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  <p:sldMasterId id="2147483700" r:id="rId3"/>
  </p:sldMasterIdLst>
  <p:notesMasterIdLst>
    <p:notesMasterId r:id="rId24"/>
  </p:notesMasterIdLst>
  <p:handoutMasterIdLst>
    <p:handoutMasterId r:id="rId25"/>
  </p:handoutMasterIdLst>
  <p:sldIdLst>
    <p:sldId id="506" r:id="rId4"/>
    <p:sldId id="569" r:id="rId5"/>
    <p:sldId id="570" r:id="rId6"/>
    <p:sldId id="571" r:id="rId7"/>
    <p:sldId id="572" r:id="rId8"/>
    <p:sldId id="573" r:id="rId9"/>
    <p:sldId id="574" r:id="rId10"/>
    <p:sldId id="581" r:id="rId11"/>
    <p:sldId id="598" r:id="rId12"/>
    <p:sldId id="599" r:id="rId13"/>
    <p:sldId id="589" r:id="rId14"/>
    <p:sldId id="601" r:id="rId15"/>
    <p:sldId id="595" r:id="rId16"/>
    <p:sldId id="590" r:id="rId17"/>
    <p:sldId id="591" r:id="rId18"/>
    <p:sldId id="592" r:id="rId19"/>
    <p:sldId id="593" r:id="rId20"/>
    <p:sldId id="594" r:id="rId21"/>
    <p:sldId id="597" r:id="rId22"/>
    <p:sldId id="602" r:id="rId2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  <a:srgbClr val="003300"/>
    <a:srgbClr val="9999FF"/>
    <a:srgbClr val="5674F6"/>
    <a:srgbClr val="6289F8"/>
    <a:srgbClr val="8097F8"/>
    <a:srgbClr val="2C61F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0929"/>
  </p:normalViewPr>
  <p:slideViewPr>
    <p:cSldViewPr snapToObjects="1">
      <p:cViewPr varScale="1">
        <p:scale>
          <a:sx n="87" d="100"/>
          <a:sy n="87" d="100"/>
        </p:scale>
        <p:origin x="135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896ADA12-C4E5-43E5-880A-A44E854B2A0F}" type="datetime8">
              <a:rPr lang="en-US"/>
              <a:pPr>
                <a:defRPr/>
              </a:pPr>
              <a:t>6/5/2021 1:13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0951EE23-3B57-4ADA-89CB-0209375A8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5-30T09:59:15.4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2844 4927 200 0,'-3'6'69'16,"3"-6"19"-16,0 0 15 0,0 0 23 0,-2 5 30 15,2-5 8-15,0 3 1 0,3 0-4 0,-1 0-11 16,-2-3-8-16,6 1-4 0,1 0-9 0,1-1-19 16,5 0-9-16,0 1-11 0,4-1-2 0,2-1-3 15,4 1-9-15,5 0-8 0,4 0-13 0,2-1-11 16,6 1-14-16,3-1-11 0,-3 0-9 0,3-1-5 15,1-1-1-15,-2 2-4 0,1 0 0 0,-3-1 0 16,-1 1 0-16,-2-1 0 0,-1 1 1 16,0 0 1-16,-4-1-5 0,-3 0 0 0,-3 0-1 15,-3 0 1-15,-5-1-1 0,-4 1 0 0,-2-1 1 16,-3 1-1-16,-9 2 2 0,0 0-1 16,7-2 0-16,-7 2-4 0,0 0-4 0,0 0-9 15,0 0-12-15,6-2-16 0,-6 2-19 0,3-3-18 16,-3 3-25-16,4-5-34 0,-3 1-46 0,2-1-46 15</inkml:trace>
  <inkml:trace contextRef="#ctx0" brushRef="#br0" timeOffset="483.68">3385 4921 330 0,'0'0'140'0,"-11"-3"23"16,11 3 21-16,0 0 18 0,0 0 17 0,0 0-33 16,0 0-25-16,0 0-16 0,0 0-10 0,0 0-14 15,0 0-9-15,0 0-16 0,0 0-7 0,-7 0-14 16,-1 0-10-16,5 2-12 0,-1 2-14 0,-1-1-10 16,1 3-15-16,1-1-4 0,-1 3-12 0,0 2-1 15,1 2-4-15,0 1-1 0,2 4-2 0,0 3 1 16,-1 1-37-16,2 3 41 0,0 2 4 15,0 3 0-15,0 2-1 0,0 1 1 16,2-2 1-16,-2-1 0 0,-2-2 41 0,2 1-40 16,0-2-1-16,0-1 0 0,0-2 2 0,0 0-2 15,0-2 0-15,0-3 0 0,0 0 1 0,0 0-1 16,3-1 0-16,-3-1 0 0,1 2 17 0,1-4 6 16,-2 0-1-16,1-3 1 0,0 0 0 0,0-1-1 15,0 0 1-15,-1-10-1 0,0 0-16 0,0 0-3 16,0 0 0-16,0 0-2 0,0 8 1 0,0-8-2 15,0 0 1-15,0 0 0 0,0 0 1 16,0 0-2-16,0 0 0 0,0 0 1 0,0 0-1 0,0 0 2 16,0 0-1-16,0 0-1 0,0 0 1 15,0 0 1-15,0 0 1 0,0 0 1 0,0 0 0 16,0 0 0-16,0 0-1 0,0 0 0 0,0 0-18 16,0 0-22-16,0 0-23 0,0 0-20 0,3 5-26 15,-3-5-30-15,4 1-37 0,-1-2-37 0,0-1-28 16,0-4-24-16</inkml:trace>
  <inkml:trace contextRef="#ctx0" brushRef="#br0" timeOffset="983.31">4131 5146 429 0,'-10'3'96'0,"10"-3"22"0,-10 1 17 16,1 0 18-16,5 0 14 0,4-1-20 0,0 0-15 15,0 0-15-15,0 0-8 0,0 0-13 0,0 0-12 16,0 0-11-16,0 0-9 0,0 0-10 0,0 0-9 16,0 0-4-16,0 0-6 0,0 0-4 0,0 0 3 15,0 0-3-15,0 0 0 0,0 0 3 0,0 0 3 16,0-1 3-16,1 1-1 0,2 1-3 0,-1-1-8 15,4 0-4-15,-1 1-3 0,1-2-4 16,2 0-1-16,0 1-4 0,4-1-2 16,-8-1 2-16,4 1-1 0,-1 0 2 0,5 1 0 15,-3 0-2-15,4-2-3 0,1 1-2 0,3 1 0 16,1-3-3-16,4 0-12 0,1 0-23 0,0-3-32 16,2 2-27-16,-2-2-26 0,1 0-36 0,-3 0-41 15,-2 1-45-15,-3 0-41 0</inkml:trace>
  <inkml:trace contextRef="#ctx0" brushRef="#br0" timeOffset="1200.86">4158 5344 524 0,'-15'10'124'0,"3"-1"33"16,3 1 29-16,9-10 21 0,0 0 23 15,0 0-11-15,0 0-10 0,0 0-18 0,0 0-18 16,0 0-25-16,0 0-19 0,0 0-16 0,-2 3-8 15,3-1-11-15,3-3-10 0,5 0-5 0,4 0-5 16,3 0-7-16,4 0-7 0,1-1-8 0,2-1-9 16,4-1-19-16,-1 1-29 0,2 0-34 15,0-2-45-15,-1 0-51 0,-3 2-68 0,-1-5-94 16,0 1-121-16</inkml:trace>
  <inkml:trace contextRef="#ctx0" brushRef="#br0" timeOffset="5406.61">5318 4825 698 0,'0'0'160'0,"0"0"28"0,0 0 21 0,0 0 17 15,0 0 19-15,0 0-36 0,0 0-25 16,0 0-31-16,0 0-34 0,0 0-27 0,0 0-22 16,0 0-16-16,2 0-21 0,-3 2-16 0,-1 2-12 15,-2-1-7-15,-2 4-6 0,1 0 0 16,0 1-2-16,-1 2 0 0,6 1 4 0,-1 8 2 16,1-3 1-16,-2 2 0 0,2 0 2 0,2 1-2 15,-2 2 3-15,1 0 0 0,0-1 0 0,-1-2 0 16,1-4-1-16,-1-1 2 0,0-1-1 0,0 0-14 15,0-1-26-15,0-2-26 0,0-9-29 0,0 0-31 16,0 0-35-16,0 0-34 0,0 0-38 16,0 0-22-16,0 0-11 0</inkml:trace>
  <inkml:trace contextRef="#ctx0" brushRef="#br0" timeOffset="5606.2">5464 4886 751 0,'0'0'174'0,"0"0"24"0,0 0 19 15,0 0 11-15,0 0 5 0,0 0-42 0,0 0-40 16,0 0-36-16,4-5-32 0,-1 4-18 0,-2 7-18 16,-2 2-9-16,0 6-5 0,-1 1-6 0,0 3 2 15,-2 2 0-15,3 1-5 0,-1 1-6 0,2-6 0 16,1 0-1-16,-1 1 0 0,1-1-8 16,-1-1-35-16,1 0-37 0,2-2-45 0,-2-1-62 15,-1-1-74-15,2-2-84 0</inkml:trace>
  <inkml:trace contextRef="#ctx0" brushRef="#br0" timeOffset="8000.28">6222 4836 74 0,'-2'-5'43'0,"2"5"6"0,0 0 9 0,0 0 10 16,-1-4 8-16,1 4-2 0,0 0-3 16,-2-5-5-16,2 5-4 0,0 0-2 0,0 0-7 15,0 0-6-15,0 0-9 0,0 0-7 0,0 0-7 16,0 0-5-16,0 0-9 0,0 0-3 0,0 0-3 15,0 0-2-15,0 0 0 0,0 0 4 0,0 0 4 16,0 0 5-16,0 0 10 0,0 0 10 0,0 0 10 16,0 0 12-16,0 0 12 0,0 0 9 0,0 0 8 15,0 0 9-15,0 0 2 0,0 0 1 0,0 0 1 16,0 0-2-16,0 0-2 0,0 0-3 0,0 0-1 16,0 0-7-16,0 0 0 0,0 0-6 0,0 0-2 15,0 0-1-15,0 0-8 0,0 0-7 0,0 0-9 16,0 0-4-16,0-5-7 0,0-2-5 15,0 7-7-15,0 0-4 0,0 0 0 0,0 0-1 16,0 0 2-16,0 0 1 0,0 0-1 0,0 0 1 16,0 0-4-16,0 0 0 0,0 0-6 0,0 0-1 15,0 0-6-15,0 0-4 0,0 0-4 0,0 0-8 16,0 0-3-16,0 0-7 0,0 2-1 0,2 2-2 16,-4 7-2-16,2 5-1 0,-1 5 5 0,0 6 2 15,0 3 2-15,0 4 4 0,1 4 3 16,0 1 0-16,-1-6 1 0,1-2 2 0,-2-1-5 15,1-2 5-15,1-4 1 0,-1-3 0 0,0-1 1 16,0-4 2-16,0 0 0 0,0-1 1 0,1-1 3 16,0-2-4-16,1-2 0 0,-1-2 0 0,0-8 2 15,0 0-2-15,0 0 1 0,0 0 2 16,0 0 0-16,0 0 4 0,0 0 3 0,0 0 2 16,0 0-2-16,0 0-3 0,0 0-8 0,0 0-13 15,0 0-17-15,0 0-19 0,0 0-22 0,2 3-24 16,0-4-23-16,-1-3-28 0,2-1-21 0,1-2-26 15,0-5-70-15</inkml:trace>
  <inkml:trace contextRef="#ctx0" brushRef="#br0" timeOffset="8767.48">6650 4894 227 0,'-4'-6'86'0,"4"6"23"0,0 0 20 15,0 0 16-15,0 0 21 0,0 0-1 0,0 0-2 16,-7-4-4-16,7 4-11 0,-5-5-11 0,5 5-7 15,0 0-5-15,0 0-12 0,0 0-13 16,0 0-8-16,0 0-10 0,0 0-4 0,0 0-5 16,0 0-6-16,0 0-5 0,-6-6-4 0,6 6-1 15,0 0-3-15,-5-5-5 0,5 5-4 0,0 0-4 16,-2-6-3-16,2 6-6 0,0 0-3 0,0 0-5 16,1-6-1-16,-1 6-3 0,2-5-5 0,-1 0 1 15,-1-1 1-15,1 0 3 0,2 1 2 0,2 0 4 16,1-1-2-16,-1 1-3 0,-1-1-1 0,2 0-4 15,-1 0-4-15,3-1-5 0,0 0-7 0,-1 0-3 16,2-1-5-16,0 0 1 0,0 0 0 0,0 1 0 16,4 0-3-16,-2 1 0 0,-1 0-3 15,2 0-7-15,-1 2-2 0,1-1-8 0,-3 3-8 16,2-1-9-16,1 1-8 0,-1 0-9 16,-3 1-3-16,1 1-8 0,6 2-5 0,-2 1-3 15,-1-1-3-15,0 1-2 0,2 2 2 0,-4 1 9 16,-2 0 8-16,2 2 11 0,-3 0 8 0,-1 2 11 15,-4-2 13-15,0 2 9 0,-2 2 10 0,-1 0 0 16,-1 0 0-16,0 2 2 0,-1 3 0 0,-1 0 4 16,-3 2-2-16,-1 2 4 0,0 1-2 0,-2-1 1 15,-2 3 3-15,1-1 1 0,-2 1 2 0,-2-3-1 16,0 0 1-16,-1 0-2 0,-1-3 5 16,1-1 1-16,-2 0 0 0,0-2 0 0,-2 0 0 15,1-1-3-15,2-2 0 0,2 0 0 0,0-1-3 16,3-1-1-16,-1-1-2 0,4-2-1 0,9-7 0 15,0 0 3-15,0 0 4 0,0 0 3 0,0 0 5 16,0 0 5-16,0 3 6 0,4 1 13 0,2-3 11 16,2-1 1-16,3 0 5 0,3-1 7 0,5-3 4 15,4 1 6-15,3-1 0 0,4 1-5 0,-3-2-9 16,0 0 2-16,-1 1-8 16,1 1-8-16,-1-2-11 0,-4 2-9 0,-2-1-6 15,-3 1-10-15,-3-1-2 0,-2 1-4 0,-1 2-3 16,2-3-14-16,0 1-20 0,1-2-24 0,2 1-34 15,-1-1-41-15,1-2-50 0,-1 1-68 0,3-1-70 16</inkml:trace>
  <inkml:trace contextRef="#ctx0" brushRef="#br0" timeOffset="9400.62">7505 4729 406 0,'-18'-6'142'0,"5"0"22"16,-1 3 28-16,3-1 25 0,11 4 23 0,0 0-35 16,0 0-15-16,0 0-12 0,0 0-10 0,0 0-15 15,0 0-22-15,0 0-19 0,0 0-20 0,-3-1-18 16,4-1-14-16,4 0-14 0,1-1-11 15,1 1-7-15,2-2-6 0,3 0-7 0,2 0-5 16,1-2-6-16,1 1-7 0,-4 0 1 0,-1 2-4 16,0 0-1-16,2 0 0 0,2 2 0 0,-4 1 1 15,1 2 2-15,1 2-2 0,-1-1-1 0,0 2 2 16,-4 0 0-16,-1 0-2 0,-7-5-1 16,0 0-5-16,5 7-7 0,-3 0-4 0,-2 1-3 15,-1 0-2-15,-2 1-4 0,-5 2 3 0,0 1-2 16,-5 3 4-16,1 1 5 0,-1 2 4 0,0 0 4 15,-1 0-5-15,-1 1-5 0,1-1-21 0,-1-4-13 16,4 0-24-16,0-3-23 0,11-11-16 0,0 0-10 16,0 0 2-16,0 0 7 0,0 0 20 0,0 0 25 15,0 0 34-15,0 0 36 0,-2 7 29 0,2-4 24 16,2-2 25-16,3-2 16 0,3-2 10 0,1-3 0 16,8 0-9-16,-1 0-12 0,1 0-10 0,1 1-12 15,-4 1-14-15,0 1-14 0,3 1-8 16,-1 1-2-16,1 1 8 0,-1 0 5 0,-1 1 3 15,-2 1 3-15,0 1 0 0,-3 0-1 16,0 1-2-16,-5 0-4 0,-5 1-8 0,0 1-3 16,-1 2-5-16,-5 1-2 0,0 0-1 0,-1 1 1 15,1 0-1-15,-2 3 2 0,-2 0 0 0,3 0 0 16,-2 2-1-16,-3 0 1 0,0 1-3 0,-3-1-1 16,2 1-1-16,-2-2 0 0,0-1 0 0,-3 0-1 15,4 0 1-15,-3-2-4 0,1-1 0 0,-2-2-2 16,1-1-1-16,0-1-5 0,-1-1-8 0,0 0-15 15,-1-3-24-15,3-2-31 0,0 0-31 0,3-1-36 16,2-3-52-16,1-1-53 0</inkml:trace>
  <inkml:trace contextRef="#ctx0" brushRef="#br0" timeOffset="9784.17">8337 4598 531 0,'-11'-6'133'16,"3"2"8"-16,0 3 4 0,1 3-1 0,-2 2 1 15,3 2-58-15,1 5-32 0,-2 0 3 0,-1 2-14 16,-1 2-9-16,-1 1-1 0,-1 1-2 0,-2 2 1 15,0 4 5-15,-3 0 13 0,-2 3-20 0,-1-1 3 16,-2 0 0-16,3 0 0 0,-2 0 3 0,1 0-2 16,0-4-5-16,2-1-17 0,2-4-6 0,3-5-3 15,12-11 2-15,0 0-4 0,0 0 0 0,0 0-2 16,0 0-1-16,-4 9-1 0,4-4 1 0,7-3-2 16,0-2 0-16,4-2 4 0,4 2 11 0,0-2 12 15,5-1 10-15,5 0 4 0,1 0 0 16,0-1 2-16,-3 3-2 0,2-2-1 0,0-1-10 15,-1-1-11-15,0-1-10 0,-1-2-17 0,-1 1-27 16,-5-1-34-16,-1 1-32 0,-2-2-37 0,-1-1-46 16,-2 0-52-16</inkml:trace>
  <inkml:trace contextRef="#ctx0" brushRef="#br0" timeOffset="10012.57">8382 4701 667 0,'-6'-9'165'0,"6"9"32"16,0 0 29-16,0 0 17 0,0 0 9 0,0 0-45 15,0 0-45-15,0 0-37 0,-4-2-33 0,2 2-34 16,0 3-31-16,2 5-17 0,0 4-9 0,0 4-8 16,2 2 0-16,-1 5 0 0,0 0 1 0,-1 4 3 15,1-2 3-15,0 2-1 0,1 1-2 16,-2 0 1-16,1 1 4 0,0 1-1 0,0 1 1 16,0 0 1-16,-1-2-2 0,2 0 3 0,-1-1 1 15,-1 0-8-15,0-2-30 0,1-3-35 0,-1-4-31 16,0-1-31-16,0-5-36 0,2 0-10 0,1-2-11 15,0-3-24-15,2-4 2 0,1-3 4 16</inkml:trace>
  <inkml:trace contextRef="#ctx0" brushRef="#br0" timeOffset="10234.19">8986 4726 326 0,'-17'4'151'0,"4"-1"37"0,13-3 26 0,0 0 28 16,0 0 26-16,0 0-26 0,0 0-13 0,0 0-18 16,0 0-18-16,-3 3-27 0,3 0-21 0,6-1-29 15,2-2-27-15,6 1-19 0,1-1-23 0,4-1-16 16,3-1-15-16,4-2-9 0,7-1-10 0,-4-1-11 16,5-3-31-16,0 0-35 0,1-1-34 0,0-3-57 15,-1 0-50-15,2-1-55 0,-5 1-46 0</inkml:trace>
  <inkml:trace contextRef="#ctx0" brushRef="#br0" timeOffset="10719.4">9064 4660 550 0,'-16'0'112'0,"1"0"25"0,4 1 15 16,11-1 19-16,-8 3 14 0,2 2-33 0,3 0-28 15,3-5-15-15,-5 7-16 0,3 1-16 16,-1 2-15-16,-1-1-18 0,0 0-14 0,0 3-9 16,0 0-3-16,1 2-1 0,-3 1-7 15,1 1-9-15,1-3 1 0,-1 1-1 0,1-2 1 16,1 3 0-16,-1-2 1 0,-1 1 0 0,1-1-2 16,1-2-2-16,2-2-5 0,-1-1-8 0,2-8-8 15,0 8-4-15,0-8-2 0,2 5-3 0,1 0 0 16,2-3 1-16,2-1 5 0,-1-1 8 0,5-2 10 15,1 1 4-15,2 1 3 0,3-3 3 0,0 0 1 16,1 2 1-16,0-2 2 0,1 1 0 16,0 0-1-16,2 0 0 0,0 1 1 0,2 0-1 15,-5-2 1-15,1 4-2 0,-3 1 1 0,0-1-2 16,-3 2 6-16,0 0 4 0,-4 1 3 0,-1 0 7 16,-4 1 5-16,-3 1 3 0,-2 2 1 0,-3-1 2 15,-1 2-1-15,-1 0-3 0,1 1-4 0,-2 0-5 16,-1 0-3-16,-1 3-1 0,-1-1 2 0,0 0-2 15,0 0 1-15,-1-1-1 0,-2 2 5 16,-2-1-3-16,-1-1 0 0,-1 0-2 0,-1-1-2 16,-1-3-1-16,0 0-5 0,0 0-2 0,3-4-5 15,-2 0-4-15,2-3-6 0,2-3-12 0,1 0-18 16,2-3-26-16,1-2-32 0,2-1-43 0,2-5-58 16,1-2-52-16,4-3-52 0</inkml:trace>
  <inkml:trace contextRef="#ctx0" brushRef="#br0" timeOffset="11084.62">9693 4431 908 0,'-6'-4'152'15,"-2"0"8"-15,8 4-1 0,0 0 1 0,0 0-3 16,-8-1-65-16,1 5-48 0,2 6-24 0,-1 10-17 15,0 6-9-15,0 3 1 0,-3 6-1 0,0 3 3 16,-1 2 2-16,4 3 0 0,0 0 1 16,0 2 0-16,4-1-2 0,-1-6-1 0,3-5-3 15,4-4-1-15,3-2-3 0,2-4 0 16,3-3-2-16,0-2-1 0,3-5 3 0,5-3 1 16,0-3 7-16,1-4 0 0,3-1 5 0,-2-2 1 15,0-1 18-15,0-1 17 0,0-3 14 0,-4 1 16 16,-2-2 11-16,-2 2 18 0,-14 4 15 0,10-5 19 15,-3 0 8-15,-7 5 1 0,4-5-5 16,-2 0-12-16,-3-2-9 0,-1 2-17 0,-3-1-22 0,-1-1-22 16,-1 1-35-16,-3-2-30 0,0 0-27 0,-1 1-17 15,-6 2-16-15,-3 0-17 0,-3 0-9 16,-4 3-15-16,-2 0-8 0,-2 4-9 0,0-1-9 16,1 4-32-16,-1-1-44 0,2 3-46 0</inkml:trace>
  <inkml:trace contextRef="#ctx0" brushRef="#br0" timeOffset="11518.65">10261 4511 286 0,'-12'-7'137'0,"2"2"30"0,-1-1 27 15,11 6 27-15,0 0 28 0,0 0-36 0,0 0-26 16,-2-1-26-16,4 2-21 0,2-3-23 0,4 4-25 16,0-2-24-16,3 4-25 0,3-2-9 0,3 1-2 15,1-1 8-15,6 0-1 0,-2 0-2 0,1-3 4 16,1 3 0-16,-1-3-1 0,0 3-2 0,1-2-1 16,-2-3-5-16,1 3-1 0,-3-2-1 0,-2 0-3 15,-5-1 0-15,-3 2 2 0,0 0 1 0,-10 1 3 16,0 0-5-16,0 0-1 0,0 0 1 0,0 0 2 15,0 0-3-15,0 0-3 0,2 2-7 0,0 1-9 16,-2 0-5-16,-2 6-4 0,0 5-5 16,-2 4-5-16,-3 6 1 0,1 5-1 0,0 6 1 15,-2 2 3-15,4 1 5 0,-1 4 2 0,-2 1 0 16,3-1 2-16,-3-2-2 0,-1-2 0 0,2-4 1 16,-4-2 2-16,1-2 0 0,-1-2 0 0,-2-3-2 15,4-3-8-15,-3-1-13 0,3-5-21 16,0-3-20-16,2-2-24 0,6-11-19 0,0 0-17 15,0 0-13-15,0 0-13 0,0 0-13 0,-7 4-10 16,1-4-33-16,2-7-40 0</inkml:trace>
  <inkml:trace contextRef="#ctx0" brushRef="#br0" timeOffset="11700.7">10346 4770 378 0,'-12'2'156'0,"2"4"39"0,3-3 30 0,2 2 22 15,5-5 21-15,0 0-35 0,0 0-27 0,1 5-17 16,3-1-14-16,0 0-32 0,1-1-26 0,5 2-16 16,0-1-19-16,2 2-14 0,4-5-19 0,6 2-12 15,1-1-14-15,1-1-29 0,0 0-32 0,2-1-60 16,3-1-70-16,2-2-98 0</inkml:trace>
  <inkml:trace contextRef="#ctx0" brushRef="#br0" timeOffset="14300.31">10940 4728 224 0,'0'0'105'15,"-1"8"18"-15,1-8 20 0,0 0 18 0,0 0 19 16,0 0-14-16,0 0-11 0,0 0-8 0,0 0-6 15,0 0-4-15,0 0-5 0,0 0-8 0,0 0-9 16,3 2-18-16,2-2-15 0,-2-7-18 0,1-1-12 16,2-4-14-16,1-3-12 0,3-4-12 0,-2-3-7 15,3-2 0-15,1-3-1 0,-3 5 7 16,-2 0 4-16,2 1-2 0,-3 2 18 0,-2 3 6 16,-2 2-1-16,-4 4-1 0,2 10-1 15,0 0-10-15,-2-5-4 0,-4 2-3 0,2 1-19 16,-4 2-8-16,1 1-2 0,-5 1 0 0,0 0-1 15,0 3 2-15,-2 0-2 0,0 0-2 0,-1 2-4 16,2 0-5-16,-1 2-14 0,3 0-22 0,-1 1-25 16,1 1-29-16,5-2-28 0,3 0-14 0,0-2-2 15,3-7 1-15,0 8 11 0,3 1 21 16,1-2 26-16,3 2 28 0,0-1 31 0,4 0 18 16,2 1 8-16,0 1 5 0,0-1 4 0,4-1 1 15,-2 0 1-15,2-3 1 0,-1 2 1 0,3-2-1 16,0 2 2-16,-2-1 2 0,0-2 2 0,-2 1 2 15,0 1 2-15,-1 1 0 0,-2 0 3 0,-1 2 2 16,-2 0 5-16,-4 1 1 0,-1 2 7 0,-2 2 13 16,0 0 2-16,-4 0 2 0,1 3 6 0,-3 0 7 15,-1 2-1-15,-1-2 1 0,-2 2 0 0,-2-3-8 16,-1 0 4-16,-2-2 3 0,0-1-2 0,-1-1-1 16,-2-2-2-16,1-3-3 15,0-3-6-15,1 0-9 0,-2-3-3 0,2-1-7 16,2-2-10-16,2-3-11 0,1-2-7 0,0-3-16 15,6-2-18-15,-1-2-2 0,1-5-18 0,0-1-17 16,3-6-11-16,1-1-7 0,1-4-22 0,4-3-18 16,2-4-4-16,1 4-37 0,2-5-45 0</inkml:trace>
  <inkml:trace contextRef="#ctx0" brushRef="#br0" timeOffset="14547.63">11496 4337 1270 0,'-17'-7'187'0,"1"3"23"0,4 1 19 0,12 3 8 16,0 0 2-16,0 0-77 0,-7 0-48 0,7 0-30 16,-9 2-36-16,5 2-24 0,2 2-20 0,2 1-8 15,1 2-2-15,0 4 0 0,2 2 2 0,2 1 0 16,-1 1 1-16,0 0 3 0,-3 0 0 0,2 2 0 15,1 0-1-15,0 1 1 0,-1-4-4 16,-2-1-16-16,0-3-17 0,-1 1-22 0,0-4-25 16,1 1-28-16,0-1-40 0,-1-9-54 0,0 7-54 15,3-1-52-15</inkml:trace>
  <inkml:trace contextRef="#ctx0" brushRef="#br0" timeOffset="14750.59">11714 4320 986 0,'-8'1'222'0,"-2"3"30"0,2 0 27 16,-6 1 13-16,8-1 8 0,1 1-106 0,3 0-55 15,2-5-28-15,-3 5-33 0,3-5-28 0,-3 6-29 16,0-1-14-16,1 0-7 0,0 2 0 0,1 1-1 16,3 2 1-16,3 1 1 0,-2 1-2 0,2 0 1 15,-2 2-19-15,3 1-27 0,0 1-24 16,2 1-22-16,1 0-38 0,-2 1-65 0,1-1-82 15</inkml:trace>
  <inkml:trace contextRef="#ctx0" brushRef="#br0" timeOffset="17267.34">2985 6356 307 0,'-6'-8'164'0,"2"1"33"0,1 0 29 15,3 7 30-15,-1-7 27 0,1 7-28 0,0 0-18 16,0 0-26-16,0 0-21 0,0 0-31 0,-2-6-28 15,2 6-20-15,0 0-9 0,0 0-10 0,0 0-23 16,0 0-11-16,0 0-12 0,0 0-8 0,0 0-3 16,0 0-14-16,-3 2-19 0,2 0-18 0,1 5-2 15,-1 1-2-15,2 6-1 0,-2 3 4 0,2 8 3 16,-1 4 3-16,0 9 2 0,1 6 5 0,-1-4 1 16,1 4 2-16,3 1 1 0,-1 1 0 0,-1-1 0 15,0 0-2-15,0-5-20 0,0-2-29 0,2-6-23 16,-3-2-31-16,2-5-40 0,-1-3-42 15,0-3-48-15,-2-6-46 0,0-13-29 0</inkml:trace>
  <inkml:trace contextRef="#ctx0" brushRef="#br0" timeOffset="17636.55">2971 6333 637 0,'-11'-18'180'0,"3"3"18"0,0 3 21 16,8 12 20-16,0 0 14 0,0 0-76 16,0 0-30-16,-2-8-20 0,5 1-15 0,2 4-19 15,1 1-21-15,0-2-19 0,6 2-15 0,-1-2-11 16,2-1-9-16,2 2-11 0,4-1-11 0,-3 2 1 16,2 1-1-16,0 1-2 0,4 2-4 0,0 3-2 15,0 0-5-15,1 8-2 0,-3 1 0 0,-1 2-4 16,0 4 0-16,-3 2 2 0,-4 2 3 0,-2 1 1 15,-4-1 4-15,0-2 2 0,-4 0 1 0,-1-4 0 16,-3-1 3-16,-2-1-2 0,-1-2 2 0,-2-1 4 16,0 0 2-16,-5-1 1 0,0-1 3 0,-1 3 1 15,-4-3 0-15,-1 2 2 0,-4 0 0 16,0-1-2-16,-1 0 1 0,0-2 0 16,2-2-4-16,-2-2 0 0,-1-2-1 0,5-1 0 15,-2-3 0-15,3-1-2 0,2-2-3 0,3-3-5 16,0 1-5-16,5-3-15 0,0-2-22 0,-1-3-30 15,5-1-41-15,3-4-38 0,4 0-39 0,4-3-56 16</inkml:trace>
  <inkml:trace contextRef="#ctx0" brushRef="#br0" timeOffset="17904.64">4056 6618 511 0,'-16'6'176'0,"1"-1"29"0,0 0 28 0,7-1 26 15,8-4 24-15,0 0-53 0,0 0-33 0,0 0-27 16,0 0-25-16,0 0-27 0,0 3-31 0,1-2-25 16,3 1-23-16,2-1-20 0,1-1-9 0,2-1-8 15,-2 0-4-15,6 1-2 0,-3-2 3 16,2 2 1-16,0-2 1 0,-3 1 2 0,5-1 0 15,2 0-12-15,1-1-18 0,1-1-36 0,4 1-32 16,-2-2-30-16,6-1-57 0,0 0-43 0,-1 0-63 16</inkml:trace>
  <inkml:trace contextRef="#ctx0" brushRef="#br0" timeOffset="18117.62">4044 6883 596 0,'-16'8'168'0,"16"-8"30"0,0 0 29 16,0 0 24-16,0 0 21 0,0 0-30 0,0 0-22 15,-7 6-34-15,6-4-31 0,3 0-26 0,7 0-26 16,4-1-22-16,3-1-19 0,5 0-14 16,3-1-15-16,5-2-11 0,4 0-9 0,-2 1-4 15,1-2-4-15,2 1-19 0,-2-2-28 0,-3 1-45 16,-3-1-47-16,2-1-75 0,-4-1-119 0</inkml:trace>
  <inkml:trace contextRef="#ctx0" brushRef="#br0" timeOffset="20119.45">5569 6380 491 0,'-3'-12'164'0,"0"0"29"0,2 2 20 16,-1 2 28-16,2 8 20 0,0 0-39 0,0 0-24 15,0 0-16-15,0 0-23 0,0 0-17 0,0 0-18 16,-1-1-24-16,1 1-20 0,-2 1-21 15,-1 3-18-15,1 1-17 0,1 2-13 0,-1-1-12 16,0 1-6-16,0 2-4 0,0 0-2 0,2-1 3 16,0 2 0-16,0 1 2 0,2 0 1 0,0 2 2 15,-1 1 4-15,0 2 1 0,1 2 0 16,0-2-1-16,1 2-8 0,-3-3-18 0,3-1-21 16,-1-1-23-16,-1-3-25 0,0 0-27 0,1 1-23 15,1-2-33-15,0-1-30 0,-2-1-25 0,0-2-16 16,-1-5-19-16</inkml:trace>
  <inkml:trace contextRef="#ctx0" brushRef="#br0" timeOffset="20318.91">5703 6346 400 0,'0'0'185'0,"0"0"30"16,0 0 28-16,0 0 24 0,0 0 20 15,0 0-48-15,0 0-34 0,0 0-33 0,0 0-28 0,1-5-25 16,0 2-30-16,-2 6-24 0,0 5-23 0,0 1-13 15,0 1-12-15,-1 1-10 0,3 1-7 16,-1 1-6-16,1 1 3 0,1-2 0 16,1 2 3-16,-2-1 0 0,3 3-5 0,-1 0-19 15,-1-2-30-15,-1 2-31 0,0-2-41 0,-1 1-44 16,1 0-50-16,-1-1-59 0</inkml:trace>
  <inkml:trace contextRef="#ctx0" brushRef="#br0" timeOffset="25950.4">6433 6226 143 0,'1'-9'63'0,"-1"9"12"16,0 0 9-16,0 0 8 0,0 0 9 0,0 0-7 15,0 0-10-15,1-6-5 0,0 0-7 0,-1 6-4 16,0 0-3-16,0 0-2 0,0 0-4 0,0 0-3 16,0 0 0-16,0 0-4 0,0 0-4 0,0 0-6 15,0 0-5-15,0 0-4 0,-1-3-7 0,-2 3-9 16,-1 2-4-16,-1 0-9 0,-3 3 4 0,0 1-3 16,1 3-2-16,-2 2 1 0,-4 1 1 15,1 3-1-15,3-3 1 0,-2 6 1 0,2 3-5 16,0 1 1-16,-2 3 26 0,-1 3 8 15,-3 1 0-15,3 2 4 0,-2 2 0 0,-2 1 16 16,2 0 1-16,0-4-2 0,-1-2-27 0,3-4-8 16,4-4-1-16,0-4-2 0,1-4 0 0,7-12-16 15,-3 11-1-15,3-11 1 0,0 0 6 0,0 0 6 16,3 5 5-16,1-4 6 0,3 0 5 0,-1-2 2 16,2-1 4-16,1 1 6 0,-2-2 9 0,1 0 9 15,0 0 5-15,-8 3-1 0,10-6 5 0,-4 3 3 16,0-1-2-16,-2 1-6 0,2 0-13 0,1 0-13 15,-1 0-9-15,5-1-6 0,1 0-10 16,1 0-3-16,2 0-4 0,3 0 1 0,1-2-2 16,2 1-5-16,0-2-18 0,3-1-17 0,-3-1-21 15,-2 2-23-15,-1 0-25 0,-2 0-34 0,-3 0-43 0,-2 0-53 16,0-3-43-16,-1 2-29 0</inkml:trace>
  <inkml:trace contextRef="#ctx0" brushRef="#br0" timeOffset="26302.71">6535 6302 292 0,'-3'-18'154'0,"-1"4"40"0,0 1 35 0,1 1 31 15,2 1 26-15,1 11-17 0,0 0-26 0,0 0-23 16,0 0-30-16,0 0-29 0,0 0-23 16,0 0-31-16,0 0-25 0,0 0-23 0,-3-4-15 15,-1 3-14-15,0 1-12 0,2 3-12 0,-2 2-13 16,1 3-6-16,0 3 0 0,0 6 1 0,2 5-1 15,-2 6 2-15,4 0 2 0,0 4 2 0,-1 3 3 16,0 1 2-16,1 3 0 0,0 0-1 0,1 1-2 16,-1 1 3-16,0-5-1 0,1-1 1 0,-1-3-1 15,-1-2 2-15,1 0 2 0,0-1 1 0,0 1 1 16,0-1-2-16,1-4 2 0,-1-3-1 0,0-4 0 16,2 0 1-16,-2-3-3 0,-1-2 2 0,1-5 0 15,-1-8 1-15,0 0 0 0,0 0 1 16,0 0-1-16,0 0 1 0,0 0 5 15,0 0-1-15,0 0-1 0,0 0 1 0,0 0-1 16,0 0-13-16,0 0-12 0,0 0-21 0,0 0-23 16,0 0-23-16,0 0-24 0,2 2-28 0,-1-2-38 15,0-4-29-15,-1-2-32 0,0-5-71 0</inkml:trace>
  <inkml:trace contextRef="#ctx0" brushRef="#br0" timeOffset="26967.87">6753 6186 201 0,'-9'-2'111'0,"9"2"26"15,-9 0 23-15,9 0 21 0,0 0 17 0,0 0-27 16,0 0-18-16,0 0-10 0,0 0-13 0,0 0-16 16,0 0-8-16,0 0-8 0,0 0-10 0,-1 0-2 15,5 0 0-15,2-1-10 0,3-1-8 0,2-2-5 16,0 2-5-16,7 0-2 0,1-1 1 0,4 1-1 15,1 0-8-15,-6-1-2 0,0 0-5 0,0 2-6 16,-3-1-9-16,1 0-11 0,-1-1-8 16,-3 3-5-16,0-2-1 0,0 0-1 0,-1-1-3 15,0 1-13-15,-1 1-18 0,1-2-25 16,-2 1-27-16,1 2-33 0,-1-1-37 0,-9 1-42 16,9-1-42-16,-9 1-32 0,0 0-25 0</inkml:trace>
  <inkml:trace contextRef="#ctx0" brushRef="#br0" timeOffset="27602.6">6892 6152 339 0,'-10'0'87'16,"0"0"14"-16,1 2 20 0,9-2 21 0,0 0 24 16,-9 1-10-16,9-1-9 0,0 0-7 15,-6 3-8-15,1-1-12 0,5-2-18 0,0 0-14 16,-6 3-25-16,1 2-15 0,1 0-17 0,1-1-12 15,1 5-9-15,-2 1-3 0,0 2-1 0,1 2-6 16,-2 1-3-16,-1 5 0 0,-1 3 4 0,-2 1 1 16,3 2-1-16,-1 0 2 0,0-1 0 0,0-2 0 15,1-2-1-15,0 0 3 0,2-3-4 0,1-4 3 16,5-4-2-16,-1-2-2 0,1-1-3 0,-2-7-3 16,0 0-1-16,4 4-4 0,1-2-2 0,3-1-4 15,-3-1-1-15,3-1-1 16,2-1 1-16,0-2 2 0,-3 2 4 0,1-2 3 15,0-1 6-15,-1-1 3 0,0 0 5 0,-2-1 3 16,4-2 2-16,0 2-2 0,0-3 2 0,1 0 0 16,2-2-3-16,1-3-1 0,2 2-3 0,-1-1-3 15,-1 4 0-15,2 1 1 0,-3 2-2 0,0 4-3 16,-2 3-2-16,-1 1 2 0,0 3-1 0,-3 3 1 16,-1 2 0-16,0 1 1 0,0-2 3 0,-2 5 1 15,1 0 4-15,-1-1 0 0,-3-1 7 0,-1 2 3 16,0 2 1-16,-1 4 1 0,-1 1 1 0,1 0 1 15,-2 1-2-15,-2 0-5 0,0 1-2 0,1 1-4 16,-1 1 2-16,0 0-2 0,-3 0-2 0,1-1 2 16,-4 0 4-16,-1 1 4 0,-2-1 3 15,1-3 1-15,-3-1-1 0,0-3 2 0,0-1 0 16,-3-5 0-16,1-3-5 0,0-1 0 0,2-4-3 16,0-3-1-16,1-2 0 0,0-3 0 0,4-2-1 15,1 1 2-15,-1-1 3 0,5-2 3 16,2 0 7-16,2-1 9 0,1 1 5 0,2 1 3 15,2 0 3-15,3 2 1 0,0 2 0 0,0-1 2 16,-5 6-5-16,0 0-5 0,0 0-4 0,0 0-5 16,0 0-3-16,5-3-5 0,3 2-4 15,-2 0-7-15,4 1-4 0,0 1-4 0,3 0-2 0,-1 1-5 16,1 1-14-16,0 1-19 0,3 0-35 0,-2 0-37 16,2-1-45-16,-1 1-55 0,-1-1-65 15,-1 2-74-15</inkml:trace>
  <inkml:trace contextRef="#ctx0" brushRef="#br0" timeOffset="28718.54">7399 6092 237 0,'-5'-4'90'0,"5"4"19"15,0 0 18-15,-5-6 15 0,5 6 15 16,0 0-7-16,0 0-9 0,0 0-9 0,-6-3-8 16,6 3-5-16,-6-3-10 0,6 3-7 0,0 0-9 15,0 0-11-15,0 0-13 0,0 0-11 0,0 0-8 16,0 0-13-16,0 0-8 0,0 0-6 0,0 0-6 16,0 0-7-16,0 0-3 0,0 0-1 0,0 0-2 15,0 0 2-15,0 0-2 0,0 0 0 0,0 0 0 16,0 0 0-16,0 0 2 0,0 0 0 0,-9-2-1 15,9 2 0-15,-7-1-1 0,2 2-1 0,-1-1-2 16,6 0 1-16,0 0-4 0,-5 1-3 0,-1 2-4 16,0 1 2-16,-1-1-3 0,0 5 2 15,0 3-1-15,-3 3-1 0,2 4 2 0,-3 4 4 16,-2 3 1-16,-1 4-3 0,1 4 2 0,-1 1 1 16,1 2-1-16,2-2 1 0,2 1 1 0,1-2 1 15,1-2-2-15,4-1 5 0,1 0-1 0,4-4 0 16,1 0 4-16,1-2-1 0,5 2-1 0,-1-2 1 15,2-1 2-15,3 0-4 0,-1-2 4 16,3-3-2-16,0 0-1 0,1-2-1 0,-2-4 1 16,1-1-1-16,0-4 1 0,0-1 0 0,-1-2-1 15,-1-3-1-15,2 0 2 0,-1-4 4 0,3-1-3 16,-3-3-1-16,3 0 1 0,-2-2 4 16,1 0 12-16,-3 0 4 0,0-2 6 0,-3 1 4 15,-1 0 8-15,-1-1 9 0,-3 1 7 0,-2 0 3 16,-1-2-9-16,-2-2-3 0,0-5-21 0,0-4-7 15,0 0-4-15,-1 0-8 0,0 1-8 0,-1 1-8 16,-2 0-7-16,0 1-3 0,-2 2 8 0,-3 3-6 16,-1 6-14-16,-3 3-2 0,-3 6-13 0,-2-2-1 15,-2 4-2-15,-1 4-1 0,-2 5-10 0,-5 3-8 16,2 2-5-16,2 4-19 0,1 1-25 0,-1 2-43 16,4 0-49-16,2 0-54 0</inkml:trace>
  <inkml:trace contextRef="#ctx0" brushRef="#br0" timeOffset="29084.71">7884 6091 357 0,'-2'-9'183'0,"0"1"32"0,2 8 23 0,-2-7 22 16,2 7 19-16,0 0-44 0,0 0-37 0,0 0-29 15,0 0-26-15,0 0-29 0,0 0-24 0,0 0-22 16,0 0-18-16,-4-1-19 0,2 2-15 0,-1 3-15 15,-2 3-4-15,0 4-1 0,1-1-2 0,1 4 0 16,1-1 1-16,-1 2 0 0,0 2 1 0,2-3 4 16,1 0-1-16,1 1-2 0,0-5 3 0,2 2-9 15,1-1-18-15,-2 0-25 0,0-2-27 0,0 0-44 16,1 1-44-16,3-2-47 16,-2 0-44-16,-1-2-38 0</inkml:trace>
  <inkml:trace contextRef="#ctx0" brushRef="#br0" timeOffset="29267.62">8008 6134 638 0,'8'-17'235'0,"-1"2"31"0,-3 3 31 0,-4 12 23 15,0 0 19-15,0 0-55 0,0 0-57 0,0 0-50 16,0 0-39-16,0 0-30 0,0 0-31 0,0 0-23 16,0 0-18-16,1-5-25 0,0 6-8 0,-3 3-5 15,-1 3-1-15,2 1-1 0,1 4-2 0,-2 2-9 16,1 0-32-16,1 4-28 0,0 0-34 15,3-4-58-15,-2 1-77 0,4 0-96 0</inkml:trace>
  <inkml:trace contextRef="#ctx0" brushRef="#br0" timeOffset="38286.68">2841 8881 78 0,'-14'2'30'0,"-1"0"4"16,4-2 4-16,1 1 4 0,-1 0 7 0,3 0-3 15,8-1-1-15,0 0 2 0,0 0 1 0,0 0 5 16,0 0 3-16,0 0 2 0,0 0 2 0,-9 1 1 15,9-1 1-15,0 0-3 0,0 0 2 0,0 0 0 16,0 0-2-16,-7 2 3 0,-3-1 3 0,10-1 3 16,0 0 0-16,0 0 6 0,0 0-1 0,0 0 2 15,0 0-3-15,0 0-2 0,0 0-5 0,0 0-9 16,2 1-8-16,5 0-8 0,0 0-10 16,0 0-8-16,2 0-3 0,0 0-4 0,0-1-2 15,-1 1 0-15,6-2 1 0,-1-1-1 0,-7 1 1 16,1 1 3-16,2 0 5 0,2 0 18 15,4 1 11-15,1 0 7 0,5-1 4 0,5 0 2 16,-1 1-2-16,6 0-6 0,6 0-2 0,4-1-21 16,1-1-13-16,2-2-9 0,3 0-4 0,0 2-1 15,-2-2 2-15,-2 1 1 0,-1 0-2 0,-5-2 1 16,-3 2-1-16,-7 0 1 0,-4 1-1 0,-6-1-3 16,-6 2-3-16,-1-1 1 0,-10 1-1 0,0 0 1 15,0 0-1-15,0 0 0 0,0 0-1 0,9-2 3 16,-9 2 0-16,0 0 0 0,0 0-3 15,0 0 1-15,0 0-1 0,5-1-7 0,2-1-13 16,-7 2-18-16,0 0-23 0,0 0-34 0,0 0-32 16,3-4-50-16,-1 0-59 0,0-1-74 0</inkml:trace>
  <inkml:trace contextRef="#ctx0" brushRef="#br0" timeOffset="38683.01">3231 8866 507 0,'-8'-4'147'0,"-2"1"28"16,10 3 25-16,0 0 20 0,0 0 17 0,-7-3-34 16,7 3-27-16,0 0-31 0,0 0-20 0,0 0-26 15,0 0-26-15,-6 3-20 0,6-3-19 0,-4 2-17 16,1 2-12-16,2 1-3 0,-2 4-11 0,3 3-2 15,-1 4 0-15,0 4-1 0,1 7 5 0,1 4 3 16,-1-1 0-16,-1 3 2 0,0 0 1 0,0 1-2 16,1-1 3-16,0-1 0 0,0-1 0 0,0-3 1 15,0-3 1-15,0-4-4 0,0-1 4 16,0-1-1-16,0 2 2 0,0 1 32 0,0 0 1 16,0 1 1-16,0-3-2 0,0-1 2 0,0 0-2 15,0 1 3-15,0-2-2 0,0 2-35 0,0-4 1 16,0 0-2-16,0-2 1 0,-2-2 2 0,1 0 0 15,1-2 0-15,-1-1-1 0,1-9 4 0,0 0 0 16,0 0 2-16,0 0-2 0,0 0-1 0,0 0-5 16,0 0-20-16,0 0-25 0,0 0-33 0,0 0-42 15,0 0-52-15,0 0-57 0,4 4-66 16</inkml:trace>
  <inkml:trace contextRef="#ctx0" brushRef="#br0" timeOffset="38984.82">3894 9118 631 0,'-9'-1'140'0,"9"1"22"0,0 0 19 16,0 0 19-16,0 0 15 0,0 0-48 0,0 0-25 15,0 0-25-15,0 0-17 0,-4 0-19 0,2 2-22 16,3 0-18-16,3-1-15 0,2 1-9 16,5-1-7-16,0 2-2 0,3-1 6 0,3 1 3 15,4-2 6-15,-2 1 2 0,4-3 2 0,1 1-1 16,1-1-2-16,0 1-3 0,-2-1-8 0,1 1-3 16,-1-3-6-16,-1 0-10 0,-2-1-18 0,0-1-32 15,-4-3-38-15,5 0-64 0,-2-3-71 0</inkml:trace>
  <inkml:trace contextRef="#ctx0" brushRef="#br0" timeOffset="39219.3">4041 9286 614 0,'-14'6'154'16,"4"0"25"-16,0 0 22 0,10-6 19 0,0 0 14 15,0 0-45-15,0 0-35 0,0 0-35 0,0 0-29 16,-1 4-22-16,4-2-20 0,6 0-16 0,-1 0-8 16,2-1-2-16,2-2-2 0,0 2 1 0,4-1 2 15,5-1-3-15,4-1 0 0,2-2-5 0,1 0-19 16,1-1-23-16,4 0-32 0,2-1-37 0,3-1-46 16,2 0-53-16,4-2-65 0</inkml:trace>
  <inkml:trace contextRef="#ctx0" brushRef="#br0" timeOffset="41280.86">5535 8601 176 0,'0'0'77'0,"0"0"24"0,0 0 25 16,0 0 27-16,0 0 26 0,1-8 7 0,-2 2 5 15,1 6-6-15,0 0-8 0,0 0-11 0,0 0-13 16,0 0-17-16,0 0-20 0,0 0-20 0,0 0-17 16,0 0-11-16,0 0-14 0,0 0-12 0,0 0-12 15,0 0-13-15,0 0-9 0,0 0-2 16,0 0-9-16,0 0-5 0,0 0-2 0,-2 0-3 16,1 4 3-16,-1 4 2 0,1 6 0 0,0 3-2 15,1 5 3-15,0 5 0 0,0 2 2 0,0 6 4 16,1 4-5-16,1-1 2 0,0-1 4 0,0 5-3 15,-1-2 2-15,0 1 2 0,1-1-1 0,-1-1-1 16,-1-1 2-16,1-2-1 0,-1-2-3 0,1-4 5 16,-2-1-2-16,1-7 0 0,1-4-2 0,-1-3 2 15,0-2-1-15,0-3 1 0,0-10 1 16,0 0-1-16,0 0 0 0,0 0 2 0,0 0 2 0,0 0-1 16,0 0 4-16,0 0 0 0,0 0 0 0,0 0 1 15,0 0 2-15,0 0-1 0,0 0-1 0,0 0 1 16,0 0-1-16,0 0-2 0,0 0-10 15,0 0-16-15,0 0-21 0,0 0-26 16,1 2-26-16,0-2-31 0,-1-3-35 0,2-4-30 16</inkml:trace>
  <inkml:trace contextRef="#ctx0" brushRef="#br0" timeOffset="42555.21">5551 8466 139 0,'-8'0'28'0,"1"2"9"0,7-2 5 0,0 0 7 16,0 0 3-16,0 0-5 0,0 0-5 0,-8 2-1 15,8-2 3-15,0 0-3 0,0 0 1 0,0 0-1 16,0 0 0-16,0 0 2 0,0 0-3 0,0 0-4 16,0 0-3-16,0 0 2 0,0 0-1 0,0 0 3 15,0 0 8-15,0 3 6 0,2-3 14 16,0 1 10-16,2 0 10 0,2 1 7 0,1-2 11 0,5 0 6 15,1 2-2-15,2-1-3 0,2-1-12 0,-1 1-12 16,3-1-6-16,4 0-9 0,8 1-13 16,4-1-11-16,4 1-8 0,4-1-6 0,3 0-3 15,7-1 0-15,6 0-9 0,3 1-6 0,3-1-4 16,4-1 0-16,1 1-5 0,-2-1 0 0,3 0-2 16,4 0-1-16,2 0 3 0,2 0 0 0,-1 1-1 15,4 0 0-15,0-1 1 0,2-1-2 16,2 1 1-16,0 0-1 0,4 0 1 0,-6 0-2 15,2-2 2-15,-2-1 1 0,0 0-3 0,-5 1 3 16,-2-1-2-16,-4 0 2 0,-2-1-1 0,1-1 1 16,-4 1-2-16,1-3 0 0,-3 3 2 15,1-1-3-15,-3 0 1 0,0-2-1 0,-1 2 2 16,-3 0 0-16,-3-1-1 0,-3 1 1 0,1-1 0 16,-1 4-1-16,-5-3 1 0,-3 2 1 0,-3 0 0 15,0 1-2-15,-3-1 1 0,0 0 0 0,4-1-1 16,0 0 2-16,-1 0 0 0,-1-2-1 0,2 1-2 15,4-1 3-15,0-1 0 0,8 0 0 16,-2-1 0-16,-2 2-1 0,1-2-1 0,-1 1 2 0,3 0 0 16,2-2-1-16,1 3-1 0,-3 0 1 0,3-1-1 15,-2 1 2-15,5 1-1 0,1 1 1 0,4 2-2 16,1-1 2-16,3 0 0 0,0 3-1 16,0-1 1-16,5-1 0 0,0 4 1 0,2-2-2 15,-2 1 4-15,2 0-2 0,-1 0 1 0,-2 2 2 16,1 1-1-16,-3-2 1 0,0 1 2 0,-2 2 0 15,-1 1-1-15,-2-1 4 0,-4 1 1 16,-1-2-2-16,-3 4 2 0,-2-4-2 0,2 2-1 16,-3 0 0-16,-2 0-1 0,-3 2-2 0,-2-4 1 15,-2 2 4-15,-1 0 1 0,-3 0 0 0,1-1 2 16,-3 1 5-16,-6-1 3 0,0 0-2 0,-4-1 0 16,-3-1-3-16,-3 2-1 0,-2-2 0 15,-2-1 1-15,-3-1-2 0,0 1-2 0,-2 2 3 0,1-2-1 16,0 0 0-16,3 0-2 0,4 0 0 15,0 0-1-15,5 1-4 0,5 2 0 0,1 1-5 16,2-3 2-16,2 1-1 0,6 2-1 0,0-1 2 16,2 3-2-16,0 1 2 0,1 0-1 0,-1-2 0 15,1 2 0-15,2 0 1 0,2 0-2 0,-1 0 0 16,-2 0 1-16,1 1-1 0,1-1 0 0,0 0 2 16,2-1 1-16,0 1-2 0,0-2 2 0,2 1-1 15,-1-2 1-15,5 1 2 0,-2 0-1 0,-2-2 0 16,0 1-3-16,-3-1 6 0,1-1-1 0,0 1 1 15,-2-1-2-15,-3 1-2 0,-2 0 0 16,-7-1 0-16,0 1 2 0,-5-1-3 16,-3 0-1-16,-5-1-1 0,-5 0 0 0,-4 1 2 15,-6-1 2-15,1 0 2 0,-12-1-2 0,9 0 4 16,-9 0-1-16,0 0 1 0,0 0 1 0,0 0-3 16,0 0 0-16,6 1-3 0,-6-1 0 0,7-1-2 15,-7 1-1-15,0 0-2 0,5 0-1 0,2 1 4 16,-1 0-4-16,1-1 2 0,1 0 0 0,3 0 0 15,-3 0 0-15,1 0 2 0,2 0-1 0,-2 0-2 16,1 0-2-16,-3 0-13 0,4-2-15 0,-2 1-24 16,-2-1-30-16,-7 2-31 0,8-2-44 15,-1 1-58-15,-2-3-74 0</inkml:trace>
  <inkml:trace contextRef="#ctx0" brushRef="#br0" timeOffset="44432.9">5662 9556 23 0,'-8'3'13'16,"0"0"1"-16,8-3 2 0,-6 2-1 0,6-2-1 15,-8 4 2-15,3 0 2 0,0 0 9 0,-2 2 1 16,1-1 9-16,6-5 4 0,0 0 4 0,0 0 3 15,-3 4 3-15,3-4 0 0,0 0-5 0,0 0 3 16,0 0-2-16,0 0 1 0,0 0 3 16,0 0 7-16,0 0 4 0,0 0 5 15,0 0 2-15,0 0 2 0,0 0 5 0,0 0 2 16,0 0 1-16,0 0-3 0,0 0-4 0,0 0-8 16,0 0-6-16,-4 1-8 0,4-1-12 0,0 0-7 15,0 0-9-15,0 0-5 0,0 0-3 0,0 0 1 16,0 0-3-16,0 0 1 0,0 0 0 0,0 0 1 15,0 0 3-15,0 0 1 0,0 0 1 0,0 0-1 16,0 0-1-16,0 0-1 0,2 3 1 0,0 0-2 16,0-1-1-16,2 0 2 0,3-2 2 0,3-1 8 15,1 0 6-15,2 0 11 0,2 0 6 0,7 1 9 16,-2 0 10-16,3 0 7 0,4 0 0 16,3-2-6-16,3 1-5 0,4 0-7 0,9 1-8 15,4-3-5-15,8 2-10 0,4-2-11 0,4 0-4 16,4 2-3-16,3-3-2 0,3 1-4 0,6 0-4 15,6 0-5-15,-1 1-1 0,3 0 1 0,-2 2-2 16,-2-1-2-16,-4 2-1 0,1 0 0 0,0 1 2 16,-1 1 2-16,-5-2-3 0,-5 1 0 0,-3 0 2 15,2-2 2-15,0-1-2 0,0 0 0 16,2-1-2-16,0-2-3 0,-1 0 3 0,2-2 1 16,-1 0-3-16,2 0 0 0,-3-3 2 15,-3 2 0-15,-3 1-3 0,-2-3 5 0,-1 2-5 0,-6 0 0 16,3 0 2-16,-5 1-2 0,-3-1 1 15,-7 0-1-15,2 1 2 0,-3 2-2 0,-2-2 4 16,2-2-3-16,-2 1 1 0,2-1 2 0,-7 0-1 16,2 0 0-16,0 0 0 0,4-2-1 0,-3 0 1 15,3 0 2-15,-3 0-2 0,1 1 0 0,1-1-1 16,-2 1-1-16,1 0 4 0,-1 1-2 0,0 0-1 16,-2 1 0-16,4 0 1 0,0 0 0 0,2 1 0 15,0 1 2-15,4-1-2 0,5-1 1 0,3 2 2 16,3 0 0-16,4-3 2 0,4 0-1 0,3 2 1 15,0-2-1-15,-1-1 1 0,0 0-1 0,-2 1 1 16,-2 0-1-16,-1 1-2 0,0 0-1 16,-6 0 4-16,2 1-2 0,-4 1 0 0,-2 0 0 15,1 1 1-15,-2 0-1 0,1-1 3 16,-1 2 0-16,-2-2-2 0,0 1 0 0,2 0 1 16,-2 1-1-16,1-3 1 0,2 3 0 0,1-1 0 15,-2 2-1-15,1 0 0 0,1-2 2 0,-3 2 2 16,-1 2-3-16,-2-1 0 0,-5 0-1 0,0-1 2 15,-2 2 0-15,-4 1-1 0,0 0-2 0,2 0 0 16,-4 2 2-16,0-3 0 0,-2 1-1 0,0 2-1 16,0-1 2-16,2 1-1 0,-3 0 0 0,0 0 1 15,0 0-2-15,-1 1 1 0,0-1 0 0,2 2 2 16,0-1-1-16,2 1 0 0,0 0 1 16,3 0-2-16,0 0 2 0,3 1 0 0,0 0 0 15,-1 0 0-15,1-1 0 0,-1 1 0 0,-2 1-2 16,-1-1 2-16,-1 2-2 0,-4-1 1 0,2-1-1 15,-4 1-1-15,0 0 2 0,-2-1-1 0,-3 0 2 16,2 1-2-16,-2-2 0 0,1 1 1 0,3-1 1 16,0 0 0-16,0 0-1 0,0 0 0 15,-1 0 1-15,-3 0 0 0,1-1 0 0,0 0 1 16,-1-1-1-16,0 2-1 0,-2-2 0 0,-2 2 2 16,-2-1-3-16,-1 0 1 0,-2 1-1 0,0-2-1 15,-1 0 2-15,-2 2-1 0,-4-2 1 0,0-1 0 16,-10-2 3-16,8 2 0 0,-8-2 2 15,0 0 2-15,6 1-1 0,0 1 4 0,-6-2 2 16,7 1-1-16,-2 0 1 0,3 1-2 0,-1 0 1 16,1-1-2-16,3 0 1 0,2 3-2 0,1-1-5 15,3 1 1-15,0-1-2 0,1-1 2 0,0 1-3 16,0 0 1-16,0 1-1 0,1 0 0 0,1 0 2 16,0-1-1-16,-1 0 1 0,-6 1-3 0,5-1 3 15,-3 1-3-15,2-2 1 0,-3 1-1 0,0 1-2 16,-2-3 0-16,-2 1 0 0,-2-1 0 0,-8-1 1 15,8 1 1-15,-8-1-1 0,7-1 2 0,-7 1-2 16,0 0-1-16,0 0-7 0,0 0-9 0,7-2-25 16,0-1-36-16,1-1-40 15,0-1-47-15,1-3-40 0,2-2-52 0,1-1-61 16</inkml:trace>
  <inkml:trace contextRef="#ctx0" brushRef="#br0" timeOffset="45150.39">14132 8675 165 0,'4'-7'46'0,"-4"0"12"16,0 1 12-16,1 0 13 0,-1 6 14 0,0 0-9 15,0 0-2-15,-1-6 2 0,1 6 0 0,0 0-2 16,0-7-1-16,0 7-6 0,-1-6-4 0,1 6 3 16,0 0-3-16,-3-5 1 0,3 5 2 0,0-5-3 15,0 5 0-15,0 0-1 16,-1-6-8-16,-2-1-8 0,3 1 0 0,0 6-6 0,0-6-5 15,0 6-2-15,-2-7-4 0,2 7-2 16,0 0 2-16,0 0 1 0,-1-6-1 0,1 6-1 16,0 0-1-16,0 0 2 0,0 0-1 0,0 0 1 15,0 0 1-15,0 0 1 0,0 0-1 0,0 0 2 16,0 0 0-16,0 0-3 0,0 0-2 0,0 0-2 16,0 0-6-16,0-5-4 0,0 5-6 0,0 0-5 15,-2-5-6-15,0-1-6 0,0-1-3 0,2 7-2 16,-3-5-3-16,1 0 1 0,0-1 0 0,-1 0 0 15,3 6 2-15,-3-5 1 0,2-1 0 0,0 0-1 16,1 6 2-16,-2-6-2 0,2 6 1 0,0 0-2 16,0 0 1-16,0 0 1 0,0 0-2 15,0 0 2-15,0 0-1 0,0 0 1 0,0 0-5 16,0 0-2-16,0 0-3 0,0 0-7 0,0 1-9 16,0 3-5-16,0 4-2 0,-1 6-1 0,0 7 2 15,-2 6 4-15,0 6 2 0,0 6 5 0,-1 4 11 16,-1 6 3-16,0-3 1 0,2 4 3 15,-2 2 0-15,2 1 1 0,-1-2-1 0,2-5 1 16,2-3 1-16,1-4 1 0,0 0-1 0,1-5-2 16,0-5 1-16,1-1 1 0,-1-9 0 0,1-3-2 15,-1-4 1-15,-1-2 2 0,0-2 0 0,-1-8 2 16,0 0 1-16,2 7-2 0,-2-7 3 0,0 0 2 16,0 0 0-16,0 0-1 0,0 0 5 15,0 0 0-15,0 0 0 0,0 0 1 0,0 0-1 16,0 0 1-16,0 0 1 0,0 0-2 0,0 0-9 15,0 0-17-15,0 0-29 0,2 0-36 0,0 0-37 16,-2-3-42-16,-4-4-42 0,3-3-104 0</inkml:trace>
  <inkml:trace contextRef="#ctx0" brushRef="#br0" timeOffset="46374.87">6262 8753 325 0,'-3'-7'104'15,"-3"1"19"-15,6 6 16 0,0 0 13 0,0 0 12 16,0 0-26-16,0 0-20 0,0 0-16 0,0 0-18 16,0 0-19-16,0 0-17 0,0 0-16 0,-8-1-10 15,6 4-8-15,-1 3-11 0,1 3-3 0,2 1-4 16,-1 3 1-16,3 3 1 0,-1 1 2 0,-1 1 0 16,2 2 2-16,-1-5 1 0,1 1-2 0,1-1 0 15,0 1-1-15,-2-2 2 0,0 0 0 0,1-1 10 16,0-1 2-16,-1 2-1 0,0-2-2 0,-1 1 3 15,3-2 2-15,-1-1-2 0,-2 1-3 16,1-1-7-16,1-2-2 0,-1-1 1 0,-1-7 1 16,0 7-1-16,0-7 0 0,0 0-1 0,0 0 6 15,0 0-3-15,0 0 1 0,0 0-2 0,0 0 2 16,0 0 1-16,0 0 0 0,0 0 0 0,0 0-1 16,0 0 1-16,0 0 0 0,0 0 0 0,0 0 0 15,0 0-3-15,0 0-4 0,0 0-14 0,0 0-26 16,0 0-28-16,0 0-31 0,0 0-35 0,0 0-43 15,0 0-45-15</inkml:trace>
  <inkml:trace contextRef="#ctx0" brushRef="#br0" timeOffset="47067.39">6916 8436 323 0,'0'0'82'0,"-5"-5"16"0,5 5 5 0,0 0 7 15,0 0 5-15,-6-1-25 0,0 2-21 0,3 4-22 16,-1 4-19-16,-1 4-14 0,0 3-5 15,3 5-9-15,-2 5-3 0,1 4-1 16,0 5 3-16,0 0 2 0,2 3 1 0,-2 1 0 16,1 0 27-16,0-1 24 0,-1 1 15 0,1-1 7 15,0-4-1-15,1 0 1 0,-2 0-1 0,3-1-1 16,-1-2-28-16,0-1-21 0,1 1-16 0,1-2-3 16,0-2-2-16,-1 0-2 0,3-1 2 0,-3-1-2 15,1-3 2-15,1-2-1 0,0-1-1 0,1-1 0 16,-1-4 2-16,0 0-1 0,0-3-2 0,-2 0 2 15,1-2 1-15,-1-1-2 0,0-8 1 0,1 7-2 16,-1-7 0-16,0 0 1 0,0 0 1 16,0 0-1-16,3 8-1 0,-3-8 2 0,0 0-1 15,0 0-1-15,1 5 2 0,-1-5-1 0,0 0 1 16,0 0-2-16,0 0 1 0,0 0 0 0,0 0-1 16,2 5 3-16,-2-5 0 0,0 0 1 0,0 0 1 15,0 0 0-15,0 0 1 0,0 0-2 0,0 0 3 16,0 0 0-16,0 0-1 0,0 0-2 0,0 0 2 15,0 0-1-15,0 0 1 0,0 0 1 0,0 0 0 16,0 0 0-16,0 0 0 0,0 0 0 0,0 0-2 16,0 0-10-16,0 0-13 0,0 0-17 15,0 0-22-15,0 0-22 0,0 0-24 16,1-2-26-16,-1-1-24 0,0-3-17 0</inkml:trace>
  <inkml:trace contextRef="#ctx0" brushRef="#br0" timeOffset="47751.39">7307 8853 265 0,'0'0'78'0,"0"0"21"16,0 0 21-16,0 0 21 0,0 0 18 0,0 0-9 15,-2-7-6-15,2 7-7 0,0 0-8 0,0 0-12 16,0 0 5-16,0-7-29 0,0 7-8 0,0 0-6 15,0 0-4-15,0-5-3 0,0 5-2 0,0 0-2 16,0-6-16-16,4 0 14 16,-3 1-2-16,1 1-7 0,2-2-8 0,-1 1-9 15,3-2-8-15,2-2-10 0,4 1-11 0,0-1-8 16,-1 0-6-16,0 0 0 0,1-1-1 0,1 1-1 16,-2 1 0-16,1 1 1 0,0 2-1 0,-2 0 1 15,-1 2 0-15,2 1 0 0,-3 2-1 0,1 0 2 16,2 2-2-16,-1 0-1 0,-1 1-4 0,0 2-4 15,1-2-9-15,-1 2-5 0,0 3-10 0,-2 1-7 16,0 2-2-16,0-1-3 0,-3 3 5 0,-1-1 3 16,-2 2 6-16,-1-1 5 0,-2 1 10 0,-2 0 7 15,0 0 5-15,-1 0 5 0,-1 0-1 0,-2 0 2 16,-1-1 1-16,1 4 4 0,-1-2-1 0,-2 0 0 16,1 1-1-16,-3 1 0 0,1-2 3 15,1 1 2-15,-1-3-1 0,0 1-1 0,1-1 1 16,1-2 2-16,0-1-1 0,3-1 0 0,-1-2-1 15,8-7-1-15,0 0 0 0,0 0-2 0,0 0 1 16,0 0-1-16,0 0 2 0,0 0 2 0,0 0 0 16,2 4 2-16,1 1 5 0,1-3 8 15,0 0 11-15,3-1 16 0,2-2 13 0,1 1 7 16,3-2 13-16,2-2 3 0,3 2-1 0,-3-3-4 16,1-1-10-16,4 0-17 0,3-3-13 0,0 1-18 15,4-2-30-15,5-1-36 0,1-1-41 16,-2-1-49-16,4-2-61 0,0 1-43 0,2 1-77 15</inkml:trace>
  <inkml:trace contextRef="#ctx0" brushRef="#br0" timeOffset="48275.27">8057 8419 440 0,'1'-11'128'0,"-1"11"22"0,0 0 19 0,0 0 17 15,0 0 10-15,0 0-33 0,0 0-32 16,0 0-26-16,0 0-27 0,0 0-24 0,0 0-22 15,0 0-18-15,0-3-14 0,-1 4-5 0,1 5-4 16,-1 7-2-16,-3 4 2 0,1 5 2 0,1 3 2 16,0 2 1-16,-1 6 2 0,2 1 2 0,-1-1-1 15,1 3 2-15,0-2-2 0,1-2-1 0,1 0 1 16,-3-3 1-16,1 2 4 0,0 1 28 16,2-1 9-16,-1 0-1 0,0-1 1 0,0 1 0 15,0 1 0-15,-1-1 0 0,0-1-4 0,0 1-30 16,1-3-7-16,1-2 0 0,-3-1 0 0,2-2 0 15,0 0 1-15,-1-3 1 0,1-1-1 0,0-3 1 16,-1-2-1-16,1-1 1 0,0-1-1 0,-1-3 1 16,1 0-1-16,-1-1 0 0,1-8 1 0,0 0 0 15,0 0 1-15,0 0 0 0,0 0 0 0,0 0 1 16,0 0-1-16,0 0 1 0,0 0-1 0,0 0 0 16,0 0 0-16,0 0 1 0,0 0 0 0,0 0-1 15,0 0 3-15,0 0-4 0,0 0 4 0,0 0-3 16,0 0-6-16,0 0-14 0,0 0-20 15,0 0-21-15,0 0-21 0,0 0-24 0,0 0-24 16,0 0-16-16,-1 0-10 0,2-7 4 16</inkml:trace>
  <inkml:trace contextRef="#ctx0" brushRef="#br0" timeOffset="48919.23">8527 8683 542 0,'0'0'129'0,"-3"-7"26"0,-1 2 24 16,4 5 17-16,-3-6 16 0,3 6-36 0,-2-5-21 16,2-1-19-16,2 1-17 0,0 0-23 0,-2 5-19 15,4-7-12-15,0 2-12 0,4-2-6 0,-4 0-9 16,5-2-8-16,-1-1-9 0,3-1-5 0,3-1-4 15,-1-1-6-15,1 0-5 0,-1 0-2 0,0 0-3 16,2 2 1-16,0 0 0 0,-2 2 2 0,-2 1 0 16,1 3-1-16,-2 1-1 0,0 1 1 0,1 0-1 15,-1 3-2-15,-1 0-2 0,3 2-1 16,-3 2-6-16,0 1-6 0,1 3-3 0,-2 1-5 16,-2 0 0-16,-2 3-5 0,0-1 0 15,-3 2 1-15,-1-1 4 0,-1 0 4 0,-3 1 4 16,2 0 6-16,-5-1-2 0,-4 1 3 0,0-1-1 15,0 2-4-15,-5-3-6 0,4 1-9 0,-3-2-12 16,2 0-10-16,-2-1-13 0,1-2-14 0,3-1-17 16,11-6-18-16,-10 5-14 0,10-5-7 0,0 0 2 15,0 0 3-15,0 0 14 0,0 0 19 0,0 0 25 16,0 0 30-16,0 0 25 0,0 0 20 0,3-1 13 16,2-1 12-16,2-1 8 0,2 1 10 0,4-3 10 15,1 1 5-15,3-2 3 0,1 1 8 0,0-1 6 16,-5 4-2-16,1-1-1 0,0 3-12 15,-2-3-12-15,5 2-7 0,-4 0-6 0,-1 2-6 16,-1 0-8-16,-1 1-3 0,1-1-2 0,-3 2 1 16,-8-3-2-16,5 5-2 0,-3 0-3 0,-1 1-3 15,-3 1 0-15,-2 2-1 0,1-1-1 0,-2 3 0 16,-2-1 2-16,-1 4 3 0,0-1 2 0,-1-1 7 16,1 1 1-16,-1 1 1 0,-1 0 0 15,2-2 2-15,-2 2-2 0,-5-3-3 0,0 0-1 16,0-1-5-16,-2 1-4 0,2 0-1 0,-2-3-1 15,-1-1-2-15,0-2-2 0,1-1-4 0,1 1-6 16,4-2-7-16,0 0-10 0,2-1-15 0,3-2-18 16,-2-2-29-16,4-1-42 0,1-3-52 15</inkml:trace>
  <inkml:trace contextRef="#ctx0" brushRef="#br0" timeOffset="49367.56">9419 8132 586 0,'-1'-16'153'16,"0"2"21"-16,-1 3 21 0,2 3 18 0,0 8 17 15,0 0-58-15,0 0-36 0,0 0-26 0,0 0-22 16,0 0-26-16,0 0-26 0,-3-2-22 16,3 10-17-16,0 7-10 0,-4 7-7 0,-1 7-1 15,1 10 0-15,-1 5 3 0,-1 6 4 0,-1 7 4 16,-1 5-2-16,1-2 1 0,1-3 2 0,-1-4 2 16,1-3 3-16,-1-5 0 0,1-6 4 0,1-3-2 15,2-4 4-15,-1-3 2 0,0-2 19 16,2-3-1-16,-1-2 0 0,-1-1 0 0,1-1-3 15,1-2 0-15,1 1 1 0,0-2-3 0,1-1-17 16,-1-1 0-16,0-3 0 0,0 0 0 0,2 3 3 16,-1-4-2-16,2-3 1 0,-2 2-1 0,0-10 0 15,0 0 2-15,0 0 2 0,0 0-1 0,1 7 0 16,-1-7 0-16,0 0 1 0,0 0 2 0,0 0-2 16,0 0-12-16,0 0-20 0,0 0-25 0,0 0-31 15,0 0-30-15,2 1-40 0,-1-2-48 0,2-2-44 16</inkml:trace>
  <inkml:trace contextRef="#ctx0" brushRef="#br0" timeOffset="49890.89">9958 8345 341 0,'0'0'64'0,"0"0"4"15,0 0 1-15,0 0 5 0,0 0 2 0,-1 3-22 16,0 2-20-16,-4 3-14 0,-3 2-6 0,-2 4-2 16,-4 4 34-16,-3 6 20 0,-5 2 5 0,-2 4 8 15,3-4 0-15,0-1 2 0,-1 0-2 16,0-1-3-16,1 0-32 0,2-3-24 0,1-2-7 0,3-4-10 15,2-2 1-15,3-3-1 0,0-2 1 16,3 0 0-16,7-8 0 0,0 0-1 0,0 0 1 16,0 0-2-16,0 0-1 0,0 0 1 0,0 0 1 15,0 5 1-15,1-3 0 0,1 1 1 16,3-4 10-16,1-1 16 0,2-1 10 0,6-2 6 16,3 0-2-16,10-3-1 0,2 0-2 0,-1 0 2 15,3-1-13-15,3 0-17 0,0 0-12 16,2-2-16-16,2 0-27 0,-3 1-34 0,-3-1-37 15,-3 2-44-15,-2-1-43 0</inkml:trace>
  <inkml:trace contextRef="#ctx0" brushRef="#br0" timeOffset="50154.82">10067 8422 459 0,'-8'-4'163'0,"2"3"22"0,6 1 7 15,0 0 13-15,0 0 13 0,0 0-47 0,0 0-38 16,-5 1-37-16,2 1-32 0,-1 5-23 0,3 0-7 16,1 5-13-16,1 4-13 0,1 2-6 0,3 3-2 15,1 1 0-15,-2-1 1 0,1 1 1 0,-1 2-1 16,1-2 0-16,-1-1 2 0,-1-2 2 16,1-3-5-16,-2-1 0 0,0-1 1 0,0 0 3 15,-1-3-1-15,0 1 0 0,1-2-2 16,0-1 2-16,-1 0 1 0,0-1 1 0,-1-8-3 15,2 8-2-15,-1-1-1 0,-1-1-13 0,0-6-24 16,0 0-34-16,0 0-33 0,0 0-38 0,0 0-41 16,0 0-45-16</inkml:trace>
  <inkml:trace contextRef="#ctx0" brushRef="#br0" timeOffset="50551.75">10727 8140 682 0,'-8'-1'133'0,"8"1"7"16,0 0 17-16,-7-3 17 0,7 3 20 0,0 0-31 16,0 0-33-16,0 0-26 0,-6 3-20 0,4 0-5 15,2 2-17-15,0-1-18 0,3 5-21 0,-1 0-18 16,1-2-3-16,1 6-2 0,1 6-3 0,1 2-3 15,1 3-2-15,3 6 2 0,-1 5 2 0,4 5-2 16,-3 2 2-16,1 1-2 0,0 2 2 16,-1-1 0-16,-1-3 1 0,1-4-1 15,-4-3-1-15,-3-4 3 0,0-6-3 0,-2 0 3 16,-1-1 0-16,2-4 22 0,1-1 0 0,-1-2 1 16,-1 0-1-16,0-3 0 0,1-2 1 0,-2 0 0 15,0-11-1-15,3 11-22 0,-3-11 2 0,0 0 1 16,2 7 2-16,-2-7 0 0,0 0 3 0,0 0-2 15,0 0 2-15,0 0 2 0,0 0 0 0,0 0-4 16,0 0-11-16,0 0-16 0,0 0-19 0,0 0-22 16,0 0-24-16,0 0-29 0,3 0-24 0,0-1-23 15,-1-3-3-15,2-4-43 0</inkml:trace>
  <inkml:trace contextRef="#ctx0" brushRef="#br0" timeOffset="50817.94">11121 8390 710 0,'0'0'58'0,"0"0"27"0,0 0 21 0,0 0 22 0,0 0 13 16,0 0 39-16,0 0-26 0,0 0-18 15,0 0-22-15,0 0-20 0,0-5-19 16,4 1-20-16,4 2-14 0,7 1-10 0,7 1-8 0,7-2-6 15,5 1-5-15,7 0-6 0,5-1-2 16,3 1-2-16,-3-2-4 0,1-1-19 0,-5 0-16 16,-2 0-17-16,-6 0-18 0,-6 1-16 0,-5 0-13 15,-7-1-22-15,-1 1-22 0,-6 0-12 0,-9 3-21 16,0 0-31-16</inkml:trace>
  <inkml:trace contextRef="#ctx0" brushRef="#br0" timeOffset="51297.08">11362 8386 354 0,'-15'1'99'0,"2"-1"21"15,2 1 18-15,3 0 11 0,8-1 7 16,0 0-33-16,0 0-27 0,0 0-18 0,-6 3-20 16,0 1-19-16,1 2-17 0,1 0-14 0,-1 2-5 15,1 2 4-15,-1 1 3 0,0 3 0 0,-2 1 3 16,2 0-2-16,-1-1 0 0,-1 0 2 0,4-1-2 15,-1-1-2-15,1-2-3 0,0-1-2 16,3-9 0-16,0 0-1 0,0 0 1 0,0 0-1 16,0 6 1-16,4-1-1 0,1-3-2 0,-2-1 1 15,5-1-1-15,-2-1-1 0,-1 0 2 0,3-1-1 16,-2-1 1-16,4 1 2 0,-3-1 3 0,1 1 6 16,2 0 2-16,3-2 6 0,0 1 1 15,4 2 0-15,2-1 2 0,-2-2-3 0,4 2-1 16,0 1-6-16,-2-3-4 0,2 1-4 0,-3 3-2 15,2 0-3-15,-3 0-1 0,0 1-1 0,-2 0-2 16,-1 2 1-16,0 0-1 0,-2 2-1 0,-1 0-1 16,0 1 4-16,-4 2 0 0,-3-2-1 0,0 0 2 15,-2 1 0-15,-1 2 0 0,-4 0 2 16,1 0-2-16,-2 0 0 0,-1 1-2 0,1 0 4 0,-5 0-4 16,3 1 2-16,0 0 0 0,-3-1 1 0,0 1 2 15,0 0 2-15,1 0 2 0,-3-1 0 16,-1 0 1-16,-1-2 1 0,-1-2-1 0,-1 1-2 15,-1-2-2-15,1 0-5 0,-4-2-9 16,2-2-17-16,-2-1-23 0,-1-3-22 0,5 0-27 16,-1-2-42-16,4-2-63 0</inkml:trace>
  <inkml:trace contextRef="#ctx0" brushRef="#br0" timeOffset="51603.33">11928 8217 360 0,'0'0'123'0,"-10"0"10"0,2 2 15 15,1 1 8-15,4 4 6 0,-2 2-57 0,5 1-31 0,2 3-15 16,-1 1 12-16,5 6-10 0,-1 3-3 16,1 4-5-16,1 2-6 0,0 6 15 0,3 1-5 15,0 1-5-15,0 1-14 0,0-1 10 0,0-1-2 16,0-3-4-16,-2-5 1 0,0 1-21 0,-2-5-2 15,-1-1 0-15,-1-2-2 0,2-1-9 0,-2-2-11 16,-1 0 1-16,0-1 2 0,0 3 0 0,0-1 1 16,-2 1 1-16,2-1 1 0,0-1 0 15,-1 0-1-15,-2-2 1 0,1 0-2 0,-2-3-12 16,1-3-16-16,0 0-22 0,0-10-20 16,0 0-19-16,0 0-25 0,0 0-29 0,0 0-22 15,0 0-11-15,5 6-3 0,0-6-14 0</inkml:trace>
  <inkml:trace contextRef="#ctx0" brushRef="#br0" timeOffset="51967.87">12626 8527 418 0,'-15'-4'97'0,"0"2"12"15,1 2 18-15,-2 2 21 0,3 0 18 0,0 1-45 16,1 3-28-16,-4 0-11 0,1 2-11 15,-3 2-12-15,0 1-19 0,-1 3-20 0,-1 2-20 16,2 3-3-16,-2 1 0 0,2 2-3 0,2 1 5 16,5-1-2-16,-3 1 1 0,8 0 0 0,-1 1-1 15,2-3 2-15,5-1-2 0,1-1 1 0,4-1-2 16,2-4 0-16,1 2 0 0,4-1 2 0,1-1 2 16,2-3 0-16,2 0 2 0,3 0-2 15,-1-2 2-15,0-1 4 0,4 0 0 0,-1-2-2 16,-3-3 3-16,2 0 8 0,-5-2 11 0,0-1 9 15,-5-2 5-15,2-1 2 0,-6-1 5 0,0-1 11 16,-4-2 7-16,-3 0-1 0,2 0-3 0,-4-1-2 16,-1 0-7-16,-1 0-8 0,0 0-10 15,-2-2-22-15,-3 3-25 0,0-1-18 0,-2 0-24 16,-4 0-20-16,-2 1-17 0,-2 0-16 0,-3 1-2 16,-1 1 4-16,-3 2-6 0,0 2-21 0,4-1-28 15,2 3-48-15</inkml:trace>
  <inkml:trace contextRef="#ctx0" brushRef="#br0" timeOffset="52418.49">12942 8483 301 0,'-6'-8'148'0,"6"8"37"0,-4-9 32 0,4 9 32 16,0 0 29-16,0 0-25 0,0 0-18 0,0 0-10 16,-3-7-14-16,3 7-23 0,0 0-16 0,0 0-19 15,-3-6-19-15,3 6-16 0,0 0-16 16,0-5-19-16,0 5-15 0,0 0-14 0,0 0-17 15,0 0-13-15,0 0-11 0,0 0-11 0,0 0-9 16,0 0-7-16,0 0-20 0,0 0-11 0,-1 1-19 16,0 6-11-16,1 7-1 0,2 7 1 0,1 8 3 15,2 8 7-15,-3 5 18 0,4 6 10 0,2 4 20 16,-1 3 10-16,1-2 1 0,-1-4 2 0,3-4 1 16,-4-3 0-16,1-6-1 0,-2-4 1 0,1-5 0 15,-1-3 2-15,0-2 0 0,-3-2-1 0,3 1 2 16,-1-3 0-16,-1 0-14 0,0-6-25 0,-1-1-25 15,1-2-27-15,-3-9-30 0,5 7-29 0,-5-7-30 16,0 0-33-16,0 0-18 0,5 3-8 16,0-3-10-16</inkml:trace>
  <inkml:trace contextRef="#ctx0" brushRef="#br0" timeOffset="52803.02">13227 8711 463 0,'0'0'153'16,"0"0"24"-16,0 0 22 0,0 0 14 0,0 0 18 16,0 0-29-16,0 0-18 0,0 0-24 0,0 0-23 15,0 0-13-15,0-2-17 0,2-1-8 0,3 3-16 16,4-1-11-16,7 0-18 0,1 2-13 16,6 0-14-16,2 0-10 0,3 0-3 0,3 0-8 15,-5-2-2-15,0 0-1 0,1 0 1 0,-2 0 0 16,1 0 2-16,-2-2 0 0,-2 0-2 0,-3 1 2 15,-2-1-1-15,-5 1-1 0,-1 1-1 0,-11 1 0 16,0 0-1-16,0 0-4 0,0 0 1 0,0 0-2 16,0 0-3-16,0 0-4 0,7 2-7 0,-3 1-4 15,-2 2-3-15,-4 3 0 0,0 5 0 0,-3 2 0 16,2 2 3-16,0 5 2 0,-1-2 8 16,-1 2 4-16,1 1 3 0,3 0 1 15,-2 0-1-15,2-3 2 0,0-2 0 0,-2-2 2 16,0-1-2-16,0 0 1 0,2-2 1 0,-1 0-2 15,1-4 2-15,-1 0 0 0,1-1 2 0,0 0-4 16,1-8 4-16,0 0-7 0,-1 6-16 0,1-6-21 16,0 0-25-16,0 0-29 0,0 0-34 0,0 0-36 15,0 0-46-15,0 0-47 0,0 0-38 0</inkml:trace>
  <inkml:trace contextRef="#ctx0" brushRef="#br0" timeOffset="53003.53">13517 8877 201 0,'-17'2'118'0,"3"1"32"0,4 0 24 16,-2 0 19-16,12-3 15 0,0 0-20 15,0 0-17-15,0 0-11 0,0 0-24 0,0 0-26 16,0 0-20-16,0 0-18 0,0 0-14 0,-1 4-13 16,1-2-10-16,6-1-13 0,6 0-6 0,2 2-4 15,6-2-15-15,9 1-47 0,6-2-49 0,7 0-77 16,7 0-93-16</inkml:trace>
  <inkml:trace contextRef="#ctx0" brushRef="#br0" timeOffset="53751.08">14459 8987 401 0,'0'0'130'0,"0"0"28"16,0 0 26-16,0 0 21 0,0 0 17 0,0 0-28 16,0 0-28-16,0 0-26 0,0 0-30 15,9 1-27-15,-4-4-25 0,-2-2-21 0,-1-3-19 16,-2-1-11-16,0-1-5 0,-2-2-5 0,2 1 3 15,0-3 0-15,-1-2 0 0,1 4 6 0,0 1 8 16,-1 1 0-16,0-1 2 0,-3 1-1 0,-1-1-3 16,0 0-5-16,-1 2-3 0,-3 0-7 15,0 0-14-15,-3 1-4 0,-1 2-7 0,0 1-13 16,-3 3-5-16,2 2-9 0,-3 1-16 0,2 4-11 16,0 0-12-16,3 2-10 0,0 4-13 0,4 0-6 15,0 2-4-15,1 0-1 0,4-1 1 0,2 2 1 16,5 0 10-16,-1-1 7 0,3 0 22 0,2 0 17 15,1-2 11-15,4 1 12 0,1-2 19 0,3 1 12 16,-2 0 11-16,3-2 7 0,-2 0 8 0,0 1 6 16,-1 0 9-16,0-1 11 0,-3 0 12 0,1 0 11 15,-5 1 11-15,0 2 9 0,3-3 0 0,-4 0 2 16,-1 0-2-16,0 0-5 0,-2-1-12 16,1 0-14-16,-1 0-6 0,-4-2-11 0,0 1-4 15,0-2-4-15,-4 1-2 0,-2 3-1 16,0-1 4-16,-1 0 5 0,-2 0 1 0,-2 0 3 15,0 0-2-15,0 0 1 0,-2-1-5 0,1-3 4 16,0 1-2-16,0-3-1 0,1-1-3 0,-2-2-1 16,3-2-2-16,-3 1-4 0,4-4-7 0,-1-1-12 15,3 1-13-15,2-1-13 0,1-2-13 0,1-1-15 16,1-3-6-16,4 1-1 0,1-2 8 0,4-3 8 16,0 0 9-16,3-2 9 0,1 1 11 0,1 0 11 15,0-1-8-15,4 3-17 0,1 0-24 16,0 1-26-16,-2 4-27 0,5-1-39 0</inkml:trace>
  <inkml:trace contextRef="#ctx0" brushRef="#br0" timeOffset="54519.42">14482 8569 263 0,'-23'-18'43'0,"1"2"13"0,1 1 24 16,2 1 27-16,4 2 22 0,3 1-9 15,-1 1 8-15,13 10 2 0,0 0 4 0,0 0-4 16,0 0-14-16,0 0-21 0,0 0-19 0,0 0-12 16,-1-7-13-16,1 4-4 0,1-1-9 0,8 3-4 15,2 1-5-15,7 0-2 0,3 1-1 0,6-2-2 16,4 1 4-16,6-2 3 0,1-2 1 0,2 1-2 15,5-3 0-15,-1 2 1 0,-1-1 2 0,0 2-2 16,-3-3-7-16,0 2-6 0,-3 0-1 0,-4 1-1 16,-5 1-5-16,-3 0-4 0,-5-1-3 0,-3 1-1 15,-2 0 6-15,-2 2 2 0,-13 0 2 0,0 0 8 16,0 0 9-16,0 0 5 0,0 0 7 0,0 0 6 16,11 0 2-16,-11 0-1 0,0 0 1 15,0 0-8-15,0 0-8 0,0 0-7 0,0 0-7 16,0 0-6-16,0 0-5 0,0 0-6 0,0 0-6 15,0 0-3-15,0 0-1 0,4 3-1 0,0 3-2 16,-3 6 0-16,1 4-2 0,-1 7 4 16,2 5 2-16,0 8 0 0,2 4 2 0,2 8 0 15,0 5 1-15,2 1 0 0,1 0 2 0,0 5 0 16,2 0-2-16,1-1 1 0,-2-3 1 0,0-4 1 16,1-5 0-16,-3-5-1 0,-1-4 1 0,0-2 0 15,0-6 0-15,-2-6-2 0,-1-7-1 16,-1-2 2-16,-2-3-1 0,-2-11 1 0,0 0-1 15,0 0 1-15,1 7 1 0,-1-7-2 0,0 0 4 16,0 0-2-16,0 0-2 0,0 0 4 0,1 7-2 16,-1 1-2-16,0-2 2 0,0 1 0 0,2 0 0 15,-4 2-1-15,2 2 1 0,0-2 0 0,-1 4 0 16,1-1 1-16,0 2 1 0,0 0-1 0,0 1-1 16,0 0 2-16,-1-1-1 0,1 0 1 0,0-1-1 15,0-1 1-15,0 0-2 0,0-3 2 0,0-1 0 16,0-8 1-16,0 0-2 0,0 0 1 0,0 0 0 15,0 0 1-15,0 0 1 0,0 0-1 0,0 0 3 16,0 0-2-16,0 0 3 16,0 0-1-16,0 0 0 0,0 0-1 0,0 0 0 15,0 0 0-15,0 0-1 0,-3 6 1 0,-1-4-1 16,0 0-1-16,0-3 0 0,0-1-1 0,-4 0 1 16,1-1 1-16,-5-1-1 0,-4-3 0 0,-4 2-1 15,-4 1-1-15,-3-2-1 0,-6 1 0 0,-5 1-1 16,-7-1-4-16,-2 2 1 0,-6-3 0 0,-7 2-16 15,-4-1-13-15,-5-2-19 0,-7 0-41 0,-6-3-57 16,-8-2-64-16,-3-4-100 0</inkml:trace>
  <inkml:trace contextRef="#ctx0" brushRef="#br1" timeOffset="68079.22">6060 9865 109 0,'-9'0'33'0,"0"1"8"0,3 1 8 0,6-2 6 16,-7 0 6-16,7 0-5 0,0 0-5 0,0 0-5 15,0 0-3-15,0 0-7 0,0 0-3 0,-7 2-2 16,7-2-1-16,0 0 1 0,-8 1-2 0,8-1 2 16,-7 3 2-16,1 1 4 0,0-1 5 0,0 1-1 15,0-1 10-15,-1 1 5 0,3-1-1 0,-4 3-3 16,8-6 0-16,-7 3-1 0,0 1-3 0,7-4 2 16,-6 3-13-16,6-3-11 0,0 0 0 0,0 0-1 15,0 0-2-15,0 0-3 0,0 0 1 16,0 0 6-16,0 0 7 0,0 0 4 15,0 0 0-15,0 0 0 0,0 0-1 0,0 0-2 16,0 0-8-16,0 0-10 0,0 0-7 0,0 0-1 16,0 0-2-16,0 0 3 0,0 0 4 0,0 0 1 15,0 2 5-15,2-1 6 0,1-1 3 0,0 0 0 16,2 0 2-16,2-1-3 0,1 1-1 0,0-2 1 16,3 1 0-16,2 0-1 0,-6-1 2 0,5 0 7 15,3 0 3-15,4 1 2 0,5 0-2 0,2-1 1 16,8-1 1-16,3 1-1 0,4-2-9 15,2 1-9-15,4 1-5 0,1 0-3 0,0 0-2 16,2-1-5-16,-4 2-4 0,4-2-5 0,-1 1 4 16,2 1-2-16,-2 0 1 0,-1 1-2 0,-2-2 2 15,-5 1 1-15,2-1-2 0,-2 1 1 0,0 0-1 16,-3-2 0-16,-1 2 0 0,-3-2 2 0,-2 2-2 16,0-1 0-16,-2-1 1 0,1 0-1 0,-4 1 0 15,-3-1 1-15,-2 0-1 0,-1 1 0 0,-2-1 2 16,0 1-1-16,0-2-1 0,-2 0 3 0,3 1 0 15,0-1-2-15,1 1 2 0,0-1-1 16,-2 2 1-16,0 1-1 0,-3-3-1 0,-3 2-1 16,0 2 0-16,-4-2 0 0,0 1 0 0,-1 0-1 15,1 1-1-15,-2-2 2 0,3 0 2 0,4-1-1 16,1 1 1-16,3-1-1 0,0-2 1 16,5 2 1-16,1-2-2 0,1 1 1 0,1-1-2 15,2 0 0-15,1 1 0 0,-1-1 0 0,2 0-2 16,-1 0 1-16,1 2-1 0,-4-1 1 0,-1 1-1 15,-2-1 1-15,-4 1-2 0,-1 1 0 0,-3 0 1 16,-5-1 2-16,0 3-1 0,-2-2 0 0,-8 2-1 16,7-2 2-16,3 0 5 0,-3 0 2 0,2 1-2 15,3-2 1-15,0 0 3 0,2 0 0 0,5-1 1 16,6 0-3-16,-2-1-2 0,3 0-5 0,0 1 3 16,4-2-3-16,1 0-2 0,1 0-2 15,2 0 0-15,2 0 1 0,-2 1 0 0,1 0 0 16,-1 0-1-16,-2-1 1 0,2 1 0 0,-2 1 0 15,-2-1 2-15,-2 2 0 0,-4-1-1 16,-4 0 2-16,-2 0-1 0,-2 0-1 0,2 0 1 16,0 0 1-16,0 0 1 0,-1-2 5 0,2 1 0 15,0-1-1-15,-1-1 2 0,0 3 2 0,3-2-1 16,-5 2 2-16,-3 0-4 0,-1 0-5 0,-12 4 1 16,0 0 1-16,0 0-2 0,0 0 1 0,8-4-2 15,-8 4 0-15,0 0 1 0,0 0 0 0,0 0 1 16,0 0-4-16,0 0 4 0,9-1-4 0,-9 1 4 15,6-1-4-15,-1-4 2 0,1 4 0 0,-1-1-1 16,3-2 1-16,-2 2-1 0,1-1 2 0,-1 0-2 16,3 1 1-16,-2-1 0 0,-1 0-2 15,-6 3 2-15,0 0 2 0,0 0-1 0,0 0-2 16,0 0 1-16,0 0 1 0,0 0-2 0,0 0 1 16,0 0 0-16,8-1 0 0,-8 1-2 0,0 0 2 15,0 0 0-15,0 0-1 0,0 0 2 0,0 0-1 16,0 0 78-16,5 0-78 0,-5 0 0 0,0 0 0 15,0 0 1-15,0 0 1 0,0 0-59 0,0 0 59 16,0 0-79-16,0 0 77 0,0 0 2 16,0 0-1-16,0 0-4 0,0 0-5 0,0 0 49 15,0 0-70-15,0 0-16 0,0 0-21 0,0 0-26 16,0 0-33-16,0 0-35 0,0 0-42 16,0 0-44-16,0 0-43 0</inkml:trace>
  <inkml:trace contextRef="#ctx0" brushRef="#br1" timeOffset="69567.73">5960 10930 360 0,'-2'-4'109'0,"0"1"25"0,-1-2 25 15,0-1 20-15,3 6 21 0,-1-7-17 0,1 7-11 16,0 0-18-16,0 0-9 0,0 0-13 0,0 0-19 16,0 0-15-16,0 0-16 0,0 0-16 0,0 0-12 15,0 0-10-15,0 0-13 0,0 0-13 0,0 0-6 16,0 0-8-16,0 0-6 0,-3-2-2 0,1 1-4 15,2 8 2-15,0 1-1 0,1 1 1 0,-1 5 2 16,1 2 4-16,0 2 13 0,0 4 0 16,-1 2 2-16,2-2-1 0,0 0-1 0,2 2 1 15,-1 2 0-15,-1 4 2 0,1 0 21 0,1-2 1 16,0-1-1-16,-2-2-1 0,0 0 3 0,2-2-3 16,-1 0 1-16,-2-2-6 0,2-1-31 0,-1-8 0 15,0-1-1-15,-2-2 1 0,1 0-2 0,-1-9 2 16,2 8 0-16,-1 0 2 0,-1-8-4 0,0 0 2 15,0 0 2-15,0 0-2 0,0 0 3 0,0 0-2 16,0 0 2-16,0 0-2 0,0 0 3 0,0 0-1 16,0 0-6-16,0 0-18 0,0 0-24 0,0 0-24 15,0 0-33-15,0 0-40 16,0 0-49-16,0 0-55 0,4 1-55 0</inkml:trace>
  <inkml:trace contextRef="#ctx0" brushRef="#br1" timeOffset="70120.25">6217 11004 787 0,'-8'-7'143'0,"3"0"22"16,-2 2 23-16,7 5 19 0,0 0 15 15,-3-5-41-15,3 5-31 0,-3-5-27 0,5-1-14 16,1 2-22-16,0-2-20 0,-1 1-16 0,2 0-16 16,0 0-8-16,2 0-9 0,-1 0-3 0,1-3-7 15,2 1-1-15,-2 0 0 0,0-1-3 0,1 2 1 16,0 0-4-16,2-2-1 0,1 1 1 0,-3 0 1 16,5 0-2-16,-4 4-3 0,0 0 0 0,-1 2-1 15,2 0 0-15,-3 1 0 0,1 0-2 16,0 1-1-16,0 6-2 0,0-2-1 0,-1 4-4 15,2 1 0-15,0-2-1 0,2 3-4 0,-4 2-2 16,3-2-3-16,-1 1 0 0,-3 3 0 0,-1-1 4 16,-1 1 2-16,-2-1 1 0,-2 1 3 15,-3 4 2-15,0 1 5 0,0 0 3 0,-5 3 3 16,1 1 1-16,-3 2 0 0,-2-1 0 0,1 1 1 16,-2 0-1-16,1-1 3 0,1-1 0 0,-1-2-1 15,2-2 0-15,-1-2-1 0,3-3 0 0,1-3-1 16,3-2 2-16,1-2-2 0,4-8 0 0,0 0 0 15,0 0 3-15,0 0 1 0,0 0 4 0,1 6 9 16,1-2 6-16,1-1 5 0,1-3 5 0,0 0 10 16,-4 0 6-16,7 0 15 0,0-3 5 15,3 1 3-15,0 0 2 0,1-2-2 0,0 3 3 0,-1-2-7 16,0 0-9-16,4 0-14 0,-1 0-8 0,3-2-10 16,1 0-16-16,3-1-25 0,2 0-40 15,-1-2-30-15,2 0-37 16,1-1-43-16,5-2-58 0,1 1-64 0,3 0-43 0</inkml:trace>
  <inkml:trace contextRef="#ctx0" brushRef="#br1" timeOffset="70703.59">6749 10968 497 0,'-11'-9'136'0,"2"-1"25"0,0-1 22 0,6 3 17 16,1-3 10-16,2-1-35 0,1 0-27 0,1 0-29 16,3-1-21-16,4-2-26 0,1-2-21 0,1 3-16 15,2 0-6-15,1-3-11 0,4 3-9 0,-3 2-4 16,3 1 0-16,-2 1-3 0,2 2 1 0,-3 2-1 16,0 0-1-16,-1 4 0 0,2-1-1 0,-4 3 0 15,-1 0-1-15,1 2-1 0,-3-1 1 0,3 4-2 16,-3 1-1-16,-2 1 0 0,0 1 1 0,-2 2-1 15,-1 0 1-15,-4 2 1 0,2 2 2 16,-4 3-1-16,1 3 0 0,-4 0-1 16,-4-1 1-16,2 3 1 0,-3 0-2 0,-1-1 1 15,-1 2-6-15,1-2-5 0,-3-1 1 0,5-5-16 16,0-2-11-16,-1-2-14 0,10-11-11 0,-5 9-3 16,5-9 1-16,0 0 7 0,0 0 0 0,0 0 17 15,0 0 13-15,0 0 18 0,0 3 18 0,1-1 9 16,3-3 6-16,4-2-1 0,0-2 0 0,3-1-3 15,2 0 0-15,0-1-6 0,4 0-6 0,-1 0-2 16,-1 5 4-16,1 0 5 0,0 1 17 0,-1 0 16 16,0 3 9-16,-3 1 8 0,1 0 4 0,0 1 3 15,-4 0-5-15,0 1-5 0,-2 1-14 16,-2-2-15-16,-2 2-8 0,0 1-4 0,-2 1-4 16,-1 2-5-16,0 1-3 0,-3 2 0 0,0 1-1 15,-1 2-2-15,0 1 0 0,-2 3-1 0,-2-1 4 16,-1 2 1-16,0-2 8 0,-4 0 2 0,0 1 12 15,-2-1 8-15,-2-1 6 0,1-2 2 0,-1 0-6 16,-2-3 0-16,2 0-7 0,2-4-3 16,-3-1-13-16,2-1-6 0,2-3-10 0,2 0-2 15,-1-3-7-15,1-2-10 0,1 0-18 0,-1-3-26 16,-3-1-31-16,-2-1-56 0,4-3-65 0,-1-2-85 16</inkml:trace>
  <inkml:trace contextRef="#ctx0" brushRef="#br1" timeOffset="71339.17">5629 10693 382 0,'-6'-4'92'16,"6"4"21"-16,0 0 22 0,0 0 20 0,0 0 19 15,0 0-9-15,0 0-7 0,0 0-11 0,-5-6-8 16,5 6-12-16,0 0-15 0,0 0-18 0,0 0-17 15,0 0-22-15,0 0-17 0,0 0-14 0,-5 3-14 16,2 2-10-16,1 6-7 0,2 7-4 0,0 8-2 16,1 8 4-16,2 9 4 0,0 6 9 0,1 7 6 15,-1 5 14-15,0-2 1 0,-3 0 2 0,2-2 3 16,0 0 0-16,-1-6-1 0,0-2-5 0,0-2 15 16,1-4 3-16,-1-3 5 0,1-1 1 0,1-3 0 15,-2-1 0-15,2-2-2 0,1-2-2 0,-2-4-17 16,1-3-18-16,-3-5-5 0,2-1-3 15,-1-4-1-15,0-1 0 0,0-2 0 0,-1-2 2 16,0-9-2-16,0 0 1 0,0 0 1 0,0 0-1 16,0 0 1-16,0 0 0 0,0 0 0 15,0 10 1-15,0-10-2 0,0 0-12 0,0 0-15 16,0 0-17-16,0 0-24 0,0 0-28 0,0 0-28 16,0 0-37-16,-1 0-36 0,0-3-29 0,-1-5-58 15</inkml:trace>
  <inkml:trace contextRef="#ctx0" brushRef="#br1" timeOffset="72152.25">5761 10709 85 0,'-10'-1'21'0,"1"0"8"0,-1 1 9 0,2 0 7 0,-1 0 10 0,1 0 8 15,0 2 7-15,0-1 4 0,1-1 1 0,-1 2 7 16,8-2 1-16,-6 2 5 0,-1 0 1 15,7-2-5-15,0 0-7 0,0 0 3 0,0 0-1 16,0 0-7-16,0 0-7 0,0 0-7 0,0 0-7 16,0 0-4-16,0 0-5 0,0 0-4 0,1 1-6 15,0-2-6-15,2 1-2 0,2-1 2 0,1 0 1 16,3-1 2-16,6 0 8 0,5 0 7 0,5-1 4 16,5-1 0-16,0-1 2 0,6 2-4 0,6-1 4 15,4 0 1-15,7 0-6 0,5-1-11 0,2-1-4 16,2-1-2-16,1 1 3 0,4 1-1 15,1 0-8-15,1-3-6 0,4 1-3 0,4 1 1 16,-2-1-3-16,2 2 0 0,-3 0-2 0,1 1-1 16,0-1-1-16,-2 1 0 0,2-1-1 0,-3 1-2 15,-5 1 3-15,-2-2-1 0,-4 1-3 0,-2-1-2 16,1 0 0-16,1-1 1 0,-2 1 2 0,2-2-1 16,-6 3 0-16,-4-2-2 0,-1 2 2 0,1 0 0 15,-5 0-1-15,-2 0 0 0,-3 1-2 0,-9 0 2 16,-2 1-4-16,-9 0 2 0,0 0 0 0,-3 2 0 15,-5-1 0-15,-13 1 0 0,0 0-1 16,11 0 1-16,-11 0 1 0,0 0 1 0,0 0 1 16,7 0 0-16,1 0 2 0,-8 0 1 15,6 0 2-15,0 0-1 0,0 1 2 0,-1-1-1 16,3 0-2-16,0-1 0 0,0 0-2 0,0 1 0 16,2 0-1-16,-1-1 1 0,1 1-1 15,3 0 0-15,-2-1 0 0,-1 1 0 0,2 0 1 0,-2 0-3 16,1 1 1-16,-1-2-2 0,-10 1 0 0,10 0 0 15,-2 0 1-15,-8 0-1 0,0 0-3 0,0 0 3 16,0 0 0-16,0 0 0 0,0 0 2 0,0 0-1 16,0 0-1-16,6 0 2 0,-6 0 0 0,0 0-2 15,0 0 2-15,0 0-2 0,0 0 0 16,0 0-2-16,0 0 2 0,0 0 0 0,0 0 0 0,0 0 0 16,7-1 0-16,-7 1 0 0,0 0 0 15,0 0 0-15,0 0-1 0,0 0-3 0,0 0-8 16,0 0-3-16,0 0-15 0,0 0-10 0,5-2-19 15,-5 2-20-15,0 0-16 0,0 0-24 0,0 0-28 16,3-4-44-16,1-3-50 0</inkml:trace>
  <inkml:trace contextRef="#ctx0" brushRef="#br1" timeOffset="73287.25">5937 10148 338 0,'0'0'65'0,"0"0"10"0,0 0 9 16,0 0 8-16,0 0 5 0,-3-5-23 15,1 2-17-15,-1 2-11 0,-2 2-8 16,-1 1-5-16,0 5 15 0,0 2 6 0,-3 0-2 16,1 3-1-16,-2 2 0 0,4-3-3 0,1 1 0 15,-3 0-4-15,2 0-23 0,-1 0-12 0,2-1-7 16,1-1 1-16,-1-1 0 0,-4-1 1 0,4 0 1 15,0-1-3-15,2 1 0 0,3-8-2 0,0 0 1 16,0 0 2-16,0 0-1 0,0 0 0 0,0 0 0 16,0 0 2-16,0 0 2 0,1 4 4 0,-1-4 2 15,3 2 4-15,-1 0 4 0,2-2 4 0,-2-1 6 16,4 0 5-16,5-1 3 0,-1-1-2 0,0 2-4 16,3-1 1-16,-4 2-6 0,2 1-5 15,0 0-6-15,-1-1-8 0,0 3-3 0,3 0-1 16,-2 0 1-16,-1 2-2 0,0-1 1 0,-3 1-1 15,0 0 3-15,-1-1 4 0,-2 3 1 0,0-1 2 16,1-1-2-16,-3 3 0 0,-2-1 1 0,1 0 0 16,-2 1 0-16,-1-1-5 0,0 1-2 0,-2 0 1 15,1 2 2-15,0 0 8 0,-2-1 5 16,0 0 6-16,1 1 7 0,-3 0 14 16,2-1 6-16,-4-1 4 0,0 0-2 0,2 1-6 15,-1-3-8-15,-1-1-5 0,-2-1-7 0,4-1-15 0,-3 1-5 16,4-3-6-16,-3 1-1 0,3 0-3 0,6-2 2 15,-7 2-9-15,-1-3-9 0,8 1-21 16,-8-1-18-16,2-1-24 0,1-2-34 0,-2-3-58 16,4-3-60-16,0-3-59 0</inkml:trace>
  <inkml:trace contextRef="#ctx0" brushRef="#br1" timeOffset="73551.16">6110 10276 651 0,'-10'0'161'0,"-2"2"12"0,12-2 23 0,0 0 19 15,0 0 12-15,0 0-51 0,0 0-38 16,0 0-22-16,0 0-26 0,0 0-6 0,0 0-23 16,0 0-16-16,0 0-8 0,-4 0-8 0,1-1-2 15,8 2-8-15,1-1-2 0,6 0-5 0,0-1-1 16,3 0-2-16,1 0-2 0,0 0 1 15,3-2-3-15,-7 2 0 0,2-1-2 0,-2 0 0 16,2-1-9-16,-3-1-16 0,0 0-22 0,0 1-27 16,-3 1-26-16,1-2-29 0,-9 4-37 0,0 0-42 15,0 0-43-15,0 0-34 0</inkml:trace>
  <inkml:trace contextRef="#ctx0" brushRef="#br1" timeOffset="73734.64">6148 10405 333 0,'-10'8'76'0,"10"-8"22"0,-7 8 19 0,7-8 17 16,0 0 22-16,0 0-6 0,0 0-4 0,0 0-3 16,0 0-5-16,0 0-8 0,-1 6-8 0,2-3-12 15,3 0-15-15,-1-3-17 0,6-1-10 0,-1-1-12 16,2 1-10-16,2 0-11 0,1-2-11 0,3 0-6 16,-2-3-23-16,2 2-33 0,1-2-36 0,1-2-53 15,1 1-66-15,3-1-61 0</inkml:trace>
  <inkml:trace contextRef="#ctx0" brushRef="#br1" timeOffset="74104">6626 10154 449 0,'-9'-4'158'0,"1"-1"19"0,8 5 17 0,0 0 11 0,-9-2 9 16,9 2-63-16,0 0-41 0,0 0-24 0,-8 1-19 15,2 4-16-15,3-1-16 0,-3 2-11 0,-1 4-8 16,2 2-7-16,-1 3 1 0,-2 1-3 0,2 3-2 16,-1 1-2-16,2 2-2 0,-1 0 1 15,1 0-1-15,1 1-1 0,1-3 0 0,3-2 0 16,0-1 0-16,2-1-3 0,1-2-1 0,2-2-3 16,1-2 0-16,-2-2 0 0,4-3-2 0,0 0 4 15,0-1-1-15,0-2 2 0,2 0 4 0,-2-3 5 16,1-1 5-16,3 0 13 0,0-3 6 0,1 1 8 15,-1-3 7-15,1 0 8 0,0-4 5 0,1 0 11 16,-4 1 12-16,2-3 4 0,-1 0 5 0,-4 0 0 16,2-1-4-16,-3-2-4 0,0 2-6 0,-1-2-15 15,-4 4-16-15,-1 0-15 0,0 0-15 16,-2 1-16-16,-2 1-9 0,-1 1-14 0,-1 1-18 16,0-1-25-16,-4-1-22 0,-1 1-33 15,-2 0-47-15,1-1-41 0,-1-1-53 0,1 3-59 16</inkml:trace>
  <inkml:trace contextRef="#ctx0" brushRef="#br1" timeOffset="75302.77">5570 11811 72 0,'-6'6'37'0,"1"0"7"0,2-1 10 0,3-5 11 16,0 0 11-16,0 0 5 0,0 0 4 0,0 0 4 16,0 0-10-16,0 0 7 0,0 0-2 15,0 0-8-15,0 0-8 0,0 0-11 0,0 4-8 16,3-1-8-16,1-1 5 0,4 0 0 0,3-4 8 16,5 0 14-16,8 1 14 0,4-4 8 0,8 1 5 15,4-2 6-15,2 0-11 0,3 1-9 0,4-2-6 16,5-3-13-16,2 3-15 0,1-1-2 0,2 0-4 15,0 0-4-15,-1 0-2 0,4 1-4 0,0 1-4 16,2-2-4-16,1 1-1 0,2 2-2 0,4-2 1 16,0 1-4-16,0-1 2 0,1 2-4 0,0-2 1 15,-2 1 1-15,-3 0-3 0,0 2-4 0,0-2-5 16,-4 1 2-16,-4 1-1 0,-5 1 1 16,-1-1-1-16,-6 1-3 0,-1 1 5 15,-3 0 1-15,0-1 3 0,-1 1 0 0,-3 0-1 16,-2 1 2-16,1 0-3 0,-5 0-2 0,-5 0-2 15,0 0 0-15,-6-1-5 0,-2 2 2 0,-4-2 0 16,-4 1-2-16,-1 1 1 0,-5-1 0 0,0 0 0 16,-6 1 1-16,7 0 1 0,-2 0-1 0,0-2 1 15,1 1 2-15,-6 1-2 0,7-1 1 0,1 0 1 16,-1 0-2-16,0 1 2 0,1-1-3 0,1-1-1 16,-2 0 0-16,1 0 1 0,0 2-2 0,-8 0 0 15,0 0 1-15,0 0-4 0,0 0 4 0,0 0-2 16,0 0 0-16,0 0-2 0,0 0 2 15,0 0 0-15,0 0 0 0,0 0-3 0,0 0-6 16,7-1-10-16,-7 1-13 0,0 0-19 0,0 0-26 16,8-2-29-16,-2 0-34 0,0 0-38 0,-6 2-52 15,6-3-64-15</inkml:trace>
  <inkml:trace contextRef="#ctx0" brushRef="#br1" timeOffset="75986.37">7609 10646 167 0,'0'0'49'0,"1"-8"11"15,0 0 4-15,-1 8 5 0,0 0 9 0,1-8-10 16,0 1-9-16,-1 7-5 0,0-7-6 0,1 0-9 16,-1 7 10-16,1-4 0 0,-1 4 1 0,2-6 2 15,1 0 2-15,-1 0 1 0,-2 6 4 0,0 0 5 16,0 0-3-16,0 0 1 0,0 0-1 0,0 0 1 16,0 0 0-16,0 0-1 0,0 0-3 15,0 0-7-15,0 0-7 0,0 0-7 16,0 0-9-16,0 0-7 0,0 0-7 0,0 0-6 0,0 0-8 15,0 0-3-15,0 0-2 0,0 0-2 16,-2 0 0-16,2 0-1 0,1 2-3 0,-2 4 1 16,1 4 1-16,0 6 2 0,1 8 2 0,0 10 13 15,0 9 2-15,2 6 6 0,-1 6 6 0,5 1 12 16,-1 5 13-16,1 3 5 0,2 3 2 0,-3-1-13 16,1 0 7-16,0-7 13 0,1-2-3 0,-2-5-12 15,0-2-12-15,-2-4-5 0,0-7-2 0,-1-3-1 16,-1-3-6-16,3-3-16 0,-2-5 25 0,-2-3 12 15,4-4 2-15,-3-2 3 0,-1-1-2 0,2-1 1 16,-2-2 1-16,2-2 0 0,-3-10-22 0,0 0-7 16,0 0 3-16,0 0 2 0,0 0 4 0,0 0-1 15,0 0 2-15,0 0 1 0,0 0-4 16,0 0-4-16,0 0-4 0,0 0-6 0,2 2-8 16,-2-2-14-16,1 0-26 0,1-3-28 0,-1-3-21 15,-3-2-29-15,-1-4-51 0,-1-8-92 0</inkml:trace>
  <inkml:trace contextRef="#ctx0" brushRef="#br1" timeOffset="76767.63">8300 9914 405 0,'-6'-5'130'15,"2"-2"30"-15,4 7 27 0,0 0 23 0,0 0 19 16,-4-4-16-16,4 4-21 0,0 0-22 0,0 0-30 15,0 0-30-15,0 0-27 0,0 0-25 0,0 0-21 16,0 0-20-16,-4 1-16 0,-1 2-9 0,2 4-1 16,0 6 0-16,2 3-3 0,1 3 2 0,1 1 3 15,-1 5 2-15,1-1 3 0,1 5 2 0,-1-6-2 16,2 0 0-16,-1-3 2 0,1-1 2 0,-3-3-2 16,2-2 1-16,0 0-1 15,-2-1 0-15,0-1 3 0,1 0 0 0,-2 0-1 0,1 1 0 16,1-1-4-16,-1 0-32 0,0 0-34 15,0 2-45-15,-1-4-55 0,1 2-62 0</inkml:trace>
  <inkml:trace contextRef="#ctx0" brushRef="#br1" timeOffset="77542.25">8116 10534 88 0,'-12'4'44'0,"0"1"14"0,1-1 11 16,0-1 9-16,2 1 7 0,0 0-10 0,-2-1-2 16,4-1 0-16,0 0 0 0,7-2 1 0,0 0 2 15,0 0 6-15,0 0 3 0,0 0 4 16,0 0-1-16,0 0-9 0,0 0-8 0,0 0-10 16,0 0-11-16,2 2-10 0,1 0-12 15,1-2-6-15,1 0-7 0,3 0-1 0,0-1-2 16,4 0-5-16,5 1-2 0,4 1 11 0,7 0 15 15,-1-1 17-15,6 2 7 0,9-1 3 0,4 3 10 16,5-3 7-16,4 1-6 0,8 1-6 0,4 0-17 16,4-2-14-16,2 0-8 0,0 1-3 0,-1 0-11 15,3-1-7-15,-2-1 4 0,1 1-5 0,-1 1 4 16,-5-3 2-16,-5 1-1 0,-4-1 2 0,-5 0-3 16,-4 1-1-16,-3-2 1 0,-9 0 0 0,-5 0-2 15,-6-1-3-15,-5-1 1 0,-4 1 5 16,-2-1 7-16,-5 2 7 0,-11 2 5 0,8-2 2 15,-8 2 6-15,0 0 1 0,0 0 5 0,0 0-6 16,0 0-3-16,0 0-4 0,8-3-7 0,-8 3-3 16,0 0-7-16,0 0-2 0,0 0-2 0,0 0-2 15,0 0-1-15,0 0-3 0,0 0 0 0,0 0 0 16,0 0 1-16,0 0-2 0,0 0 1 16,0 0-2-16,0 0 2 0,0 0 0 0,0 0 2 15,0 0-4-15,0 0 2 0,0 0 0 0,0 0 0 16,0 0 0-16,0 0-1 0,0 0 0 0,0 0 1 15,0 0 0-15,0 0-2 0,0 0 2 0,0 0-1 16,0 0 1-16,0 0 0 0,0 0 0 0,0 0-1 16,0 0 1-16,0 0 0 0,0 0-2 0,0 0 1 15,0 0 1-15,0 0-2 0,0 0-1 16,0 0-1-16,0 0-2 0,0 0-2 0,0 0-2 16,0 0-3-16,0 0-4 0,0 0-3 0,0 0-1 15,0 0-3-15,0 0-1 0,0 0 0 0,0 0 0 16,0 0-2-16,0 0-1 0,0 0 1 0,0 0 0 15,0 0-3-15,0 0-1 0,0 0-7 0,0 0-6 16,0 0-7-16,0 0-12 0,0 0-22 0,0 0-24 16,0 0-28-16,0 0-36 0,0 0-35 0,0 0-39 15</inkml:trace>
  <inkml:trace contextRef="#ctx0" brushRef="#br1" timeOffset="81270.42">7128 9069 110 0,'-1'-10'53'0,"-1"2"13"0,2 8 14 15,0 0 14-15,-2-7 15 0,1 1 6 16,1 6 2-16,0 0 5 0,0 0 5 0,0 0 5 16,0 0-1-16,0 0 0 0,0 0-6 0,-2-6-3 15,2 6-6-15,0 0-10 0,0 0-7 16,0-6-11-16,0-1-9 0,0 7-10 0,0 0-5 0,0 0-10 15,0 0-5-15,0 0-8 0,0 0-11 16,0 0-7-16,0 0-8 0,0 0-5 0,0 0-6 16,0 0-7-16,0 0-8 0,0 3-3 0,0 3 0 15,0 5-2-15,3 4 4 0,-1 2-1 0,3 5 3 16,-1 2 0-16,1 2 3 0,-1 3 0 0,-1 3-2 16,1-4 1-16,-3-1-1 0,1 1 2 15,-3 1 2-15,0 0 0 0,0 0 1 0,-3 0 3 0,4-1 1 16,-3 0 1-16,1 1 1 0,0 1-1 15,2 1-1-15,2-3 1 0,1-1 1 0,-1-3-1 16,3-3 0-16,-2-1 2 0,2-1-1 0,-1 0 1 16,-1-3-5-16,0-3 2 0,0-5 0 0,1-1 0 15,-4-7 0-15,0 0-1 0,0 0 1 0,0 0-2 16,0 0 4-16,0 0-2 0,0 0 0 0,0 0 1 16,0 0 1-16,0 0 0 0,0 0 1 15,0 0 0-15,3 5 3 0,-3-5 0 0,0 0-1 16,0 0 0-16,0 0-1 0,0 0 0 0,0 0-1 15,0 0 0-15,0 0-3 0,0 0 1 0,0 0-1 16,0 0 0-16,0 0 2 0,0 0-4 0,0 0 2 16,0 0-1-16,0 0-2 0,0 0 0 0,0 0 0 15,0 0 0-15,2 6-1 0,-2-6 1 16,1 6 2-16,0-1-1 0,0 0 2 0,-1-5-1 0,0 5 1 16,0-5 1-16,0 0-1 0,0 0 0 15,0 0 0-15,0 0 2 0,1 5-1 0,-1-5-1 16,0 0 1-16,0 0-1 0,0 0 2 0,0 0-1 15,0 0-1-15,0 0 2 0,0 0-2 0,0 0 3 16,0 0-3-16,0 0 0 0,0 0 0 0,0 0 0 16,0 0 0-16,0 0-3 0,0 0 1 0,0 5-1 15,0 2 2-15,0-7 0 0,0 0-1 0,0 0 1 16,0 0 0-16,0 0 1 0,0 0 0 0,0 0 0 16,0 7 1-16,-1-1-1 0,1-6-1 0,0 0 1 15,0 0 0-15,0 0 0 0,0 0 0 16,0 0 0-16,0 0-2 0,0 0 2 0,0 0 3 15,0 0-3-15,0 0 1 0,0 0 1 0,0 0 1 16,0 0 1-16,0 0-1 0,1 4 0 0,4-1-2 16,-1-1 2-16,-1 0 0 0,4-1 1 15,-2 0 3-15,1-2 2 0,1 0 2 0,0-2 1 16,1-1 5-16,0 1 4 0,1 0 2 0,4 0 8 16,5 1-2-16,2-2-1 0,8 1 4 0,3 0-1 15,5 0-2-15,5-1-5 0,1 0-3 16,4 1-11-16,3-1-3 0,2 0-3 0,-2 0-5 0,1-2 1 15,-1 3-2-15,-1-3 0 0,1 1-1 0,1 1 0 16,-1-1 2-16,0 2-1 0,-6-3-1 16,0 3-1-16,0-3 0 0,-2 2 0 0,-1-1-2 15,-1 0 2-15,-4 0-1 0,-1 0 1 0,-2-1 0 16,0-1 1-16,0 3-1 0,-2-2 1 0,-3 2 3 16,-1-1-2-16,-1 0-1 0,-6 2 1 0,1-2 2 15,-2 2-3-15,-1-2 2 0,-2 2-1 0,1-2 0 16,-1 1 2-16,0 0 0 0,1 2-2 0,0-3-1 15,2 2 3-15,-2-1-1 0,2 0-1 0,1-1 1 16,2-2 0-16,3 1-1 16,-2-1 1-16,7 0 0 0,-2-3-4 0,0 0 2 15,5 2 1-15,1-3-3 0,-1 2 1 0,-1-1 0 0,3 1 0 16,-1 1-1-16,1-3 3 0,-2 2-3 16,1 0 3-16,2 0-1 0,0-1 0 0,-2 1-1 15,2 0-1-15,-3 1 2 0,-1 1 1 0,-2 1 0 16,-3 0 1-16,0 0-1 0,-7 2 1 0,0 0 0 15,-4 1-1-15,-2 1 1 0,-2 0-1 0,-2 0 1 16,1 0 0-16,-10 2 1 0,7-4 0 0,-7 4 1 16,0 0 0-16,7-2 1 0,-7 2-1 0,8-2 1 15,-8 2-2-15,4-3 0 0,2 1-2 16,1-2 2-16,0 1-1 0,2 2-1 0,0-2 0 16,-1-1 0-16,1 4 1 0,0-2 1 0,4-1 0 0,1 1 0 15,-1 1 0-15,-1-1 0 0,1 1 1 16,0-2-1-16,-3 1-1 0,4 0-1 0,-1-1 2 15,1 0-1-15,1 2 2 0,5-4 1 0,8 0-2 16,5 1 1-16,4-3 1 0,5 2-2 16,5-2 1-16,3 0 0 0,4 0-2 0,0 0 0 15,-1 0 1-15,-2 1-2 0,-3 3 2 0,-4-1-1 16,-5 2-1-16,-5 1 1 0,-4 0 0 0,-4-2 1 16,-5 2 0-16,-2 0-2 0,-4 1 1 0,-15 0 2 15,11 0-2-15,-11 0 1 0,9-1 0 0,-9 1 0 16,7-1 0-16,-7 1 1 0,0 0 1 0,0 0-2 15,5 0 0-15,1 0-2 0,1-2 4 0,1 2-4 16,2 0 1-16,-1-1 1 0,1-1 0 0,2 0 0 16,2 2 0-16,-2-2 4 0,1 0-6 15,-1 1 4-15,1 0-2 0,-3 1-2 0,1-1 2 16,-2 0-1-16,2 1 2 0,-11 0-5 0,0 0 6 16,7-1-1-16,0 0 2 0,0 1-2 0,-1-2-1 15,1 0 2-15,-1 1-2 0,3-1 3 0,-1 2-2 16,-2-2 0-16,-6 2 1 0,6-2 1 0,2 1 1 15,-8 1 0-15,0 0 2 0,0 0-1 0,0 0 4 16,0 0 9-16,0 0 8 0,0 0 9 0,0 0 6 16,0 0 7-16,0 0 6 0,0 0 8 15,0 0 6-15,0 0-3 0,0 0 0 0,1-4-6 16,2-1-5-16,-1-3-6 0,-1 0-5 0,0-1-11 16,-2-5-8-16,0-1-10 0,0-1-4 15,1-3 3-15,1 0 1 0,2 2 0 16,0-4-2-16,2-1-4 0,3-2 1 0,-2 0 1 0,0 3-2 15,0 1-4-15,2-1-1 0,0 3 1 0,-3-1 3 16,2 2 3-16,-3 5 4 0,-1 2 2 0,-3 10-1 16,0 0-2-16,0 0-1 0,0 0-4 0,0 0-1 15,0 0 0-15,0 0-5 0,0 0-1 0,0 0-2 16,0 0-1-16,0 0 0 0,0 0 0 0,0 0-1 16,0 0-1-16,0 0 1 0,0 0-4 15,0 0-1-15,0 0-4 0,0 0-3 0,0 0-11 0,0 0-6 16,0 0-12-16,0 0-17 0,0 0-18 15,0 0-24-15,0 0-29 0,0 0-28 0,0 0-36 16,0 0-48-16,0-7-51 0,-3-1-81 0</inkml:trace>
  <inkml:trace contextRef="#ctx0" brushRef="#br1" timeOffset="82286.64">8057 11027 192 0,'-10'-2'46'0,"2"-1"19"0,2 0 17 0,1-2 20 0,0 2 22 16,0-1 22-16,1-2 8 0,2 1 3 0,2 5 0 16,-1-7-4-16,0 1-3 0,1 0-7 0,0 6-12 15,1-6-10-15,2 0-15 0,0 0-10 16,2 1-13-16,-1-3-12 0,-1 2-16 0,2-4-11 16,0-1-8-16,2-2-11 0,1 1-8 0,-1 0-7 15,0 0-2-15,-1-2-1 0,2 1 0 0,-1 3 0 16,1-2-4-16,-1 6 0 0,1 0 0 0,1 1-2 15,-1 3-2-15,1 0-4 0,-1 1 3 16,0 1-4-16,0 0-3 0,0 0 0 0,0 3-7 16,1 1-2-16,-1 0-6 0,0 4-6 0,1 2-12 15,-1 3-11-15,0 1-3 0,1 1-5 0,-4 2 2 16,0 2 1-16,0 1 7 0,-3 3 8 0,-2 1 13 16,-3 2 12-16,-2-1 7 0,-1-1 6 15,-2 0 4-15,-1 1 4 0,0 2 0 0,0-3-1 16,-3-1 3-16,2-1-1 0,-2-2 3 0,3-2-1 15,0 0 0-15,-1-2-1 0,1-1-1 0,0-4 1 16,4 0-4-16,-2-3 2 0,7-8-2 0,-5 9 1 16,5-9-1-16,0 0-1 0,0 0 2 0,0 0-2 15,0 0 4-15,0 0 0 0,0 0 2 0,0 0 4 16,1 5 5-16,2 0 11 0,1-4 5 0,2-1 5 16,-1 0 5-16,5-1 6 0,1-1 5 0,0-1 4 15,6 0-3-15,0-2-7 0,1 2-10 0,0-2-2 16,3-1-7-16,1 1-7 0,0-1-16 15,2-2-32-15,-1 1-34 0,1-1-40 0,-5 0-44 16,2-1-64-16,-2-1-85 0</inkml:trace>
  <inkml:trace contextRef="#ctx0" brushRef="#br1" timeOffset="83018.53">8579 10894 285 0,'-2'-9'85'0,"2"9"10"0,0 0 8 0,0 0 6 16,0 0 4-16,0 0-33 0,0 0-20 0,0 0-12 16,-3-3-14-16,-1 2-12 0,1 3-6 0,1 2-6 15,-1 2-5-15,0-1-1 0,-1 4-1 0,2-1-1 16,-2 1-1-16,4-9 3 0,-4 10-1 15,2-4-1-15,2-6-1 0,-4 4 2 0,4-4-1 16,0 0-1-16,0 0-1 0,0 0 3 0,0 0 2 16,0 0 7-16,0 0 7 0,0 0 10 0,0 0 7 15,0 0 11-15,0 0 4 0,-5 5 1 16,-2-3 1-16,7-2 2 0,0 0 11 0,0 0 14 0,0 0-1 16,-3 1-5-16,3-1 2 0,0 0 5 15,0 0 6-15,0 0 2 0,0 0-10 16,-4-3-5-16,3-1-1 0,0 0 9 0,1-3-4 15,1-1-7-15,0-2-7 0,2-1-9 0,3 1-11 16,1-1-17-16,1 0-10 0,-1 2-15 0,-1-3-3 16,1 1-1-16,1-1-3 0,3 0-4 0,0 0-5 15,4 0-4-15,-2 0-1 0,2 2-6 16,2 2-5-16,0 2-1 0,2 2-1 0,-1 2-5 0,0 3 4 16,1 2 0-16,-3 4-6 0,-4 2 3 15,-1-1 2-15,1 2-2 0,-6 3 1 0,1 1 4 16,-6 1 0-16,0 2 4 0,-4-1 0 0,-3 1 0 0,-3-1 3 15,-1 1 3-15,-5 0 1 0,0 0 0 16,-1 0-2-16,-3-2-12 0,4-1-5 0,-4-1-7 16,3-1-15-16,-1-2-18 0,5-2-19 0,-1-2-18 15,5 0-13-15,8-6 5 0,0 0 1 0,0 0 12 16,0 0 15-16,0 0 21 0,-3 2 24 0,6-2 26 16,-1-1 17-16,3-2 8 0,3-1 9 0,-1-2 7 15,4 1 1-15,-2-1-2 0,7-1 0 0,3 1-1 16,-5 2 6-16,-3 0 9 0,6 3 10 15,-2-2 3-15,1 3 2 0,4 0 1 0,-1 1 5 16,-1 1-1-16,-1 1 3 0,-4 0-5 0,-2 0-7 16,1 2-2-16,-4-1 1 0,0 2 1 15,-4 1 2-15,-3 1-2 0,-1 1-7 0,0 0-2 16,-3 5-2-16,0 0 0 0,-1 1 1 0,0 1 5 16,-2 3-8-16,1 1-2 0,-3 1 5 0,0-1-2 15,-3 1-1-15,-3 0-4 0,-5-3-8 0,1-1-8 16,-2-2-8-16,1-1-22 0,1-4-32 0,0-3-35 15,3 0-41-15,-3-3-43 0,3-4-43 0</inkml:trace>
  <inkml:trace contextRef="#ctx0" brushRef="#br1" timeOffset="83302.77">9084 10839 213 0,'0'0'59'16,"0"0"2"-16,0 0 11 0,8-4 24 0,-4 7 26 16,-6 5-18-16,-4 5-6 0,-4 5-3 0,-4 3-5 15,0 3 1-15,-3 2-9 0,0 3-23 16,-1 1-25-16,7-6-11 0,0-4-7 0,1 0-8 16,2-3-2-16,2-2-2 0,6-15-7 0,0 0-5 15,0 0-5-15,0 0-3 0,-1 9-3 16,1-9-1-16,0 6-2 0,1-3 1 0,5-3 4 0,1-1 9 15,4-1 6-15,-1-1 7 0,4 0 4 0,3-2 1 16,0 1 2-16,-2-2-1 0,1 3-1 16,1-1-5-16,-1 1-16 0,-2-2-30 0,1 2-51 15,-2-3-44-15</inkml:trace>
  <inkml:trace contextRef="#ctx0" brushRef="#br1" timeOffset="83533.8">9109 10851 330 0,'-5'-10'137'0,"5"10"24"16,0 0 22-16,0 0 4 0,0 0 2 16,0 0-43-16,-2 0-33 0,1 8-1 0,2 3-5 15,1 9-22-15,2 3-21 0,0 1-2 0,2 6 4 16,0 1 6-16,1 3-2 0,0 2-28 0,0-5-23 16,-2 0-1-16,2-3 2 0,-1 0-5 15,-3 2-3-15,2 0-2 0,-2 1 0 0,1-2-1 16,-1 1 1-16,1-4-1 0,-1-2-2 0,0 0-6 15,-1-5-21-15,-1-1-25 0,1-7-26 0,-2-11-26 16,0 0-25-16,0 0-28 0,0 0-29 0,0 0-26 16,0 0-16-16,-2 5-14 0</inkml:trace>
  <inkml:trace contextRef="#ctx0" brushRef="#br1" timeOffset="84218.42">7748 11543 173 0,'-10'1'48'0,"-1"1"3"0,2-1 7 16,-1 1 4-16,3 0 9 0,-1 1-9 16,0 0-2-16,-2 0-5 0,3 0-2 0,-2 2 3 15,-2 0-4-15,4 0 3 0,-2-1 4 0,0 1 1 16,-1 0-4-16,3-1 0 0,7-4-4 0,-6 4 5 15,6-4 2-15,0 0-4 0,0 0-10 0,0 0-6 16,0 0-7-16,0 0-1 0,0 0-1 16,-2 3-6-16,5 1-3 0,0-2 2 0,2-1 0 15,-1 0 9-15,7 2 15 0,0-2 12 0,4 1 13 16,7-1 13-16,5 2 14 0,1 0 3 0,5-1 4 16,5 2-11-16,7 0-17 0,5-1-13 0,9 0-12 15,6 2-9-15,6-1-8 0,2 1-8 0,4 0 3 16,1 0 1-16,9-2 1 0,3 1-3 0,2 2 1 15,2-1-1-15,0 0-13 0,-1 0 0 0,1-1-9 16,-4 2-4-16,0-2 1 0,-3 0-3 0,-8 1-2 16,-6 0-2-16,-2 0 2 0,-5 0-2 0,-4-1-1 15,-6 0 1-15,-9-1 3 0,-5 0 2 16,-9-2 0-16,-5 3-3 0,-3-3 1 0,-7-1 7 16,-18 0 2-16,16 2 3 0,-16-2 1 15,0 0 4-15,9-1 4 0,-9 1 3 0,0 0-1 16,0 0-4-16,0 0-2 0,6 0-2 0,-1-2-5 15,2 2-3-15,-1 0-4 0,3 0 1 0,4 0 1 16,-3 0-3-16,6 1 0 0,-1-2 0 0,-1 3 1 16,-2-2-1-16,1 2-3 0,-2-2-9 0,2-1-5 15,-2 0-7-15,-11 1-13 0,0 0-11 0,9-2-16 16,-9 2-17-16,7 0-18 0,-2-3-20 0,1 0-26 16,0 0-50-16,2-3-45 0,-1-2-37 0</inkml:trace>
  <inkml:trace contextRef="#ctx0" brushRef="#br1" timeOffset="84770.79">9718 10642 239 0,'-6'-22'57'0,"3"2"24"0,1 7 25 16,0 2 24-16,-1 1 20 0,3 10 4 0,-3-9-1 0,3 1 0 15,-2 1-19-15,0 1-19 0,0-1-18 16,1 0-16-16,-1 0-12 0,-1 0-11 0,0-1-3 16,0 1-1-16,0-1-3 0,1 0-3 0,-1 2-6 15,0-1-5-15,1 2-6 0,-3-1-5 0,2 0-8 16,0-1-8-16,-2 0 0 0,-1 1-2 0,4 0-1 15,2 6-1-15,0 0-3 0,0 0 0 0,0 0 0 16,-3-6 0-16,3 6-2 0,0 0-2 0,0 0-4 16,0 0-7-16,0 0-11 0,-2 1-5 0,1 7-6 15,1 8 0-15,2 6 0 0,1 10 3 0,-2 7 1 16,3 11 10-16,2 4 10 0,-2 5 6 16,3 8 8-16,-1-2-1 0,1 0 0 0,3-3 1 15,-1-1 2-15,2-3-1 0,2-5 7 0,0-5 0 16,0-2 0-16,1-1 3 0,-2-4 2 0,2 0 3 15,-1 0 17-15,-1-3 2 0,0-2-3 0,-4-2-1 16,3-2-1-16,-3-1-2 0,-1-4-1 16,-1 0-4-16,1-6-18 0,-3-1-5 0,-1-5-1 15,0-4-2-15,-3-11 2 0,0 0-1 0,0 0 3 16,1 9 10-16,-1-9 9 0,0 0 4 0,0 0 5 16,0 0 2-16,0 0 2 0,0 0 1 15,0 0-1-15,0 0-9 0,0 0-8 0,0 0-3 16,0 0-3-16,0 0-3 0,0 0-2 0,0 0-4 0,0 0-15 15,0 0-18-15,0 0-28 0,4 3-33 16,-4-4-37-16,-1-3-37 0,-2-4-59 0</inkml:trace>
  <inkml:trace contextRef="#ctx0" brushRef="#br1" timeOffset="85968.4">8753 9219 164 0,'0'0'67'16,"0"0"16"-16,0 0 15 0,0 0 15 0,0 0 17 15,0 0 3-15,0 0-4 0,0 0-6 0,0 0-6 16,0 0-6-16,0 0-8 0,0 0-8 0,0 0-12 16,0 0-15-16,0 0-11 0,0 0-13 0,0 0-12 15,0 0-9-15,0 0-7 0,0 0-8 0,0 0-8 16,0 0-3-16,-8 4-2 0,8-4 0 0,0 0 0 16,0 0-3-16,0 0 3 0,0 0-2 0,0 0 2 15,0 0 0-15,0 0 0 0,0 0 3 0,0 0 0 16,0 0 2-16,0 0-3 0,0 0 3 0,0 0 0 15,0 0 2-15,0 0-2 0,0 0 0 16,0 0 0-16,0 0 0 0,0 0 1 0,0 0-1 16,0 0 2-16,0 0-2 0,0 0 2 15,0 0 0-15,0 0 1 0,0 0 2 0,0 0 4 16,0 0 5-16,0 0 3 0,0 0 5 0,0 0 5 16,0 0 6-16,0 0 4 0,0 0 2 0,0 0 4 15,0 0-1-15,0 0 1 0,0 0-1 0,0 0-2 16,0 0-2-16,0 0-1 0,0 0-5 0,0 0-5 15,0 0-4-15,0 0-5 0,0 0-2 0,0 0-4 16,0 0-2-16,0 0-6 0,0 0-1 0,0 0 0 16,0 0-1-16,0 0-1 0,0 0-1 15,0 0 0-15,0 0-3 0,0 0-7 0,0 0-12 16,0 0-19-16,-9 2-22 0,9-2-27 0,0 0-26 16,0 0-40-16,0 0-42 0,0 0-44 0</inkml:trace>
  <inkml:trace contextRef="#ctx0" brushRef="#br1" timeOffset="86718.38">8515 10249 212 0,'-6'1'97'0,"6"-1"20"0,-6-1 22 15,1-2 22-15,5 3 19 0,0 0-12 16,0 0-10-16,-5-3-13 0,5 3-15 0,-6-5-14 15,1 0-13-15,5 5-17 0,0 0-14 0,0 0-11 16,0 0-8-16,0 0-10 0,0 0-9 0,0 0-7 16,0 0-9-16,0 0-6 0,0 0-8 0,-5-6-10 15,5 6-9-15,0 0-11 0,0 0-9 0,0 0-16 16,-2-6-19-16,2 6-28 0,0-6-24 0,0 6-30 16,0-7-38-16,-2 1-42 0</inkml:trace>
  <inkml:trace contextRef="#ctx0" brushRef="#br1" timeOffset="87040.32">8320 9991 149 0,'-4'-7'30'0,"2"0"8"16,2 7 6-16,0 0 7 0,-3-7 5 15,3 7-2-15,0 0-3 0,0 0-2 0,0 0 2 16,0 0 0-16,0 0 4 0,0 0 5 0,0 0 3 16,0 0 8-16,0 0 5 0,0 0 1 15,0 0-2-15,-2-7 0 0,1-1-4 0,1 8-6 16,0 0-6-16,0 0-11 0,0 0-11 0,0 0-8 15,0 0-7-15,-1-6-17 0,1 6-13 0,0 0-19 16,0 0-20-16,0 0-21 0,0 0-21 0,0 0-24 16,0 0-23-16,0 0-21 0</inkml:trace>
  <inkml:trace contextRef="#ctx0" brushRef="#br1" timeOffset="89135.16">10126 9800 189 0,'-10'-3'62'15,"0"1"20"-15,0 0 17 0,2-2 15 0,-2 0 21 16,5 1-2-16,5 3 0 0,0 0 0 0,-8-4-7 16,8 4-10-16,-5-3-8 0,2-4-4 15,2 3-11-15,2 1-8 0,1-1-4 0,3 1-7 16,2-1 0-16,0 0-5 0,1 0-6 0,1 0-7 15,0-2-8-15,2 3-11 0,-3-3-10 0,6-2-6 16,0-3-8-16,2 1-8 0,2 0-2 0,0-1-4 16,3 2-3-16,-1-1-1 0,0 3 0 0,2 0-4 15,-2 4-4-15,-4 3-2 0,1 1-5 16,-3 5-3-16,-3 3-3 0,-2 3-3 0,0 3 0 16,-3 2 0-16,1 1 5 0,-6 5 5 0,-2 0 2 15,-3 2 3-15,-2 5 4 0,-5 1 5 0,-1 0 3 16,-3 4 2-16,-1 0-2 0,-3 1-1 0,-2 0 3 15,2 1 3-15,-1 0 0 0,0-4-3 0,2-2 1 16,0-7 1-16,4 1 0 0,2-6 1 0,0-5-1 16,5 0-2-16,7-14 0 0,-5 10 0 0,5-10 1 15,0 0-1-15,0 0 0 0,1 5 3 0,3-3 0 16,1-2 0-16,2-1 2 0,3-2 2 16,3-1 6-16,-1-1 8 0,5-1 11 0,1 0 1 15,4-4 4-15,0 2 0 0,5-3-2 16,1-2-1-16,4-2-7 0,1-2-18 0,2-2-31 15,0-5-38-15,1-2-48 0,-2-4-59 0,0 1-72 16</inkml:trace>
  <inkml:trace contextRef="#ctx0" brushRef="#br1" timeOffset="90071.25">10101 11103 299 0,'-5'-6'121'16,"0"-1"26"-16,5 7 29 0,0 0 20 0,-2-4 5 15,-1-2-25-15,2 0-22 0,1-2-23 0,2 0-20 16,0 0-25-16,0-1-25 0,3 1-17 0,0-2-2 16,1 0-11-16,2 1-8 0,0-2-9 0,3-1-4 15,1 1-4-15,0-1-10 0,3-2-5 0,1 1-4 16,1 1-1-16,-1 2-1 0,1 1 2 15,-1 1-4-15,1 4 0 0,-1 3 5 0,1 4 0 16,-3 0-2-16,-1 6 1 0,-1 1-1 0,-2 1-2 16,0 0 2-16,-2 3 3 0,-3 0 0 15,-1 0 1-15,-3 0 3 0,-2 1-1 0,-5 2 6 16,0 1 0-16,-6 0 4 0,1 1-1 0,-1 1 2 16,-3 0-2-16,1 1 2 0,-3-1 0 0,-3-1-3 15,3-3-1-15,1-1-14 0,2-2-13 0,2-4-16 16,0 0-11-16,3-2-16 0,9-7-8 0,0 0-2 15,0 0 2-15,0 0 10 0,0 0 15 0,0 0 16 16,0 0 15-16,0 0 18 0,-2 3 10 0,2-2 7 16,4-2 2-16,3-2 0 0,2 1-3 15,0-1-1-15,1-1-1 0,5 1-5 0,1-2-1 16,3 0-4-16,-3 3-5 0,1 1 3 0,-1 1 5 16,2 2 9-16,-2 0 7 0,1 1 6 0,-4-1 2 15,0 3 5-15,-3-1 3 0,-3 2 2 0,-2 3 5 16,-4 0-2-16,-2 2-8 0,-2 1-2 0,-2 3 0 15,-1 3-4-15,1 1 2 0,-3 2-3 0,-3 0-6 16,-1 0-3-16,-3-1-1 0,1 0-3 0,-4-2 0 16,0-1-1-16,-2-3-3 0,-4-3-1 0,2-1-8 15,-2-5-8-15,2 0-16 0,0-3-25 16,6-2-36-16,0-4-40 0,3-2-57 0</inkml:trace>
  <inkml:trace contextRef="#ctx0" brushRef="#br1" timeOffset="90386.55">10960 10826 238 0,'-12'1'65'0,"0"2"10"0,-1 5 16 0,1 4 20 0,1 6 12 15,-4 1-28-15,-5 3-9 0,-2 5 9 16,-2 2-7-16,1 3-9 0,-5 6-3 0,-1 2-10 0,1-3-11 15,-1 0-3-15,3-4-7 0,3-2-18 0,5-2 0 16,2-6-3-16,4-4-13 0,2-3-6 16,10-16-1-16,0 0 0 0,0 0 0 0,0 0 2 15,-3 10-2-15,7-6 2 0,1-2-1 0,1-3-2 16,4 0 1-16,6-1 2 0,5-2 0 0,5 0 2 16,4-1 1-16,3-3 1 0,0 2-2 0,1 1 2 15,0-2-6-15,2 0-11 0,0-1-21 16,-5-1-20-16,-4 0-23 0,-2 0-39 0,-5-1-33 15,-2-1-51-15</inkml:trace>
  <inkml:trace contextRef="#ctx0" brushRef="#br1" timeOffset="90567.99">10951 11027 259 0,'0'0'111'0,"0"0"23"0,0 0 19 0,0 0 8 15,0-2 3-15,-1 0-32 0,2 6-28 0,2 3-19 16,4 8 4-16,1 4-3 0,4 2-9 0,-3 6-5 15,1 1 4-15,2 3 4 0,-7 0-1 0,3 4-6 16,1 0-27-16,0 1-21 0,-3-3-9 0,-3-2-1 16,2 4-5-16,1-2 3 0,1 0-7 0,-3-2-30 15,0 0-39-15,1-6-43 0,-2-3-44 16,0-4-55-16,-2-2-49 0</inkml:trace>
  <inkml:trace contextRef="#ctx0" brushRef="#br1" timeOffset="92604.65">6357 7690 302 0,'-7'-2'109'0,"7"2"22"0,-6-3 21 16,6 3 14-16,-7-2 17 0,1 2-25 0,6 0-19 16,-8-1-20-16,8 1-23 0,0 0-21 0,-7 0-21 15,0 3-15-15,1 1-18 0,2-2-9 16,-2 3-9-16,0 0-5 0,1 2-2 0,-2 3-2 16,0 1 2-16,-3 2-2 0,1 0 4 0,0 1 0 15,0 2-1-15,0 1-1 0,1 2 1 0,0-1 2 16,0 3-1-16,1-2 1 0,2 1-2 15,1-1 0-15,2-1 2 0,0-1-1 0,1-2-1 0,1 0-1 16,1-3-1-16,2 0-2 0,2-3 1 16,-1-2-1-16,3 1 0 0,1-3 1 0,0 1 2 15,2-2 1-15,2 1 0 0,-2-3 3 0,1-1 1 16,2-2 1-16,-1 1 2 0,-2-1 8 0,2-3 20 16,-1 1 22-16,-2-3 24 0,1 1 14 0,-4 0 12 15,0-1 19-15,-1 2 12 0,-5 4 3 0,2-6-10 16,-2 6-8-16,5-6-16 0,-5 6-6 0,0 0-9 15,0 0-12-15,2-5-11 0,-1-2-9 0,-1 0-9 16,-1-3-14-16,-1 2-6 0,0-2-8 0,-1-3-5 16,0 1-5-16,0-1-3 0,-2-1 0 0,0 2-4 15,0-1-3-15,-2 1-4 0,1 3-6 16,0 0-10-16,0 0-11 0,-1 2-23 0,-2-1-24 16,2 0-25-16,-2 1-27 0,1-1-34 15,-2 2-33-15,2-1-39 0,-1-1-42 0,-2 1-41 16</inkml:trace>
  <inkml:trace contextRef="#ctx0" brushRef="#br1" timeOffset="93299.62">7642 7674 296 0,'0'0'136'0,"-2"-6"24"0,2 6 22 15,0 0 18-15,0 0 15 0,0 0-30 0,-5-5-24 16,5 5-21-16,0 0-18 0,0 0-18 16,0 0-13-16,0 0-10 0,0 0-11 0,0 0-7 15,0 0-7-15,0 0-6 0,0 0-11 0,0 0-8 16,-4-1-11-16,-1 2-9 0,2 2-8 0,-1 3-7 15,1 2-6-15,1 2-4 0,1 5 1 0,-1 3 2 16,0 4 1-16,2 2 3 0,0 0-1 0,0 5 3 16,1 1 1-16,1 1 1 0,-1 1 0 0,-1 0 0 15,1-2 2-15,2-1-2 0,-1-3 3 0,1 1-1 16,-1-6-1-16,1-3 2 0,-1-2-1 0,-1-4 0 16,2-1-1-16,-3-11 2 0,0 0 0 15,0 0 2-15,0 0-1 0,0 0-2 0,0 0 2 0,0 0-1 16,1 8 1-16,1-1-1 15,-2-7 2-15,0 0-2 0,0 0 1 0,0 0 2 16,0 0 0-16,0 0 0 0,0 0-9 0,0 0-21 16,0 0-24-16,0 0-28 0,0 0-41 0,1 0-46 15,-1 0-47-15,2-2-50 0</inkml:trace>
  <inkml:trace contextRef="#ctx0" brushRef="#br1" timeOffset="93940.08">8641 7629 252 0,'0'0'74'0,"0"0"18"15,0 0 17-15,0 0 18 0,-7-6 20 0,7 6-3 16,0 0-1-16,0 0 3 0,-1-5-5 0,-3-1-8 16,1 0-6-16,2-1-11 0,1 1-8 0,1-1-13 15,2-2-6-15,0 1-16 0,-1-3-12 16,6 0-10-16,-3 0-6 0,0 0-5 0,1 1-10 16,0-2-3-16,0 3-13 0,0 0-2 15,-1 0 1-15,0 1-2 0,-1 2-3 0,-4 6-4 16,0 0-3-16,0 0-2 0,0 0-2 0,0 0 0 15,5-4-1-15,1 2 0 0,2 2 0 0,-1 0-1 16,-1 4 1-16,3 0-4 0,0 3-5 0,0 0-4 16,-1 3-4-16,3 3-2 0,-3 1-3 0,0 3 2 15,-2 1-1-15,0 2 1 0,-2 1 3 0,-2 0-6 16,-3 1 3-16,0-1 0 0,1-2 1 0,-6 1 1 16,2-2 0-16,-5-1 5 0,-2-2 0 15,2 0 10-15,-2 0 2 0,-1 1 2 0,4-1 0 0,-5 1 1 16,-1 1 1-16,2-1-2 0,-1 0 5 15,3-3-2-15,1 0 1 0,1-3-1 0,1 0-1 16,7-10-1-16,0 0 2 0,0 0 0 0,0 0 0 16,0 0 3-16,-1 7-2 0,1-7 4 0,0 0 0 15,-1 4 2-15,5-3 1 0,1-1 3 0,1-5 6 16,2 3 10-16,1-2 12 0,0 0 7 0,3 1 7 16,1-1 4-16,-3-1 5 0,4 2-1 15,-2-2-3-15,4 1-9 0,-1 1-12 0,3-1-4 16,-1 0-6-16,1 1-6 0,-3-3-3 0,0 0 1 15,-2 2-4-15,1-2-4 0,-1 0 2 0,-4 1-2 16,1-1-2-16,-1-1-1 0,-1 0-3 0,0 1-12 16,-1 1-17-16,0-1-20 0,-2-1-37 0,-1-1-48 15,2 0-67-15,1-2-76 0</inkml:trace>
  <inkml:trace contextRef="#ctx0" brushRef="#br1" timeOffset="94975.4">10052 7547 133 0,'-2'-7'53'0,"2"7"12"0,-3-6 11 0,3 6 8 16,-3-7 8-16,3 7-6 0,0 0-1 0,0 0-4 15,-4-3-4-15,4 3-2 0,0 0-3 0,0 0 2 16,0 0-1-16,0 0 1 0,0 0-1 0,0 0 4 16,0 0 3-16,0 0 4 0,0 0 6 0,0-6 4 15,0 0-1-15,1 1-1 0,1 1-7 0,1 1-10 16,5-1-13-16,-1 0-12 0,1-1-16 0,3-2-12 15,1 0-9-15,-2-2-3 0,-1 2-6 0,3-1-2 16,2 0-2-16,-2-3 0 0,-1 1 0 16,1 0-2-16,1 2 2 0,-2 0-3 0,2 0 1 15,0 2 0-15,3-3-2 0,-2 4-2 0,-3 0-4 16,3 1-7-16,0 1-8 0,0 1-6 0,-3 0-6 16,-2 2-4-16,-9 0 1 15,8 2-1-15,-8-2 4 0,0 0 8 0,5 3 9 0,-4 3 3 16,-2-1 5-16,0 0 4 0,-2 0 1 0,3-5 1 15,-1 6 2-15,1-6 0 0,0 0-2 16,0 0 4-16,0 0 0 0,0 0 1 0,0 0-2 16,-3 5 3-16,3-5-3 0,0 0 3 0,0 0 0 0,0 0 0 15,0 0-2-15,0 0 1 0,0 0 2 16,0 0-2-16,0 0-5 0,0 0-12 0,0 0-14 16,0 0-12-16,0 0-21 0,0 0-25 0,0 0-27 15,0 0-29-15,0 0-29 0,0 0-30 0</inkml:trace>
  <inkml:trace contextRef="#ctx0" brushRef="#br1" timeOffset="111381.03">11404 10781 43 0,'-19'-3'25'0,"-2"-3"11"0,4 3 6 15,-2-1 8-15,4 2 9 0,2-1 5 0,13 3 1 16,0 0 5-16,0 0 4 0,0 0 1 15,0 0 6-15,0 0 2 0,-5 3-5 0,3-3-6 16,3 4-3-16,3-2-8 0,2 0-6 16,5 0-5-16,-1 3-11 0,3-4-6 0,0 1-2 15,1-2 1-15,-4-2-5 0,0 1-1 0,1-1-2 16,-1-1-6-16,1 2-1 0,1 1-1 0,1-3-4 16,0 1-3-16,2 0 1 0,0 3-2 0,3-1-5 15,2-3-18-15,3-1-17 0,4 0-31 0,3-2-42 16,1-1-52-16</inkml:trace>
  <inkml:trace contextRef="#ctx0" brushRef="#br1" timeOffset="111903.87">11413 10851 213 0,'-17'-5'110'16,"8"2"24"-16,0 0 20 0,0 4 16 0,9-1 8 15,-6 5-32-15,6-5-30 0,-5 6-23 0,0-1-20 16,0 4-27-16,-1 0-17 0,-2 2-17 0,1 1-6 16,-5 5-2-16,2-2 3 0,1 3 0 0,-1-3 0 15,0-2 2-15,-1 5-2 0,2-3 1 16,1 0-2-16,1-1-2 0,2-2-2 0,3-5-1 16,2-7 2-16,0 6 0 0,2 0 0 15,-2-6-2-15,1 5 3 0,5 0 1 0,-1-4-3 16,3 0 3-16,-2-3-4 0,4 0 0 0,2-1 2 15,0 1 1-15,0-2 1 0,0 0-1 0,1-1 2 16,2 2-1-16,2 0 2 0,2 0 2 0,2 0-1 16,1 0-1-16,-2 2-1 0,2-2 0 0,-1 3-2 15,1 0-2-15,-2 0 0 0,-2 1-2 0,0 1-2 16,-3 2 1-16,0 1-2 0,-3 1 1 0,-4 2-3 16,-2 0 0-16,-2 2 1 0,-3 0-1 15,-2 2 3-15,-1 3 0 0,-5 2 4 0,-1 3 0 16,-4 2 7-16,-2 3 8 0,-3 2 12 0,-2 3 5 15,-2 2 2-15,-3 1-1 0,-1-1 0 0,-6 0-1 16,0-1-2-16,-3-3-6 0,-1-2-11 0,-2-5-1 16,-1-2-4-16,5-3 0 0,2-5-1 0,1-2 4 15,2-4 1-15,4-1-2 0,3-4 2 16,4 0-4-16,4-4 2 0,13 4 0 0,0 0 0 16,-9-4 0-16,6-2 2 0,1-1 7 0,3 0 3 15,6-1 1-15,5 0-6 0,-1-1-2 0,5-1-3 16,3-2-3-16,1 1-6 0,-1 0-10 0,3 0-7 15,2 2-16-15,-2 1-16 0,0 2-21 0,-5 4-33 16,-2 1-49-16,-6 4-27 0,-2 3-44 16,-2 3-27-16</inkml:trace>
  <inkml:trace contextRef="#ctx0" brushRef="#br1" timeOffset="112935.51">9508 10657 85 0,'-2'-7'12'0,"1"1"-1"15,1 0 2-15,-3-3-2 0,2 2 1 0,1 7-7 16,0 0 2-16,-2-6 6 0,2 6 5 15,0 0 6-15,0 0 3 0,0 0 6 0,0 0 2 16,0 0 2-16,0 0-6 0,-3-6-1 0,3 6-2 16,0 0 2-16,0 0-1 0,0 0 8 0,0 0 6 15,0 0-1-15,0 0 5 0,0 0-5 0,0 0-2 16,0 0-8-16,0 0-4 0,0 0-9 0,0 0-9 16,0 0-3-16,0 0-3 0,0 0 2 0,0 0 4 15,0 0 4-15,0 0 3 0,0 0 1 0,0 0 2 16,5-3 4-16,-1 0 0 0,1 2 0 0,0-2-4 15,0 2-2-15,1-1 3 0,3 2 1 0,0 0 2 16,4-1 5-16,7-1 14 0,0-1 2 16,10-3 3-16,7-2 0 0,8 3-3 0,10-3-1 0,7 0-4 15,8-1-6-15,8-1-14 0,4 1-2 16,1 0-5-16,1 0-3 0,0 4-3 0,-4-2-1 16,4 2-2-16,2 3-3 0,3-1 1 15,-1 3-2-15,3 2 0 0,3-1 1 0,3 0 0 16,0 1 1-16,-2 1 0 0,0 1 1 0,-2-2 2 15,-6 0-3-15,-5 0 6 0,-7-2-3 0,-7 0 1 16,-8-1 1-16,-4 2 2 0,-6-1-4 0,-6 0 0 16,-5-1 0-16,-8 0-3 0,-4 2-1 0,-5 0 0 15,-3-1-1-15,-5 1-2 0,-4-1 2 0,0 0 0 16,-10 0-3-16,7 0 3 0,1 0-2 16,-4 0 1-16,1 0 1 0,-5 0 1 0,8 1-2 15,-1-1 2-15,3 2 2 0,3-1 0 0,1 0 1 16,7 0 2-16,0 0-1 0,5-2 1 0,6 1 4 15,1 0-5-15,6 0 3 0,-3-2-3 0,2 1 1 16,-3-1 0-16,0 1-3 0,-1 0 1 0,-5 0-1 16,-3 0-1-16,-6 1 1 0,0 1-1 15,-6-3 0-15,0 2 0 0,-3-1 2 0,-1 2-1 0,-10-1-2 16,0 0 2-16,0 0-3 0,0 0 2 0,0 0-1 16,0 0 1-16,0 0 0 0,0 0 4 0,0 0 4 15,4 3 1-15,-3-1 3 0,-5 2 2 16,2 0-1-16,-2-1 2 0,-1 0-4 0,-1 0-2 15,6-3-2-15,0 0 1 0,-9 4-2 16,2-2 1-16,-3 0-1 0,10-2 1 0,0 0 2 16,0 0 0-16,0 0 2 0,0 0 6 0,0 0 5 15,-7-1 5-15,2 0 7 0,5 1 3 0,0 0 7 16,0 1-3-16,0-1-2 0,0 3-7 0,-1 0-7 16,1 1-8-16,0 1-11 0,2 1-7 0,0 1-6 15,0-1-2-15,1 3-1 0,-2 4 0 0,-3-2 1 16,0 3 1-16,0 0 3 0,-1 1 3 0,1-1-1 15,1 2 2-15,-2 0-1 0,2 2 0 0,-3-1 2 16,1-1 1-16,2-1-2 0,-2-2-5 16,2-2-19-16,-2 2-21 0,0-3-22 0,0 1-30 15,-1 0-27-15,1-2-40 0,0-1-31 0,-3 0-22 16,-1-1-16-16</inkml:trace>
  <inkml:trace contextRef="#ctx0" brushRef="#br1" timeOffset="113917.06">9689 11562 97 0,'0'0'11'0,"-4"8"0"0,2-1 2 0,2-7 0 15,0 0 1-15,-4 6 3 0,4-6-6 16,0 0-1-16,-2 6 1 0,2-6 2 0,0 5 0 16,0-5 2-16,2 5 8 0,-2-5 10 0,5 4 6 15,-1 2 4-15,-4-6 9 0,5 4 10 0,1 0 16 16,2 0 11-16,2 0 7 0,1 0-4 0,5 2-1 15,-2-2-4-15,1 0-7 0,1 1-10 0,-1 0-12 16,-1-2-11-16,-2 1-12 0,1 0-6 0,-4-1-4 16,0 0 5-16,-1-2 2 0,0 3 4 0,-1-2-1 15,-1-1 0-15,3 0-1 0,0 3 2 0,4-2-2 16,4 0 2-16,5-1 7 0,5 2 3 16,8 1 0-16,3-2-2 0,6 3-2 0,4-1-2 15,3 0-4-15,4 0-6 0,6 2-10 0,-1-1-9 16,0 2-2-16,1-2-2 0,-1-1-3 0,0 1 0 15,-2 0 0-15,0 0-2 0,-1 0-2 0,-2 2-2 16,-1-1 1-16,-1 0 0 0,1 2 1 0,-2-1 1 16,0 1-1-16,0-2 1 0,-1-1 2 0,1 0 0 15,1-1 3-15,-1-1-3 0,-1-1 4 16,1 1 1-16,-2-1 4 0,0-4-4 0,1 2 2 16,-5-1-2-16,-5 2 0 0,4-1 1 0,-5-1-2 15,-4-1-4-15,-5 1-1 0,-3 0 2 16,-1-1-1-16,-3 2 1 0,-3-3 0 0,1 1-1 0,4 0 0 15,0 1 1-15,2-2 2 0,5 0-2 16,4-1 0-16,4 1-1 0,3-2 0 0,5-2 3 16,0 3-3-16,0 0-1 0,-2-1 0 0,0-1 1 15,-2 3-2-15,-2 0 2 0,-7-1-2 0,-4 2-1 16,-4 1 2-16,-6 1-1 0,-7 0 1 0,-2 0-1 16,-3 1 0-16,-10-1 2 0,0 0 0 0,0 0 0 15,0 0 1-15,0 0 0 0,10-1 0 0,-10 1-1 16,0 0 1-16,0 0-2 0,0 0-1 0,2-3-2 15,-2-1-17-15,2 1-23 0,-1-4-24 0,-1 2-32 16,0-4-38-16,0-1-47 0,1-3-98 0</inkml:trace>
  <inkml:trace contextRef="#ctx0" brushRef="#br1" timeOffset="114419.29">12711 10804 252 0,'2'-14'54'0,"-2"3"14"0,0-1 14 0,0 1 10 16,0-1 10-16,1 1-9 0,1-1-7 15,-1-1-7-15,2 0-9 0,1 0-9 0,0-2-2 16,1-3 2-16,0 0 5 0,-1-2 8 0,0 4 5 15,-3 0 9-15,-1 0 8 0,0 4 2 0,-4 0-5 16,0 3-5-16,-1 4-11 0,5 5-10 0,-7-4-9 16,7 4-11-16,-7-2-12 0,7 2-7 0,0 0-7 15,0 0-5-15,0 0-6 0,0 0-2 0,0 0-1 16,0 0 0-16,-8-2 2 0,8 2-1 0,0 0-5 16,-6 2-3-16,3 2-2 0,3 6-8 0,1 0-7 15,-1 3 26-15,2 6-33 0,0 5-1 0,-2 8 2 16,1 8 3-16,1 8 6 0,-3 3 3 0,-1 4 7 15,-2 3-29-15,-4 4 35 16,3 3 1-16,0-3-1 0,0-2 1 0,0-3-3 16,-1-7 3-16,4-1 0 0,-2-5-2 15,1-4-1-15,-2-4 0 0,3-4 2 0,0-2-1 0,-2-1 2 16,0 1 8-16,2-1 27 0,-3-1 6 0,2-4 0 16,0-1 0-16,1-3 0 0,1-2 0 0,-2-2-2 15,2-2-6-15,0-2-29 0,1-12-2 0,0 0-2 16,0 0 0-16,0 0 1 0,0 0 0 15,0 0-1-15,0 0 0 0,0 0-5 0,0 0-15 16,0 0-18-16,0 0-26 0,0 0-32 0,0 0-37 16,0 0-31-16,2 0-44 0,1-3-50 0,2-2-36 15</inkml:trace>
  <inkml:trace contextRef="#ctx0" brushRef="#br1" timeOffset="115487.15">12907 10612 119 0,'-3'6'24'16,"0"0"3"-16,3-6 7 0,-4 7 6 0,1-2 8 15,-1 0 7-15,-2 1-4 0,3 0-3 0,3-6-1 16,-3 4-2-16,-2 0-3 0,5-4 2 0,0 0 2 16,0 0 3-16,0 0 8 0,0 0 12 0,0 0 6 15,0 5 5-15,-1 0 0 0,4 1-6 0,-3-6-7 16,4 2-5-16,1-1 3 0,3-1-8 0,2-2-6 16,-2 0-2-16,4-1 1 0,2 2 7 0,1-2 12 15,2-1 3-15,4 0-13 0,4-1-6 0,5 0-1 16,3 1 2-16,4-3-3 0,4 3-9 15,6-3-11-15,6-1-8 0,0 2-3 16,4-2-1-16,2 1-2 0,3 0-5 0,1 5 2 16,2-3-1-16,1 4-2 0,5 1 0 0,0 0 0 15,-2 1 2-15,1 1 0 0,1 0 0 0,-3 1-4 16,-4-1 4-16,-3 0 0 0,-4 1 1 0,-4-3 2 16,-5 0-2-16,-3 0 7 0,-8 0 3 0,-4 0 5 15,-5-1-1-15,-4 0 2 0,-6 1-2 0,-3-1 4 16,-4 1 4-16,-11 0-4 0,0 0-2 15,0 0-3-15,0 0-3 0,0 0-3 0,0 0 0 0,0 0-7 16,0 0-5-16,0 0-6 0,0 0 0 0,0 0-2 16,0 0 0-16,0 0 1 0,0 0-2 15,0 0 0-15,0 0 1 0,0 0 1 0,0 0-2 16,0 0-3-16,0 0-6 0,0 0-9 0,0 0-16 16,0 0-19-16,0 0-19 0,0 0-17 0,0 0-21 15,0 0-23-15,0 0-24 0,0 0-21 0,0 0-25 16,0 0-24-16,0 0-31 0</inkml:trace>
  <inkml:trace contextRef="#ctx0" brushRef="#br1" timeOffset="118314.18">10264 7379 136 0,'2'-8'67'0,"-2"8"18"0,3-7 15 0,-3 7 8 16,0 0 10-16,3-4-5 0,-3 4-5 15,0 0-10-15,0 0-11 0,3-5-13 0,1 0-11 16,2 3-3-16,-6 2-12 0,0 0-9 16,0 0-9-16,4 0-10 0,0 0-11 0,2 2-7 15,-6-2-4-15,5 4-5 0,2-2-1 0,0 3 1 16,-3-2-1-16,2 2 1 0,0-1 2 0,-1 1 3 15,-5-5-1-15,0 0 0 0,0 0 2 0,0 0-2 16,3 3 1-16,-3-3 1 0,0 0 0 0,0 0-2 16,0 0 0-16,3 5 1 0,-2 2 0 0,-1 0 0 15,-1 2-1-15,-3 3 2 0,0 5-1 0,-2 1 2 16,-3 5 0-16,1 3 2 0,-2 0-1 16,0 0 1-16,0 0-1 0,-1 1 1 0,0-2-1 15,1-2 2-15,-2-2 1 0,0-3-2 0,2-2-1 16,0-3 2-16,0-3 2 0,1-1 0 0,2-1-1 15,7-8 0-15,-9 6-1 0,3 0 3 0,-1-3 1 16,7-3-3-16,-5 4-1 0,-1-4 1 0,6 0 0 16,0 0-1-16,0 0 1 0,0 0-1 0,0 0-1 15,0 0 2-15,0 0 0 0,0 0 5 0,0 0 12 16,0 0 10-16,4 0 3 0,-1-3 4 16,3 2 3-16,1-2 1 0,2-1 2 0,2 0-3 15,2-2-14-15,2 2-10 0,2-1-4 16,-5 1-5-16,-1 1-3 0,4 1-3 0,-2-1 0 15,3 2-2-15,1 1 0 0,-1-1 0 0,-1 1-2 16,0 1 0-16,-2-1 0 0,-1 2-2 0,0 0 0 16,-3-2-3-16,-9 0 0 0,0 0 0 0,0 0 1 15,0 0 2-15,6 4-2 0,-5 2 2 0,-2-2-3 16,-3 3 0-16,-2 1 1 0,0 1 0 0,-3 2 2 16,0 1 1-16,-1 1 2 0,-4 1 1 0,5-2 1 15,-1 1 5-15,-4 1-1 0,2-2 3 0,-1 1-3 16,-5 0-1-16,-1-1 1 0,1-1-2 15,1-1 4-15,-2 0-3 0,-3 0 0 0,-1-1-1 16,1-2 1-16,3 0-1 0,1-1 0 0,2-2 0 16,1-2-5-16,2 0 0 0,-4 0-4 0,5-2-7 15,3 0-19-15,-1-2-22 0,3 2-35 0,7 0-46 16,0 0-50-16</inkml:trace>
  <inkml:trace contextRef="#ctx0" brushRef="#br1" timeOffset="119302.93">13033 10914 85 0,'0'0'16'0,"0"0"1"0,0 0 1 0,0 0 3 16,0 0 2-16,0 0-6 0,0 0-3 0,0 0 0 16,0 0 0-16,0 0 2 0,0 0 2 15,-4-5 6-15,4 5 9 0,-3-1 9 0,-2 2 14 16,0 1 6-16,-4 3 8 0,2 3 10 0,-3 4 6 15,-1 3 4-15,-4 7 2 0,-1 3 5 16,-1 3-8-16,-4 0-6 0,-5 4-1 0,1 2-2 16,-4 0-11-16,-1 2-11 0,0-3-9 0,-2-1-13 15,3-3-7-15,3-2-5 0,1-5-8 0,6-4-8 16,4-4-2-16,8-3-2 0,7-11-1 0,-1 8 3 16,3-2-2-16,2-3 1 0,5-2-2 0,2-3-1 15,1 1 2-15,4-3 2 0,-1-1 6 0,5-1 8 16,-3 0 4-16,1 1 3 0,0-2 7 15,1-2 4-15,2 0 3 0,-1 0 2 0,2 0-8 16,-3 0-10-16,1-1-2 0,-2 2-4 0,-2-2-8 16,-2 1-15-16,-2 1-24 0,-1 0-33 0,-1 2-37 15,-2-2-49-15,2 1-54 0,-3-1-55 0</inkml:trace>
  <inkml:trace contextRef="#ctx0" brushRef="#br1" timeOffset="119518.33">12997 11061 354 0,'0'0'151'0,"0"0"23"0,0 0 19 16,0 0 12-16,0 0 10 0,0 0-41 0,0-4-38 16,-1 2-30-16,0 5-29 0,0 2-23 15,2 4-21-15,-1 1-12 0,1 4-8 16,2 3-12-16,-1 2-1 0,-1 6-3 0,-2-4 3 16,1 7 1-16,0 3 4 0,-1 3-1 0,-1 2 0 15,0 2 3-15,-2 1 3 0,0 0 2 0,0 0-8 16,1-5-25-16,0-2-36 0,-1-6-38 0,2-5-31 15,1-4-32-15,1-17-32 0,0 0-23 0,3 9-13 16,3-7 19-16</inkml:trace>
  <inkml:trace contextRef="#ctx0" brushRef="#br1" timeOffset="119735.15">13319 10893 392 0,'0'0'156'0,"0"0"33"15,0 0 26-15,0 0 21 0,0 0 15 0,0 0-38 16,0 0-23-16,0 0-23 0,0 0-36 0,-1-3-30 16,1-2-24-16,3 4-19 0,6-4-12 0,-1 3-15 15,8-1-11-15,-1 1-5 0,4-1-3 0,4-1-1 16,0-3-5-16,-3-2-12 0,2 0-14 16,-3-4-21-16,0 3-29 0,0-1-28 15,-3 0-31-15,1 1-42 0,-2-2-44 0,-4 0-42 0</inkml:trace>
  <inkml:trace contextRef="#ctx0" brushRef="#br1" timeOffset="120084.39">13425 10796 313 0,'-12'8'83'0,"-1"1"14"0,4-3 13 16,1 0 7-16,2 2 13 0,1 1-24 0,1 2-17 15,1 0-11-15,0-1-13 0,-2 2-9 0,1 0-15 16,0 0-7-16,-3 4-12 0,0 0-6 0,1-2-6 15,0-1-4-15,2-1-1 0,-1 1-2 0,0-2 1 16,1-1 0-16,2 0-2 0,2-2-8 16,0-1-11-16,4-4-7 0,-4-3-8 0,3 4-8 0,2-1 0 15,2-3 1-15,2 0 1 0,1 3 8 16,2-2 13-16,0-1 13 0,4-1 9 0,0 0 14 16,1 2 4-16,1-2 3 0,2-1 4 0,1 2 1 15,-3 1-3-15,2-2-1 0,-1 1 0 16,0 0-3-16,0 0 0 0,-4 4 4 15,-1-1 6-15,-4 0 3 0,-4 3 1 0,-2-1-4 0,-1 1-4 16,-3 3 0-16,-2 1-5 0,-3 2-8 0,-2 2-6 16,-3 0-4-16,1 1 2 0,-2 4 2 0,-1 0 3 15,0 3-1-15,-3 0-2 0,-1-2-9 0,2 1-22 16,-3-3-31-16,2-1-38 0,-1-1-43 16,0-4-46-16</inkml:trace>
  <inkml:trace contextRef="#ctx0" brushRef="#br1" timeOffset="120286.85">13687 10874 214 0,'0'0'66'0,"0"0"11"16,6-10 15-16,-5 10 19 0,-4 2 12 0,-5 6-29 16,2 4-23-16,-6 6-8 0,1 1-5 0,3 2-10 15,-2 3-14-15,1 3-20 0,0-8-11 0,4-1-2 16,2 0 2-16,0 4-10 0,1 1-5 0,2-1-1 15,2 0-17-15,2-2-12 0,1-3-25 16,6-2-20-16,0-3-25 0</inkml:trace>
  <inkml:trace contextRef="#ctx0" brushRef="#br1" timeOffset="120403.33">13912 11141 464 0,'11'-9'171'16,"-11"9"23"-16,6-7 10 0,-1 0 9 0,-5 0 4 15,-5 1-57-15,0 0-44 0,-2 0-47 0,-2 2-41 16,-5-2-40-16,1 2-35 0,-3-2-27 0,-2 3-27 15,-4 3-25-15,-3 4-24 0,-2 3-31 0,-3 4-24 16</inkml:trace>
  <inkml:trace contextRef="#ctx0" brushRef="#br1" timeOffset="121019.5">12618 11896 81 0,'-9'1'28'0,"-3"-1"9"0,3 0 11 0,9 0 12 15,0 0 9-15,-9 0 12 0,9 0 1 0,0 0 1 16,0 0 2-16,0 0 4 0,0 0-8 16,0 0-9-16,1 1-6 0,3-2-7 0,3 1-3 15,6 0 0-15,7-2-3 0,2-1-2 0,2 0 11 16,7 0 7-16,3-2 1 0,5-3 10 0,1 0 8 16,4-2-5-16,5-4-3 0,5 0-12 0,3-3-12 15,3-1-5-15,4-2-3 0,2-1-14 0,2-1-10 16,1 3-7-16,0-4 0 0,0 1 0 0,3 3 0 15,1-2-5-15,-1 1 0 0,2 1-1 16,0 1-1-16,-1 0 0 0,3 2-4 16,-4-1 1-16,-3 4-4 0,-6 1 1 0,-6 1 0 15,-7 3-1-15,-11 0-2 0,-6 3 2 0,-8-1 1 16,-7 5-1-16,-18 1 2 0,0 0-1 0,0 0 0 16,0 0 2-16,0 0-1 0,0 0 0 0,0 0-1 15,0 0-2-15,0 0-3 0,0 0-12 0,0 0-18 16,0 0-21-16,0 0-25 0,12-5-26 0,-12 5-35 15,4-3-33-15,-5-2-34 0,-3-1-42 0</inkml:trace>
  <inkml:trace contextRef="#ctx0" brushRef="#br1" timeOffset="121672.11">14343 10521 283 0,'9'2'119'0,"-9"-2"28"0,0 0 24 16,0 0 27-16,0 0 20 0,0 0-20 0,0 0-17 15,0 0-11-15,0 0-20 0,0 0-26 0,5 4-22 16,-5-4-27-16,0 0-23 0,4 5-16 0,0 0-15 15,-4 2-15-15,1 3-8 0,-1 6-5 0,2 7-1 16,0 7 1-16,0 11 4 0,0 7-1 16,-1 5 1-16,4 5 4 0,0 4-1 0,0 6 3 15,2 2 10-15,-3 4 1 0,0-2-1 0,-4-2 2 16,1-6 4-16,0-4-4 0,-1-4 2 16,0-6 0-16,0-5-10 0,-2-9 0 0,2-5 4 15,-1-9 5-15,1-5 7 0,0-17 11 0,0 0 9 16,0 0 11-16,0 0 6 0,0 0 0 0,0 0 1 15,0 0-6-15,0 0-8 0,0 0-9 0,0 0-10 16,0 0-5-16,0 0-9 0,0 0-12 0,0 0-29 16,1 5-34-16,0-4-35 0,0-3-54 0,1-5-58 15,0-2-66-15</inkml:trace>
  <inkml:trace contextRef="#ctx0" brushRef="#br1" timeOffset="123787.9">13360 9863 129 0,'0'0'54'0,"0"0"17"16,0 0 18-16,0 0 13 0,0 0 18 0,0 0 4 16,0 0 8-16,0 0 6 0,0 0 7 0,0 0-1 15,0 0-5-15,0 0-5 0,0 0-10 0,0 0-9 16,0 0-15-16,2-3-16 0,1 2-16 0,-2 0-17 15,4-3-13-15,3 2-9 0,0 3-7 0,2-1-5 16,2-1-6-16,2-1-4 0,0 1-5 0,-4 1-1 16,-1-3 1-16,2 3 0 0,2-3 1 15,-2 2-1-15,2-2-1 0,-1 1-1 16,1 0-1-16,1 3-1 0,-2 2-2 0,1-2-6 16,-1 4-13-16,-3 0-6 0,1 1-3 0,-2 1 3 15,-2 4 0-15,-1 0 0 0,0 1-1 0,-1-2 6 16,-3 0 11-16,-2 4 8 0,-3-4 0 15,3 0 1-15,-3 2-2 0,2-2-1 0,-1 1 3 0,0 1-2 16,-4-1 2-16,1 1 0 0,0 1 0 0,1-4-2 16,-1 3-10-16,2-2-6 0,0-2-15 0,-2 0-17 15,6-8-15-15,0 0-10 0,0 0-17 0,0 0-12 16,0 0 4-16,0 0 2 0,0 0 11 0,0 0 18 16,-1 1 15-16,4-1 12 0,1 0 21 15,1-4 18-15,0 0 11 0,1-2 10 0,4 2 9 16,-1-1 4-16,2 1 2 0,0 0 1 0,-1 4-3 15,-2 1-1-15,3 0 0 0,-1 3 7 0,1-1 1 16,4 4 3-16,-3 0-3 0,-3 1-2 0,2 0 2 16,-2 1-4-16,1 2-1 0,0 2-5 0,-3 1 2 15,-2 1-1-15,-2 0 2 0,-3 1 2 16,0 1 2-16,3 2 14 0,-4 0 5 0,-2-1 0 16,-4 2-4-16,-1-3-7 0,-2 0-2 0,1-1-2 15,0 2-2-15,-4-1-11 0,-1-1-3 16,-5-1-2-16,2-1 1 0,0 1 2 0,0-3 3 15,0-1-1-15,1-1-1 0,-2-2-2 0,0-2-5 16,1-3-4-16,-1-1-10 0,2-2-19 0,-2-3-20 16,2-2-38-16,1-1-41 0,-1-3-65 0</inkml:trace>
  <inkml:trace contextRef="#ctx0" brushRef="#br1" timeOffset="125318.93">14492 10610 41 0,'-2'-5'12'0,"-1"0"2"0,3 5 4 0,0 0 6 0,-5-7 6 0,1 1 2 15,4 6 2-15,0 0-2 0,0 0-3 0,-4-4 0 16,-3 0-4-16,0 3-4 0,0 0-5 0,1 0-5 16,-1 1 2-16,-2 0 4 15,-1 1 4-15,1 1 3 0,1 2 6 0,0-2 4 16,8-2 7-16,-9 3 3 0,9-3 1 0,0 0 6 16,0 0 7-16,0 0 11 0,-4 4 6 0,3 0-1 15,3 0-4-15,0 0-3 0,4-2-5 0,4 0-3 16,0-2-3-16,2 3-1 0,6-3 8 0,5 0 17 15,2-1 9-15,-1-1 4 0,3 0 6 0,10 0-1 16,3-2-6-16,2 3-13 0,6-4-17 0,3 0-18 16,3 0-10-16,2 0-2 0,1-1-6 15,1 1-8-15,3-2 3 0,-5 1-1 0,1 0-3 0,0-1 0 16,-4 2-4-16,-4-2-5 0,0 1 2 0,-4-1 2 16,-4 0-5-16,-6 2-2 0,-2-2 0 15,-4 1-4-15,-5 2 2 0,-8 0 0 0,-2 1 0 16,-2 1-3-16,-12 2 1 0,0 0-1 0,0 0 1 15,0 0 2-15,0 0-2 0,0 0-1 0,0 0 0 16,0 0 3-16,0 0-3 0,0 0 2 0,0 0-4 16,0 0 1-16,0 0 0 0,0 0 2 0,0 0-2 15,0 0-2-15,0 0 1 0,0 0 2 16,0 0 2-16,0 0-2 0,0 0 1 0,0 0-1 16,0 0 0-16,0 0 0 0,0 0-1 15,0 0-4-15,7 2 0 0,-4 1-2 0,-4 0-3 16,0 1 0-16,-2 0 0 0,-1 2 0 0,0 4 0 15,1 2 3-15,2 3 3 0,-3 5 5 0,2 1 5 16,3 2 0-16,1 4 1 0,1 1 1 0,1 5 2 16,-1 3-1-16,1 2-2 0,2 4 0 0,1-3-1 15,-2 1-1-15,2-2 2 0,-2 1 0 0,0-2-1 16,1-1 0-16,-1-3-1 0,-1-2 0 0,1-4-3 16,-2-5 1-16,-2-1 0 0,2-3-2 0,-3-2 2 15,3-4 0-15,-1 0 1 0,2-1-1 0,-2-2 0 16,1-2 1-16,-3-7-1 0,3 6 1 0,-3-6 0 15,0 0 1-15,0 0-3 0,0 0 3 0,0 0-4 16,0 0-1-16,3 7 0 0,-3-7-1 0,0 0-1 16,0 0 1-16,0 0-1 0,0 0 0 0,2 6 3 15,-2-6 0-15,2 6-1 0,2-1 2 16,-3 2-2-16,2 1 0 0,-2-2 1 16,-1 0 0-16,0 1-1 0,2-1 0 0,-2-6 2 15,1 8-2-15,2-2 1 0,-3-6 1 0,0 0-2 16,0 0 0-16,0 0 0 0,0 0 0 0,0 0 0 15,0 0 1-15,0 0-1 0,0 0 0 0,0 0 0 16,0 0 0-16,1 7 0 0,-1-7 0 0,1 6 0 16,2 0-1-16,-3 0-1 0,1 0 1 0,1 1-1 15,0 1 1-15,-2-1 1 0,1-1 2 0,1 2-4 16,1-1 2-16,-2 1 0 0,1-2 0 0,-1 1 0 16,3-1 0-16,-4-6-1 0,0 0-1 15,3 5 4-15,-3-5-1 0,0 0 2 0,0 0-2 16,0 0 2-16,0 0 0 0,0 0 0 0,0 0-1 15,0 0 0-15,0 0 0 0,0 0 1 0,0 0 1 16,0 0 0-16,0 0 2 0,0 0 1 0,0 0 1 16,0 0-1-16,0 0 2 0,0 0-1 0,-2 2 1 15,0-1 1-15,-2-1 0 0,-1 0 0 0,1-3-2 16,-2 0 1-16,-2 1-4 0,2 0-2 0,-4-2 0 16,-4 2-2-16,3 4-1 0,-4 0-1 15,-6 2-2-15,-6-1 1 0,-6 2 1 16,-4 2 0-16,-6 1-1 0,-6-1 0 0,-6 3 0 0,-4-1 1 15,-1 0-1-15,-3 1 1 0,2-2 0 16,-2 2 1-16,6-1 0 0,-2 0 0 0,4-2-2 16,-3-2-1-16,1 0-7 0,-1-2-35 0,-1-2-23 15,-4-1-35-15,-4 1-54 0,-2-1-62 0,-6-1-95 16</inkml:trace>
  <inkml:trace contextRef="#ctx0" brushRef="#br1" timeOffset="127271.32">14871 9941 360 0,'0'0'103'0,"0"0"19"16,0 0 11-16,0 0 4 0,0 0 0 0,0 0-32 15,0 0-30-15,0 0-22 0,-1-1-20 0,-2 1-19 16,0 3-11-16,-1 2-3 0,-1 5-2 0,0 0 1 16,-1 2 0-16,-1 5-2 0,-3 5 7 15,-8 0 10-15,4 0 3 0,-1 2 0 0,-1-1 4 16,-1 0 1-16,0-2-1 0,1-1 1 0,0-1-3 15,2-2-12-15,-1-6-2 0,7-1 0 16,8-10-5-16,-6 7 1 0,6-7-1 0,0 0 1 16,0 0 1-16,0 0 1 0,0 0-2 0,0 0-1 15,2 3 2-15,2-1-4 0,3 1 4 0,3-3-4 16,-2 0 4-16,2 0 5 0,1-2 7 0,3 1 17 16,4-2 17-16,2 1 10 0,-3 1 6 0,-1-1 2 15,4-1-2-15,-3 0-5 0,2-1-5 0,0 0-16 16,0 0-19-16,-3-1-19 0,1-1-24 15,-5 0-25-15,-2-2-31 0,1 0-55 0,-5-1-46 16,1 1-52-16</inkml:trace>
  <inkml:trace contextRef="#ctx0" brushRef="#br1" timeOffset="127487.26">14886 9916 262 0,'-7'-5'112'15,"7"5"19"-15,0 0 12 0,0 0 6 0,-8-1 2 16,3 5-36-16,0 2-28 0,4 5-19 0,1-2-18 15,0 4-12-15,0 4 1 0,-1 1 10 0,1 6 30 16,1 2 38-16,2-1 2 0,-1 0-4 0,1 0-4 16,-1 3-5-16,-2 4 16 15,1-1-12-15,1-1-33 0,0-4-42 0,2-3-2 16,-1-3-1-16,-1-2 2 0,0 0-3 0,0 0-25 16,1-5-3-16,2-1 1 0,-1-3-1 0,-2-1-8 15,2 2-20-15,-2 0-33 0,1-2-40 0,1 2-47 16,0-2-53-16,-4-8-62 0</inkml:trace>
  <inkml:trace contextRef="#ctx0" brushRef="#br1" timeOffset="129735.16">15593 10476 84 0,'0'0'17'0,"0"0"2"0,0 0-1 0,0 0 0 0,0 0 2 16,0 0-10-16,0 0-4 0,0 0-6 16,0 0-6-16,-7 7-10 0</inkml:trace>
  <inkml:trace contextRef="#ctx0" brushRef="#br1" timeOffset="130771.29">14681 10891 251 0,'0'0'71'0,"0"0"5"0,0 0 5 0,0 0 2 15,0 0 1-15,3 0-26 0,-2 2-19 16,-2 6-13-16,-5 3 16 0,1 3 15 0,-3 7 2 16,0 1 3-16,-4 6 17 0,-3 2 12 0,1 4-1 15,2-6-2-15,-1 1-27 0,3-4-20 16,1-2-7-16,1-3-6 0,0-2-16 0,3-3-11 15,5-15-1-15,0 0 3 0,0 0 0 0,0 0 1 16,0 0 3-16,0 0 0 0,0 0 3 0,0 0 5 16,0 0 11-16,0 5 15 0,2-2 17 0,1-3 14 15,-1-2 13-15,5-2 12 0,-2 0 5 0,0-2 1 16,3 0-4-16,-2-3-14 0,1 1-17 0,-7 8-16 16,6-5-15-16,0 0-10 0,3-1-7 15,0 1-7-15,3-2-5 0,1 1-2 0,3 2-3 16,-1-2-1-16,-1 2 0 0,2 0-5 0,-5 3 0 15,2 0-1-15,-4 1-2 0,0 1-1 0,-9-1 0 16,8 3-1-16,-2 1 1 0,-3 0 1 0,-3 2 0 16,3 0 2-16,-1 1-2 0,0 0 4 0,0 1-3 15,-2 1 4-15,-2-1 0 0,0 0-2 0,0 0 0 16,-3 0 1-16,2 2 1 0,-5 0 0 0,1 0 1 16,-1 0-2-16,0 2 2 0,-2-1 3 0,1 3-2 15,-2 0 1-15,-3 0-1 0,0 1-6 0,0 2-4 16,0 0-10-16,-3-1-31 15,2-1-39-15,0-2-45 0,1-1-66 0,0-4-77 16</inkml:trace>
  <inkml:trace contextRef="#ctx0" brushRef="#br1" timeOffset="130969.88">14765 10944 628 0,'-10'-4'157'0,"2"1"27"15,8 3 28-15,0 0 25 0,0 0 16 0,0 0-49 16,0 0-35-16,0 0-29 0,-1 0-27 0,1 0-26 16,-3 0-31-16,7 3-22 0,3-2-17 15,1-1-8-15,4-1-4 0,3 0-2 0,3 2 3 16,2-3-1-16,0 1-6 0,-4-1-18 0,0 1-23 16,0 0-29-16,-1-4-30 0,1 1-44 0,-1-1-57 15,1-2-72-15</inkml:trace>
  <inkml:trace contextRef="#ctx0" brushRef="#br1" timeOffset="131323.31">15058 10794 551 0,'-8'0'121'0,"-2"1"21"0,0-1 15 0,-1 3 5 16,-2 1 1-16,9 2-40 0,-2-1-33 15,1 7-25-15,-2 2-11 0,3 3-10 0,-6 4-16 16,2 4-5-16,0 1 1 0,0 3-1 0,-1 1-1 15,2 2 1-15,-1-1-7 0,0 0-12 0,4 0 2 16,-2-1-2-16,4-3-3 0,2 0-1 0,2-3-8 16,0-3-2-16,2-2-4 0,5-3 1 0,-2-3 0 15,2-3 2-15,1-3 1 0,2-4 4 0,0 0 8 16,0-4 11-16,1-1 12 0,0-1 15 0,0-1 5 16,-1-1 9-16,1 0 15 0,-3 1 16 0,-1 0 12 15,-9 4 4-15,0 0-2 0,5-6-9 16,-5 6 0-16,4-5-7 0,-4 5-17 0,1-5-16 15,-2 0-18-15,-4 2-19 0,2 0-24 0,-4-1-27 16,-1 1-35-16,-5 0-14 0,1 0-19 0,0 2-13 16,-3 2-13-16,-1 2-6 0,-2 2 5 0,-1 0 7 15,0 2 11-15,-3 3-13 0,4 0-22 16,2 0-37-16</inkml:trace>
  <inkml:trace contextRef="#ctx0" brushRef="#br1" timeOffset="132169.84">15205 10829 87 0,'-7'0'42'0,"0"2"16"0,1 1 17 16,6-3 16-16,0 0 13 0,0 0 4 0,0 0-1 15,0 0-2-15,-5 4-2 0,-1-3-7 0,6-1-6 16,0 0-10-16,0 0-6 0,0 0-11 0,0 0-5 15,0 0-1-15,0 0-5 0,0 0-4 0,0 0-5 16,0 0-8-16,1 2-5 0,0 0-5 0,3-2-1 16,2-2-6-16,0 5 2 0,5-4 3 15,1-1 2-15,3-1 4 0,1 0 0 0,7 2 1 16,-7 0-3-16,5-2 1 0,0-2-4 0,-1 3-2 16,1-4 2-16,1 0 8 0,-3 1 7 0,1 1 6 15,-4-3 7-15,-1 3 5 0,0-1 1 0,-5 2 2 16,1 0-2-16,-2 1 2 0,-9 2 1 0,0 0 1 15,0 0-1-15,0 0-3 0,0 0-2 0,0 0-5 16,0 0-7-16,0 0-13 0,2 1-11 0,-1 1-10 16,-2 2-7-16,-2-1-8 0,-2 4 0 15,0 0-2-15,-2 2-1 0,0 5 0 0,-3 3 1 16,0 4 0-16,3-2 3 0,0 4 2 0,-3 5 2 16,1 1 0-16,-1 2 0 0,-2 1 2 0,0 1-1 15,1-1 2-15,-4 1-3 0,2 1 1 16,0-1-2-16,0-2-8 0,1 0-6 0,0-2-16 15,2-3-20-15,0-2-18 0,3-2-19 0,0-5-24 16,3-2-24-16,4-15-21 0,0 0-22 0,0 0-15 16,0 0-10-16,0 0-6 0,0 0-7 0,0 0 4 15,-2 6 9-15</inkml:trace>
  <inkml:trace contextRef="#ctx0" brushRef="#br1" timeOffset="132387.87">15316 11043 218 0,'-9'2'71'16,"2"1"14"-16,0 1 15 0,7-4 16 0,-5 5 14 16,5-5 5-16,0 0 8 0,0 0 8 0,0 0 17 15,-2 3 9-15,4 0 4 0,0 0-1 0,-2-3-1 16,0 0-16-16,5 2-17 0,2 2-13 16,2-3-20-16,2 0-17 0,2-1-17 0,3 0-14 15,0-1-14-15,0 0-11 0,1 2-12 0,3 0-11 16,0-1-34-16,0 0-44 0,2 1-56 0,0-2-81 15,-1 0-106-15</inkml:trace>
  <inkml:trace contextRef="#ctx0" brushRef="#br1" timeOffset="133279.87">15691 10406 90 0,'0'0'60'0,"0"0"17"0,0 0 13 0,0 0 15 16,0 0 12-16,0 0-6 0,0 0-2 0,0 0-12 15,-1 0-19-15,4 1-13 0,2 0-10 0,5 0 0 16,7-1 6-16,4 1 13 0,6 1 5 0,5-1 7 15,9 0 5-15,2-1-2 0,3 0 1 0,2 0-5 16,5 0-18-16,5-1-18 0,1 1-15 0,1-2 0 16,2 0-2-16,3 0 1 0,0 1-8 15,3 0-5-15,-1 0 3 0,-2-1-2 0,0 2 2 16,-3 0-9-16,-1 0-4 0,1-1 0 0,-2 0 1 16,-2 1 0-16,-4 1-2 0,-6-1-1 15,-4-1 0-15,-6 1-3 0,-4-1 1 0,-6 0 0 16,-5 1 4-16,-8 0 4 0,-15 0 4 0,0 0 3 15,0 0 5-15,0 0 2 0,0 0 1 0,0 0 3 16,0 0-7-16,0 0-7 0,0 0-4 0,0 0-4 16,0 0-4-16,0 0-2 0,0 0-1 0,0 0-2 15,0 0 2-15,0 0 2 0,0 0-1 0,0 0-1 16,0 0-3-16,0 0-5 0,0 0-4 0,0 0-6 16,0 0-6-16,0 0-6 0,0 0-2 15,0 0-4-15,0 0 1 0,0 0-4 0,0 0 2 16,0 0-2-16,6-1 0 0,-6 1 2 0,1-2-1 15,-3 1 0-15,-4 0-3 0,0-1-1 0,-2 2 1 16,1-1-1-16,-2 0-4 0,9 1-1 0,-7-2-2 16,7 2-3-16,0 0 4 0,0 0 1 0,0 0 5 15,0 0 6-15,0 0 9 0,0 0 5 0,-9-3 6 16,9 3 6-16,0 0 3 0,0 0 4 16,0 0 1-16,0 0 2 0,0 0 1 0,0 0 3 15,0 0 3-15,0 0 3 0,0 0 2 0,0 0 3 0,0 0-1 16,0 0 0-16,0 0-1 0,0 0-3 15,0 0-5-15,0 0-9 0,0 0-13 16,0 0-23-16,0 0-21 0,0 0-34 0,0 0-40 16,0 0-54-16</inkml:trace>
  <inkml:trace contextRef="#ctx0" brushRef="#br1" timeOffset="134138.84">15674 11486 70 0,'-13'9'35'0,"2"-3"15"0,11-6 16 16,0 0 19-16,0 0 10 0,0 0 4 0,0 0 3 16,0 0 0-16,0 0-1 0,0 0-9 0,0 6-14 15,0-6-10-15,2 2 0 0,2-3-5 0,5 1 8 16,4-3 4-16,6-1 1 0,6-3 7 16,5-1 8-16,5-1 3 0,6 1-8 0,1-1-5 15,5 0-9-15,7-1-6 0,4 0-6 16,4-2-8-16,4 0-11 0,2 2-7 0,3-1-4 15,4 0-3-15,0-1-9 0,2 2-7 0,-2 2 2 16,1-1-3-16,-4 1-3 0,-2 1 0 0,0 0 1 16,-1 2-2-16,-3 2-3 0,-4-2 1 0,-4 2-2 15,-6 0-1-15,0 1 3 0,-6-1-2 0,-5 1-2 16,-7 0 1-16,-6 0 3 0,-7 1 1 16,-4-1 7-16,-17 2 4 0,0 0 1 0,0 0 1 15,13-2 2-15,-13 2 0 0,0 0-2 0,0 0-2 16,0 0-15-16,0 0-15 0,0 0-20 0,0 0-21 15,0 0-26-15,0 0-29 0,8-4-30 0,-2-4-64 16,-5-1-86-16</inkml:trace>
  <inkml:trace contextRef="#ctx0" brushRef="#br1" timeOffset="134520.17">17435 10561 252 0,'0'0'76'0,"0"0"16"0,0 0 19 16,0 0 16-16,0 0 17 0,0 0-4 16,0 0-2-16,-2-7-4 0,1 1-7 0,-1 1-8 15,2 5-13-15,-3-5-10 0,3 5-11 0,0-5-13 16,0 0-7-16,-2-1-7 0,2 6-8 0,0-7-1 16,0 7 1-16,0 0-2 0,0 0-1 0,0 0-5 15,0 0-8-15,0 0-8 0,0 0-7 0,0 0-9 16,0 0-10-16,0 0-8 0,0 3-6 0,-2 2-1 15,0 5 3-15,0 6-1 0,1 4 2 0,-2 5 1 16,-1 6 4-16,2 5 3 0,-2 5 2 0,1 5-1 16,2-3-2-16,0-1 3 0,-1-3-2 15,0-3 3-15,0-2-2 0,0-3 2 0,0-2-1 16,1-4 1-16,0-5 0 0,0-2 0 0,0-2 1 16,0 0-1-16,0-2 2 0,0 0-2 0,1-3 3 15,0 1-2-15,0-2 2 0,0-1-1 0,1-1 0 16,-1 0 0-16,0-8-1 0,0 0-12 0,0 7-27 15,0-7-31-15,0 0-28 0,0 0-27 0,-1 6-40 16,1-6-39-16,-3 6-41 0</inkml:trace>
  <inkml:trace contextRef="#ctx0" brushRef="#br1" timeOffset="135303.03">15943 9665 109 0,'0'0'50'0,"0"0"8"0,0 0 10 0,-8-7 8 0,8 7 12 15,0 0-2-15,0 0-2 0,0 0 5 0,0 0 4 16,0 0 0-16,0 0-3 0,0 0-8 0,0-9-10 16,2 8-13-16,2 2-8 0,1 0-7 0,4 0-2 15,3 1 2-15,5-1 1 0,3 0 5 0,1 1 1 16,2-2 0-16,-2 0-3 0,0 1-9 15,-1-1-9-15,-1 0-9 0,0-2-7 16,1 0-2-16,-2 0-4 0,-1-1-2 0,-1-1-10 16,-1 2-13-16,-1-1-20 0,-1 0-28 0,-1-1-35 15,-4 0-49-15,2 0-53 0</inkml:trace>
  <inkml:trace contextRef="#ctx0" brushRef="#br1" timeOffset="135719.31">16027 9653 459 0,'-11'-2'100'0,"3"3"16"0,1 0 16 15,7-1 6-15,0 0 2 0,0 0-33 16,-5 0-28-16,-1 3-23 0,2 2-16 0,1 0-17 16,-1 3-16-16,0 3-7 0,-1 1 1 0,-1 2-1 15,4 0 1-15,-2 2 1 0,1-1-1 0,-1 3 2 16,0-1 0-16,1 0 1 0,1-1-2 0,-1-2 0 15,2-3 0-15,0-1 2 0,1-2 0 0,0-8 0 16,0 0 1-16,0 0-1 0,0 0 0 0,0 0 2 16,0 0-1-16,2 3 0 0,3 1-1 0,-1-4 6 15,2-1 7-15,2-2 7 0,3-1 8 16,1 0 8-16,4-3 7 0,-2 1 4 0,3-1-2 16,-3 2-4-16,3 1-8 0,-1 2-9 15,1-1-8-15,-2 1-8 0,1 1-8 0,-3 0-3 16,0 4-2-16,-2-1-2 0,1 2 1 0,-1 1 1 15,-2 0-2-15,0 1 0 0,-1 1 0 0,-1 0-1 16,-1 0 3-16,-3 1-1 0,-1 0 1 0,-2 1 1 16,0 2 0-16,-1 0 0 0,-2 1 0 0,-1 0 1 15,-2 2-1-15,-1-1 2 0,0 0-1 0,-1 1 1 16,-2 0-4-16,-1 1-2 0,-2-2-7 0,-2-1-12 16,1-1-18-16,-3-1-30 0,0-4-35 0,-2 0-45 15,3 0-55-15</inkml:trace>
  <inkml:trace contextRef="#ctx0" brushRef="#br1" timeOffset="136602.81">16234 10685 353 0,'0'-8'100'0,"0"8"20"0,0 0 18 0,-3-7 13 15,3 7 7-15,-2-6-26 0,-2 3-23 0,-1 0-19 16,5 3-19-16,-5-1-20 0,-1 1-17 0,1 3-17 15,0-1-7-15,-2 4-7 0,-1 1-5 0,-2 1-2 16,-2 5 1-16,0 2 2 0,-5 4-1 0,0 5 4 16,-1 4 0-16,-2 3 4 0,0 1-2 0,1 1 1 15,0 0-4-15,7-1 0 0,2 0 1 0,4-3 1 16,3 0-2-16,4-7-2 0,5-3 1 16,0-3 1-16,4-1 2 0,-2-2-3 0,4-3 1 15,0-1-1-15,-3-3 2 0,2-3 9 0,0 0 14 16,-1-2 15-16,1 0 10 0,-1-2 15 0,-2-1 4 15,2-1 10-15,-3 1 6 0,3-2-6 16,-1 0-11-16,0-3-13 0,0 0-7 0,-1-1-12 16,-1-1-4-16,0-2-6 0,-2 0-6 0,2 0-5 15,-4-2-5-15,-1 1-3 0,-4-1-8 0,0 1-11 16,-3 1-19-16,-1 0-20 0,-2 2-18 16,-4 2-12-16,-1 4-18 0,-4-2-25 0,-1 5-22 15,-1 0-4-15,-1 3-10 0,1 2-21 0,2 1-35 16</inkml:trace>
  <inkml:trace contextRef="#ctx0" brushRef="#br1" timeOffset="136971.34">16385 10700 431 0,'0'0'125'0,"0"0"27"0,0 0 18 15,0 0 11-15,0 0 8 0,0 0-48 16,0 0-26-16,0 0-24 0,-3-4-14 0,5 2-15 16,4 1-6-16,6 1 3 0,4 0 3 0,6 0 5 15,3 1 5-15,3-1 1 0,1 1 2 16,-2-1-5-16,-3 1-8 0,-6-2-13 0,-2 0-5 16,1 0 2-16,-3 1 0 0,-1-1 1 0,-7-1-3 15,2 0 2-15,-8 2 2 0,0 0 2 0,7-2-2 16,-7 2-4-16,6-2-5 0,-6 2-3 0,0 0-4 15,0 0-6-15,0 0-6 0,0 0-5 0,0 0-6 16,0 0-8-16,2 2-5 0,0 1-5 16,-2 2 0-16,-2 6-1 0,-2 4 1 0,-2 5 1 0,1 3 2 15,-1 5-1-15,-1 0-2 0,-2 2-8 16,5-2-17-16,-2 0-18 0,0 1-24 0,0-4-26 16,1-3-28-16,-2-3-34 0,2-4-34 0,-3-1-34 15,3 0-30-15,-1 0-32 0</inkml:trace>
  <inkml:trace contextRef="#ctx0" brushRef="#br1" timeOffset="137169.31">16552 10958 467 0,'-7'-2'159'0,"2"-2"30"0,5 4 26 0,-6-2 23 16,-1 1 19-16,7 1-39 15,0 0-33-15,0 0-19 0,0 0-25 0,0 0-26 16,0 0-20-16,0 0-19 0,0 0-17 0,0 0-13 15,3 0-8-15,1 0-14 0,5 0-7 0,6 0-3 16,0 0-7-16,6-5-24 0,6 2-34 0,3-3-38 16,4-1-51-16,-5-2-75 0,3-1-71 0</inkml:trace>
  <inkml:trace contextRef="#ctx0" brushRef="#br1" timeOffset="137687.47">17079 10755 897 0,'-2'-5'167'0,"-1"1"24"0,-1-2 24 16,1-1 18-16,3 7 15 0,-4-7-40 15,-1 0-30-15,5 7-25 0,1-4-20 0,-1 4-12 16,3-5-13-16,-3 5-13 0,0 0-15 0,2-4-13 16,-2 4-13-16,0 0-12 0,0 0-12 0,-2-5-19 15,2 5-12-15,-3-5-12 0,3 5-7 0,-3-3-11 16,-1 0-14-16,-2 0-13 0,-3 2-12 15,-1 1-8-15,-2 0-15 0,-3 3-19 0,0 1-6 16,1 1-7-16,1 2-4 0,-3 3-2 0,1 2-3 16,1 3-2-16,1 1 0 0,2 1 9 0,2 1-8 15,1 1-2-15,4 0 7 0,0-3 10 16,2 1 14-16,5-4 14 0,2-1 21 0,1-3 20 16,5-1 27-16,2-2 21 0,-2-2 17 0,5-4 10 15,1 0 3-15,3 1 3 0,0-3-5 0,-1 0 1 16,0 1-5-16,2 0-2 0,-2-1-5 0,-1 1-2 15,-1 1 10-15,-5 2 9 0,1 1 13 0,-3 2-1 16,-2 0 4-16,-3 0 4 0,-1 1 0 0,-3 2 0 16,-2 1-10-16,0 2-8 0,-2 0-11 0,-1 0-1 15,-3 3-2-15,-1 1 6 0,0 1 3 0,-3 2 4 16,-2 0 6-16,0 0 1 0,-4 1 11 16,1-1 2-16,-2 0 9 0,1-1-7 0,-1-5-6 15,2-1-6-15,1-3-6 0,2-2-5 0,0-2-13 16,4-2-4-16,0-3-11 0,2-2-4 0,2-1-2 15,2-2-6-15,3-2-8 0,0-1-12 16,0-5-10-16,1 0-16 0,1-3 2 0,1-2 0 16,1-3 4-16,3-5-8 0,2-6-11 0,0-2-11 15,4-2-23-15,0-1-25 0,3 2-71 0</inkml:trace>
  <inkml:trace contextRef="#ctx0" brushRef="#br1" timeOffset="143618.28">5015 8564 572 0,'0'0'201'0,"-2"-9"26"0,2 9 29 15,0 0 20-15,0 0 21 0,0 0-59 0,0 0-34 0,0 0-38 16,0 0-26-16,0 0-22 0,0 0-26 16,0 0-19-16,0 0-19 0,0 0-20 0,-3-3-14 15,1 3-10-15,0 3-7 0,1 1-5 0,1 3-3 16,1 0-4-16,-1 0-1 0,2 1 3 0,-2 1-1 15,0-1 3-15,2-2 2 0,0-2 1 0,-1 2 0 16,-1-6 1-16,2 6-1 0,0 0 2 0,2 1 2 16,-4 0-2-16,3 0 0 0,-1-1-2 0,0 1 2 15,-2-7 0-15,4 7 2 0,-1 0-2 0,-1-1 0 16,-2-6-2-16,4 6-7 0,0 1-16 16,-3-2-16-16,5 1-10 0,-3-2-21 0,-1 3-22 15,0-1-28-15,0-2-27 0,-2-4-26 16,4 5-23-16,-4-5-32 0,0 0-33 0</inkml:trace>
  <inkml:trace contextRef="#ctx0" brushRef="#br1" timeOffset="143902.57">5122 8548 916 0,'-7'-7'234'16,"1"1"34"-16,6 6 31 0,0 0 25 0,0 0 21 0,0 0-73 15,0 0-47-15,0 0-30 0,0 0-29 16,0 0-31-16,0 0-30 0,0 0-24 0,0 0-25 16,0 0-20-16,0 0-19 0,0 0-13 0,-3 0-13 15,0 2-6-15,3 4-3 0,0 0-1 0,4 3 2 16,0 2 2-16,0 2 2 0,1 2 1 0,2 1 4 16,-2 4 2-16,-1-4 3 0,0 2 1 0,1-1 2 15,0 2 1-15,-1-1 0 0,2-2-1 0,-2-1 0 16,1-2-4-16,-1 0-14 0,0-3-18 0,-1-2-29 15,-3-8-27-15,0 0-23 0,0 0-25 0,0 0-33 16,0 0-31-16,0 0-32 0,0 0-35 0,0 0-41 16</inkml:trace>
  <inkml:trace contextRef="#ctx0" brushRef="#br1" timeOffset="144802.54">15570 8408 326 0,'0'0'86'0,"0"0"9"0,0 0 5 15,-4-5 3-15,-1 5 5 0,3 0-18 0,-4 2-17 16,3 3-8-16,1 4 7 0,-3 3 23 0,1 2-2 16,-1 3-1-16,2-2-2 0,1 0-12 0,-1 1-6 15,-1 1 3-15,-1 1 11 0,0 2-6 0,-1-1 3 16,0 0-1-16,2-3-3 0,-1 1 1 0,0 0-5 15,1-1-16-15,0 0-25 0,-1-3-24 0,1-1-7 16,1 0 1-16,1-3 0 0,-1 1-11 16,0 0-28-16,0-2-39 0,3-8-45 0,-2 7-57 15,2-7-66-15</inkml:trace>
  <inkml:trace contextRef="#ctx0" brushRef="#br1" timeOffset="145034.97">15796 8475 1126 0,'0'0'179'0,"0"0"30"0,0 0 26 0,0 0 22 0,0 0 18 16,7-7-70-16,-5 4-36 0,-2 4-20 15,-4 3-22-15,-1 2-28 0,-1 2-25 0,-1 3-25 16,0 0-18-16,2 3-11 0,-2 1-10 16,7-4-7-16,-4 2-6 0,2 2-1 0,-2 2 1 15,-3 3 2-15,4-2 1 0,-1 1-3 0,0 0-4 16,0-1-15-16,3 0-16 0,-3-3-20 0,4-2-18 15,-4-4-22-15,4-9-16 0,0 0-17 0,0 0-11 16,0 0-11-16,0 0-21 0,0 0-28 0,0 0-37 16,-4 9-40-16</inkml:trace>
  <inkml:trace contextRef="#ctx0" brushRef="#br1" timeOffset="155190.6">3107 13420 462 0,'-4'-10'147'0,"0"1"37"16,0 1 32-16,4 8 29 0,0 0 22 0,-2-7-25 16,2 7-19-16,0 0-19 0,0 0-24 0,0 0-32 15,0 0-31-15,0 0-27 0,0 0-23 0,0 0-20 16,0 0-17-16,0 0-15 0,0 0-13 0,0 0-8 16,0 0-2-16,-1 1-2 0,-3 4-2 15,3 3 0-15,0 3 0 0,2 4 2 0,-1 3 5 16,1 5-2-16,0 5 0 0,2 4 2 0,-2 7 1 15,0-4 3-15,0 4-1 0,1 2 0 0,0 2-3 16,1 1 3-16,-1 1-11 0,1-2-24 0,-3-3-24 16,3-4-21-16,-3-5-35 0,3-2-33 0,-2-9-33 15,1-5-27-15,-2-15-18 0,0 0 1 16,0 0 5-16,0 0 3 0,0 0 20 0</inkml:trace>
  <inkml:trace contextRef="#ctx0" brushRef="#br1" timeOffset="155601.65">3028 13345 977 0,'-5'-12'154'15,"0"4"27"-15,5 8 17 0,0 0 19 0,0 0 14 16,0 0-50-16,0 0-37 0,0 0-22 0,-4-8-22 16,4 8-22-16,0 0-10 0,-1-5-16 0,1 5-9 15,3-3-7-15,-3 3-2 0,3-2-4 0,-3 2-6 16,0 0-3-16,0 0-6 0,0 0-6 0,0 0-1 15,0 0-4-15,0 0-3 0,0 0 1 0,0 0-1 16,0 0-4-16,0 0-3 0,0 0-5 0,0 0-10 16,0 0-13-16,0 0-11 0,0 0-16 15,0 0-15-15,0 0-12 0,0 0-12 0,0 0-7 16,0 0 6-16,0 0 9 0,0 0 11 0,0 0 15 16,0 0 16-16,0 0 18 0,0 0 17 0,0 0 17 15,0 0 12-15,0 0 10 0,0 0 8 0,0 0 9 16,0 0 9-16,0 0 5 0,0 0 3 0,0 0 0 15,0 0-4-15,0 0-7 0,0 0-8 0,0 0-8 16,0 0-8-16,0 0-10 0,0 0-5 16,0 0-5-16,0 0-3 0,0 0 0 0,0 0-6 15,0 0-5-15,0 0-11 0,0 0-11 0,0 0-15 16,0 0-16-16,0 0-21 0,0 0-19 0,0 0-28 16,0 0-29-16,0 0-30 0,0 0-35 15,0 0-37-15</inkml:trace>
  <inkml:trace contextRef="#ctx0" brushRef="#br0" timeOffset="160442.41">2994 13300 207 0,'2'-6'102'0,"3"1"21"0,-5 5 21 0,0 0 19 0,0 0 18 15,0 0-13-15,0 0-12 16,0 0-11-16,0 0-10 0,0 0-14 0,0 0-14 16,0 0-14-16,0 0-18 0,0 0-16 0,0 0-13 15,0 0-18-15,0 0-13 0,0 0-10 0,1 2-8 16,-1 4-9-16,1 5 1 0,-1 6 0 0,1 6-1 16,1 11 4-16,0 7-2 0,0 7 4 0,1 3 1 15,-1 4 3-15,2-4 0 0,-1-1-1 0,1-4 0 16,-2-3 0-16,-1-4 3 0,2-8-1 0,-2-4 1 15,0-6-1-15,-1-4-1 0,0-4 2 0,1-1 1 16,0-1 1-16,-1-11-1 0,0 0 2 0,1 8 1 16,-1-8 2-16,0 0-10 0,0 0-23 0,0 0-27 15,0 0-27-15,0 0-23 0,0 0-25 16,0 0-22-16,0 0-42 0,0 0-26 0</inkml:trace>
  <inkml:trace contextRef="#ctx0" brushRef="#br0" timeOffset="160806.63">2961 13403 617 0,'-6'-13'170'0,"1"2"23"0,1 2 27 15,2 0 22-15,2 2 12 0,0 1-67 16,0 6-40-16,1-7-20 0,2 1-25 0,4 0-24 16,1 0-25-16,7-2-24 0,3-2-12 0,5-1-8 15,5 0-6-15,2 0-5 0,0 1 4 16,2-1-1-16,-2 3-1 0,0-1 0 0,-2 3-1 15,-2 3-4-15,-4 2 1 0,-2 3 3 0,-3 3-4 16,-2 1 0-16,0 0 0 0,0 1 0 0,0 1-4 16,-4 1-1-16,0 0-1 0,1 1-2 0,-5-2 0 15,-2 1-1-15,-2 0-4 0,-3-1-1 0,-1 1 2 16,-1-1 5-16,-2 2 0 0,-2-1 1 0,-4 3 1 16,1 0 5-16,-3 2 5 0,-2 1 0 0,-3 1 5 15,-2 1 1-15,-3 1 2 0,-3 1 2 0,-1-2-1 16,-1 1-1-16,0-1-2 0,0 1 1 15,0-3-3-15,6-2-1 0,0-1-1 0,2-3-2 16,5 0 1-16,0-3-1 0,4 1-1 0,10-7-8 16,0 0-5-16,0 0-12 0,0 0-24 0,0 0-31 15,-7 0-42-15,2-3-55 0,4-2-66 16</inkml:trace>
  <inkml:trace contextRef="#ctx0" brushRef="#br0" timeOffset="161102.81">4265 13452 801 0,'-29'1'154'15,"5"-1"27"-15,24 0 29 0,0 0 13 0,0 0 15 16,0 0-42-16,0 0-32 0,0 0-18 0,0 0-19 15,-8-1-19-15,6 0-28 0,4 0-12 0,7 0-13 16,5 1-16-16,2 0-5 0,6-1-8 0,0 1-9 16,4-1-5-16,1 0-1 0,-3-1 0 0,1 1-1 15,0 0 0-15,0 1-3 0,0-1-1 0,-1-1-1 16,-3 0-2-16,-2 1-1 0,-1 0-11 0,-3 0-18 16,-2-1-27-16,-4 1-33 0,-9 1-39 0,10-2-47 15,-10 2-56-15,0 0-69 16</inkml:trace>
  <inkml:trace contextRef="#ctx0" brushRef="#br0" timeOffset="161269.91">4374 13640 391 0,'0'0'137'0,"0"0"22"0,0 0 17 0,0 0 17 16,0 0 5-16,-3 8-29 0,3-3-36 0,4 1-31 15,5-4-25-15,7-1-21 0,2-1-16 0,3 1-12 16,6-2-7-16,6-1-5 0,2 1-30 0,0-7-74 15,9 0-72-15,2-2-55 0</inkml:trace>
  <inkml:trace contextRef="#ctx0" brushRef="#br0" timeOffset="161587.03">5608 13176 913 0,'0'0'236'0,"0"0"34"15,0 0 34-15,0 0 30 0,0 0 27 0,0 0-73 16,-5-6-49-16,5 6-31 0,0 0-31 0,0 0-34 15,0 0-34-15,0 0-32 0,0 0-26 0,0 0-28 16,0 0-19-16,0 0-12 0,-6-1-16 0,1 2-14 16,0 5-15-16,0 3-9 0,2 3-3 0,2 0-7 15,1 3-29-15,0 1-15 0,0 3 2 0,0 1 1 16,0-3-6-16,0 0-23 0,0-1-47 0,2-4-47 16,0-1-36-16,-1-1-45 0</inkml:trace>
  <inkml:trace contextRef="#ctx0" brushRef="#br0" timeOffset="161804.29">5782 13164 1163 0,'0'0'164'16,"-1"-11"21"-16,1 11 18 0,0 0 23 0,0 0 13 16,0 0-61-16,0 0-43 0,0 0-26 0,0 0-23 15,-4-5-21-15,2 5-17 0,1 4-24 16,-1 3-12-16,4 1-11 0,-6 3-2 0,8 1 1 15,-1 0-2-15,-1 3 1 0,2 1-4 16,0-2-12-16,-3-2-27 0,1 1-26 0,3-1-31 16,-1 1-42-16,2-2-40 0,-4 0-44 0,3-1-43 15,-1-2-28-15</inkml:trace>
  <inkml:trace contextRef="#ctx0" brushRef="#br0" timeOffset="162135.79">6473 13041 723 0,'-14'-1'151'16,"-3"3"19"-16,2 0 13 0,2-1 3 0,5 4 3 16,2-2-82-16,2 3-36 0,0 0-23 0,0 2-11 15,-3 3-19-15,-2 2-11 0,2 0-4 0,-1 4-3 16,-3 2 1-16,0 1 15 0,-3 2 1 0,1 1 1 15,-2-1 2-15,2-2-3 0,1-2 1 0,1-3 1 16,2 1-1-16,1-4-13 0,8-12-4 16,0 0 1-16,-3 9 0 0,3-9 3 0,0 6 0 15,2-2 4-15,2-2 2 0,2-1 3 0,0-1 2 16,0 0 6-16,2 0 1 0,1-3 1 0,-1 2 0 16,3-2 0-16,-3 1-3 0,2 0 0 15,3-1-2-15,1 0-8 0,4 0-3 0,2-3-2 16,2 0-34-16,3-1-49 0,1 0-54 0,1-2-64 15,-3-2-75-15</inkml:trace>
  <inkml:trace contextRef="#ctx0" brushRef="#br0" timeOffset="162353.84">6580 13095 760 0,'-7'-5'160'0,"7"5"31"0,0 0 29 0,0 0 15 0,0 0 11 15,0 0-38-15,0 0-39 0,0 0-41 0,-6 1-30 16,6 1-32-16,-2 5-30 0,2 1-15 0,2 2-11 15,-2 5-7-15,5 4-5 0,0 3 1 16,0 2-2-16,-1 2 0 0,-1-4 1 0,0-1 1 16,0 1 1-16,-1-1 0 0,0 1 0 15,0-2 2-15,1-1-1 0,-1-1 0 0,-1 0-1 16,2 0-17-16,-2-1-38 0,0-1-38 0,1-2-51 16,-2-1-52-16,1-2-37 0,1-4-17 0,-2-7-5 15,0 0 1-15,3 6 3 0</inkml:trace>
  <inkml:trace contextRef="#ctx0" brushRef="#br0" timeOffset="162535.07">7026 13003 692 0,'-17'-2'118'0,"2"2"31"16,15 0 32-16,0 0 26 0,0 0 23 0,0 0-47 15,0 0-26-15,0 0-13 0,-7 2-12 0,6 0-33 16,4 0-30-16,6-2-25 0,3 3-24 0,4 1-10 15,4-3-2-15,3 0-4 0,5-1-4 0,3-1-36 16,-5 0-42-16,2-1-38 0,2-1-45 0,-4 0-50 16,-1-4-58-16</inkml:trace>
  <inkml:trace contextRef="#ctx0" brushRef="#br0" timeOffset="162951.91">7042 13035 559 0,'-20'6'103'0,"5"-2"17"16,2 1 9-16,3-1 6 0,3 1 3 0,3-1-35 16,4-4-23-16,0 0-21 0,-5 6-22 0,1 0-19 15,0 2-8-15,-1 1-4 0,2 4-6 0,-1 2 3 16,1 2 2-16,-4 0 1 0,1 1 0 0,2 1 2 16,-1-1 1-16,0 0-2 0,2-1 3 0,1-2-2 15,-2-3-2-15,2-3-3 0,2-9-5 0,2 6-5 16,-2-6 0-16,5 5 0 0,-1-2-2 0,2-2-1 15,1 0 2-15,1-1 4 0,4-1 5 16,-2 0 9-16,5 0 7 0,1 0 4 0,2 0 1 16,-2 1-1-16,2 2 0 0,1-1-4 0,-1 2-2 15,3 2-3-15,-3 0-8 0,3 2-4 0,0 1-1 16,-3 0-1-16,-1 2 1 0,-2-2-2 0,0 2 0 16,-5 0 0-16,0-3 3 0,-1 0 0 0,-5 1 6 15,-3-2 7-15,-4-2 1 0,-2 1 6 16,-3 0 1-16,1 2 3 0,-2-1 8 0,-1 1 1 15,-2 2-3-15,-1 1-5 0,-2-1 13 0,-1 3 13 16,-2 0 0-16,-4 1-3 0,3-3-9 16,-2-1 0-16,1 0-1 0,-1-2-9 0,0-1-25 15,1-2-28-15,3-2-16 0,4-2-19 0,2-4-37 16,2-1-63-16,3-3-56 0,-2-3-49 0</inkml:trace>
  <inkml:trace contextRef="#ctx0" brushRef="#br0" timeOffset="163319.59">7785 12766 942 0,'-17'8'47'0,"-1"2"4"0,-4 2 31 0,-3 2 6 0,-2 2 4 0,4 1-33 16,9-2 2-16,-1 1-1 0,0 2-1 15,0 2-4-15,2 2-29 0,0 4-7 0,0 0-3 16,1 5-4-16,2 1-7 0,1 3-1 0,2 1 2 15,2 0-2-15,0 0-3 0,1-3 2 0,1-2-2 16,2-3 1-16,2-2-2 0,1-4 0 16,1-4-1-16,2-4 2 0,1-3 3 15,2-1-1-15,4-2 3 0,-2 0 2 0,6-2 9 0,0 0 9 16,3-3 3-16,3-1-1 0,3-2 1 0,3-1 2 16,0-2 1-16,0-1 16 0,-2-1 9 0,-3 0 12 15,0-1 16-15,-4-2 20 0,-5 1 8 0,-3-2 10 16,-4 1 9-16,-7 2-13 0,0-2-9 15,-3 0-24-15,-1-2-21 0,-1 0-24 0,-4-1-15 16,-3-1-25-16,-2 1-26 0,-5 2-15 0,-5 0-15 16,2 0-7-16,-4 3-15 0,-3 1-29 0,-2 4-31 15,-3 1-27-15,1 5-12 0,3 1-33 0,3 3-39 16,2 1-53-16</inkml:trace>
  <inkml:trace contextRef="#ctx0" brushRef="#br0" timeOffset="163535.37">8139 12964 1061 0,'5'-18'246'0,"-5"18"20"0,0 0 16 16,0 0 8-16,-1-10 1 0,1 10-116 0,0 0-65 15,0 0-42-15,0 0-25 0,0 0-22 0,0 0-17 16,0 0-9-16,0 0-4 0,-5-4 1 0,2 5-2 15,-1 5-5-15,0 5-22 0,2-1-23 0,0 5-29 16,2-2-37-16,-1 2-49 0,-1 0-57 0,1 0-59 16</inkml:trace>
  <inkml:trace contextRef="#ctx0" brushRef="#br0" timeOffset="163735.91">8300 12939 1701 0,'0'-10'203'0,"0"10"23"0,-3-8 23 15,-4 5 22-15,1 3 16 0,0 3-84 0,6-3-47 16,0 0-30-16,0 0-24 0,-4 3-24 0,4-3-23 16,-3 5-23-16,3-2-16 0,-2 3-14 0,2 0-4 15,2 1 0-15,0 1-2 0,3 2 1 0,0 1 0 16,-1 1 0-16,0 1-14 16,3 0-25-16,-2 2-27 0,-1 2-26 0,0 2-36 0,-1-1-26 15,-2 1-36-15,-1-2-60 0,0 3-55 16,-1-1-59-16</inkml:trace>
  <inkml:trace contextRef="#ctx0" brushRef="#br1" timeOffset="167477.73">5760 14272 321 0,'-3'-8'92'0,"3"1"30"0,-6 0 27 0,6 7 23 15,-1-6 25-15,1 6-12 0,-3-7 0 0,3 7-2 16,0 0-4-16,0 0-10 0,0 0-14 16,0 0-10-16,0 0-14 0,0 0-16 0,0 0-19 15,0 0-15-15,0 0-21 0,0 0-19 0,0 0-17 16,0 0-14-16,0 0-13 0,-5-1-5 0,2 4-3 16,2 1-4-16,1 3 3 0,0 5 0 0,0 1 4 15,1 5 1-15,2 0 0 0,1 3 2 0,1 4 2 16,2-2 2-16,0 4 0 0,2 3-2 0,-2 0 2 15,1 0-1-15,-1 1 2 0,1 0 0 16,-3 0 0-16,0 0 0 0,1-1-1 0,-3-1 2 16,1-3-1-16,-1-3 0 0,1-4 0 15,-2-2 0-15,-1-2 2 0,0-2 0 0,1-2 1 16,-2-2 0-16,0-9-2 0,0 0 4 0,0 0-11 16,0 0-19-16,0 0-29 0,0 0-28 0,0 0-37 15,0 0-44-15,0 0-42 0,3 7-52 0,1-4-40 16</inkml:trace>
  <inkml:trace contextRef="#ctx0" brushRef="#br1" timeOffset="168167.94">6623 14356 781 0,'0'0'68'0,"-11"-6"10"16,11 6 11-16,0 0 7 0,0 0 2 16,0 0-35-16,0 0-19 0,-9-3-4 0,3 3-13 15,6 0-12-15,-6 3-10 0,1 5-10 0,1 2 0 16,-3 3-1-16,-1 6 20 0,0 4 6 0,-3 6 10 15,-2 5 15-15,-2 0 3 0,-1 4 6 0,-2-1 1 16,0 2-1-16,-4 1-9 0,3-1-4 0,-1-7-7 16,2-4-14-16,2-5-2 0,3-5-5 15,2-3-1-15,3-4 1 0,8-11-10 0,0 0 1 16,0 0 0-16,-2 7 2 0,4-3 0 16,2-2 4-16,3-5 4 0,1 2 9 0,1-3 8 15,2-1 6-15,1 1 8 0,-2-1 7 0,3-3 7 16,-3 3 6-16,1-3-1 0,5-2-9 0,1 1-8 15,5-3-8-15,1 2-8 0,1-4-16 0,2 3-22 16,0-3-33-16,-1 3-32 0,1-1-39 0,-1 3-58 16,-4 0-84-16</inkml:trace>
  <inkml:trace contextRef="#ctx0" brushRef="#br1" timeOffset="168385.44">6677 14464 1425 0,'-9'-15'168'16,"-1"4"26"-16,2 0 22 0,8 11 16 0,-7-8 10 16,7 8-75-16,0 0-37 0,0 0-25 0,0 0-29 15,0 0-28-15,0 0-26 0,-3 2-24 0,-1 4-9 16,2 4-8-16,0 9-1 0,1 3 1 0,2 3 2 16,-1 7 1-16,2 2 5 0,-2 5 6 15,0 5-3-15,1 0 1 0,0 2-9 0,0-2-23 16,-1-1-28-16,0-4-32 0,-2-1-42 0,1-4-47 15,1-3-43-15,-2-5-46 0,2-6-34 0</inkml:trace>
  <inkml:trace contextRef="#ctx0" brushRef="#br1" timeOffset="168618.95">7031 14319 588 0,'-18'-4'154'0,"3"3"18"0,2 1 11 16,13 0 12-16,0 0 17 0,0 0-62 0,0 0-26 16,0 0-9-16,0 0-22 0,0 0-15 0,-4-1-12 15,6 1-13-15,4-1-15 0,5 1-14 0,5 1-13 16,2-1-8-16,5 0 1 0,2-2-2 0,6 2-3 16,1-3-11-16,-3 1-22 0,0 0-24 15,-2 1-25-15,-1-2-35 0,-3-1-40 0,2 1-48 16,-4-2-32-16,-4 2-28 0</inkml:trace>
  <inkml:trace contextRef="#ctx0" brushRef="#br1" timeOffset="169036.63">7100 14306 423 0,'-22'5'99'0,"1"-1"23"0,2 0 19 0,3 3 15 15,1 1 5-15,3 0-34 0,1 0-20 0,2 3-15 16,-1 0-12-16,4 1-20 0,-1 0-21 15,2 1-13-15,0-1-7 0,0-1-6 0,2 0-7 16,1 0-5-16,2 2 2 0,0-1 0 0,1 0 0 16,1 0 2-16,2-2 1 0,0-1 0 0,1 1-1 15,-1-3 1-15,1 0-2 0,2-1-3 0,-3-2 2 16,4-3-3-16,0 1 2 0,0-3 1 0,2-1-1 16,5 1 4-16,2-2 1 0,2 3 2 0,1-5-2 15,0 2 0-15,2-2-1 0,0 2-1 0,1-2 0 16,-2 4-1-16,0-1-3 0,-2 2 1 0,-4 2-1 15,0-1 0-15,-2 5 1 0,-1-2-2 0,-1 3 1 16,-3-2 0-16,0 4 4 0,-1-1 3 16,0 3 4-16,-3-2 3 0,-2 1 2 15,-2 1 3-15,-1 0 1 0,-1 2-2 0,-1 0-1 16,-1 0-4-16,-4 2-1 0,1 0-5 0,0-1 4 16,-6 1 12-16,3 2 18 0,-2 1 19 0,-3 0-1 15,-1-1 0-15,-1 1 1 0,1-3 3 0,-1-2-5 16,1 1-12-16,-4-2-20 0,3-1-19 0,-1-2-1 15,0-3-7-15,4-1-17 0,-1-1-31 0,4-1-31 16,-3-1-47-16,3-2-51 0,11 0-58 0,-8-3-46 16</inkml:trace>
  <inkml:trace contextRef="#ctx0" brushRef="#br1" timeOffset="169386.75">7941 14179 752 0,'-32'19'87'0,"-3"1"18"0,0 1 18 16,1-2 14-16,5-2 9 0,4-1-29 15,0 0-18-15,0-2-7 0,2 0-20 0,4 1-17 16,2 0-18-16,2 2-13 0,2 3-8 0,2 3-15 16,3 2-1-16,3-1 0 0,1 3-3 0,4 0-8 15,0 1-5-15,5-1-2 0,0-2-3 0,3-3 0 16,1-1-3-16,6-6 4 0,-1-4 4 15,3-1 9-15,-1-3 6 0,6-2 1 0,2-4 4 16,-2-1 0-16,0-2 9 0,3-3 15 0,-3 1 26 16,-3-2 19-16,0 2 19 0,-5 0 16 0,1-2 15 15,-15 6 13-15,10-5 7 0,-10 5-8 0,0 0-14 16,0 0-12-16,0 0-12 0,4-5-9 0,1-1-16 16,-5 3-12-16,-6 0-18 0,2-1-17 0,-2-2-16 15,-2-1-26-15,-3-1-20 0,-2-1-20 0,-5 1-18 16,-1-2-16-16,-3 1-20 0,-2 0-15 15,1-1-25-15,-3 3-27 0,-2 3-34 0,-1 1-40 0,1 3-49 16</inkml:trace>
  <inkml:trace contextRef="#ctx0" brushRef="#br1" timeOffset="170520.12">5761 14280 177 0,'-7'0'47'0,"-2"1"1"0,0 0 6 16,3 1 7-16,0 2 11 0,-1 0-14 0,1 0-6 16,-1 0-3-16,0-1 0 0,1 2-1 0,-1-2-5 15,-2 1-6-15,2 0-10 0,0-1-3 0,7-3 9 16,0 0 11-16,0 0 8 0,0 0 13 0,0 0 13 15,0 0 14-15,0 0 0 0,-1 0-3 0,3-1-17 16,0-1-17-16,6 2-8 0,4-1-10 0,5-2 2 16,7-1-1-16,8-1 16 0,4 0 7 15,11-2 0-15,3-1 4 0,10 0 0 0,10-2 3 16,4-1-17-16,6 0-12 0,3-2-16 0,5-2-10 16,5 1 1-16,8 0-4 0,2 0 0 0,1 3-10 15,0 1 0-15,-1 1-2 0,1 2 1 0,-2 0 1 16,-7 3-3-16,-2 1 3 0,-10 2-3 0,-4 0 3 15,-11 1 0-15,-8 0-1 0,-8 0 1 0,-11-1 0 16,-7 1 1-16,-7 1-1 0,-4-2 2 0,-7 0-1 16,-1 0 7-16,-4 0 14 0,-5 0 3 15,0 0 10-15,-6 1 9 0,6-1 9 0,4 1 0 16,0-3 1-16,3 1-6 0,2 0-11 0,3-2-7 16,0 0-9-16,-1 1-10 0,3-1-8 0,3 1-3 15,-2 0-1-15,2 0-1 0,3-1-1 16,2 1 2-16,4 1-2 0,2 0 0 0,0 1 1 15,2-1 0-15,0 1 2 0,0 0-1 0,-3-1-1 16,-1 1 2-16,-6 1 0 0,-3-1 2 0,-6 0-1 16,-3 0-1-16,-14 1-1 0,9-1 1 0,-9 1 1 15,0 0-1-15,0 0 0 0,0 0 2 0,0 0-2 16,0 0 1-16,0 0 0 0,0 0 1 0,0 0-1 16,0 0 0-16,0 0-1 0,0 0-1 0,0 0 2 15,0 0-1-15,8 0 2 0,-8 0-1 0,0 0 2 16,0 0 1-16,0 0 8 0,0 0 3 0,0 0 2 15,0 0 3-15,0 0 3 0,0 0-1 16,0 0 1-16,0 0 0 0,0 0-6 0,0 0-5 16,3 4-3-16,-3 0-8 0,0 3-4 0,0 3 2 15,2 7-3-15,0 5-2 0,-2 5 0 0,1 6 1 16,2 4-1-16,-2 7 6 0,2 8 3 0,3 1-4 16,0 4 1-16,0 3 0 0,-4-2 0 15,1 1 0-15,2 1 2 0,0-3 1 0,-4 0-3 16,3-4 0-16,-3-6 2 0,3-3-1 0,-2-4-1 15,0-4 0-15,0-3-1 0,0-3-1 0,-1-6 1 16,1-3 1-16,-1-3 0 0,0-4-2 0,1-2 4 16,1-2-2-16,-3-10 0 0,0 0 0 0,0 0 3 15,0 0-1-15,0 0 0 0,0 0 4 16,0 0 2-16,0 0 6 0,0 0 7 0,0 0 5 16,0 0-1-16,0 0 5 0,0 0 1 0,0 0-3 15,0 0-2-15,0 0-5 0,0 0-6 0,0 0-5 16,0 0 0-16,0 0-6 0,0 0-13 0,0 0-20 15,0 0-24-15,0 0-32 0,0 0-41 0,-2 4-47 16,0-4-53-16,-4-8-163 0</inkml:trace>
  <inkml:trace contextRef="#ctx0" brushRef="#br1" timeOffset="171950.03">5931 14404 131 0,'-2'-6'55'0,"-3"1"11"15,2-1 13-15,3 6 13 0,0 0 31 0,0 0-29 16,0 0-14-16,0 0-5 0,-3-5-10 16,3 5-8-16,-5-4-12 0,5 4-7 0,-4-4-26 15,-1 2 13-15,-1-2-2 0,-1 1-6 16,3 0-3-16,-2 1-3 0,-2-1-2 0,2 1-6 15,-1-1-3-15,2 1 1 0,-2-1 2 0,1 0 1 16,6 3-3-16,0 0 2 0,-6-2 1 0,6 2 1 16,0 0-1-16,0 0-1 0,0 0 1 0,0 0-1 15,0 0 10-15,0 0 9 0,0 0 11 0,0 0 4 16,0 0 4-16,0 0 0 0,0 0-2 0,0 0 1 16,-6 1-12-16,2 2-11 0,1 1-11 15,0 3-5-15,-1 4-4 0,2 9-1 0,0 5 0 16,-1 8 1-16,2 6 12 0,1 7-1 0,1 3 9 15,-2 1 14-15,1 3-1 0,1 2 1 0,0-3-1 16,1-6-2-16,2-2-7 0,0-4-1 0,-1-2-3 16,-3-1 11-16,2-4 5 0,0 1 2 0,1-2 16 15,0-2 15-15,-2 1 1 0,-2-2-1 0,-1-2-3 16,1-2-27-16,2-2-3 0,2-5-3 0,-6-2-15 16,3-5-13-16,-2-1-2 0,2-10 2 0,0 0 1 15,0 9 0-15,0-9 0 0,0 0 1 0,0 0 1 16,0 0-3-16,0 0 1 0,0 0-2 15,0 0 1-15,0 0-1 0,0 0 1 0,0 0-1 16,0 0-1-16,0 0 0 0,0 0 0 16,0 0 0-16,0 0 0 0,0 0 0 0,0 0 0 15,0 0-1-15,0 0 2 0,0 0-1 0,0 0 0 16,0 0 1-16,0 0-1 0,0 0 0 0,0 0 2 16,0 0-2-16,0 0 0 0,0 0 0 0,0 0 1 15,0 0-1-15,0 0 1 0,0 0 1 0,0 0-2 16,0 0 1-16,0 0-1 0,0 0 3 0,0 0-1 15,0 0 0-15,0 0 3 0,0 0 0 0,0 0 5 16,0 0 13-16,0 0 10 0,0 0 2 0,0 0 2 16,0 0 4-16,6 5 3 0,-1-1 2 0,-2-2 1 15,2-1-10-15,-5-1-10 0,3-2-3 16,1 1 0-16,-4 1-4 0,7-3-2 0,1 2 3 16,0-2-2-16,3-1 10 0,2 3 12 0,5-1 13 15,7 2 12-15,9 2 7 0,9-2-3 0,7 0-3 16,11 0-2-16,7-2-14 0,6 0-9 15,8-1-13-15,5 0-14 0,4 0-6 0,5 0 66 0,1-4-70 16,0 2 1-16,-1 2-2 0,-1-2-1 0,1 2-1 16,-2 1-2-16,-2-1 1 0,1 2-68 15,-4-1 67-15,-2 1 0 0,-1 0 0 0,-8-1 0 16,-1 1 2-16,-5 0-1 0,-4 1-1 0,-4-2-1 16,-4 2 1-16,-9-1 1 0,-6-2-1 0,-5 2-1 15,-8-1 1-15,-4 2 0 0,-5 0 0 16,-3 0 1-16,-6-2-1 0,-2 2-1 0,-12 0 2 15,0 0 2-15,0 0-2 0,0 0 1 0,0 0-1 16,0 0 0-16,0 0 2 0,0 0 0 0,0 0 0 16,0 0 0-16,0 0 0 0,0 0 0 0,0 0 0 15,0 0-1-15,0 0 0 0,0 0-1 0,0 0 1 16,0 0-2-16,0 0 0 0,0 0 0 0,0 0 0 16,0 0 0-16,0 0 1 0,0 0 0 0,0 0 1 15,0 0-1-15,0 0 0 0,0 0 2 0,0 0 0 16,0 0 0-16,8-2-2 0,0 2 0 15,-8 0 1-15,6 1 1 0,0-1-2 0,-1 0-1 16,1-1 0-16,0 1 0 0,1-1 0 0,2 0 0 16,-1 0 0-16,1 0-1 0,1 1 1 0,-1 0 0 15,-1-1 1-15,-1 0 1 0,-7 1-2 16,0 0 0-16,8-1 1 0,-8 1 1 0,0 0-1 16,0 0 1-16,0 0-2 0,0 0 0 0,0 0 1 15,0 0 1-15,0 0-2 0,0 0 0 0,0 0 0 16,0 0 0-16,0 0 0 0,0 0 0 0,0 0 0 15,0 0 0-15,0 0 0 0,0 0 0 16,0 0 0-16,0 0 0 0,0 0 0 0,0 0 0 0,0 0-2 16,0 0-14-16,0 0-23 0,0 0-35 15,0 0-43-15,0 0-57 0,9-4-81 0,-2 1-144 16</inkml:trace>
  <inkml:trace contextRef="#ctx0" brushRef="#br1" timeOffset="182253.55">9851 13392 216 0,'7'-10'65'16,"-7"10"15"-16,0 0 15 0,0 0 11 0,2-7 11 15,-2 7-1-15,0 0-7 0,0 0-4 0,0 0-9 16,0 0-10-16,0 0-9 0,0 0-8 0,0 0-5 16,0 0-8-16,0 0-6 0,0 0-11 0,0 0-3 15,0 0-4-15,0 0-2 0,0 0-3 0,0 0-6 16,0 0-3-16,0 0-3 0,0 0-4 0,0 0-6 16,-1-4 0-16,1 4-1 0,-1-3 0 15,-2-1 3-15,0 4 3 0,3 0 2 0,-5-1 0 16,0 0 3-16,-2 0-1 0,7 1 0 0,0 0-1 15,-8 0-4-15,8 0-2 0,0 0-1 0,0 0-2 16,0 0-1-16,0 0-1 0,0 0-2 0,0 0 0 16,-8 1 1-16,8-1-1 0,0 0 0 0,0 0-1 15,0 0 2-15,0 0-1 0,0 0 0 16,0 0 1-16,0 0-2 0,0 0 0 0,0 0-1 16,0 0 2-16,0 0-1 0,0 0-1 0,-7 2 1 15,4 2-2-15,3-4 3 0,-5 3-3 0,-1 1 2 16,0 1-2-16,-3 2 0 0,-1 2 2 0,0 1-1 15,1 0 2-15,-3 2-3 0,1-1 3 0,0 1-1 16,-2 1 1-16,2 0 0 0,2 0 0 16,-1 2 0-16,1 0 1 0,1 3-1 0,0 2 0 15,-1-2 2-15,3 1-2 0,0 0 0 0,1 0-2 16,0-1 0-16,-1 0-4 0,3-2 2 0,1 0 1 16,2-1-1-16,0 0 1 0,-1 1-1 0,1 0 3 15,1 1 1-15,1 2-2 0,0 0 4 0,1 1-4 16,1-1 1-16,-1 0 1 0,0-1 0 15,0-2-2-15,2-1 1 0,1-1 1 0,-3-1-3 0,2-4 1 16,3 0 0-16,-2-2-1 0,2 1 1 0,2-1 4 16,2 1 1-16,2 1 1 0,2-1 3 15,1 0 1-15,2 1 1 0,-1-1-2 0,1 1 0 16,-1-1-3-16,-2-2-1 0,-2-1-2 16,0-2 1-16,0-1-1 0,-4-1 3 0,-2-1 2 15,1-1 1-15,0 0 2 0,0-1 1 0,3 0 2 16,0-1 0-16,1 0 2 0,1 0 4 0,-3-1 3 15,3 0 10-15,-1-1 3 0,-1-2 0 0,1-2-1 16,0 0 0-16,0-4-4 0,0 2-5 0,0-3-4 16,-1-3-10-16,0 0-1 0,1-1 15 15,-3 1 22-15,-1 0 22 0,-1 2 13 0,-3 1 9 16,-1 1 8-16,-3 0 1 0,0 1 0 0,-1 2-16 0,-3-1-22 16,0-1-23-16,-1-1-14 0,-1-1-11 15,1-1-6-15,0-2-3 0,-2 0-1 0,0 0-2 16,-2-2-1-16,0-2 0 0,0-1 0 0,-1 1 2 15,-1 0-2-15,-1 0 1 0,0 3-1 0,1 0-1 16,-1 0-1-16,0 1 4 0,0 3-1 0,0 2 0 16,2 2 1-16,0 1-2 0,1 3-2 0,1-1 4 15,0 1-2-15,-1 0-2 0,0 0 0 0,1 1-1 16,-2 0 0-16,1-1 0 0,-1 1 2 16,2 0-3-16,-2 0-2 0,0 1-13 0,1 0-8 15,1 1-20-15,-2 1-22 0,1 0-25 16,0 1-29-16,-2 2-35 0,-3-1-43 0,-4 3-41 15,-1 1-51-15,1 3-42 0</inkml:trace>
  <inkml:trace contextRef="#ctx0" brushRef="#br1" timeOffset="183201.64">10554 13247 189 0,'0'-7'51'0,"0"1"12"0,-1 1 12 15,1 5 7-15,0 0 10 0,-1-6-1 0,1 6-1 16,0 0-2-16,0 0 0 0,0 0-4 0,0 0 1 15,0 0 2-15,0 0-3 0,0 0-3 16,0 0-6-16,0 0-3 0,0 0-5 0,0 0-5 16,0 0-6-16,0 0-3 0,0 0-8 0,-4-7-5 15,4 7-4-15,0 0-7 0,-6-4-5 0,6 4-5 16,0 0-4-16,0 0-6 0,-5-2-1 0,5 2-3 16,-2 0-3-16,-3 1-1 0,0 1-2 0,-2 4-2 15,-5 1-1-15,-1 4-2 0,1 3 2 0,-2 4-1 16,-2 1 1-16,1 2 1 0,-1 2-2 0,0 0-1 15,-1 1 1-15,2 1 0 0,3 2 0 16,1 2-1-16,1 3 3 0,4 0-1 0,0-1 1 16,5-2-1-16,1 0-1 0,1 2 0 0,4-2-1 15,1 1 2-15,2-1-2 0,3-2 2 16,2-3 1-16,2 1 3 0,4-1 0 0,-3 1 0 16,2-2 3-16,1-1 0 0,-1-1-3 0,0-2 0 15,-2-3 1-15,0-1-1 0,-1-3 3 0,-2-4 1 16,-2-2-1-16,1 1 1 0,-1-3 6 0,-2 0 4 15,0-2 6-15,1 1 6 0,-1-2 0 0,1-1 7 16,0 0 2-16,-2-1 1 0,3 1-4 0,-2-1-5 16,-3 1-6-16,3 0-5 0,-1-1-3 0,0 0-6 15,-8 1-3-15,0 0-1 0,0 0-3 0,0 0 1 16,0 0 1-16,0 0-1 0,0 0 1 0,0 0-1 16,0 0 2-16,0 0-2 0,0 0 4 15,0 0-1-15,0 0 3 0,0 0 7 0,0 0 3 16,0 0 5-16,0 0 5 0,0 0 3 0,0 0 1 15,0 0 2-15,0 0-2 0,0 0-7 0,0 0-2 16,0 0-6-16,0 0-6 0,0-1-3 0,0 1-7 16,0-2-10-16,-2 0-16 0,-3 0-17 15,1 1-25-15,4 1-37 0,-4-3-36 0,0-2-46 16,-5-1-55-16</inkml:trace>
  <inkml:trace contextRef="#ctx0" brushRef="#br1" timeOffset="186119.98">10625 13502 425 0,'-5'-6'110'0,"5"6"20"0,0 0 17 16,0 0 16-16,0 0 15 0,0 0-28 0,0 0-23 15,0 0-20-15,0 0-18 0,0 0-17 0,0 0-13 16,0 0-9-16,0 0-15 0,0 0-4 0,0 0-4 15,0 0-3-15,0 0-4 0,0 0-3 16,0 0-6-16,0 0-7 0,0 0-1 0,0 0-4 16,-1-3-3-16,1 4-2 0,0 2 0 0,3 3-1 15,1 2 1-15,1 4 4 0,0 3-1 0,4 5 2 16,-2 1 1-16,-1 5 0 0,-3-3 1 0,4-1-1 16,-2 1 0-16,0-2 0 0,2-1 0 0,-4-2-2 15,1-3 2-15,0-4-1 0,-1-2-2 0,-3-9 5 16,0 0-1-16,0 0-1 0,0 0 0 0,0 0 3 15,0 0-2-15,0 0 4 0,0 0-1 0,0 0-1 16,0 0 1-16,0 0 0 0,0 0 2 16,0 0-1-16,0 0 2 0,0 0 2 0,0 0 2 15,0 0 1-15,0 0 0 0,0 0 4 16,0 0-1-16,0 0 4 0,0 0 2 0,0 0 3 16,0 0 1-16,0 0 4 0,0 0 0 0,0 0 0 15,0 0-3-15,0 0-3 0,1 0-5 0,0-1-5 16,-2 0-3-16,-2-3-1 0,1-1 0 0,0 0 10 15,2-2 8-15,0 0 12 0,0 7 9 0,3-6 12 16,0-1 8-16,1 5 10 0,2 1 2 0,1-1 1 16,-7 2-3-16,7-4-6 0,2 2-7 0,-2-3-10 15,1 1-13-15,0-2-9 0,0-2-10 16,-2 0-12-16,2-1-5 0,-2 0-8 0,0-2-1 16,-1 3-1-16,3-3 0 0,-3 0-3 0,3 0-3 15,1 1 0-15,0-1 0 0,0 4-3 0,0-3-5 16,1 2-3-16,0 1 1 0,0-1 2 0,0 6 4 15,-10 2-2-15,0 0-4 0,8-1 0 0,-8 1 0 16,0 0-2-16,0 0 1 0,4 2-2 0,-1 5 0 16,1 2 2-16,-3 1 0 0,1 1-3 0,-2 1 1 15,2 3 5-15,-2 1-2 0,1 2 0 16,0 0-1-16,0-1 0 0,0-2 4 0,2-1 7 16,-1 0 3-16,0 2 3 0,-2-2-1 0,0-3 3 15,0-1-1-15,0-10 0 0,0 0 2 0,0 0-6 16,0 0 1-16,0 0-4 0,0 0 0 15,0 0-4-15,0 0 0 0,0 0-2 0,0 0-5 16,0 0 3-16,0 0-4 0,0 0 3 0,0 0 0 16,0 0 4-16,0 0 3 0,0 0 3 0,0 0 4 15,-2 2 5-15,0-6-5 0,-1-3-10 0,2-7-13 16,-2-7-7-16,-2-4-6 0,1-3 1 0,2-3 2 16,0 1 0-16,2-1 8 0,1 4 9 0,2 2 12 15,1 2 7-15,4 6 2 0,-2 3-2 16,4 5-2-16,-1 2-5 0,1 1-1 0,1 1 0 15,-3-1 2-15,4 3 4 0,-4 2-1 0,0 1 0 0,3-1-1 16,-3 2 1-16,0 0 2 0,-1-1 0 0,3 3 0 16,-3 1 0-16,2 0 0 0,-2 2 3 15,1-2 0-15,-1 2 2 0,-4 1-4 0,2 1 2 16,0-1 2-16,-2 1-2 0,0 1 0 16,-1 1 1-16,-1 1 3 0,2 2 2 0,-1 0 1 15,1 1 0-15,-1 2 0 0,0 0 2 0,-2 2-2 16,1 0 0-16,1 0-3 0,-1-2-1 0,-1 2 0 15,1-3 0-15,0-1-2 0,-1 0 1 0,-1-1-1 16,0-1-1-16,2-1 0 0,-2-1 0 0,1-1 1 16,1-2 1-16,-1 0-1 0,0-7-1 0,1 6 1 15,-1-6 1-15,0 0-1 0,0 0 1 0,0 0-1 16,0 0 2-16,0 0 0 0,0 0 0 0,0 0 1 16,0 0 2-16,0 0-1 0,0 0-3 15,0 0-13-15,0 0-16 0,0 0-21 0,0 0-30 16,2 1-31-16,2-1-33 0,1-4-88 0</inkml:trace>
  <inkml:trace contextRef="#ctx0" brushRef="#br1" timeOffset="186619.54">11076 13228 296 0,'0'0'95'16,"-9"-7"22"-16,9 7 23 0,0 0 7 0,0 0 8 15,0 0-13-15,0 0-23 0,-1-5-24 0,5 4-26 16,0-1-26-16,3 3-25 0,0 1-8 0,2 0-7 15,3 1-10-15,1 2-2 0,1 2 1 0,5 4 36 16,-1 3 34-16,5 2 5 0,0 2 2 0,4 1 2 16,-1 3-2-16,1-1 0 0,1 3 2 0,-2-1-37 15,1 0-30-15,-4-1-1 0,-1-1-1 0,-5 2 0 16,-3 3 3-16,-3 0-3 0,1-1 3 16,-2 2-2-16,-3 1 1 0,-1 1-1 0,-1 1-2 15,-2 1-1-15,-4-1 3 0,-1 2 4 0,-3 0 32 16,-3-1 11-16,-1 0-1 0,-1 0 1 0,-1-3 2 15,0 1-1-15,-2 0-3 0,-3-2-1 0,1-1-34 16,-2-2-2-16,2-2 6 0,0-3 1 16,0 1 1-16,-1-2-1 0,3 0 1 15,-1-3-2-15,4-2-2 0,1-2-2 0,9-11-6 0,-8 8-3 16,8-8 1-16,0 0 0 0,0 0-1 0,0 0-4 16,0 0-8-16,0 0-13 0,0 0-19 0,0 0-18 15,-5 2-25-15,-1-4-40 0,2-2-53 16,-2-5-67-16</inkml:trace>
  <inkml:trace contextRef="#ctx0" brushRef="#br1" timeOffset="187674.59">10674 13620 114 0,'-4'-8'42'16,"-2"1"15"-16,2-1 19 0,-1 2 20 0,2 0 12 16,3 6 8-16,0 0 5 0,0 0 2 0,0 0-3 15,0-6-2-15,0 6-9 0,0 0-12 0,0 0-1 16,-2-7-6-16,2 7-6 0,0 0-4 0,0 0-8 15,0 0-9-15,0 0-10 0,0 0-11 0,0 0-11 16,0 0-12-16,0 0-14 0,0 0-9 0,0 0-3 16,0 0-6-16,0 0-2 0,0 0-1 0,1 0 2 15,0 3 1-15,4 3 5 0,-1 6 2 0,5 0-1 16,-5 3 3-16,4 0 5 0,-1 3-1 16,1 2 2-16,1 1-2 0,-3-4-3 0,-2-3 0 15,-1-3 2-15,1 0-2 0,-2 1-3 0,1-3 4 16,0 2-1-16,-3-1 3 0,1 1 3 0,-1 1 0 15,1 0 1-15,-1 1 3 0,-1 0 0 0,-1-2 0 16,-1 1 0-16,0-1 0 0,1 0-3 0,-1-2 0 16,0 0-1-16,0-3-2 0,3-6 1 0,0 0-1 15,-3 5 1-15,3-5-4 16,0 0 2-16,0 0 0 0,0 0 2 0,0 0 0 0,0 0 1 16,0 0 2-16,0 0 0 0,0 0 1 0,0 0 2 15,0 0 2-15,0 0 0 0,0 0 2 0,0 0 6 16,0 0 5-16,0 0 4 0,0 0 11 15,0 0 7-15,-2 0 6 0,1-1 7 0,1-1 4 16,1-2 2-16,1-1-5 0,0-4-8 0,1-2-9 16,0-3-9-16,-1-3-10 0,1-6-18 0,0 5-7 15,-1-3-8-15,6 0 0 0,-5 1 3 0,2 0 0 16,0 4 4-16,0 0 6 0,3 0 9 0,-2 6 1 16,-1 3 0-16,3 0-2 0,-1 3-2 0,-2-1-1 15,-3-1-4-15,3 2-2 0,-5 4-4 0,0 0 2 16,0 0 0-16,0 0-1 0,3-8 1 0,-3 8-3 15,3-6 0-15,0 1-1 0,-3 5 1 0,5-8 0 16,-1 3-1-16,-4 5 3 0,4-6-2 16,-4 6 1-16,3-5 0 0,1-1-1 0,-4 6 0 0,0 0-6 15,6-3-3-15,0-3-5 0,3 3-2 0,-1-1 1 16,0 1 1-16,-3 1 1 0,3-1 0 16,0 2 4-16,0-2 5 0,0 4 2 15,-8-1 2-15,0 0 0 0,0 0-1 0,7 1 1 16,-7-1 0-16,6 1 0 0,-3 2-1 0,-3-3-1 15,4 4 0-15,0 1-1 0,-1 1-1 0,1 0-3 16,-3 2 2-16,1 0-1 0,-1-1 2 0,1 2 1 16,-1 0 1-16,-1 0-1 0,1 0 2 0,0 1 3 15,0-1-2-15,-1 3 1 0,4-1 1 0,-2 2 1 16,-1-1 0-16,1 1 0 0,0-1 3 0,0 1-2 16,-1 1 2-16,2-3-2 0,-2 1 1 15,1-3-2-15,-1 0 1 0,-1-2 1 0,0-7-2 16,2 6 0-16,-2-6 0 0,0 0 0 0,0 0-2 15,0 8 2-15,0-8 0 0,0 0-1 0,0 0 1 16,0 0 0-16,0 0 0 0,0 0 1 0,0 0 1 16,0 0-7-16,0 0-17 0,0 0-31 0,0 0-36 15,0 0-51-15,0 0-68 0</inkml:trace>
  <inkml:trace contextRef="#ctx0" brushRef="#br1" timeOffset="199868.76">5987 11995 234 0,'-8'2'82'0,"1"1"11"0,1 0 13 15,6-3 14-15,0 0 13 0,0 0-27 0,0 0-9 16,0 0-7-16,0 0-2 0,0 0-6 0,0 0-7 15,0 0-9-15,0 0-6 0,0 0-4 0,0 0-2 16,0 0 0-16,0 0 4 0,0 0 1 0,0 0 2 16,0 0 1-16,0 0 2 0,0 0-2 0,0 0-1 15,0 0-3-15,0 0-6 0,0 0-1 0,0 0-3 16,0 0-2-16,0 0-5 0,0 0-3 0,0 0-4 16,0 0-4-16,0 0-5 0,0 0-2 0,0 0-6 15,0 0-5-15,0 0 0 0,0 0-5 0,0 0-2 16,0 0-2-16,0 0 0 0,0 0-2 0,0 0 5 15,0 0 3-15,0 0 0 0,0 0 7 16,0 0 1-16,0 0 6 0,0 0-2 16,0 0-1-16,0 0-3 0,0 0-3 0,0 0-3 15,0 0-4-15,0 0-2 0,0 0-4 0,0 0-1 16,0 0 0-16,0 0 1 0,0 0-1 0,0 0-1 16,0 0-8-16,0 0-13 0,0 0-24 0,0 0-24 15,0 0-28-15,0 0-39 0,0 0-44 0,0 0-47 16,0 0-43-16,0 0-41 0</inkml:trace>
  <inkml:trace contextRef="#ctx0" brushRef="#br2" timeOffset="204737.92">10030 13423 145 0,'0'0'75'0,"0"0"10"0,0 0 11 0,2-8 13 15,-3 3 14-15,1 5-14 0,-1-6-12 0,-3 2-8 16,4 4-4-16,-3-4-3 0,-3 1 0 0,6 3-3 15,0 0 1-15,0 0 3 0,-6-3-4 0,1 0-1 16,5 3-3-16,0 0-1 0,0 0-8 0,0 0-9 16,-6-1-14-16,6 1-11 0,-7-2-6 0,1 0-6 15,6 2-4-15,-6-1-6 0,6 1-3 0,-6-1-1 16,6 1-2-16,-7-1 2 0,7 1-5 16,-6 0 0-16,-1 0 2 0,7 0 0 15,-7 0-2-15,0 1 2 0,0-2 1 0,-2 1-1 16,2 2 3-16,-3-1 1 0,1 0-2 0,0 0 4 15,1 0 1-15,1 0 0 0,-2 0-2 0,1-1-1 16,1 2 0-16,7-2-1 0,-7 2 0 0,7-2-5 16,-5 2 1-16,-1-1-2 0,0 1-2 0,3 1 1 15,-3 0-3-15,0-1 1 0,-2 2-2 0,0-1 3 16,1 2-3-16,-2 0 1 0,-2 0 1 0,1 2 2 16,2-1-1-16,-1 1 0 0,0-1 0 15,2 0-1-15,0 1 0 0,0 0 1 0,3 1-1 16,0-2-1-16,1 1 1 0,-1 2 0 0,1 0 0 15,-1 1 2-15,-2 2 0 0,0-1-1 0,1 1 1 16,0 2 1-16,-1 1-2 0,1 1 2 0,0-1 0 16,-2-1 0-16,2-1 0 0,1-1 0 15,1-1 0-15,-1 0-1 0,2 1 0 0,1-3-2 0,-2-1-2 16,1 1 3-16,0-2-3 0,2 2 2 0,2 2 2 16,-4 0-2-16,2 1 3 0,2 0 0 15,-2 1 1-15,1 2-1 0,-1 0 2 16,2-1-1-16,0 2-1 0,0-2 2 0,1 0-1 0,3 0 1 15,-2 1-2-15,0 0 0 0,4-3 0 16,-2-1-2-16,1-2 1 0,-2 0 1 0,2-2-3 16,0 0 1-16,1 1 2 0,-2-3 2 0,2-1 2 15,-1 1 2-15,2 0 1 0,-1-1 0 0,3 1 4 16,2-1 1-16,0 1 3 0,0 0 1 0,0-1-2 16,4 0 0-16,-2 0-1 0,2 0-1 0,-1 0-2 15,1-1-1-15,-2 0-5 0,2-1 0 0,-3 1-1 16,4-1 2-16,-3 0-3 0,-2-1 0 0,-2 1-1 15,-1-1 1-15,0-1-1 0,-10 0-2 16,8 1 1-16,-8-1-2 0,8 1 2 0,0 0 0 16,-8-1 0-16,0 0 0 0,7 1 0 0,-7-1 3 15,0 0-2-15,0 0 1 0,0 0 1 0,0 0 4 16,5-1 7-16,-5 1 8 0,0 0 11 0,5-2 6 16,-1 0 7-16,1-1 7 0,2 1 8 0,-2-2 7 15,-1 0 1-15,0-1 1 0,0-1-7 16,2-2-6-16,1-1-3 0,0-2-6 0,0 0-7 15,1-2-7-15,4-1-7 0,-3-1-9 0,3-2-2 16,2 0-2-16,-5 1 0 0,-1 1-1 0,0 2-2 16,-2 0-4-16,-1 1 0 0,0 1-1 0,-2 2 0 15,-2 2 1-15,1 0-5 0,-4 2 4 0,2-2 1 16,0 7 4-16,0 0 3 0,0-5 9 0,0-2 4 16,-2 1 4-16,0-1 4 0,-2 0-2 15,1-1-2-15,-2-3-4 0,-1 1-4 0,0-4-8 16,-1 2-4-16,1 0-3 0,1 0 0 0,-2-1 1 15,1-2-2-15,0-2 0 0,-1 1-2 0,1 0 3 16,-1 0-4-16,-2 0-2 0,2 0-2 0,-2 0-1 16,-1-1 1-16,3 3-1 0,-1 3 1 0,2 0 0 15,0 3 1-15,-1 1-1 0,7 7-1 0,-6-6-2 16,0 2-9-16,0 1-13 0,1-2-13 0,-3 2-29 16,2-2-26-16,-1 1-33 0,-3 0-44 15,1 0-56-15,-2 0-68 0,0 1-65 16</inkml:trace>
  <inkml:trace contextRef="#ctx0" brushRef="#br2" timeOffset="205387.04">10517 13323 123 0,'2'-7'64'0,"2"0"15"0,1 0 15 0,2 1 12 0,-7 6 14 16,0 0 2-16,5-5 1 15,0 0-7-15,-1 1-2 0,-4 4-6 0,0 0-6 16,0 0-3-16,0 0-7 0,0 0-9 0,0 0-11 15,0 0-5-15,0 0-17 0,0 0-6 0,0 0-11 16,0 0-9-16,-1-3-7 0,1 3-9 0,-3-1-8 16,-2 1-5-16,2 0-1 0,0 1-3 0,-2 3 4 15,-2-1-4-15,-1 5 2 0,-3 1 0 0,-2 3 3 16,5-1 1-16,-2 3-1 0,1 2 3 0,-1-1-5 16,-2 3 0-16,3 0-2 0,1 2 2 0,-3 3 0 15,4 5 1-15,2 2 0 0,-2 2 0 16,2 0 2-16,4 0 0 0,1 2 3 0,1 2-1 15,5 2-1-15,0-2 1 0,3-1 0 0,1-4 1 16,2-4 1-16,3-3 2 0,-3 0-3 0,0-1 1 16,2-3 0-16,-1-1 1 0,-3-2-1 0,1-1 1 15,-3-5-1-15,2 0 1 0,-2-1 2 0,-3-2 2 16,2-1-1-16,0-1 1 0,-1-1 1 0,1 0 0 16,1-2 2-16,0 1-1 0,2-2 2 0,0 1 0 15,3-1 1-15,3-1 2 0,-1 0-2 16,5 0-2-16,0-3-16 0,-1 1-27 0,-1-2-37 15,1-1-57-15,1-3-78 0</inkml:trace>
  <inkml:trace contextRef="#ctx0" brushRef="#br2" timeOffset="206589.43">10654 13607 133 0,'0'0'54'0,"0"0"10"0,0 0 11 0,0 0 10 16,0 0 11-16,0 0-9 0,0 0-4 15,-2-10 0-15,2 10 3 0,0 0 3 0,0 0 0 16,0 0 3-16,0 0-2 0,0 0-3 0,0 0 5 15,0 0 2-15,0 0 2 0,0 0 0 0,0 0 3 16,0 0 1-16,0 0 5 0,0 0 0 0,0 0-5 16,0 0-5-16,0 0-8 0,0 0-7 0,0 0-12 15,0 0-16-15,0 0-14 0,0 0-12 0,0 0-12 16,0 0-8-16,2-1-9 0,0 1-7 16,0 3-6-16,1 1 2 0,-1 2 3 0,0 1 2 15,1 1 1-15,0 2 1 0,2 0 1 0,0 1 3 16,-2-4 2-16,-1 0 1 0,0 0-2 15,1 2 1-15,0-1 1 0,2 0 0 0,-2-1-1 16,-2 0-1-16,0 0 2 0,-1 3-1 0,2 0-1 16,0 1 1-16,-2 2-2 0,1 2 3 0,0 2 0 15,-1 2 1-15,2 1 1 0,-2 4-1 0,0-2 1 16,0 1-1-16,0-2 2 0,0-2-2 0,0-2 1 16,0-3 1-16,-1-4-2 0,1-10 2 0,0 0 0 15,0 0 1-15,0 0 1 0,0 0 1 0,0 0 1 16,0 0-1-16,0 0 1 0,0 0-1 0,0 0-2 15,-3 5-4-15,-1-4 0 0,2-2-3 0,-1-4 0 16,1 0-1-16,-2-2-2 0,0-3-5 0,1-2 0 16,1-2-5-16,-4-3-22 0,5-1-9 15,-2-2 16-15,2-3-27 0,0-3-4 0,-1-3 4 16,4-1 4-16,1 3 9 0,-1 0 25 0,2 5 14 16,1 2-8-16,1 4 31 0,2 3 9 15,0 3 3-15,0 3 0 0,-2 3-1 0,0 1-3 16,0-1-3-16,0 4-8 0,3-3-6 0,-2 3-2 15,-7 0-5-15,7 0-2 0,0 0-3 0,-3 2-5 16,1 1-1-16,0 0 0 0,0 3 0 0,4 0 0 16,-4 1 2-16,-1 0-1 0,2 1 4 0,1 0 1 15,-1 2 1-15,1 0 0 0,-1-2 2 0,1 3-1 16,0 0 1-16,-3 0 0 0,0-2-1 0,0 2 2 16,-2-2 0-16,-1 2 0 0,2 1 2 0,-3-2-1 15,1 3 0-15,-1 0 3 0,-1 0-2 16,1 1 1-16,-1 1 1 0,-1 0 0 0,1 0-1 15,-2-1 0-15,-1-2 1 0,2-1-2 0,-1-1 0 16,3-10 0-16,0 0-1 0,0 0 1 0,0 0 0 16,0 0 3-16,0 0-2 0,0 0 1 0,0 0 3 15,0 0 0-15,0 0-2 0,0 0 4 0,0 0-1 16,0 0 1-16,0 0 2 0,0 0 2 0,0 0 1 16,0 0 7-16,-4 0 5 0,3-2-9 0,-2-4-3 15,2-4-4-15,0-5-7 0,1-5-6 16,0-3-6-16,1-3-8 0,1-3-5 0,0-1 6 15,1 5 2-15,-1 2 6 0,2 0 3 16,-2 3 5-16,3 0 2 0,-1 3 1 0,1 2 1 16,2 1-1-16,-1 3 0 0,1 0-3 0,-1 2 2 15,-1 1 4-15,2-1 1 0,1 0 2 0,-1 3-1 16,-1-1-1-16,3 1 2 0,-1 1-2 0,-2 1-3 16,3-1-2-16,-1 1-2 0,2-1-3 0,-2 2-1 15,-1 0 1-15,-7 3-3 0,0 0 0 0,0 0-1 16,0 0 0-16,6-1-1 0,1 4-1 0,-2-1 1 15,-5-2-2-15,6 2 1 0,-1 1 1 0,-1 1 1 16,0 2-2-16,2 3 3 0,-1 2 1 0,-1 1 2 16,2 1 1-16,-1-1 1 0,0 1 1 15,1 1 1-15,-1 1 2 0,-1 0-3 0,-1-1 0 0,1-2-1 16,0 0-1-16,-1-1 2 0,-1 0 0 16,1 1-1-16,-1 1-2 0,-1-1 2 0,1 3 2 15,0 0 0-15,-1 0 1 0,-1 0-2 16,1 1 0-16,-1 0 1 0,0-2 2 0,0 0-1 15,-1-1-1-15,1-2-1 0,0-3 2 0,0 0-1 16,0-8 1-16,0 0-2 0,0 0 1 0,0 0 3 16,0 0-1-16,0 0 3 0,0 0-1 0,0 0 4 15,0 0-1-15,0 0 1 0,0 0-6 0,0 0-8 16,0 0-9-16,-2 2-13 0,-1-2-16 0,3-2-24 16,0-3-18-16,-2 1-22 0,2-3-22 15,0-5-41-15</inkml:trace>
  <inkml:trace contextRef="#ctx0" brushRef="#br2" timeOffset="207134.71">11158 13309 285 0,'-2'-12'123'0,"1"2"20"0,0 2 21 16,1 8 17-16,0 0 14 0,0 0-34 15,0 0-25-15,0 0-19 0,0 0-15 0,0 0-21 16,0 0-22-16,0 0-19 0,0 0-15 0,0 0-12 16,0 0-6-16,0 0-5 0,2-3-5 0,1 2 3 15,3 1-2-15,-2 1 4 0,2 1 1 0,1 4 2 16,5 2 2-16,0 1 6 0,2 2 3 0,3 2-2 15,-3 0 1-15,3-1 1 0,-1 2-2 0,3 2-4 16,1 1-2-16,0 2-5 0,0 0-1 0,0 4-1 16,1 4 2-16,-1 0 0 0,-1 2 1 0,-5-2 0 15,0 1-1-15,-3 2 0 0,-1-2-2 16,-5 0-1-16,0-2-1 0,-3 1 1 0,-3-3 0 16,-4 0 3-16,1 2-1 0,-2 2 4 0,-2-1-2 15,-1 1 1-15,0-3-1 0,-2 2 0 0,0-1-3 16,-3-1 7-16,-3 1 23 0,0-2 10 0,-3 0 39 15,0-2 14-15,-1 0 3 0,0-1 4 0,-1 1 1 16,0-2-6-16,1-2-26 0,1-1-10 0,2-3-39 16,1-3-11-16,4-3-3 0,3-1-4 0,-1-1 1 15,4-2 0-15,7-4 1 0,0 0-1 16,0 0 1-16,0 0 3 0,0 0-1 0,0 0 4 16,0 0 4-16,0 0 1 0,0 0 4 15,0 0 0-15,0 0-1 0,0 0 0 0,0 0-2 16,0 0-9-16,0 0-19 0,0 0-26 0,0 0-39 15,0 0-43-15,0 0-58 0,-2 0-77 0,1-3-96 16</inkml:trace>
  <inkml:trace contextRef="#ctx0" brushRef="#br2" timeOffset="210193.64">5750 11933 315 0,'0'0'96'0,"1"-6"18"16,-1 6 17-16,-2-7 11 0,2 7 14 15,0 0-22-15,0 0-15 0,-3-5-10 0,3 5-7 16,0 0-9-16,-4-6-7 0,4 6-4 0,-6-2-8 15,6 2-6-15,0 0-6 0,0 0-7 0,0 0-8 16,0 0-9-16,0 0-8 0,0 0-6 0,-6 2-5 16,1 1-2-16,5-3-4 0,0 0-1 0,0 0-4 15,-3 3-2-15,3-3 1 0,0 0-3 0,-7 4 0 16,0 1-2-16,7-5-1 0,0 0-1 16,0 0 0-16,0 0 0 0,0 0-1 0,0 0-1 15,0 0 1-15,0 0 0 0,0 0-1 0,0 0 1 16,0 0 0-16,0 0 1 0,0 0-2 0,0 0 1 15,0 0-1-15,0 0 1 0,0 0 1 16,0 0-2-16,0 0 1 0,0 0-2 0,0 0 3 16,0 0 0-16,0 0 0 0,0 0 1 0,0 0-2 15,0 0 2-15,0 0 2 0,0 0 3 0,0 0 1 16,0 0 8-16,0 0 7 0,0 0 2 0,0 0 8 16,0 0 5-16,0 0 3 0,3 1 2 0,0 1-1 15,1-3-5-15,2 1-7 0,2 0 0 0,-1-1-3 16,6-2 8-16,0 1 7 0,7-1 6 0,3-1 4 15,2 3 5-15,3-1 14 0,10 0 5 0,3 2-1 16,8 0-6-16,7-2-8 0,3 0-11 0,7 2-3 16,2 0-10-16,1 0-12 0,0 0-10 15,1 0-4-15,1 2-6 0,-2-1-2 0,-4 0-1 16,-3 0-1-16,-4 1 0 0,-3-1 0 0,-7-1 2 16,-1 2-1-16,-3-1 1 0,-5-1-1 0,-9 0 2 15,-4 0 4-15,-6 0 0 0,-2 0 2 16,-4-1 1-16,-4 0 7 0,-10 1 5 0,0 0 4 15,0 0-2-15,9-1-2 0,-9 1 1 0,0 0 0 16,0 0-2-16,8-1-7 0,-4 0-7 0,2 0-1 16,0 0-2-16,1 1-3 0,-1 0-1 0,1 0-1 15,1 0-1-15,1 0 1 0,-3 1 0 0,2-1-2 16,-8 0 1-16,6 1 1 0,-6-1 1 0,0 0 0 16,0 0 0-16,0 0-1 0,0 0 1 15,0 0 2-15,0 0 0 0,0 0-1 0,0 0 1 16,0 0-1-16,0 0 0 0,0 0 2 0,0 0 0 15,0 0-2-15,0 0 1 0,0 0 1 0,0 0-2 16,0 0 2-16,0 0-3 0,0 0-8 0,0 0-11 16,0 0-17-16,0 0-21 0,0 0-27 0,0 0-25 15,0 0-28-15,0 0-30 0,0 0-32 0,0 0-33 16,0 0-27-16,0 0-23 0,2-3-23 0</inkml:trace>
  <inkml:trace contextRef="#ctx0" brushRef="#br2" timeOffset="210750.59">6068 11918 392 0,'-10'2'74'0,"10"-2"12"0,-8 1 17 0,8-1 19 0,0 0 18 16,0 0-10-16,0 0-8 0,0 0 1 16,0 0 0-16,0 0 1 0,0 0-9 0,0 0-13 15,0 0-16-15,0 0-17 0,0 1-11 0,1-1-15 16,2 1-15-16,4 0-10 0,2-2 2 0,3 1 1 15,4 0 8-15,6-2 5 0,8 0 8 0,5 0 10 16,0-1 8-16,7 0-4 0,6-3-8 0,3 2-5 16,6 0-5-16,2-1-1 0,6 2-5 0,3-1-5 15,0-1-6-15,3 1-1 0,0-1 3 0,1-1 0 16,-4 3-5-16,-4-1-3 0,-7 1-3 16,-5-1-5-16,-9 1 0 0,-10 0 4 15,-6 2 12-15,-9-1 5 0,-18 2 12 0,0 0 11 16,0 0 11-16,0 0 11 0,0 0 9 0,0 0 2 15,0 0-8-15,0 0-1 0,0 0-11 0,0 0-10 16,0 0-10-16,0 0-9 0,0 0-11 0,0 0-4 16,0 0-8-16,0 0-5 0,0 0-2 0,0 0-4 15,0 0-1-15,0 0-1 0,0 0 1 0,0 0-3 16,0 0 2-16,0 0-2 0,0 0 1 0,0 0-2 16,0 0-6-16,0 0-7 0,0 0-14 0,0 0-14 15,0 0-22-15,0 0-25 0,0 0-31 0,0 0-29 16,0 0-35-16,0 0-38 0,0 0-41 15,0 0-54-15,0 0-60 0</inkml:trace>
  <inkml:trace contextRef="#ctx0" brushRef="#br2" timeOffset="-160338.8">20660 1931 504 0,'-7'-7'110'0,"1"1"16"0,6 6 8 0,0 0 6 16,0 0 5-16,0 0-35 0,0 0-31 0,0 0-34 15,-5-7-30-15,0 2-30 0,5 5-24 0,0 0-25 16,0 0-23-16,-3-6-22 0,3 6-21 0,0 0-19 16</inkml:trace>
  <inkml:trace contextRef="#ctx0" brushRef="#br2" timeOffset="-158892.95">20943 2008 604 0,'-11'-2'198'0,"0"0"27"0,11 2 24 15,0 0 20-15,0 0 11 0,0 0-72 0,0 0-45 16,0 0-39-16,0 0-32 0,0 0-28 0,0 0-25 16,0 0-21-16,0 0-16 0,0 0-19 0,0 0-25 15,-7 2-19-15,3 1-14 0,1 2-13 0,3 1-15 16,2 1-17-16,0 1-18 0,-1 2-7 0,3-2-1 16,-1 2-4-16,0 1-13 0,0-2-11 0,-1-1-9 15,0-1-7-15</inkml:trace>
  <inkml:trace contextRef="#ctx0" brushRef="#br2" timeOffset="-156042.62">7017 10549 181 0,'0'0'60'0,"-7"0"8"0,7 0 5 0,0 0 9 15,0 0 6-15,0 0-18 0,0 0-14 0,0 0-8 16,0 0-1-16,0 0-5 0,-9 1 2 0,9-1 0 15,0 0 4-15,0 0 7 0,0 0 5 0,0 0 10 16,0 0 8-16,0 0-13 0,0 0 25 0,0 0 2 16,0 0-3-16,0 0-4 0,0 0-4 15,0 0-15-15,0 0-6 0,0 0 9 0,0 0-31 16,0 0-9-16,0 0-8 0,0 0-7 0,0 0-4 16,-6 1-2-16,5 3-5 0,1 1-1 0,1 0-2 15,0 0 1-15,1 1 1 0,-2-6-2 16,0 0 0-16,4 6 0 0,-4-6 1 0,5 4-1 15,-1 2 2-15,-4-6-4 0,0 0 2 0,2 6 0 16,3-1 0-16,-1-1 0 0,0 1-1 0,0 1 1 16,0 1-2-16,0-1 2 0,2 0-1 0,-6-6 1 15,4 6 0-15,-4-6 1 0,5 4-1 0,-5-4 0 16,0 0 2-16,6 3-1 0,-6-3 2 0,0 0 0 16,0 0 0-16,6 1-2 0,-1 0 2 0,0-4 0 15,0 0 0-15,-1-4 1 0,2 0 0 0,1-3 2 16,4-3 2-16,-1-3 2 0,3-5 0 0,2-2 1 15,4-3-1-15,1-6 0 0,2-1-2 0,3-3 0 16,1-2-4-16,-1-1-1 0,-3 2-12 16,1 2-5-16,-2 4 0 0,-4 3-4 0,-1 6-2 15,-3 4-2-15,-1 5-2 0,-6 2-3 16,-6 11 9-16,0 0 0 0,0 0-8 0,0 0-8 16,0 0-10-16,0 0-8 0,0 0-6 0,0 0-8 15,0 0-5-15,0 0-3 0,0 0 4 0,0 0 7 16,0 0 11-16,0 0 5 0,0 0 6 0,0 0 12 15,0 0 5-15,0 0 5 0,0 0 5 0,0 0 3 16,0 0 1-16,0 0 4 0,0 0 2 0,0 0-1 16,0 0-3-16,0 0 1 0,0 0-4 0,0 0-3 15,5-3-8-15,-5 3-9 0,2 0-12 16,-2 0-15-16,2 3-13 0,-2 1-13 0,-3 2-12 16,2 0-20-16</inkml:trace>
  <inkml:trace contextRef="#ctx0" brushRef="#br2" timeOffset="-134642.87">16499 5554 173 0,'0'0'75'0,"0"0"0"0,0 0 3 0,0 0 1 0,0 0-1 15,0 0-22-15,0 0-19 0,1-2-22 16,4 1-12-16,0 3 0 0,1 2-6 0,4 1-9 16,1 2-21-16,0 2-25 0,2 2-15 0</inkml:trace>
  <inkml:trace contextRef="#ctx0" brushRef="#br2" timeOffset="-131893.39">13615 2909 122 0,'0'0'21'0,"0"0"2"0,0 0 1 0,0 0-1 16,0 0-2-16,3-1-9 0,-3 1-6 0,0-1-5 16,-1 0-1-16,-2-3-2 0,-1 1-3 0,-1-1 2 15,-1 1 1-15,-2-1 0 0,8 4 1 0,0 0-2 16,-9-4-1-16,9 4 0 0,0 0-5 0,0 0-4 16,-6-1-1-16,6 1-3 0,-5 0-2 0,5 0-3 15,0 0 1-15,0 0-3 0</inkml:trace>
  <inkml:trace contextRef="#ctx0" brushRef="#br2" timeOffset="-97766.34">8244 1873 621 0,'-3'-9'146'0,"3"9"27"0,0 0 22 0,0 0 21 0,0 0 19 16,0 0-30-16,0 0-25 0,0 0-22 16,0 0-24-16,0 0-23 0,0 0-22 0,0 0-21 15,0 0-20-15,-4-4-17 0,4 4-15 0,0 0-9 16,-5-1-7-16,1 1-5 0,0 1-2 0,1 5-1 15,-1-1-1-15,-1 2 1 0,2 3 1 0,1 4-2 16,0 4 5-16,4-1 0 0,-1 3 2 0,0 5 9 16,1 2 19-16,0 3 8 0,0 3 6 0,2 3 22 15,-2-1 10-15,0-1 1 0,0-2 0 0,0 0-7 16,0-2-18-16,0 1-7 0,-1-2-6 0,0-3-20 16,1 2-3-16,0-4-9 0,-2-2-1 15,1 2 0-15,0 0 7 0,0-1-1 0,1-1 1 16,0-2-1-16,0-3-10 0,0-2 9 0,0-1 1 15,-1-1-3-15,0-3-4 0,-1-10 0 16,0 0-1-16,0 0 2 0,0 0-1 0,0 0 2 16,0 0 1-16,0 0 3 0,0 0-2 0,0 0-5 15,0 0-8-15,0 0-11 0,0 0-20 0,0 0-19 16,0 0-22-16,0 2-28 0,1-2-26 0,0-3-30 16,-1-3-26-16,0-1-26 0,1-3-36 0,0-4-56 15</inkml:trace>
  <inkml:trace contextRef="#ctx0" brushRef="#br2" timeOffset="-97258.6">8656 1681 989 0,'-8'-4'146'0,"-3"1"11"0,11 3 7 0,-9-1 6 16,0 1 2-16,4 0-63 0,5 0-41 0,-6 2-30 16,0 4-15-16,3 1-13 0,-4 5-7 15,-1 5-6-15,-2 4-3 0,0 6-1 16,-1 2 0-16,-2 4 1 0,2 4 2 0,-1 3 0 16,-1 1 0-16,3 5-1 0,2-3 4 0,1 0 1 15,3-4-2-15,3-2 1 0,5-4 0 0,4-2-1 16,-1-2 2-16,1-4-1 0,4-2-3 15,-1-3-1-15,1-5 4 0,2-3 2 0,-1-3 2 0,0 0 2 16,-1-2 0-16,1-2 9 0,0-3 10 0,1-3 10 16,3 0 10-16,-2-6 6 0,5-1 0 0,3-2 7 15,2-3 4-15,-2-2-5 0,2 0-6 0,-1-2 1 16,-2 1-5-16,-2-1 3 0,-2-3 3 16,-1 2-1-16,-5-4 0 0,-3 2 11 0,-2 1 10 15,-1 0 9-15,-2-1 12 0,-3 4 6 0,0-1 4 0,-1 1 9 16,-2 3-2-16,-3 1-12 0,0 2-13 15,-2 2-23-15,-2 0-21 0,-2 0-15 0,1 0-15 16,2 0-14-16,-3-2-10 0,-5-3-12 0,-2-1-8 16,-1 0-2-16,-3 1-12 0,-2-3-11 15,-3-3-7-15,2 2-22 0,-5 0 2 0,2-1 6 16,0 3-4-16,5 0-4 0,2 3-1 0,3 3-8 16,0-1-16-16,3 4 0 0,1 3-32 0,3 1-30 15,3 0-27-15,-3 4-36 0,4-1-36 0,-1 4-30 16</inkml:trace>
  <inkml:trace contextRef="#ctx0" brushRef="#br2" timeOffset="-93575.3">8797 546 203 0,'-4'-9'89'0,"2"0"20"0,-2-2 21 16,0 2 20-16,3 1 19 0,0 0-9 16,-1-1-8-16,0 1-8 0,2 8-11 0,-1-7-11 0,1 7-18 15,-2-6-15-15,2 6-17 0,0 0-14 16,0 0-12-16,0 0-11 0,0 0-4 0,0 0-4 16,-2-5 1-16,2 5 5 0,0 0 5 0,0 0 9 15,0 0 8-15,0 0 7 0,0 0 9 0,0 0 4 16,0 0 3-16,-4-6-2 0,4 6 0 0,0 0-4 15,0 0-1-15,0-5-9 0,0 5-6 0,0 0-10 16,0 0-8-16,0 0-5 0,0 0-9 0,0 0-7 16,0 0-9-16,0 0-1 0,0 0-5 0,0 0-1 15,0 0 1-15,0 0-5 0,0 0-1 0,0 0-2 16,0 0-1-16,0 0-4 0,0 0-1 0,4 0-2 16,-6 0-1-16,4 7 2 0,-1 2 0 15,2 4 2-15,0 3 0 0,1 5 2 0,1 6 3 16,4 4 2-16,-5 2 1 0,0-1 1 0,3 5 0 15,-3 0 1-15,4 1 1 0,-1-2 0 0,-3-2-1 16,2-4-1-16,0-3 2 0,-1-1 0 16,0-1 0-16,1 0 1 0,-3-5-1 0,1-1 2 15,0-3-4-15,-1 0 4 0,2 0-2 0,-3-1 1 16,1 0-1-16,0 1-1 0,0-4 1 0,-1-1-2 16,1-1 2-16,-2-1-1 0,1-1-1 15,0 0-2-15,0-3 3 0,-2 2-1 0,1-1-1 16,-1-6 0-16,1 7 2 0,0-2 0 0,0 0-1 15,0 3 2-15,2-3-1 0,-1 1 0 0,-1 0 1 16,0 2 0-16,1-1 0 0,0 0 1 0,1 0-1 16,-1 1 0-16,1 0 1 0,0 0-1 0,-2-1 2 15,1 1-2-15,0 0 1 0,-2-8 1 0,3 6-1 16,-3-6 2-16,0 0-2 0,0 0 2 0,0 0-1 16,0 0-1-16,0 0-1 0,0 0 0 0,0 0 2 15,0 0-2-15,0 0 0 0,0 0-2 0,0 0 2 16,4 6 0-16,-4-6 2 0,0 0-2 0,0 0 0 15,0 0 0-15,0 0 1 0,0 0 2 0,0 0 0 16,0 0-1-16,0 0 1 0,0 0 1 16,0 0 2-16,0 0 0 0,0 0-1 15,0 0 2-15,0 0 1 0,0 0 1 0,0 0 1 16,0 0 0-16,0 0 2 0,0 0 0 0,0 0 2 16,0 0 2-16,0 0 2 0,0 0 4 0,0 0 0 15,0 0 4-15,1-1 1 0,-2-1 2 0,-1 0 4 16,0-3-1-16,0 0-1 0,0-2 1 0,-2-1-6 15,2-1-2-15,-2-3-4 0,-2-3-10 0,2 4-15 16,-3-5-14-16,1-3-2 0,-1 1-7 0,1-4-3 16,-1-1-1-16,-2 0 0 0,1 2 4 0,0 1 11 15,2 3 11-15,-1 2-1 0,2 5 1 16,1 1 6-16,4 9-1 0,-2-7-1 0,2 7 4 16,0 0-4-16,0 0-2 0,0 0 1 0,0 0 1 15,0 0-3-15,0 0 0 0,0 0 2 0,0 0-1 16,0 0-2-16,0 0 2 0,0 0 1 0,0 0 1 15,0 0-1-15,0 0 1 0,0 0-1 0,0 0 0 16,0 0 2-16,-6-4-1 0,6 4-1 0,-9-3-1 16,6 0 1-16,3 3 2 0,0 0-3 0,-4-2-1 15,-4 0 1-15,1 0-2 0,-3 1 1 0,3 0-2 16,-2 1-6-16,0 2-4 0,0 0-3 16,2 1-4-16,-3 0-4 0,2 2-2 0,1 1-2 15,-2 0 1-15,3 3 4 0,-1 2 3 0,-4 0 4 16,2 2 4-16,1 2 5 0,-1 1 2 15,0 1 4-15,1 0-4 0,0 0-1 0,1 1 3 16,1-2-3-16,1 0-1 0,3 0 1 0,0-1-1 16,1 0 1-16,0-2 4 0,2-1 2 0,-1 1-3 15,4-1 1-15,-2-1 2 0,1-2-3 0,0 0 3 16,0 0-3-16,1-3 0 0,0 0 0 0,1-2 2 16,2 0 1-16,-2 0 1 0,1 0 3 0,2-2-1 15,0 1 1-15,0 0 0 0,2-3 3 0,3 2 0 16,-1-1 5-16,3 1-1 0,1-1 3 0,0-1 1 15,-3-1 2-15,0-1 1 0,-1 1 3 0,0-1 2 16,1 1-1-16,-4-2 3 0,0 0 3 16,-3 0 4-16,0-2 4 0,1 1 2 0,-2-2 0 15,4 0-2-15,0-1-2 0,-2-2-1 16,1-1-3-16,4-6-15 0,-1 0-4 0,0 2 0 16,0-1 0-16,-3 1-2 0,0 2-3 0,-1 1 0 15,-1 0-2-15,-6 11 8 0,0 0 1 0,0 0-4 16,0 0-3-16,0 0 1 0,0 0-2 0,0 0-2 15,0 0-4-15,0 0-6 0,0 0-11 0,0 0-14 16,0 0-19-16,0 0-26 0,0 0-23 0,0 0-39 16,0 0-48-16,0 0-48 0,1-8-58 0</inkml:trace>
  <inkml:trace contextRef="#ctx0" brushRef="#br2" timeOffset="-90791.07">8634 1150 149 0,'-5'3'51'0,"5"-3"20"0,0 0 16 16,0 0 14-16,-2 0 8 0,0-3-3 0,0-2-6 15,3-4-12-15,1-3-15 0,2 1-19 0,0-4-14 16,3 1 33-16,-1 1-50 0,1 2-9 0,-3 3-7 15,-4 8-1-15,0 0-2 0,6-4 0 16,2 1-4-16,-2 7-46 0,0 1 41 0,1 5 2 16,3 3-1-16,-4 5 1 0,4 0 1 15,-3 5-1-15,1 3 1 0,-4 2 2 0,-2 2 2 16,-2 3 1-16,-1 1 5 0,-4 3 5 16,-5 2 11-16,0 2 8 0,-7 1 16 0,-3-2 9 0,-3-1 5 15,-1-2-1-15,-3-3-1 0,2-3-4 0,-2-3-9 16,-2-6-9-16,3-5-14 0,1-6-9 0,5-4-5 15,1-1-1-15,0-8-2 0,2-2-2 16,0-4 3-16,3-2 3 0,0-3 4 0,3-4 0 16,2-5-3-16,0-4-3 0,2-6-8 0,3-8-1 15,5-9-5-15,4-7-24 0,4-8-13 0,6-11-6 16,5-2-11-16,3-1-11 0,3 0 7 0,2 4-2 16,4 9 2-16,-1 10 15 0,1 13 6 0,-1 16 1 15,0 15 4-15,0 17 9 0,-2 13-9 0,2 9-3 16,-5 9-1-16,-1 6 4 0,0 4 4 0,-3 3 3 15,-3 5 7-15,-4 1 23 0,-3 2 23 0,-8 3 18 16,-9-1 10-16,-6 2 18 0,-5 2 3 0,-3 6 0 16,-8 0 2-16,-1 1-10 0,-5-3-11 15,0-5-12-15,-2-5 3 0,0-6-13 0,2-6 2 16,-1-5 1-16,1-6 2 0,1-11-3 16,2-6-3-16,2-5 2 0,1-6-1 0,3-5 8 15,0-5 0-15,2-6 5 0,1-5 0 0,2-6 4 16,4-9-4-16,0-7-4 0,3-7-9 0,4-7-13 15,2-9-8-15,4-5-14 0,6-6-6 0,7 1-9 16,4 1 5-16,4 2-3 0,6 6 0 0,6 7-8 16,6 8-9-16,2 8 7 0,3 12-5 0,2 11-24 15,0 10-2-15,-1 10 2 0,-1 4-4 0,-3 6 11 16,-3 8 9-16,-8 5 3 0,-4 7 11 0,-7 4 21 16,-7 3 8-16,-6 2 3 0,-7 3 9 0,-7 4 9 15,-4 3 5-15,-4 2-1 0,-5-4-1 16,1-2 4-16,-3-3-1 0,-1-3 5 0,-3-5 3 15,1-4-4-15,-1-5-1 0,-2-10-1 0,3-6 2 16,1-4 7-16,1-4 2 0,0-5 0 0,2-5-3 16,1-6-3-16,4-6 2 0,1-6-2 0,7-9-14 15,-1-7-9-15,5-5-32 0,3-5-32 16,6-6-45-16,5-3-29 0,7-2-29 0,7 1-62 16</inkml:trace>
  <inkml:trace contextRef="#ctx0" brushRef="#br2" timeOffset="-89858.68">9567 1456 463 0,'0'0'103'0,"0"0"18"0,0 0 13 0,0 0 10 0,-6-3 10 16,6 3-28-16,0 0-25 0,-5-2-26 0,0 3-23 15,1 2-18-15,1 3-14 0,0 4-11 16,2 6-7-16,1 3 8 0,0 3 5 0,1 5 4 15,2-1 2-15,-2 5 23 0,5 5 22 0,-1 2 2 16,1-1-1-16,-1-2-11 0,1 0-8 0,-1-1-1 16,-1-2-2-16,1 1-19 0,2 2 12 0,0-3 10 15,-2-2 0-15,-1 0 1 0,1 2 1 0,2 3 32 16,-2-1 4-16,-1-1-2 0,2-1-36 0,0-4-11 16,-4-4-1-16,1-2 0 0,1-3-1 0,-1-3-32 15,-1-3-4-15,-2-13 1 0,0 8 0 0,0-8 0 16,1 7 0-16,-1-7 0 0,0 6 1 15,0-6-1-15,0 0 0 0,0 0 0 0,0 0 0 16,0 0-1-16,0 0 1 0,0 0 0 0,0 0 0 16,0 0 1-16,0 0 2 0,0 0 1 0,0 0 0 15,0 0 3-15,0 0 2 0,0 0-1 16,0 0 1-16,0 0 1 0,0 0 1 0,0 0 0 16,0 0 3-16,0 0 1 0,0 0 0 0,0 0 6 15,0 0 3-15,0 0 2 0,0 0-1 0,0-1 2 16,-1-2-3-16,-2-2 3 0,-2-5-4 0,0-3-5 15,-2-2 0-15,-1-2 4 0,0 0-4 0,-2-2-2 16,1-1-2-16,-3 5-4 0,2 0 0 16,0 2-2-16,0 3-5 0,-2 4-6 0,5 1-1 0,0 1 0 15,-1 1-2-15,-1 3-5 0,2 1-1 16,-4 1-2-16,-1 4 0 0,-1 1-4 0,-2 2-6 16,1 1 0-16,-4 3 1 0,0 3 5 0,-1 4-2 15,-2 1 3-15,2 1 1 0,1 3 4 0,2 0 6 16,3-1-1-16,4-1 1 0,1 0 2 0,2-3 1 15,4 0-1-15,1-3 0 0,3-2 1 0,5-4-1 16,2-1 1-16,-1-3-2 0,3-2 1 0,1 1 0 16,2-3-71-16,2-1 78 0,3-2 7 15,1-3 11-15,0-1 9 0,5-3 2 16,-2-2 8-16,6-2 13 0,-2 0 85 0,1-3-73 16,-3-1-3-16,-1-1-4 0,-3 1-7 0,-1-1 0 0,-3 1-7 15,-5 0-16-15,-2 2-20 0,-1 1-22 0,-1-2-34 16,-4 3-41-16,2-2-34 0,0 0-42 15,-1 1-52-15,0-1-49 0,1 1-56 0,1-3-74 16</inkml:trace>
  <inkml:trace contextRef="#ctx0" brushRef="#br2" timeOffset="-89442.31">10049 1859 174 0,'-9'3'108'0,"-1"0"25"0,3-1 21 0,-3 0 19 16,3 0 23-16,7-2-5 0,0 0-3 0,0 0-16 15,0 0-13-15,0 0-7 0,0 0-11 0,0 0-8 16,0 0-11-16,0 0-15 0,0 0-9 16,-1 2-11-16,3-1-16 0,0-2-13 0,3 0-4 15,4 0-5-15,2-3-2 0,7-3 1 0,3 0-6 16,7-4-1-16,4-3 0 0,-3 3-5 0,-1-1-8 15,4-3-4-15,1 0-8 0,1 0-10 0,-2-1-9 16,-4 4-17-16,-5 1-31 0,-4 1-37 0,-2 0-42 16,-2-1-48-16,-1 4-53 0,-5 0-54 0,0 2-58 15</inkml:trace>
  <inkml:trace contextRef="#ctx0" brushRef="#br2" timeOffset="-89242.13">10089 2013 437 0,'-13'7'194'16,"13"-7"31"-16,-9 7 31 0,9-7 24 0,0 0 20 16,0 0-35-16,0 0-38 0,0 0-34 15,-1 4-29-15,6-2-19 0,3-2-13 0,7-3-10 16,5 0-11-16,5-1-13 0,8-3-2 0,4-1-8 16,3-1-15-16,6-2-9 0,-2 0-19 0,-1 1-14 15,-1-1-12-15,-3 0-14 0,-5 2-29 0,-6 1-24 16,-4 1-31-16,-5 0-44 0,-6 3-51 0,-13 4-68 15,0 0-93-15</inkml:trace>
  <inkml:trace contextRef="#ctx0" brushRef="#br2" timeOffset="-87793.35">10316 1774 195 0,'0'0'102'0,"0"0"17"0,0 0 15 0,0 0 9 15,0 0 6-15,0 0-29 0,0 0-25 0,0 0-28 16,0 0-22-16,0 0-17 0,0 0-17 0,-5 8-9 16,1 1-8-16,2 0 0 0,0-2 2 0,1 1 3 15,1 1 1-15,1-1 4 0,0 3 26 0,0 2 16 16,-2-1 7-16,-2 2 6 0,1 0 6 15,-4-4 7-15,2 1 6 0,-1 0 1 0,-2-3-22 16,2 1-15-16,-4-5-4 0,2-1-5 0,1 0-7 16,-3-2-8-16,-2-1-7 0,-1 1-5 0,-2-2-3 15,-1 0-2-15,-3-2 2 0,-1-2-2 16,-2 0-1-16,1-1-1 0,1 0-6 0,2-2-6 16,4 0-2-16,4-1-1 0,1-1 0 0,4 0 5 15,3 3-2-15,4 0-1 0,2 2 6 0,2-2 4 16,-1 1 2-16,5 1 0 0,-2-3-1 0,4 2-4 15,2 0 1-15,3 0 2 0,2 2-1 0,1 2 1 16,1 0 0-16,1 5 0 0,1 0-1 0,-3 2 0 16,0 6-1-16,0 3 2 0,-6 1-2 0,-4 2 3 15,-3 2 3-15,-1 0 3 0,-3 0 3 16,-3 2 6-16,-3 2 15 0,-3 0 4 0,-2 1 3 16,-3-1-1-16,-2 0 1 0,-3-3-1 0,-1-1-5 15,-1-1-4-15,-2-2-13 0,-1-3-4 0,-1-3 3 16,1-4-1-16,-4-3-1 0,3-1 6 15,4-4 12-15,2-1 12 0,0-2 4 16,3-3 2-16,3-3-3 0,3-7 1 0,0-6-70 0,6-5 0 16,0-6-15-16,5-4-16 0,2-5-7 0,1-4-12 15,7 0-7-15,2 1-1 0,4 3 60 0,2 6-12 16,4 7-4-16,2 9 1 0,2 5 2 0,1 9 10 16,-2 8 5-16,-2 4 1 0,-4 5 6 0,-3 3 7 15,-2 1 10-15,-4 2 4 0,-2 4 11 16,-3 1 13-16,-2 1 4 0,-3 1 5 0,-2-1 3 15,-1 3 2-15,-2 0 5 0,-1 0 1 16,-1 0-8-16,0-2-14 0,-2-3-3 0,1-2-5 0,-2-3-2 16,0-1-12-16,-1-4-12 0,-1-3-9 0,-1-1-9 15,-1-5-12-15,-1-2-17 0,1-1-23 0,-1-2-31 16,-4-4-31-16,2 0-49 0</inkml:trace>
  <inkml:trace contextRef="#ctx0" brushRef="#br2" timeOffset="-86775.51">9447 758 197 0,'-3'-9'99'0,"-1"1"21"0,1-1 23 16,0 0 19-16,2 2 16 0,1 7-13 0,0 0-18 15,0 0-24-15,0 0-24 0,0 0-22 0,0 0-26 16,0 0-22-16,0 0-17 0,1 2-14 0,4 3-6 16,1 6-4-16,3 4 3 0,2 7 0 0,4 3 1 15,-1 1 2-15,1 6 2 0,0 3 2 0,1 3 5 16,-4-6 3-16,2-1 4 0,-3 0 8 0,-4-2 26 15,1-1 15-15,-4 0 1 0,1 0-2 0,-1-2-3 16,-1-3 1-16,-1-1 0 0,-2-1-4 0,-1-1-20 16,-2-4-13-16,-1-2 1 0,-1-5-2 15,0-1-1-15,-2-2-2 0,-1-2-2 0,-1-3-7 16,1-1 0-16,-3-4-2 0,2-2-1 0,0-3 2 16,-1-4 2-16,0-5 0 0,1-4 0 0,0-6-2 15,1-7-15-15,1-7 1 0,3-8 2 0,0-6-4 16,-1-6-2-16,4-5-2 0,1-1-4 15,3 1 5-15,1 5 10 0,1 4-3 0,0 7-3 0,4 9 1 16,1 8-1-16,0 9 1 0,1 9-4 16,2 9-7-16,0 7 0 0,3 5 1 0,0 3-1 15,2 7 0-15,-1 5 1 0,2 5 1 0,0 3 5 16,-3 4 8-16,1 1 0 0,-2 3 3 16,2 2 2-16,-3-2-2 0,-1-2 1 0,-2-2-1 15,-1-2 1-15,-2-1 2 0,0 1 9 0,0 0 6 16,-4 2 4-16,3-1 8 0,-7 0 1 0,0-1 5 15,-2 0 0-15,0-1-1 0,-4-3-8 0,0-3-6 16,-3-5-8-16,0-5-5 0,0-4-2 0,-2-5-3 16,1-2 2-16,1-4-1 0,1-4-1 0,-1-3 8 15,3-2 15-15,1-3 7 0,1-5 6 0,0-3 9 16,1-8 0-16,2-11-14 0,0-5-1 0,1-2-5 16,5-1-15-16,-1-1-8 0,1 3-7 0,2 2-12 15,2 6-1-15,1 3 11 0,2 8-1 16,1 13 2-16,-1 9-2 0,2 1-2 0,-1 7 2 15,3 4 0-15,1 1 1 0,0 1 2 0,-1 0 1 16,2 5 0-16,-3 1 3 0,2 2 5 0,-2 0 2 16,0 2 1-16,-2-1 1 0,-2 3-1 15,-1 1 1-15,-2 4-4 0,0 1 1 0,-2 1-3 16,0 0-3-16,-2 1 0 0,-1 2-10 0,-1 1-10 16,-2-1-34-16,0 0-37 0,-1-1-51 0,-2-5-53 15,2-1-60-15</inkml:trace>
  <inkml:trace contextRef="#ctx0" brushRef="#br2" timeOffset="-86542.34">10170 708 705 0,'-12'2'151'0,"12"-2"30"0,0 0 27 15,0 0 24-15,0 0 23 0,0 0-30 0,0 0-13 16,0 0-17-16,0 0-21 0,-3 0-21 0,2-1-16 15,5 0-16-15,8-2-13 0,7-3-16 0,5-2-16 16,5-1-16-16,5-6-16 0,7 1-8 0,-1-1-12 16,0-1-16-16,-3-3-37 0,0 1-22 0,-4 0-25 15,-2-2-37-15,-6 1-36 0,-4 5-47 0,-4 2-53 16,-4-1-60-16,-4 4-61 0</inkml:trace>
  <inkml:trace contextRef="#ctx0" brushRef="#br2" timeOffset="-86225.92">10588 285 1535 0,'-9'-23'223'0,"-2"2"31"0,2 3 23 16,3 5 23-16,6 13 18 0,-4-9-93 0,0-1-54 16,4 10-37-16,0 0-26 0,0 0-31 15,0 0-27-15,0 0-25 0,0 0-23 0,-2-2-13 0,4 8-3 16,2 9-3-16,1 12 1 0,1 10 2 15,3 8 3-15,1 5 1 0,-2 4 4 0,0 5 1 16,2 6 0-16,0-1 2 0,-3-2 1 0,1-5-3 16,-2-4 2-16,-1-9-1 0,-1-5 3 0,0-2 1 15,-1-2-2-15,2-5 1 0,-2-2 0 0,1-4 1 16,-2-4 0-16,1-4 1 0,-2-3 0 0,0-1 2 16,-1-12 1-16,0 0 2 0,0 0 1 0,0 0 0 15,0 0 2-15,0 0 1 0,0 0 0 16,0 0 1-16,0 0-1 0,0 0-2 0,0 0-10 15,0 0-31-15,0 0-43 0,0 0-56 0,0 0-56 16,0 0-89-16,-1 4-126 0</inkml:trace>
  <inkml:trace contextRef="#ctx0" brushRef="#br2" timeOffset="-78609.38">14359 4981 221 0,'0'0'47'0,"0"0"-2"0,0 0-4 0,0 0-12 15,0 0-18-15,0 0-49 0</inkml:trace>
  <inkml:trace contextRef="#ctx0" brushRef="#br2" timeOffset="-52675.75">12919 3775 123 0,'-6'4'53'16,"6"-4"10"-16,0 0 12 0,0 0 10 0,-7 5 14 15,7-5-5-15,0 0-4 0,0 0-2 0,0 0 0 16,0 0-4-16,0 0-3 0,0 0-3 0,0 0-12 15,0 0-9-15,0 0-12 0,0 0-9 0,0 0-14 16,0 0-13-16,0 0-15 0,0 0-15 0,0 0-13 16,0 0-11-16,0 0-11 0,0 0-9 15,-1 0-8-15,1 0-5 0,0-2-7 0,0 0-1 16,1-1-6-16,0-2-7 0,2 0-10 0</inkml:trace>
  <inkml:trace contextRef="#ctx0" brushRef="#br2" timeOffset="-42740.82">13490 2980 61 0,'-4'-4'30'0,"0"-1"5"15,4 5 4-15,0 0 2 0,0 0 2 0,0 0-6 16,0 0-7-16,0 0-7 0,0 0-4 0,0 0-3 16,0 0 0-16,0 0-4 0,0 0-2 15,0 0 0-15,0 0-1 0,0 0-2 0,0 0-2 16,0 0-1-16,0 0-4 0,0 0 2 0,0 0-1 15,0 0-1-15,0 0 0 0,0 0 0 0,0 0 0 16,0 0 4-16,0 0 5 0,0 0 2 0,0 0 3 16,0 0 3-16,0 0 2 0,0 0-1 0,0 0 1 15,0 0-7-15,0 0-2 0,0 0-4 0,0 0-3 16,2-2-5-16,-2 2 0 0,0 0-1 0,0 0-1 16,0 0-1-16,3-3-2 0,0 1-3 0,-1 2-2 15,0 0-5-15,1 2-6 0,6-3-7 0,-1 2-5 16,-8-1-6-16,0 0-2 0,0 0 0 0,7 0-4 15,-7 0 0-15,0 0-1 0</inkml:trace>
  <inkml:trace contextRef="#ctx0" brushRef="#br2" timeOffset="108695.34">15024 1484 53 0,'-1'-7'28'0,"1"7"9"0,0 0 11 16,0 0 14-16,0 0 15 0,0 0 8 0,0 0 4 15,0 0 1-15,0 0 6 0,0 0 5 16,0 0-4-16,0 0-8 0,0 0-9 0,0 0-13 15,0 0-4-15,0 0-5 0,0 0-6 0,0 0-5 16,0 0-2-16,0 0 3 0,0 0 6 0,0 0 5 16,0 0 3-16,0 0 3 0,0 0-2 0,0 0-1 15,0 0-1-15,0 0-6 0,0 0-8 0,0 0-10 16,0 0-9-16,0 0-7 0,0 0-4 0,0 0-7 16,0 0-6-16,0 0-1 0,0 0-2 0,0 0 1 15,0 0-1-15,0 0 0 0,0 0 1 0,0 0 1 16,0 0-1-16,0 0 0 0,0 0 1 15,0 0-2-15,0 0 0 0,-1-6 1 0,1 6-2 16,0 0-6-16,0 0-58 0,-3-8 45 0,3 8-15 16,0 0-13-16,0 0-18 0,0 0-21 15,0 0-20-15,0 0-20 0,0 0 33 0,0 0-67 16,0 0-13-16,0 0-14 0</inkml:trace>
  <inkml:trace contextRef="#ctx0" brushRef="#br2" timeOffset="160361.2">18207 13428 282 0,'0'0'44'15,"0"0"0"-15,0 0-13 0,-8-4-30 0</inkml:trace>
  <inkml:trace contextRef="#ctx0" brushRef="#br2" timeOffset="-210434.9">18402 15024 162 0,'-9'0'24'16,"9"0"1"-16,0 0 1 0,0 0-1 15,0 0 0-15,0 0-9 0,0 0-9 0,0 0-3 16,0 0-2-16,0 0-2 0,-7 2 0 0,7-2-2 16,0 0 2-16,0 0-1 0,0 0-5 0,0 0-5 15,0 0-7-15,0 0-9 0,0 0-11 0</inkml:trace>
  <inkml:trace contextRef="#ctx0" brushRef="#br2" timeOffset="-188950.64">18720 11252 437 0,'-6'-7'149'0,"6"7"32"16,0 0 24-16,0 0 20 0,0 0 13 0,0 0-33 15,0 0-31-15,0 0-32 0,0 0-33 0,0 0-34 16,0 0-27-16,0 0-19 0,0 0-15 0,0 0-10 16,-6-1-8-16,0 2-6 0,4 2 0 0,-1 1 2 15,3 4 2-15,-1-1-1 0,2 2 1 16,0 3 3-16,1 0 2 0,0 3 2 0,2-3 1 15,-2 0-2-15,3 2-3 0,0 1-20 0,1-1-33 16,-2 1-39-16,3-1-39 0,0-1-38 0,0 0-41 16,0-3-46-16</inkml:trace>
  <inkml:trace contextRef="#ctx0" brushRef="#br2" timeOffset="-188816.72">18842 11263 425 0,'5'-19'143'0,"1"4"16"16,-3 1 24-16,-2 4 15 0,-1 10 13 0,0 0-25 15,0 0-36-15,0 0-44 0,0 0-38 16,0 0-18-16,-1-3-35 0,3 4-32 16,0 6-25-16,2 5-35 0,-1 4-43 0,0 5-62 15</inkml:trace>
  <inkml:trace contextRef="#ctx0" brushRef="#br2" timeOffset="-155401.22">18947 11866 340 0,'0'0'152'0,"0"0"37"0,0 0 27 0,0 0 23 16,0 0 24-16,0 0-24 0,0 0-14 0,1 7-15 16,1-3-31-16,2-3-26 0,0-3-24 0,0-1-22 15,1-1-21-15,1-1-21 0,3-1-20 0,2-1-16 16,1-2-12-16,0 1-12 0,1-3-24 0,4-1-46 16,1-3-32-16,3 1-62 0,0 0-76 0,1-2-97 15</inkml:trace>
  <inkml:trace contextRef="#ctx0" brushRef="#br2" timeOffset="-141633.5">13599 17382 571 0,'-9'-6'246'0,"0"2"22"0,0 2 17 0,9 2 9 16,0 0 8-16,-8-1-96 0,8 1-62 16,0 0-45-16,0 0-31 0,0 0-24 0,0 0-35 15,0 0-41-15,0 0-46 0,0 0-63 0,0 0-70 16,0 0-73-16</inkml:trace>
  <inkml:trace contextRef="#ctx0" brushRef="#br2" timeOffset="-121480.89">21080 17420 94 0,'-7'-3'31'15,"0"2"5"-15,7 1 0 0,0 0 2 0,0 0 2 16,-7-1-9-16,7 1-8 0,0 0-8 0,0 0-6 16,-7 0-5-16,7 0-1 0,0 0-1 0,0 0-4 15,0 0 1-15,0 0-1 0,0 0 1 0,0 0-1 16,0 0-2-16,0 0-5 0,0 0-3 15,0 0-4-15,0 0-8 0,0 0-8 0,-9 1-11 16</inkml:trace>
  <inkml:trace contextRef="#ctx0" brushRef="#br2" timeOffset="-120744.82">21635 17012 572 0,'-14'-4'223'0,"0"0"21"0,-1-1 10 0,15 5 8 16,-10-2 8-16,10 2-89 0,0 0-52 16,0 0-40-16,0 0-27 0,0 0-21 0,0 0-18 15,0 0-20-15,0 0-34 0,0 0-34 16,-1-2-39-16,4 2-43 0,2 2-58 0,3-1-64 15</inkml:trace>
  <inkml:trace contextRef="#ctx0" brushRef="#br2" timeOffset="-116813.25">19840 10367 180 0,'0'0'29'0,"0"0"4"16,0 0 6-16,0 0 6 0,0 0 7 0,0 0 6 16,0 0-8-16,4-7-5 0,-4 7 1 15,0 0 10-15,5-8 10 0,-5 8 3 0,0 0 3 16,4-7 8-16,-4 7 6 0,4-4 5 0,-4 4-2 16,0 0-10-16,0 0-11 0,0 0-7 0,0 0-9 15,0 0-11-15,0 0-13 0,3-5-7 0,-1 0-6 16,-2 5-6-16,0 0-3 0,0 0-3 15,0 0-3-15,0 0 0 0,0 0 1 0,0 0-1 16,0 0 0-16,0 0 0 0,0 0 0 0,0 0 0 16,0 0 0-16,0 0-1 0,0 0-1 0,0 0 1 15,0 0 0-15,0 0-2 0,0 0 0 16,0 0 0-16,0 0 2 0,0 0 0 0,0 0-1 16,0 0-1-16,0 0 2 0,0 0 1 0,0 0 0 15,0 0 0-15,0 0 0 0,0 0 0 0,0 0 0 16,0 0 0-16,0 0-1 0,0 0 1 0,0 0 0 15,0 0 1-15,0 0 2 0,0 0 2 0,0 0 2 16,0 0 2-16,0 0 2 0,0 0-2 0,0 0 1 16,0 0-2-16,0 0-2 0,0 0-3 0,0 0-2 15,0 0 1-15,0 0-4 0,0 0 2 0,0 0-1 16,0 0 0-16,0 0-1 0,0 0 2 0,0 0-1 16,0 0-2-16,0 0-2 0,0 0 1 0,0 0 0 15,0 0-2-15,4 2 1 0,0 0-3 0,4 2 4 16,-2 2 3-16,1 1-1 0,1 5 2 15,2 0 0-15,0 3 2 0,0 0-1 0,1 5 2 16,-1-3-1-16,3 1-1 0,0 1 0 0,-1-1 1 16,0-1-1-16,-1-1 1 0,-1 0 2 0,1 2-3 15,0 0 2-15,1-3-2 0,1-2 2 16,-2-1-3-16,-3-3 0 0,1 1 0 0,-2-2-1 16,-1-2 4-16,-6-6-3 0,0 0-2 0,0 0 2 15,0 0 0-15,0 0 3 0,0 0-3 0,0 0 0 16,0 0-3-16,0 0 3 0,0 0 2 0,0 0-2 15,0 0 1-15,0 0-3 0,0 0 4 0,0 0-1 16,0 0 1-16,0 0-1 0,0 0-2 16,0 0-12-16,0 0-22 0,0 0-26 0,0 0-28 15,0 0-26-15,0 0-25 0,0 0-27 0,0 0-25 16</inkml:trace>
  <inkml:trace contextRef="#ctx0" brushRef="#br2" timeOffset="-112813.11">20409 14939 114 0,'0'0'53'0,"0"0"11"15,0 0 7-15,0 0 8 0,0 0 4 16,0 0-12-16,0 0-10 0,0 0-6 0,0 0-8 15,0 0-6-15,0 0-2 0,0 0-3 0,0 0-4 16,4-7-5-16,-4 7-6 0,5-5-6 0,3-1-5 16,3 0-6-16,3 0-14 0,4-2-20 15,3 1-18-15,6 0-17 0,6-1-26 0</inkml:trace>
  <inkml:trace contextRef="#ctx0" brushRef="#br2" timeOffset="-112462.18">20755 14985 135 0,'-13'2'55'0,"0"-1"16"0,13-1 12 16,0 0 11-16,0 0 6 0,0 0-17 0,-3 0-13 15,-1 0-21-15,7 0-29 0,1 0-38 16,9-2-47-16</inkml:trace>
  <inkml:trace contextRef="#ctx0" brushRef="#br2" timeOffset="-59983.03">19288 10724 37 0,'-3'-2'10'0,"0"-1"1"0,-3 1 1 16,-2 1-1-16,-3-1 2 0,11 2-3 15,0 0-6-15,0 0-3 0,0 0-13 0</inkml:trace>
  <inkml:trace contextRef="#ctx0" brushRef="#br2" timeOffset="-59449.09">19324 10660 155 0,'0'0'61'16,"3"-6"21"-16,-1 0 19 0,0 1 22 0,-2 5 20 15,0 0 3-15,-1-4 2 0,1 4 8 16,-4-3-5-16,-2 0-6 0,1 1-12 0,-2 0-10 16,0 2-9-16,-1 0-6 0,0 0-11 0,8 0-18 15,-7 2-16-15,-1-1-14 0,8-1-8 0,-6 3-13 16,6-3-9-16,-7 1-11 0,1 2-5 0,-2 2-1 15,-1 0-4-15,0 3 2 0,-2 3 3 0,-3-1 4 16,-3 5 0-16,-2 2 3 0,-3 2 1 0,1 2 1 16,0 0 0-16,1 2-3 0,1 1-4 0,1-1-3 15,3 1-1-15,1 1-1 0,1 1-1 0,3-1 1 16,5-3 0-16,1-1 0 0,2-1-1 16,2 0-1-16,1-2-1 0,3-1-1 0,1 1 1 15,6 0-1-15,0-2 1 0,5-2 2 0,-1 0-1 16,1-1 2-16,2 0 0 0,-1 0 2 0,1-1-2 15,-2-3 0-15,1-2 0 0,-1-3 1 0,3-3 2 16,-2-2 3-16,3-1-1 0,0-2 4 0,-2-2 1 16,3-3 0-16,0-2 0 0,1 0-3 15,-1-4 1-15,2-1 9 0,-2 0 6 0,-3-3-2 16,-1 0 12-16,-3 1 15 0,0-2 19 0,-5 0 22 16,1 1 25-16,-6 2 4 0,-4 2 10 0,0-1 6 15,-2 3-7-15,-3 0-11 0,-3 0-17 0,-3 0-21 16,1-1-38-16,-5-3-46 0,-2-1-15 15,1-2-19-15,-3 0-19 0,-5-1-32 0,0 0-23 16,2 0-33-16,-4 1-26 0,1 1-14 0,-1 2-69 16,6 5-41-16,0 0-46 0</inkml:trace>
  <inkml:trace contextRef="#ctx0" brushRef="#br2" timeOffset="-59079.86">19733 10232 310 0,'-2'-7'120'0,"-4"1"20"0,0 2 20 0,-2 2 10 16,3 2 7-16,0 0-40 0,-2 2-34 0,-4 3-29 16,2 3-23-16,2 6-15 0,-2 4-9 0,0 7-3 15,-1 7-5-15,-2 4 5 0,-1 6 8 0,-1 6 7 16,-2 1 6-16,4 2-4 0,-1-1-9 0,2 0-5 16,1 0-1-16,6-1-4 0,3-3-6 15,4-2-5-15,6-4-2 0,1-1-1 0,5-2 1 16,3-1-2-16,7-1 3 0,4-5 0 0,3-4-1 15,3-5-7-15,-3-4-11 0,3-4-5 0,0-3-8 16,2-4-14-16,-3-6-33 0,3-4-34 0,-3-4-6 16,-1-2-13-16,-1-3-55 0,-3-3-41 0</inkml:trace>
  <inkml:trace contextRef="#ctx0" brushRef="#br2" timeOffset="-58428.87">19947 10549 399 0,'-25'-3'191'0,"8"2"17"0,3 0 11 0,14 1 6 15,0 0-3-15,-7 2-90 0,7 2-47 0,1 2-37 16,5 3-24-16,2 2-17 0,6 2-13 0,1 2-4 16,4 2 5-16,3 1 2 0,2 0 4 0,-2 1 1 15,0 0 2-15,1 2 0 0,-2-2 3 0,-3 0-1 16,-3 0-2-16,-2 0 0 0,-4-1 4 0,-2 2 0 15,-4-3 2-15,-2-1 4 0,-2-3 3 0,-3-1 0 16,-1 0 1-16,-1-2 2 0,-4-4-1 0,1-3-2 16,-2-1-2-16,-2-3-2 0,1-1-3 15,0-1 0-15,-3-3-2 0,3-5-2 0,0-1-5 16,1-5-9-16,3 0-5 0,0-1 13 0,6 0 3 16,0-3-6-16,2 0 0 0,4-1-1 0,2 2 0 15,5-1 8-15,2 2 0 0,3 2-15 0,2 2-5 16,-1 0 5-16,3 1-2 0,4 1 2 0,0 4-1 15,2 1 3-15,0 2 0 0,0 3 11 16,-1 1 7-16,-1 2 8 0,-2 1 6 0,1 0 3 16,-6 2 5-16,-1 1 3 0,-4-1 4 15,0 3-7-15,-7-1-6 0,0 0-5 0,-1 2-3 16,0 0-4-16,-3 3 0 0,0 1-2 0,0 0-3 0,-2 3 1 16,0 1-3-16,1 4-1 0,-2 1 1 15,0 3 1-15,-3 1-6 0,-2-1-13 0,0-1-7 16,-3-1-5-16,4-3-3 0,0-1-1 0,1-5 1 15,5-12 0-15,0 0 5 0,0 0 15 0,0 0 10 16,-5 4 16-16,1-2 18 0,4-6 13 0,3-3 12 16,1-4 7-16,1-2 2 0,4-2-2 0,1-3-7 15,2-2-12-15,2-2-13 0,0 4-9 0,2-3-15 16,2 4-8-16,-2 0-1 0,1 2-1 16,-3 3 7-16,3 2 4 0,-5 4 1 0,-1 3-1 15,-2 2 4-15,-2 3 0 0,-7-2 1 0,4 5-1 0,0 2-4 16,1 0-4-16,-3 3-1 0,4 0-3 15,-3 3-5-15,3 3 1 0,0-1-7 16,0 4-6-16,2 4-17 0,-1 1-4 0,-2-1-28 16,0 2-47-16,1-1-45 0,-3-3-52 0,-1-2-48 15,0-6-32-15,0 1-7 0,-2-14-5 0,0 0 41 16,3 4 50-16,3-8 26 0</inkml:trace>
  <inkml:trace contextRef="#ctx0" brushRef="#br2" timeOffset="-58064.28">20811 10155 330 0,'-8'-1'119'15,"-3"1"18"-15,2 2 19 0,9-2 20 0,0 0 18 16,0 0-47-16,0 0-32 0,0 0-25 0,-2 4-19 16,6 4-11-16,2 5-2 0,2 5 9 0,8 3-11 15,2 4 3-15,4 4 2 0,4 2 5 0,3 2 4 16,4 4-7-16,-2 1-16 0,-2-3-32 0,-2 1-2 15,-2 0-6-15,-7 0 2 0,-2 0-2 16,-6 1 0-16,-4 4 3 0,-5 4 12 0,-5 0 14 0,-7 4 17 16,-1 0 4-16,-4 2 0 0,-3-3 5 15,-1 3 8-15,-4-1 3 0,-2 1 2 0,-2-3 1 16,-2-6-7-16,0 0 11 0,1-3 0 0,-3-3-3 16,5-3-10-16,1-4-6 0,0-5-16 15,6-3-12-15,2-6-13 0,1-4-12 0,5-2-2 16,12-9-1-16,0 0 3 0,0 0 7 0,0 0 8 15,0 0 2-15,0 0 2 0,0 0 0 0,0 0-1 16,0 0 0-16,-8 2-2 0,1-4-9 0,3-2-21 16,3-3-31-16,0 1-25 0,-1-1-31 0,0-1-35 15,1 0-37-15,1-3-70 0,-3-4-90 0</inkml:trace>
  <inkml:trace contextRef="#ctx0" brushRef="#br3" timeOffset="-27349.31">13564 3213 437 0,'0'0'112'0,"0"0"22"16,0 0 21-16,0 0 20 0,0 0 17 15,0 0-21-15,-4 8-19 0,4-8-14 0,0 0-16 0,0 0-19 16,0 0-15-16,0 0-17 0,-2 7-12 16,2-7-9-16,0 0-8 0,0 0-4 0,0 0-4 15,0 0 0-15,0 0-1 0,0 0-1 0,0 0-2 16,0 0-3-16,0 0-3 0,0 0-4 16,0 0-3-16,0 0-4 0,0 0-4 0,0 0-3 15,0 0-3-15,0 0-3 0,0 0-6 0,0 0-4 16,0 0-7-16,0 0-12 0,0 0-17 0,0 0-19 15,0 0-21-15,0 0-28 0,0 0-36 0,0 0-44 16,0 0-47-16</inkml:trace>
  <inkml:trace contextRef="#ctx0" brushRef="#br3" timeOffset="-26297.34">15125 3733 344 0,'-2'-12'122'15,"2"12"27"-15,0 0 17 0,0 0 17 0,0 0 20 0,0 0-24 16,0 0-30-16,0 0-25 0,-2 0-34 0,-1 1-29 15,0 5-20-15,1 3-16 0,-2 3-23 0,-2 2-11 16,0 4-2-16,-1 6 1 0,1 4 23 16,-1 5 18-16,4-1 2 0,-2 2 6 0,4 3 39 15,-4 2 4-15,1-2 1 0,2 0 1 0,-1-1-19 16,1-3-16-16,1-4-1 0,-2-3-7 0,-1-1-35 16,3 0-5-16,-4-2 31 0,5-1 2 0,-3-1 1 15,3-2 0-15,-1-1 2 0,-1-3 0 16,1 1 0-16,0-1-1 0,1-2-30 0,0-13-2 15,0 0 0-15,0 0 2 0,0 0 1 0,0 0 2 16,0 0 1-16,0 0 0 0,0 0-2 0,0 0-11 16,1 3-19-16,3-3-25 0,-1-5-29 0,6-1-36 15,-4-3-44-15,2-1-45 0,3-4-94 16</inkml:trace>
  <inkml:trace contextRef="#ctx0" brushRef="#br3" timeOffset="-25832">15480 3914 572 0,'-7'-12'208'0,"1"3"24"0,3 0 18 16,0 0 19-16,3 3 14 0,2-1-74 15,0 1-41-15,1 0-29 0,2 1-30 0,1-1-26 16,-2 1-18-16,3 1-20 0,1-2-13 0,1 1-14 15,0-1-14-15,2-1-7 0,1-1-2 0,1 2-1 16,1-2 1-16,0 3 0 0,0 0 1 16,0 1-2-16,-2 1 2 0,0 1-1 0,-1 2-1 15,-3 1 2-15,3 1-2 0,-4 1-1 0,0 2-6 16,1 0-1-16,0 1-3 0,-2 0-3 0,-3 2-2 16,-1 1-8-16,0 0-5 0,0 2-5 0,-2 1 5 15,-3 2-2-15,-3 3 3 0,1 4 4 0,-5 1 6 16,1 3 7-16,-1 3 7 0,-2 1 6 15,-2 2 1-15,-5 3 6 0,0 0 0 0,-2 0 0 16,-1-2-2-16,-3-3 0 0,3-1 1 0,-2-2-1 16,3-1-1-16,2-2 0 0,2-3-1 0,4-4 1 15,0-2-2-15,7-3 1 0,6-11 1 0,0 0 3 16,0 0 10-16,-3 8 7 0,5-2 11 0,0-2 13 16,2-3 9-16,2-1 15 0,3-2 14 0,-1-1 4 15,0 0-1-15,4-1-4 0,-2 0-5 0,1 1-11 16,3-1-5-16,5 1-15 0,4-1-14 0,2 0-7 15,1 0-7-15,2-1-4 0,4 1-19 16,2-3-21-16,4 0-37 0,1-1-43 0,3 0-58 16,-2-2-72-16,1-1-77 0</inkml:trace>
  <inkml:trace contextRef="#ctx0" brushRef="#br3" timeOffset="-25281.54">16235 3730 1159 0,'-8'-13'202'0,"4"3"17"15,0 2 12-15,4 8 13 0,1-5 10 16,4 3-88-16,-1-1-55 0,2 0-32 0,3 0-21 0,1 1-18 16,0-1-11-16,3 1-12 0,-1 0-11 0,4 1-7 15,0 0-2-15,3 0 0 0,0 0 2 16,4 2-1-16,-1 1-1 0,-1 1-2 0,-1 0 0 15,0 3 0-15,-3 2-2 0,0 2-2 0,-3 1-4 16,-1-1 1-16,-5 3-2 0,-1-1-3 0,-4-1-6 16,-2 2-4-16,-1-1-1 0,0 2 2 15,-4-2 2-15,-3 0 2 0,-3 1-1 0,-6 2 6 16,0 1 6-16,-5 0 2 0,0 1 3 0,0-1-6 16,-1 0-22-16,-1-1-20 0,1-3-27 0,4-1-27 15,3-3-23-15,15-8-17 0,0 0-9 0,0 0 0 16,-5 5 27-16,5-4 25 0,2 0 33 15,3-3 40-15,6-2 41 0,2 0 41 0,5-2 19 16,1-1 20-16,4 1 9 0,0 1 1 0,-3 0 4 16,-2 1-8-16,5 0-17 0,2 2-19 0,3 1-8 15,-5 1-14-15,2 2 0 0,-1 1 2 0,-1 1 1 16,-4-1-2-16,-3 5-2 0,-2-1 2 0,-3 2 3 16,-6 0 1-16,-2 2-12 0,-4 0-8 0,-2 4-7 15,-2 0-3-15,-6 0 2 0,3 1-1 0,1 0-2 16,-2 1-1-16,0 1 2 0,-3 0-2 15,-3 0 1-15,2 3 0 0,-3-4 6 0,-1 2 7 16,-4 0 0-16,-2-2 3 0,-2-1 1 0,-2 1 1 16,-2-3-2-16,2-2 1 0,-1-2-7 15,1-2-11-15,0-4-11 0,2-3-19 0,2-3-22 16,-1-2-31-16,3-3-27 0,3-3-64 0,1-3-92 16,0-2-94-16</inkml:trace>
  <inkml:trace contextRef="#ctx0" brushRef="#br3" timeOffset="-22224.06">17197 3792 75 0,'0'0'20'0,"0"0"6"16,0 0 2-16,0 0 6 0,0 0 4 0,0 0 2 15,0 0-3-15,0 0-8 0,0 0-2 0,0 0-4 16,0 0-2-16,-8-2-4 0,8 2-2 0,0 0-2 16,0 0-2-16,0 0-1 0,0 0-3 0,0 0-1 15,0 0 1-15,0 0-4 0,0 0-2 16,0 0 2-16,0 0-1 0,0 0-1 0,0 0 2 16,0 0 1-16,0 0-3 0,0 0 5 0,-6-1-2 15,6 1-1-15,0 0 1 0,0 0 1 0,0 0-3 16,0 0 0-16,0 0 1 0,0 0-2 0,0 0-4 15,0 0-4-15,0 0-11 0,0 0-10 0,0 0-9 16,0 0-13-16,0 0-13 0</inkml:trace>
  <inkml:trace contextRef="#ctx0" brushRef="#br3" timeOffset="-21741.42">17158 3826 138 0,'-6'5'49'0,"-1"-1"13"0,7-4 16 0,0 0 13 16,0 0 14-16,0 0 3 0,0 0-2 0,0 0 2 15,0 0-3-15,0 0-5 0,0 0-8 0,0 0 3 16,-1 4-2-16,2-1-4 0,3-1 6 0,1-1 0 16,1-2-1-16,3 1-6 0,-1-2-6 0,1 1-14 15,4 0-13-15,-2-1-7 0,-3 0-15 0,0 0-11 16,2 0-3-16,2 1 6 0,4-1 2 0,0-1 0 15,1 1-2-15,2 0 0 0,1 0-3 16,3-1-3-16,-2 1-8 0,0 0-8 0,1-1-3 16,-5 1 0-16,-1 0 1 0,-1 1-1 15,0-1-1-15,-3 1-1 0,-2 1 4 0,-10 0-1 16,9-1 1-16,-9 1-2 0,0 0 0 0,0 0 1 16,0 0 0-16,0 0-1 0,0 0 0 0,0 0 0 15,0 0-2-15,0 0-11 0,0 0-20 0,0 0-22 16,0 0-24-16,0 0-21 0,0 0-36 0,0 0-37 15,0 0-43-15,0 0-43 0</inkml:trace>
  <inkml:trace contextRef="#ctx0" brushRef="#br3" timeOffset="-21432.49">17253 4008 622 0,'-9'3'121'0,"9"-3"30"0,0 0 27 0,0 0 20 16,0 0 15-16,0 0-22 0,0 0-20 0,-2 3-16 16,5-2-19-16,0 1-30 0,3-2-26 0,4 1-20 15,0 0-10-15,3-1-9 0,4 0-2 0,2-1-6 16,3-1-3-16,-4 0-1 0,-3-1 2 0,2 1 1 16,-1 0-4-16,0 0-1 0,-2 0-12 15,1 0-2-15,-4 0-3 0,1 0 1 0,-2 1-1 16,0 0-3-16,0 0 2 0,-1 1-4 0,-1 0 0 15,-8 0-2-15,0 0-1 0,0 0-3 16,0 0-6-16,0 0-9 0,0 0-20 0,0 0-25 16,0 0-28-16,0 0-35 0,0 0-40 0,0 0-42 15,0 0-53-15,0 0-55 0</inkml:trace>
  <inkml:trace contextRef="#ctx0" brushRef="#br3" timeOffset="-20672.82">18506 3594 228 0,'-7'-5'109'0,"7"5"24"0,-5-7 28 16,5 7 29-16,0 0 26 0,0 0-11 0,-5-7-2 16,5 7-7-16,-2-7-6 0,2 4-8 0,0-3-15 15,0 6-16-15,0 0-18 0,0 0-12 0,0 0-15 16,0 0-10-16,0 0-8 0,0 0-13 0,0 0-10 15,0 0-10-15,0 0-9 0,0 0-7 0,0 0-11 16,0 0-10-16,0 0-6 0,0 0-10 16,0 0-4-16,-1 1-13 0,1-1-4 0,-2 5-8 15,2-1-3-15,0 6 0 0,0 1 1 16,-1 5 2-16,1 1 1 0,0 3 11 0,-3 2 3 16,2 3 7-16,1-5 0 0,1 0 3 0,0 1-1 15,0-3 1-15,0-3 4 0,-1 1-4 0,2-1 2 16,0-1-2-16,-1-2 0 0,-1-1 1 0,1 0-1 15,2 0 2-15,-2 0-1 0,1-1 1 0,-1 4 3 16,1-4 1-16,-1 2-7 0,-1-1-9 0,0 1-13 16,1-1-16-16,-1-2-22 0,-1 0-23 0,0-2-30 15,1-7-33-15,0 0-29 0,0 0-27 0,0 0-29 16,0 0-15-16,0 0-15 0,0 0-19 16</inkml:trace>
  <inkml:trace contextRef="#ctx0" brushRef="#br3" timeOffset="-19968.14">18700 3588 228 0,'-7'-9'105'0,"0"0"14"16,3-2 18-16,4 11 18 0,-4-6 16 15,4 6-39-15,0 0-20 0,0 0-9 0,0-8-7 16,0 0-7-16,0 2-11 0,1 1-8 0,-1 5-7 16,-1-6-3-16,1 1 0 0,0 5 1 0,0 0 1 15,0 0 4-15,-1-6-1 0,2 1 0 0,-1 5-3 16,0 0-3-16,0 0-2 0,0-7-4 0,2 2-6 16,0 1-6-16,-2 4-4 0,3-5-9 0,1 0-8 15,-2 0-4-15,3 1-5 0,3-1-1 0,0-1 0 16,0 3-2-16,-2-1-2 0,1 1 0 0,1-1 1 15,1 1 0-15,-2-1 0 0,4 1-1 0,0-1-4 16,-1 1 0-16,-2-1-2 0,3-1-2 0,1-1 0 16,2 3-1-16,-3-2-2 0,0 1 1 15,1 1 0-15,-3 1-2 0,-1 1 1 0,-8 1-1 16,9 0 0-16,0 1-2 0,-3 0-1 16,0 2-2-16,1 1-6 0,-2 0-9 0,1 1-1 15,0 3 1-15,0-1-1 0,2 1 3 0,-3 0-2 16,1 0 4-16,0 1 5 0,-3 1 8 0,1-1 2 15,-1 0 0-15,-2 0 1 0,-2 1-1 0,-2-1 3 16,-1 1 0-16,0 1 1 0,-2 2 0 0,0-1 2 16,0 2-2-16,-1 3 1 0,-1 1 2 0,0 0 0 15,-1 3 0-15,-1-1 0 0,1 0 2 16,-3 0-1-16,0 0 2 0,-2 3 0 0,-2-3 0 16,-4-1 0-16,1 1 2 0,0-2 4 0,-1-2-3 15,0 4 1-15,0-2 0 0,2-1-2 0,1-2 1 16,2-2-2-16,3-2-3 0,4-2-2 0,8-9 1 15,0 0-1-15,-1 8-1 0,-1-2 4 0,5 0 6 16,3-5 11-16,2 0 10 0,2-1 8 16,1-1 7-16,0 0 3 0,1-1 2 0,-2 0 5 0,2 0 3 15,-2-1 1-15,2 1-3 0,2-1 3 0,2 2-3 16,2-2-3-16,4-1-2 0,1 3-8 16,2-1-7-16,1-1-12 0,0 1-7 0,2 0-11 15,3-2-5-15,1 3-3 0,-1-1-16 0,-2-1-31 16,0 0-36-16,-1 0-41 0,-2-2-42 0,2 1-54 15,1-1-73-15,0-1-43 0,-3-1-25 16</inkml:trace>
  <inkml:trace contextRef="#ctx0" brushRef="#br3" timeOffset="-19348.3">19544 3461 869 0,'-18'-13'127'0,"5"1"23"0,1 3 24 0,3 2 24 0,9 7 17 15,0 0-39-15,0 0-22 0,0 0-17 16,-4-8-8-16,4 1-16 0,2 2-16 0,0 0-22 16,1-1-14-16,3 1-14 0,1 1-12 0,1-2-9 15,0 1-8-15,2-1-8 0,-2 0-7 16,2 0-3-16,-1 0-3 0,1-1 2 0,0 2-2 15,-2-2 1-15,4 1-2 0,-4 1 1 0,3 0-1 16,1 1 1-16,-2 2-1 0,-2 0 0 0,7 1 1 16,-3 1-1-16,1 1-1 0,-2 0-3 0,3 2-8 15,-1 1-6-15,-5 1-7 0,4 1-6 16,-2 2-5-16,-2 1 2 0,-3 2 0 0,0-1 4 16,-2 1 7-16,0 0 6 0,-4 0 4 0,-1 1 6 15,-1-3 5-15,-4 2 1 0,0-2-1 0,-3 0 0 16,2 0 2-16,-3-2 0 0,-1 3 2 0,1-2-5 15,3 0-6-15,2 0-5 0,-3-2-8 0,9-6-10 16,0 0-8-16,-4 7-8 0,4-7-9 0,0 0-1 16,0 0 1-16,0 0 4 0,0 5 6 0,3-2 10 15,3-1 4-15,1 0 11 0,2-2 6 0,0 0 8 16,3 1 5-16,-1-3 2 0,0 2 2 0,5 0 3 16,-6 0 3-16,-1 2 2 0,1 0 7 0,0 0 2 15,2 2 3-15,0 1 5 0,-1-1 4 16,1 2 1-16,-1 0 1 0,-3 1 0 0,2 1 2 15,-2 1 1-15,-2-1-3 0,-3 3-4 0,-2-1-1 16,-2 2 1-16,0 1 0 0,-1-1-1 16,-2 2-6-16,-1-2-3 0,-1 1 0 0,-3-1 1 15,1 0 2-15,-2 1 6 0,0-2 3 0,-1 0-1 16,0-1 3-16,-2-2 2 0,1 1 3 0,-3 0-1 16,0 0 2-16,2-1-5 0,-1-1-3 0,-1-2 3 15,-3 0-4-15,3-1-2 0,0 0-5 0,-1-2 0 16,-1-2-3-16,0 1-7 0,2-2-18 0,-5-1-20 15,3 0-23-15,3-1-29 0,1 0-41 0,-1-2-68 16,0-3-102-16</inkml:trace>
  <inkml:trace contextRef="#ctx0" brushRef="#br3" timeOffset="-18649">20181 3564 425 0,'-12'-1'139'0,"0"3"35"0,-3-1 32 0,15-1 33 15,0 0 26-15,0 0-36 0,0 0-16 0,-1-1-11 16,4 3-13-16,2-3-37 0,4 2-33 16,-1-1-31-16,6-1-26 0,5 1-20 15,6-1-20-15,5 0-8 0,6-2-7 0,1 0 0 16,-1-1 3-16,7 1 0 0,-3-1 1 0,2 1-3 16,-2-1 2-16,-5 0-4 0,-4 1 0 0,-8 0 11 15,-6 1 11-15,-17 2 9 0,0 0 6 0,0 0 11 16,0 0 3-16,0 0 1 0,0 0 4 0,0 0-10 15,0 0-9-15,0 0-9 0,0 0-7 0,0 0-8 16,0 0-3-16,0 0-3 0,0 0-5 0,0 0 2 16,0 0-3-16,0 0-1 0,0 0-3 0,0 0-3 15,0 0-3-15,0 0-8 0,0 0-10 0,0 0-20 16,0 0-27-16,0 0-34 0,0 0-34 0,0 0-42 16,0 0-57-16,0 0-55 0,8-3-62 15</inkml:trace>
  <inkml:trace contextRef="#ctx0" brushRef="#br3" timeOffset="-13098.13">21033 3145 254 0,'0'0'87'16,"3"-5"21"-16,-2-1 18 0,-1 6 19 0,-1-5 18 0,1 5-10 16,0 0-7-16,0 0-8 0,0 0-6 15,0 0-9-15,1-6-5 0,-1 6-4 0,0 0-3 16,0 0 1-16,0 0 1 0,0 0 3 0,0 0 3 15,0 0 4-15,-3-6-1 0,3 6-1 0,0 0-2 16,0 0-9-16,-5-5-12 0,5 5-13 0,0 0-12 16,0 0-9-16,0 0-6 0,0 0-7 0,0 0-8 15,0 0-1-15,0 0 2 0,0 0 2 0,0 0 1 16,0 0-2-16,0 0-4 0,0 0-5 0,0 0-4 16,0 0-5-16,-5-2-4 0,5 2-6 0,0 0-4 15,0 0-3-15,0 0-2 0,0 0 2 16,0 0-2-16,0 0 1 0,0 0-2 0,-6 0 0 0,6 0-1 15,0 0-1-15,-5 3 1 16,2-1-6-16,3-2-2 0,-1 3-1 0,-2 2-1 16,1 0 0-16,-1 1-2 0,3-6-1 0,0 0-1 15,-3 7 1-15,3 1 0 0,0-2-2 0,0 0 5 16,0 1-3-16,0 0 3 0,0 3 0 0,0 0-1 16,2 3 1-16,-2 0 3 0,2 2-1 0,-1 1-2 15,2 3 3-15,-2 0-1 0,1 2-1 0,1 0 2 16,-1-1-1-16,2-1 1 0,-2-2-1 0,1 1 2 15,-1 0-1-15,2 0 0 0,-2-4 2 0,0 0-2 16,-1-2 2-16,0-1-1 0,0-1 1 0,0-1-1 16,-1-9 0-16,0 0 2 0,0 0-4 15,3 8 4-15,-3 0-4 0,0-8 1 0,0 0 0 16,1 7-1-16,-1-7 2 0,0 0-1 0,0 0 1 16,0 0-1-16,0 0 1 0,0 0 0 0,0 0 1 15,0 0 0-15,0 0-1 0,0 0 2 0,0 0-2 16,0 0 0-16,0 0 0 0,0 0 0 0,0 0-2 15,0 0 1-15,0 0 1 0,0 0-3 16,1 5 2-16,0 1-1 0,0-1 1 0,-1-5 0 16,0 8-1-16,4 2 1 0,-2 2 0 0,0-2 1 15,-1 3 0-15,1-2 0 0,0 1 1 0,-2-2-1 16,0-10 0-16,1 10 0 0,-1-10 0 0,0 0 1 16,0 0-1-16,0 0 2 0,0 0-2 15,0 0 1-15,0 0 0 0,0 0 1 0,0 0-2 16,0 0-2-16,0 0 4 0,0 0-4 0,0 0 2 15,0 0-1-15,0 0 0 0,0 0-1 0,0 0 1 16,0 0-1-16,0 0-1 0,0 0 1 0,0 0-4 16,0 0 0-16,0 0-2 0,0 0-2 0,0 0 3 15,0 0-2-15,0 0 2 0,0 0 2 0,0 0 0 16,0 0 3-16,0 0 2 0,0 0 1 0,0 0-1 16,0 0 2-16,0 0-2 0,0 0 2 0,0 0-2 15,0 0 0-15,0 0 0 0,2 3-3 0,1-3-4 16,-1-6-1-16,1-1 1 0,-3-1-5 15,2-2 3-15,-1-2-4 0,-1-2-6 0,0-1-9 16,-1-5-47-16,-1 1 3 0,-1-3-3 16,-2-3-6-16,2-2 1 0,-2-4-1 0,-2-2-8 15,2-2 13-15,1 2 50 0,-1 2-1 0,1 3 3 16,1 5 9-16,-1 4 1 0,2 5 1 0,-2 1 14 16,4 13 2-16,0 0-2 0,-1-9 2 0,1 9-3 15,0 0-1-15,0 0-1 0,0 0 4 0,-3-6-2 16,3 6 0-16,0 0 0 0,0-4-2 0,-1-1 2 15,1 5 0-15,0 0 2 0,-2-4-2 0,2 4 3 16,0 0-3-16,0 0 1 0,0 0 0 0,0 0 2 16,0 0 3-16,0 0-2 0,0 0 0 15,0 0 1-15,0 0-1 0,0 0-1 0,0 0-5 16,0 0-3-16,-1 1-7 0,-2 0-2 0,2 4-4 16,-1 0-2-16,0 4 2 0,2 3-1 0,0 6 6 15,0 3 4-15,1 5 0 0,3 2 3 0,0-1 33 16,1 1-28-16,1 2 0 0,-1-2 1 0,0-1-2 15,0-2-26-15,0-3 28 0,-2-1-1 0,0-4-28 16,2-3 29-16,-3-2-1 0,0-3 0 16,-1-1-1-16,1 0 29 0,-1-2-27 0,-1-6 0 15,0 0 0-15,0 0 0 0,0 6 1 16,0-6-1-16,0 0 2 0,0 6-4 0,0-6 1 16,0 0 2-16,0 0-1 0,0 0 0 0,0 0 0 15,0 0 3-15,0 0-1 0,0 0 2 0,0 0-3 16,0 0-11-16,0 0-19 0,0 0-18 0,0 0-25 15,0 0-34-15,0 0-37 0,0 0-40 0,0 0-34 16,2 0-31-16,2-4-15 0</inkml:trace>
  <inkml:trace contextRef="#ctx0" brushRef="#br3" timeOffset="-12341.46">21333 3058 286 0,'-4'-6'85'0,"0"1"21"15,4 5 18-15,0 0 16 0,0 0 20 0,0 0-8 16,0 0-10-16,0 0-3 0,-5-3-7 0,5 3-12 15,0 0-7-15,0 0-4 0,-6-2-7 0,0 1-10 16,6 1-6-16,0 0-7 0,0 0-2 0,0 0-8 16,0 0-5-16,0 0-8 0,0 0-8 0,0 0-4 15,0 0-6-15,-6 0-5 0,6 0-9 0,0 0-1 16,0 0-5-16,0 0-3 0,0 0-2 0,0 0-2 16,0 0 1-16,0 0 2 0,0 0 3 15,0 0 0-15,0 0 0 0,0 0 0 0,0 0 0 16,0 0 3-16,0 0-2 0,0 0-1 0,0 0-3 15,0 0-1-15,0 0-1 0,0 0-2 0,0 0 0 16,0 0-3-16,0 0-2 0,0 0-4 0,0 0-1 16,0 0-1-16,0 0-4 0,0 0 2 0,0 3-2 15,1 0-2-15,2 2 1 0,4 0 0 0,0 2 1 16,2 2 1-16,2 1 2 0,4 1 1 16,1 4 1-16,6 1 3 0,-5 1-2 0,0 2 0 15,1-1 2-15,-1 0 1 0,3 1-2 0,-3-2 1 16,0 1-2-16,-1-2-2 0,-1-2 2 0,-3-1-1 15,-2-1 0-15,2 0-1 0,-4-2 1 16,0 2-2-16,0-2 4 0,0-1-2 0,-2 0 0 16,-1 0 0-16,-1-1 1 0,1-1-1 0,0-1 2 15,0-1-2-15,-5-5-2 0,0 0 2 0,0 0-1 16,0 0 2-16,0 0-1 0,0 0 3 0,0 0-2 16,0 0 4-16,0 0-1 0,0 0 0 0,0 0 2 15,0 0-2-15,0 0 0 0,0 0-1 0,0 0 1 16,0 0-2-16,0 0-3 0,0 0-8 0,0 0-12 15,0 0-19-15,0 0-21 0,0 0-26 0,0 0-35 16,0 0-34-16,0 0-32 0,1 0-30 0,0-4-32 16</inkml:trace>
  <inkml:trace contextRef="#ctx0" brushRef="#br3" timeOffset="-11831.56">21671 2955 1006 0,'-11'-3'161'16,"3"-2"27"-16,8 5 26 0,0 0 22 0,0 0 19 15,0 0-50-15,0 0-35 0,0 0-22 0,0 0-19 16,0 0-23-16,0 0-24 0,0 0-22 0,0 0-19 16,0 0-13-16,0 0-10 0,0 0-8 0,0 0-7 15,0 0-5-15,0 0-2 0,0 0-1 16,0 0-1-16,0 0 0 0,0 0 1 0,0 0 0 15,0 0 3-15,0 0-1 0,0 0 0 0,0 0 2 16,-8 0-2-16,0 0-2 0,8 0 0 0,-3 1-4 16,-3 3 1-16,2 3-1 0,0 3 2 0,-2 3 0 15,-1 3 2-15,-1 5 2 0,-2 4 0 0,-1 0 7 16,-2 4 0-16,-1 2 2 0,-3 2 0 0,0-1 1 16,-1 0 0-16,2-1 0 0,-1 0 6 0,-1 0-2 15,0-3 0-15,3-2 0 0,0-4 1 16,4-1-1-16,-2-4 0 0,5-2-2 15,-1 1-5-15,1-5-3 0,2-3 1 0,6-8-2 0,0 0 1 16,0 0-2-16,0 0 1 0,-4 7 1 16,4-7 2-16,0 0 11 0,0 0 9 0,0 0 14 15,0 0 9-15,0 0 7 0,0 0 3 0,0 0 4 16,0 0-1-16,0 0-9 0,0 0-8 0,0 0-12 16,0 0-12-16,0 0-2 0,0 0-6 0,0 0-3 15,0 0 0-15,0 0-3 0,0 0-1 0,0 0-2 16,0 0-2-16,0 0-9 0,0 0-10 0,0 0-15 15,0 0-18-15,0 0-19 0,0 0-25 0,0 0-31 16,0 0-29-16,0 0-32 0,2 0-35 0,0-2-27 16,0-3-48-16</inkml:trace>
  <inkml:trace contextRef="#ctx0" brushRef="#br3" timeOffset="-11129.83">21871 2894 177 0,'-4'-6'99'0,"-1"1"21"0,5 5 25 15,0 0 22-15,0 0 21 0,0 0-6 0,-4-6-6 16,-3 3-11-16,7 3-4 0,0 0-7 15,0 0-9-15,0 0-11 0,0 0-11 0,0 0-14 16,0 0-13-16,0 0-5 0,0 0-11 0,0 0-6 16,0 0-8-16,0 0-8 0,0 0-5 0,0 0-4 15,0 0 2-15,0 0-4 0,0 0-6 0,0 0 0 16,0 0-1-16,0 0 1 0,0 0-2 0,0 0 4 16,0 0-2-16,0 0 0 0,0 0 0 0,0 0-3 15,0 0-6-15,0 0-6 0,0 0-4 0,0 0-9 16,0 0-9-16,0 0-5 0,-2 0-6 0,-2 2-6 15,0 1-1-15,1 6 1 0,-1 2-1 0,4 6 3 16,-3 5 4-16,3 1 1 0,0 4 2 0,1 4 0 16,0-2 2-16,0 3 1 15,-1 0-1-15,1-2 1 0,2-3-2 0,-1-2 0 16,1-4 2-16,0-2 2 0,0-3-2 0,-1-2-1 16,-2-4 2-16,3 1-1 0,-2-3 1 0,1 0 0 15,-1 1 0-15,2-2-2 0,-2 2 2 0,2-1 0 16,-1 0 0-16,0 1 2 0,-1 0-2 0,1-1 0 15,-1 0 0-15,-1-8 0 0,0 0 0 0,3 8 0 16,-3-8 0-16,0 0 0 0,0 0 1 0,0 0 1 16,0 0-1-16,0 0 1 0,0 0 0 0,0 0 3 15,0 0-1-15,0 0 0 0,0 0 0 0,0 0 1 16,0 0 0-16,0 0-5 0,0 0-11 16,0 0-16-16,0 0-17 0,0 0-18 0,0 0-27 15,0 0-28-15,0 0-27 0,0 0-25 0,0 0-25 16,-2 1-25-16,1-2-20 0,-3-2-37 0</inkml:trace>
  <inkml:trace contextRef="#ctx0" brushRef="#br3" timeOffset="-9448.42">22296 2885 255 0,'3'-4'68'0,"-2"-2"17"0,-1 1 15 15,0 5 16-15,-2-5 17 0,2 5-3 16,0 0-1-16,-4-4-2 0,4 4-4 16,-7-4-5-16,1 2-8 0,-3 0-9 0,9 2-14 15,-7 2-13-15,7-2-16 0,-3 2-16 0,-3 1-9 16,6-3-12-16,-5 2-10 0,-2 2-5 0,1 0-5 15,0 3-2-15,4 2 1 0,-4 1 0 0,0 3 0 16,0 3 7-16,-2 1 6 0,1 4-1 0,-1 3 4 16,-1 2-2-16,1 1-3 0,1-1 4 0,-1 0-3 15,1 0-6-15,4-1-3 0,0-1 1 16,3 0-4-16,2-5 2 0,0 0 0 0,2-2 0 0,1-3-1 16,0-2 1-16,-1-3-2 0,3-2-1 15,-7-7 1-15,7 6 0 0,0-5 1 0,-1-1 0 16,1 1 5-16,1-2 5 0,1-1 6 0,2 0 3 15,0-1 7-15,2 1 4 0,0-2 4 0,1 1 7 16,-2 0 2-16,2-2 0 0,-2-1 0 0,0 1 3 16,-3-1-1-16,1 0 2 0,-2-1-2 0,-1 0-7 15,-3 1 1-15,3 0-1 0,-3-1-2 0,-4 7-1 16,2-6-5-16,-1-3-6 0,1 1-1 16,-2-2-1-16,0 0-5 0,0-1-14 0,-1-2-15 15,-1-5-16-15,-3-2-1 0,-1 1 3 0,1 0 2 16,-1 2-1-16,-2-4-7 0,-2 2 5 15,-1 0 9-15,-4 2 5 0,2 1-15 0,0 5-14 16,-3 1-28-16,-1 0-19 0,-1 1-34 0,1 0-29 16,-3 2-35-16,4 2-30 0,0 0-37 0</inkml:trace>
  <inkml:trace contextRef="#ctx0" brushRef="#br3" timeOffset="-8980.85">22664 2791 222 0,'-11'0'54'0,"0"0"13"16,11 0 12-16,-11-2 14 0,8-4 18 0,2 0-1 15,1 6 7-15,-2-6 8 0,2 2 4 0,0 4-1 16,-4-7-3-16,4 7-11 0,0 0-13 0,0 0-21 15,-6-2-22-15,6 2-19 0,-5-1-20 16,0 5-13-16,-3 2-9 0,1 7-4 0,-5 3-3 16,4 6 3-16,-3 3 0 0,-2 3 1 0,5 4 2 15,0 2 3-15,3 2-1 0,-1-1 1 16,5-1-1-16,2-2 0 0,3-3 0 0,3-3 1 0,1-3-3 16,1-4-5-16,2-1-1 0,1-5 2 15,-2-5-1-15,4-1 1 0,1-5 3 0,-1-1 5 16,0-1 9-16,1-2 8 0,2-2 11 0,0 0 8 15,-1-2 6-15,-1 0 13 0,1-1 2 0,0-2-1 16,-5 0 1-16,2-1 0 0,-2-1-8 0,-1-1 2 16,0 3 6-16,-4-1-1 0,-2-2 8 0,1 2 5 15,-2-1-1-15,-2 0-5 0,2-4-31 0,-3-3-11 16,-1-3-16-16,-2-3-7 0,-3-5-14 0,-1 1-12 16,-3-1-6-16,-1 0-4 0,-3 1 26 0,-3 2-6 15,-3 2-10-15,-3 5-29 0,-4 7-15 0,-2 3-24 16,-1 5-27-16,-2 4-33 0,-1 5-43 15,0 3-55-15</inkml:trace>
  <inkml:trace contextRef="#ctx0" brushRef="#br3" timeOffset="-1363.72">18433 3469 43 0,'7'2'8'0,"-7"-2"3"0,0 0 2 15,0 0 0-15,0 0 1 0,0 0 2 0,0 0-1 16,0 0-2-16,0 0 6 0,0 0 5 0,0 0 8 16,0 0 13-16,0 0 15 0,0 0 8 0,0 0 11 15,0 0 13-15,0 0 8 0,0 0 6 0,0 0 3 16,0 0 2-16,0 0-5 0,0 0-2 0,0 0-5 15,0 0-7-15,0 0-10 0,0 0-8 0,0 0-9 16,0 0-10-16,0 0-8 0,0 0-9 0,0 0-6 16,0 0-5-16,0 0-7 0,0 0-4 0,0 0-4 15,0 0-3-15,0 0-4 0,0 0 4 16,0 0-2-16,0 0 0 0,0 0 2 0,0 0-4 16,0 0-3-16,3 3-2 0,0 2-3 0,-2 1-3 15,-1 3-3-15,0 5 1 0,-1 6-1 0,-1 3 2 16,1 4 2-16,0 2 0 0,0 5 4 15,1 2 0-15,0 2 2 0,0 3-1 0,1 0 2 16,-1-2-2-16,-1-5 4 0,1-2 1 0,-1-2 1 16,-2-7 1-16,2-2-1 0,-1-5 0 0,2-4-1 15,0-12 5-15,0 0 2 0,0 0 8 0,0 0 5 16,0 0 9-16,0 0 8 0,0 0 12 16,0 0 7-16,0 0 10 0,0 4 6 0,0-4 1 15,2-4 3-15,-1-3-6 0,1-4-7 0,-1-5-13 16,0-2-9-16,0-4-15 0,0-3-19 0,-1-6-31 15,-2 3-9-15,0-2-9 0,0-6-11 0,-1-2-8 16,1-1-1-16,0 4 5 0,1-1 8 0,-2 5 20 16,2 3 3-16,1 6 4 0,1 1 11 0,-2 4 9 15,1 17 0-15,0 0-2 0,0 0 2 0,0 0-2 16,0 0-2-16,0 0-2 0,0 0-5 0,0 0-2 16,0 0-6-16,0 0-1 0,-1-5-5 0,0 5-1 15,-1 4-1-15,1-1 0 0,-1 3 3 0,1 4 2 16,0 3 7-16,0 2 0 0,3 4 5 15,-1 2 2-15,0-2 2 0,1 2 2 16,2 4-1-16,0 2 2 0,0 4 0 0,1-1 0 16,-1 0 1-16,-2 0-1 0,0-1 0 0,0 0 0 15,1 0 3-15,-1-2-3 0,-2-2 0 0,2-1 0 16,-1-3-1-16,0-2 1 0,0-1 0 0,1-4 0 16,-2-4-1-16,0 0 1 0,0-10 0 0,0 0 0 15,0 0 1-15,0 0 0 0,0 0 2 0,0 0 1 16,0 0 3-16,0 0 3 0,0 0 4 0,0 0 9 15,0 0 8-15,0 0 11 0,0 0 7 0,1 2 6 16,0-3 4-16,1-3 2 0,-3-6-6 0,-1-3-11 16,1-3-10-16,-1-5-16 0,0-4-12 0,-2-3-14 15,2-7-18-15,-2 0-6 0,1-6-9 16,-1-3-12-16,1 1 1 0,0 3 5 0,-1 1 6 16,1 3 6-16,1 5 8 0,1 6 4 0,-1 3 10 15,1 6 13-15,1 16 0 0,0 0-1 0,0 0 1 16,-1-9-1-16,1 9 2 0,0 0-1 0,0 0 0 15,0 0 3-15,0 0-2 0,0 0 1 0,0 0-1 16,0 0 2-16,0 0-3 0,0 0 0 0,2-7 0 16,-2 7-2-16,0-5 2 0,2 0 0 15,0-1-1-15,0-1 0 0,1-1 1 0,-2-2 0 16,1-1 0-16,-1-1 1 0,2 1 0 0,-3 2 2 16,0 0-1-16,0 9 0 0,0 0 1 15,0 0 0-15,0 0 0 0,0 0 0 0,0 0 1 16,0 0-2-16,0 0 2 0,0 0-4 0,0 0 0 15,0 0-3-15,0 0-1 0,0 0-2 0,0 0-2 16,0 0 1-16,0 0-3 0,0 0 3 0,0 0 0 16,0 0 2-16,0 0 1 0,0 0-2 0,0 0 1 15,0 0-4-15,0 0-2 0,-1-2-6 0,-2 3-1 16,3 4-1-16,-1 7 2 0,2 5 0 0,0 5 3 16,1 8 1-16,-1 1 5 0,3 4 5 0,-2 0 0 15,3-2 1-15,2 1 0 0,-2-4 1 0,0-2-1 16,-1-2 1-16,1-3 1 0,-1-5 0 0,0-2 0 15,0-4 0-15,-1 0-1 0,1-3 1 0,-4-9-2 16,1 8 2-16,-1-8-1 0,0 0 0 16,0 0 2-16,0 0-1 0,0 0 0 0,0 0 1 15,0 0 1-15,0 0-1 0,0 0 0 0,0 0 2 16,0 0-1-16,0 0 0 0,0 0 1 16,0 0-2-16,0 0 2 0,0 0 1 0,0 0 2 15,0 0-2-15,0 0-2 0,0 0-9 0,0 0-20 16,0 0-18-16,0 0-35 0,0 0-37 0,0 0-44 15,1 2-44-15,-1-4-50 0</inkml:trace>
  <inkml:trace contextRef="#ctx0" brushRef="#br3" timeOffset="50.87">18534 4825 544 0,'-11'7'109'0,"0"0"28"0,3-1 28 0,0 1 26 15,8-7 24-15,0 0-25 0,0 0-9 0,0 0 3 16,0 0 2-16,0 0-12 0,0 0-21 0,0 0-19 16,0 0-15-16,0 0-10 0,1 1-10 0,1-1-9 15,3-1-15-15,0 0-14 0,0-1-6 0,4 0-5 16,2-1-6-16,7 0-7 0,5 0-8 16,7-2-6-16,1 3-5 0,5 0 2 0,6 0-3 15,5-1 0-15,6-3-3 0,6 1-5 16,-1 1-5-16,-1-3-8 0,-8 2-15 0,-4 0-12 15,-7 0-8-15,-6-1-9 0,-4 3-15 0,-7-1-19 16,-21 4-20-16,0 0-16 0,0 0-12 0,0 0-19 16,0 0-22-16,0 0-30 0,0 0-25 0,12-4-42 15</inkml:trace>
  <inkml:trace contextRef="#ctx0" brushRef="#br3" timeOffset="331.72">19009 4591 846 0,'-12'-7'214'0,"3"2"29"0,-2 1 26 16,4 4 19-16,7 0 18 0,0 0-77 0,-6 1-51 16,0 4-35-16,6-5-28 0,-5 4-30 15,1 3-26-15,1 0-19 0,0 1-19 0,0 1-11 16,2 4-7-16,0 2-26 0,-1 3 21 0,1 4 1 16,-1 3-2-16,0 5 0 0,-1 4 2 15,0 2-1-15,1 3 2 0,-2 0 23 0,1 2-19 16,-2 1 15-16,0-1-1 0,3-5 2 0,-2-4-2 15,2-4 2-15,-1-2-2 0,0-1 1 0,0-3-5 16,1-3-14-16,0-6 1 0,2-4-2 16,0-9 2-16,0 0-1 0,0 0-8 0,0 0-12 0,0 0-13 15,0 0-19-15,0 0-23 0,0 0-25 0,0 0-33 16,0 0-34-16,0 0-39 0,0 0-55 0,0 1-54 16</inkml:trace>
  <inkml:trace contextRef="#ctx0" brushRef="#br3" timeOffset="7047.69">18242 3065 159 0,'0'-5'83'0,"2"-1"19"0,-2 6 23 16,0 0 18-16,0 0 19 0,0 0-10 16,0 0-10-16,0 0-5 0,0 0-5 0,0 0-8 15,0 0-10-15,0 0-8 0,0 0-9 0,0 0-2 16,0 0-3-16,0 0-7 0,0 0-7 0,0 0-6 16,0 0-6-16,0 0-5 0,0 0-10 0,-3-4-10 15,0 1-8-15,1 0-7 0,0 3-4 0,-1 1-5 16,3-1-5-16,0 0-3 0,0 0 1 0,0 0 1 15,0 0 0-15,0 0 2 0,0 0 3 16,0 0 1-16,0 0 3 0,0 0 2 0,0 0 1 16,0 0 1-16,0 0 1 0,0 0 4 0,0 0-1 15,0 0 0-15,0 0 0 0,0 0-2 0,0 0-1 16,0 0-4-16,0 0-1 0,0 0-3 0,0 0-1 16,0 0-2-16,0 0-4 0,0 0-2 0,0 0-2 15,0 0 0-15,0 0 0 0,0 0-2 0,0 0-3 16,0 0-1-16,0 0 0 0,0 0 0 0,0 0 0 15,0 0 0-15,0 0-3 0,0 0 2 0,0 0 0 16,0 0-1-16,0 0-1 0,0 0-1 0,0 0 1 16,0 0-1-16,0 0 0 0,0 0-2 0,0 0 0 15,-4 3 1-15,-2 2-1 0,0 0 0 16,-1-1-1-16,0 3 0 0,7-7 1 16,0 0 1-16,-4 3-1 0,2 2-1 0,2-5 1 15,-3 4 3-15,-1 1 1 0,0 0-1 0,-2 0 0 16,-1 0-1-16,2 3 1 0,0 1 1 0,-3 0 1 15,0 3-3-15,0-1 1 0,0 1 0 0,-2 1 0 16,0 3 3-16,-2 3-1 0,-1 1 0 0,0 1-1 16,-1 0 2-16,0 2-3 0,0 1 2 0,-2 2 1 15,1-1-3-15,-1 3 2 0,3-1-1 16,-2-1-1-16,4-2 2 0,-2 1-2 0,6 1 0 16,-1 2-1-16,3 1 0 0,-2 1 1 0,3-1-1 15,1-2 0-15,2 1-3 0,1-3 0 0,1-1-2 16,0-1 1-16,3-3 0 0,3-1-1 0,0 0 1 15,5 0 3-15,2 1 1 0,1 0 2 0,5 3 4 16,0 0-2-16,4 1 1 0,1 0 2 0,1 2-2 16,1-3 0-16,4 0 4 0,-3-1 0 0,0-3-3 15,-2-2 1-15,-2-2-2 0,-1-1 1 16,-2-3-1-16,-3 0 1 0,-1-2-4 16,-4-2 1-16,-1-3 2 0,-4 0-1 0,-1-1 2 15,-7-3-2-15,0 0 1 0,0 0-1 0,6 3 3 16,-6-3-3-16,0 0 0 0,0 0 1 0,0 0 1 0,0 0 0 15,0 0 1-15,0 0 1 0,0 0-2 16,0 0-6-16,0 0-20 0,0 0-34 0,0 0-43 16,0 0-43-16,0 0-60 0,0 0-70 0,0 0-81 15</inkml:trace>
  <inkml:trace contextRef="#ctx0" brushRef="#br3" timeOffset="8247.02">22864 2411 248 0,'-6'-5'36'16,"0"1"7"-16,6 4 10 0,0 0 6 0,0 0 6 15,0 0-11-15,0 0 1 0,0 0 3 0,-5-6 1 16,5 6 4-16,0 0 3 0,0 0 8 0,0 0 6 16,0 0 9-16,-5-4 9 0,-1 1 9 0,6 3 8 15,0 0-2-15,-7-2-7 0,1-2-10 0,2 0-9 16,-1 0-17-16,-1 1-13 0,-3-1-19 0,1 0-14 16,-2 1-7-16,2-2-4 0,-3-2-3 0,1 3-3 15,-3-1 1-15,3 0 2 0,-1 1 0 16,1 0 0-16,10 4-3 0,0 0-1 0,0 0-2 15,0 0 0-15,0 0 2 0,0 0-5 0,0 0 1 16,0 0-2-16,0 0 4 0,0 0 3 0,0 0-1 16,0 0-1-16,-2-1-3 0,0 0 1 0,2 3-2 15,3-1-1-15,3 3-4 0,2-2-3 16,1 1 1-16,0 0 0 0,4 2 4 0,-3-1 0 16,-4-1 4-16,3 1-1 0,0 0 0 0,0 4 2 15,6 2 0-15,-1 1 0 0,2 4-1 0,3 1-2 16,3 4-1-16,2 1 1 0,3 3 1 0,0 2-2 15,1 4 0-15,-2 1-2 0,1 5 2 16,-2 1-1-16,0 4 1 0,-5 1-1 0,0-2-2 16,-5 3 1-16,-3-1 0 0,-4 0 1 0,-4-3-3 15,0-2 4-15,-8-3-1 0,-2-1 2 0,-3-3 3 16,-3-2 0-16,-1 0 3 0,-1 0 11 0,-2-1 25 16,-3 1 6-16,-1-2 5 0,0 1 5 0,2-2 0 15,-2-3 0-15,2-1-3 0,1 0-10 16,0-1-25-16,1-3-4 0,-1 0 3 0,3-1-5 0,0-2-1 15,2-2 0-15,1 0 0 0,0-2 1 0,1 0 0 16,1-1-4-16,0-1-7 0,4-1-3 16,5-7 1-16,0 0-1 0,0 0 1 15,0 0-1-15,0 0 0 0,0 0 2 0,0 0-2 16,0 0 3-16,0 0-1 0,0 0 3 0,0 0-2 16,0 0-2-16,0 0 0 0,0 0-2 0,0 0-13 15,0 0-27-15,0 0-31 0,0 0-33 0,0 0-44 16,0 0-40-16,0 0-47 0,0 0-61 0</inkml:trace>
  <inkml:trace contextRef="#ctx0" brushRef="#br3" timeOffset="10195.29">23626 2597 160 0,'-4'-2'61'0,"1"-2"14"0,-2 0 13 15,5 4 12-15,0 0 13 0,-6-4-2 16,-1 1-7-16,7 3-7 0,-4-7-1 0,-1 0-4 15,0 4 0-15,5 3 1 0,-6-5-4 0,-1 5-3 16,1-3-2-16,-1 0-1 0,7 3-8 0,0 0 0 16,0 0-4-16,0 0-12 0,-6-1-4 0,2 0-8 15,4 1-3-15,0 0-4 0,0 0-4 0,0 0-6 16,0 0-9-16,0 0-1 0,0 0-3 0,0 0-2 16,0 0-2-16,0 0-4 0,0 0-4 0,0 0-1 15,0 0-1-15,0 0-1 0,0 0-2 0,0 0 1 16,0 0-2-16,0 0 1 0,0 0 0 15,0 0 4-15,0 0 4 0,0 0 8 0,0 0 2 16,0 0 4-16,0 0 6 0,0 0 9 16,0 0 1-16,0 0-2 0,0 0 0 0,0 1-4 15,3 1-6-15,1 0-3 0,-1 1-6 0,6-3-7 16,-1 3-2-16,1 1-2 0,5 0-5 0,2 2-1 16,-1 0 3-16,5 3 1 0,2 1 1 0,4 0-2 15,3 0 1-15,-1 3 0 0,0 1 0 0,1 0 1 16,-1-1-1-16,-1 0-1 0,-1 0-1 0,-4-2 1 15,-3-1-2-15,1 1 1 0,-1 0-2 0,-2-3-4 16,1-2-6-16,-3 1-7 0,1-4-6 0,-4 4-12 16,0-6-13-16,-2 2-19 0,-10-3-21 0,0 0-16 15,0 0-29-15,0 0-31 0,0 0-34 16,0 0-27-16,0 0-30 0</inkml:trace>
  <inkml:trace contextRef="#ctx0" brushRef="#br3" timeOffset="10552.01">23873 2519 435 0,'-4'-7'203'0,"4"7"29"15,0 0 27-15,-4-7 25 0,4 7 22 0,0 0-59 16,-6-5-40-16,1 1-30 0,5 4-25 0,-4 0-20 16,4 0-23-16,0 0-23 0,-8 0-21 15,1 0-18-15,2 2-16 0,-2 0-12 0,-1 0-11 16,0 1-8-16,0 4-6 0,-3 4-1 0,-1 3-1 15,-3 0-2-15,-2 8 1 0,-3 4 2 0,-1 6 2 16,-6 4 0-16,2 2 4 0,-2 3-3 0,-1 1 2 16,2 0 1-16,2-2-1 0,1 0 2 0,4-4 0 15,3-5-1-15,0-7 0 0,6-2 1 0,2-5-3 16,0-2 3-16,2-5 0 0,6-10-2 0,0 0 1 16,0 0 2-16,0 0 1 0,0 0-2 0,0 0 3 15,0 0-1-15,0 0 3 0,0 0 0 0,0 0 2 16,0 0 0-16,0 0-1 0,0 0 0 15,0 0-9-15,-1 4-15 0,3-4-25 0,-1-3-22 0,3-1-28 16,1-3-29-16,-1-1-30 0,3-2-28 16,1-3-43-16,2-5-69 0</inkml:trace>
  <inkml:trace contextRef="#ctx0" brushRef="#br3" timeOffset="11002.66">24254 2333 269 0,'5'-7'60'0,"-4"0"12"0,-1 7 14 16,3-6 16-16,-3 6 15 0,0 0 19 0,0 0-9 15,0 0-1-15,0 0 1 0,0 0 4 0,0 0-1 16,0 0-6-16,0 0-5 0,0 0-11 16,0 0-12-16,0 0-13 0,0 0-21 0,0 0-16 0,-2 0-17 15,0 2-10-15,0 3-12 0,-3 3-6 16,1 4-2-16,-1 5 14 0,0 2 3 15,-1 2 3-15,1 2 1 0,-2 2 1 0,6-4 1 16,-1 0-2-16,2-3 0 0,3 0-20 0,-3-3 0 16,0-2-2-16,3-1 1 0,-1 0 1 0,1 1 0 15,0-1 1-15,-2 1-1 0,1 3 2 0,0 1-1 16,1 2 4-16,-1-1-1 0,0 3-1 0,-1-3 1 16,1-1-1-16,-2 1 1 0,1-2-8 0,2-1-29 15,-1-4-26-15,0 0-42 0,3-4-41 0,-5-7-48 16,5 5-45-16,0-3-48 0</inkml:trace>
  <inkml:trace contextRef="#ctx0" brushRef="#br3" timeOffset="11402.81">24752 2248 733 0,'-13'-5'235'0,"2"2"12"0,1 0 12 0,-3 2 9 16,4 1 3-16,0 1-122 0,0 1-66 16,-1 1-33-16,2 2-19 0,0 1-14 15,-4 3-12-15,-1 6-10 0,-5 3-4 0,-1 6-2 0,-3 5 2 16,0 2 2-16,-3 2 0 0,4 1 0 16,0 1 1-16,0 0 2 0,7 0 0 0,3-3 0 15,6-3-2-15,4-3 0 0,5-1 3 0,4-4 3 16,4-1-1-16,1-3 1 0,2-1-2 0,-1-1 2 15,3-3 6-15,-3-4 10 0,3-2 12 0,1-1 10 16,0-5 12-16,0-1 4 0,2-3 2 0,3-3 1 16,0-2-1-16,-1-1 8 0,-3-1 10 0,2-2 5 15,0-2-6-15,-3-5-2 0,2-2-3 0,0-3 1 16,-2-1-6-16,-3-5-25 0,-1-2-33 16,0-4-17-16,1-2-1 0,-1 1 3 0,-4 1 0 0,-2 1-4 15,-7 2-4-15,-2 1-2 0,-4 2-17 16,-6 7-27-16,-5 1-39 0,-7 7-40 0,-11 3-24 15,-4 4-60-15,-7 5-65 0,-4 6-72 16</inkml:trace>
  <inkml:trace contextRef="#ctx0" brushRef="#br3" timeOffset="12200.9">23372 2468 163 0,'-8'-3'47'0,"8"3"8"0,0 0 7 0,0 0 9 15,0 0 11-15,0 0-4 0,0 0 1 16,-9-3-1-16,9 3 1 0,0 0 6 0,0 0 7 15,0 0 5-15,0 0-2 0,0 0 0 0,0 0 1 16,0 0 1-16,0 0-1 0,0 0-2 0,0 0-9 16,0 0-9-16,0 0-1 0,0 0 0 0,0 0-5 15,0 0-3-15,0 0 1 0,0 0-3 0,0 0 3 16,0 0 2-16,0 0-5 0,0 0-6 0,0 0-5 16,0 0-10-16,0 0-10 0,0 0-9 0,0 0-8 15,0-2-8-15,2 2-2 0,2 1-5 0,3 1-2 16,0 0-2-16,4 2-1 0,3 1 0 0,5 2 0 15,2 1 1-15,8 2-1 0,-4 0 1 16,3 0 1-16,4 3 1 0,3-1 0 0,0 2 0 16,1 1 0-16,-2-1 3 0,2-4-2 0,-4 2-1 15,-6-1 2-15,-2-3-1 0,-2-1-1 16,-5 1 0-16,-3-1 1 0,-4-3-1 0,0 0 0 16,-3-1 0-16,-2 1 0 0,-5-4-1 0,6 2 1 15,-6-2 1-15,6 1-1 0,-6-1-1 0,7 3 1 16,-7-3 1-16,0 0-1 0,5 2 3 0,-5-2 0 15,6 1-2-15,-6-1 1 0,5 0 0 0,-5 0 0 16,0 0-1-16,0 0-2 0,6 0-12 0,-6 0-15 16,0 0-19-16,0 0-22 0,0 0-19 15,0 0-22-15,0 0-30 0,9-2-34 0,-2-2-47 0,2-2-64 16</inkml:trace>
  <inkml:trace contextRef="#ctx0" brushRef="#br3" timeOffset="12656.68">23948 2381 784 0,'-2'-9'119'0,"2"9"22"16,-1-8 22-16,1 8 15 0,2-8 14 0,0 1-43 15,-2 7-29-15,0 0-12 0,0 0-12 16,0 0-20-16,0 0-15 0,0 0-12 15,0 0-9-15,0 0-5 0,0 0-2 0,0 0-6 16,0 0-4-16,0 0-4 0,0 0-7 0,0 0-6 16,-1 0-8-16,-4 0-6 0,0 1-5 0,0 2 3 15,-1 1-3-15,-2 3 0 0,-3 2 2 0,0 5 1 16,-4 5 3-16,-5 3 3 0,0 2 2 16,-1 4 7-16,-4 1 3 0,-1 4 9 0,0 6 14 0,-3 2 0 15,0 3 0-15,0-3 0 0,2 0 1 0,1-1-8 16,4-4-3-16,1-2-7 0,7 0-14 15,-2-5 0-15,5-6 0 0,-1-5 0 0,4-3-1 0,1-1 1 16,2-5 0-16,5-9-2 0,0 0 2 16,0 0 3-16,0 0-2 0,0 0 2 0,0 0 2 15,0 0-1-15,0 0 2 0,0 0 1 0,0 0 3 16,0 0-2-16,0 0 3 0,0 0 1 0,0 0-1 16,0 0 0-16,0 0 2 0,0 1 0 0,0-1-9 15,1 0-8-15,2-4-12 0,0 0-16 0,0-2-22 16,1 0-23-16,-1 0-26 0,-3 6-27 0,3-9-23 15,3-1-28-15,-4 5-54 0</inkml:trace>
  <inkml:trace contextRef="#ctx0" brushRef="#br3" timeOffset="13287.51">23470 2479 46 0,'-8'-5'13'15,"0"2"-2"-15,-1 2-1 0,2 0 1 0,7 1 0 16,0 0-8-16,0 0-4 0,-6-2 1 0,6 2 2 16,0 0 18-16,0 0 19 0,0 0 12 0,0 0 16 15,0 0 15-15,0 0 13 0,0 0 10 0,0 0 9 16,0 0-2-16,0 0-3 0,0 0-3 0,0 0-5 16,0 0-5-16,0 0-3 0,0 0-1 0,0 0-4 15,0 0-5-15,0 0-10 0,0 0-6 16,0 0-11-16,0 0-5 0,0 0-4 15,0 0-4-15,0 0-6 0,0 0-8 0,0 0-5 16,0 0-2-16,0 0 0 0,0 0-1 0,0 0-4 16,0 0-5-16,-1 3-1 0,4 0 2 0,1 1 12 15,5 1 3-15,2 2-2 0,2 0-5 0,4 2 2 16,2 2 3-16,5 0-2 0,-1 1-4 0,-3-3-10 16,-3 1-6-16,4 1 2 0,3 2 0 0,-1-1-1 15,4 2-3-15,1 0-1 0,1 2 2 0,1 1 1 16,2 1 2-16,1 1-2 0,2 0-1 0,-1-4 0 15,-3 1 1-15,-1-3 0 0,-1 0-1 0,-5-3-3 16,-2-2 2-16,-3-2-1 0,-2 1 5 0,-5-4 9 16,0-1 4-16,-2 2 2 0,-10-4 3 0,0 0 0 15,0 0 0-15,0 0 0 0,7 2-4 16,-7-2-10-16,0 0-6 0,0 0-1 0,0 0-2 16,0 0 2-16,0 0-3 0,0 0 2 0,8 3 0 15,-8-3 0-15,0 0 0 0,0 0 0 0,0 0-1 16,0 0-2-16,0 0-5 0,0 0-11 0,0 0-14 15,0 0-14-15,0 0-16 0,0 0-18 16,1-3-26-16,-2-1-36 0,-4 0-34 0,-1-6-45 16,-1-2-48-16</inkml:trace>
  <inkml:trace contextRef="#ctx0" brushRef="#br3" timeOffset="13718.08">24037 2343 296 0,'0'0'66'15,"0"0"5"-15,0 0 0 0,-3-5 1 0,-1 0 4 16,0 4-22-16,-1 1-14 0,-3 3-5 0,1 4-5 16,-2 2-2-16,-4 3 5 0,-3 3 5 0,-1 1 17 15,1 0 2-15,-1 5 5 0,-4 0 14 0,-3 2 6 16,1 0 6-16,-6 3 3 0,-1 2 2 0,0 7-10 15,-1 0 6-15,-5 5-1 0,4 2-9 0,-2-2-5 16,2 2-8-16,1 2-5 0,1-1-10 16,4-2-11-16,3-1-11 0,1-6-9 15,1-1-13-15,4-4-4 0,2-2-1 0,3-3-4 16,1-3 2-16,1-4 0 0,3-2 0 0,-1-2 0 16,2-3 0-16,6-10 0 0,0 0 0 0,0 0 3 15,0 0 0-15,0 0 4 0,0 0 1 0,0 0 5 16,0 0 3-16,0 0 2 0,0 0 3 0,0 0 0 15,0 0 5-15,0 0-1 0,0 0 4 0,0 0-1 16,0 0 3-16,0 0 3 0,0 0 0 0,0 0 1 16,0 0-2-16,0 0-4 0,0 0-3 15,-2 3-3-15,4-2-6 0,0-3-8 0,-1-1-9 16,-1 3-17-16,4-3-28 0,-1-2-33 0,-3 5-38 16,3-5-53-16,-3 5-65 0,2-7-74 0</inkml:trace>
  <inkml:trace contextRef="#ctx0" brushRef="#br3" timeOffset="15810.38">19569 4349 72 0,'-2'-8'22'0,"2"-3"0"0,0 11 2 15,0 0 2-15,0 0 4 0,4-2-6 0,1-2-3 16,0 2 3-16,-5 2 0 0,0 0 4 0,0 0 6 16,0 0 10-16,0 0 6 0,0 0 9 0,0 0 9 15,0 0 5-15,5-2 8 0,2 0 2 0,1 0 2 16,-2 1-3-16,0-1-4 0,0 1-10 0,2 0-12 16,-1-1-12-16,-7 2-10 0,7-2-7 0,1-1-10 15,-2 1-8-15,3 0-6 0,-1 0-2 0,2 0-2 16,-2 1-1-16,3-3-1 0,-3 4-2 15,1-2 0-15,-9 2 3 0,11-1-3 16,-11 1 2-16,0 0 2 0,0 0-1 0,0 0 2 16,0 0 2-16,0 0-1 0,0 0 1 0,1 0 1 15,0 2-1-15,-3 0-2 0,-2 3 0 0,-5 1 2 16,1 4 2-16,-6 7 27 0,-2 2 17 0,-4 8 10 16,-2 5 5-16,4 4 7 0,0 3 11 15,-2 3 5-15,-2 1 1 0,4 1-22 0,-2 0 4 16,1 1 3-16,2 1 6 0,-4-4 4 0,0-4-7 0,3-2-7 15,-1-5-2-15,1-1-6 0,1-3-24 0,1-3-10 16,1-5-12-16,4-6-10 0,11-13 0 0,0 0 3 16,0 0 5-16,0 0 8 0,0 0 6 0,-3 7 6 15,5-2 3-15,3-5 3 0,2 0 0 16,1-4 5-16,2 0-1 0,1-1-2 0,1-2-4 16,1 1 0-16,2-1 1 0,-4 0 4 0,1 0 2 15,1-1 3-15,4-2-7 0,6-1 0 0,4-3-5 16,5 0-5-16,3 1-5 0,2-2-7 15,0-1-14-15,0 2-17 0,2-1-11 0,-5 4-21 16,-4 0-20-16,-5 1-23 0,-4 5-29 0,-5 0-33 16,-5 0-27-16,-11 5-30 0,0 0-23 0,0 0-20 15,0 0-19-15,0 0-19 0,0 0-7 0</inkml:trace>
  <inkml:trace contextRef="#ctx0" brushRef="#br3" timeOffset="16135.84">19689 4516 572 0,'-6'-26'214'16,"2"1"29"-16,-1 4 26 0,5 21 23 0,-4-10 19 16,4 10-57-16,0 0-52 0,0 0-47 0,0 0-32 15,0 0-29-15,0 0-28 0,0 0-23 0,-3-5-26 16,2 5-16-16,-4 5-8 0,2 12-4 0,0 7-4 16,0 11 6-16,1 7-1 0,2 6 4 0,0 8 9 15,0 4 5-15,0 5 17 0,0 2 3 0,1 5 9 16,0-2 11-16,-1-3 11 0,-2-5 10 0,2-3-2 15,-2-5-2-15,1-2-69 0,-1-2 52 0,0-7-9 16,1-3-14-16,-2-6-9 16,1-5-14-16,1-6 4 0,1-7-1 0,0-3 63 15,0-13-44-15,0 0 10 0,0 0 13 0,0 0 4 16,0 0 7-16,0 0-2 0,0 0 1 0,0 0-9 16,0 0-10-16,0 0-8 0,0 0-13 0,0 0-9 15,0 0-5-15,0 0-6 0,0 0-12 0,0 0-19 16,-1 4-33-16,0-2-40 0,-1-4-50 0,0-2-55 15,-1-1-74-15,3-7-78 0</inkml:trace>
  <inkml:trace contextRef="#ctx0" brushRef="#br3" timeOffset="17855">17546 6251 87 0,'-9'2'41'0,"9"-2"8"15,-9 3 9-15,9-3 12 0,0 0 13 0,0 0 5 16,0 0 4-16,0 0 5 0,0 0 5 0,0 0 9 16,-9 3 5-16,9-3 1 0,0 0-1 15,0 0 0-15,0 0-4 0,0 0 2 0,0 0-2 16,0 0-3-16,0 0-2 0,0 0-2 0,0 0-6 16,0 0-11-16,0 0-6 0,0 0-13 15,0 0-11-15,0 0-11 0,0 0-15 0,0 0-8 16,0 0-7-16,0 0-4 0,0 0-8 0,0 0-3 15,0 0 0-15,0 0-2 0,0 0 2 0,0 0-1 16,0 0-1-16,0 0 2 0,0 0-1 0,0 0 1 16,0 0-7-16,0 0-6 0,0 0-7 0,0 0-11 15,0 0-7-15,0 0-17 0,0 0-12 0,0 0-20 16,0 0-14-16,0 0-11 0,0 0-13 16,0 0-16-16,0 0-13 0,0 0-14 0,0 0-12 15,0 0-13-15,0 0-14 0</inkml:trace>
  <inkml:trace contextRef="#ctx0" brushRef="#br3" timeOffset="21951.75">8823 12001 428 0,'0'0'73'16,"-1"6"4"-16,1-6-3 0,0 0 1 0,0 0-1 15,0 0-43-15,0 0-27 0,0 0-19 0,0 0-11 16,0 0-15-16,0 0-15 0,0 0-26 0</inkml:trace>
  <inkml:trace contextRef="#ctx0" brushRef="#br3" timeOffset="23494.84">8387 11890 210 0,'-6'-2'114'0,"-1"1"22"16,1-2 24-16,6 3 17 0,0 0 16 0,-8-1-14 15,1 1-15-15,0 0-13 0,7 0-11 16,-5 2-11-16,-1 0-17 0,0 0-11 0,-3-1-11 16,3 2-15-16,-2 1-13 0,1-2-14 0,-2 3-11 15,3-1-10-15,-1 2-9 0,1 0-7 0,-2 1-4 16,3 1-4-16,1 0-4 0,-1 3-1 0,1 0-2 15,1 3 0-15,0 2 1 0,1 2 0 0,-3 0 0 16,4 3 0-16,-1 0 1 0,1 2-1 16,0-1-1-16,1 0-4 0,1-2-6 0,0 0-4 15,0-4-3-15,2-3-3 0,3-1-2 0,-1-3-1 16,1-4 2-16,0-2 2 0,2-3 9 0,3 0 6 16,1-2 2-16,1-3 3 0,2 0 4 15,1-4 2-15,-1-1 1 0,2 1 2 0,0-2 3 16,2 1 3-16,-3 0 8 0,0-1 10 0,-5 0 8 15,-1 1 10-15,-3 0 15 0,-1 3 11 0,-6 7 10 16,3-6 2-16,-2-1-5 0,-2-1-9 0,-2 0-9 16,0-3-7-16,-2 0-17 0,1 1-15 0,-3-3-14 15,1-1-14-15,-2 0-6 0,-1-2-6 0,-2 0-3 16,2 0-5-16,-2 0-3 0,-2 2-6 0,1 1-2 16,-1-1-2-16,4 2-7 0,0 2-12 15,9 10-15-15,-7-8-21 0,7 8-25 0,0 0-30 0,0 0-44 16,-5-8-40-16,5 8-42 0</inkml:trace>
  <inkml:trace contextRef="#ctx0" brushRef="#br3" timeOffset="23887.44">8707 11614 363 0,'0'0'143'0,"-4"-5"18"15,-1 2 18-15,-3 1 5 0,2 1 3 0,-2 1-47 16,2 3-35-16,0 1-36 0,-3 4-22 0,1 3-19 15,0 3-15-15,-2 7-2 0,1 7 11 0,-2 4 4 16,3 0-3-16,0 2 1 0,-2 3-2 0,1 1 5 16,2 3 3-16,3 0-2 0,0-1-15 0,5-6-3 15,1-6 0-15,3-2 1 0,-1 2 0 0,3-3-4 16,0 0-6-16,2-5-1 0,-2-3 2 16,1-3 1-16,1-3 0 0,-2-1-1 0,2-1 1 15,-1-3 0-15,1-2 1 0,0-3-1 16,3 0-18-16,0-2-23 0,4-2-28 0,0-1-41 15,2-4-61-15</inkml:trace>
  <inkml:trace contextRef="#ctx0" brushRef="#br3" timeOffset="24166.2">8877 11902 987 0,'0'0'196'0,"0"0"28"0,0 0 20 15,0 0 15-15,-8-6 15 0,8 6-57 0,0 0-46 16,-6-2-34-16,2 1-28 0,0 3-28 0,0 2-23 16,2 2-16-16,-2 1-15 0,2 1-20 0,0 0-11 15,-1 1-5-15,3 2 1 0,0-2 1 0,0 1 1 16,1 2 2-16,2 2 0 0,-2 1 1 0,1 3 3 16,2 1 1-16,-1 1 1 0,0 0-1 0,-3-1 0 15,2 0-1-15,0-1 0 0,-1-2-1 0,-2-1-5 16,1-3-1-16,0-1-3 0,0-2-4 15,0-9-7-15,-1 7-9 0,1-7-18 0,0 0-21 16,0 0-25-16,0 0-30 0,0 0-34 0,0 0-43 16,0 0-45-16,0 0-47 0</inkml:trace>
  <inkml:trace contextRef="#ctx0" brushRef="#br3" timeOffset="24451.41">8964 11688 1002 0,'0'0'104'0,"0"0"15"16,0 0 7-16,0 0 0 0,0 0-2 0,0 0 1 15,0 0-57-15,-4 1-30 0,3 3-17 0,5 3-12 16,0 3-8-16,7 5 2 0,2 2 11 16,5 4 6-16,2 3 4 0,0 0 0 0,3 1 0 0,-6-3-1 15,0 0-2-15,-5-2 0 0,1 0-8 0,-3-3-6 16,-4 0-1-16,-1 1 4 0,-3 0 7 0,-2 2 1 15,-1-1 5-15,0 3-1 0,-1 0 1 16,-1 2 1-16,0 1-1 0,-3 2-4 0,-1-1-6 16,-2-1-6-16,-1-2-13 0,1-3-31 15,-2-1-38-15,0-2-50 0,-3-2-68 0,1-4-71 16</inkml:trace>
  <inkml:trace contextRef="#ctx0" brushRef="#br3" timeOffset="25252.07">10872 11812 365 0,'-8'-1'87'0,"8"1"7"16,-10 1 10-16,0 1 6 0,2 3 10 0,3 2-32 16,-4-1-19-16,0 4-9 0,0 1-9 0,-1 1-9 15,0 3-8-15,0 1-6 0,0 2-5 0,0 4 12 16,3 1-2-16,-1 1-6 0,3 4-3 0,3-3 1 16,4 3 2-16,4-2-3 0,1 0-7 0,0-2-30 15,6-4-9-15,-1-2-5 0,1-4 5 0,-1-1-6 16,2-4-1-16,0-3 2 0,-2-3 11 0,0-2 22 15,0-2 19-15,-1-2 21 0,-2-2 7 16,2-1 18-16,0 0 7 0,2-2 8 16,-2 0-1-16,-2-2 0 0,0 0-7 0,0-4-13 15,0 3-15-15,0-4-9 0,-3-2-7 0,-1-1-8 0,-2 1-8 16,-2-5-13-16,-2 0-13 0,0-3-14 16,-2 1-4-16,-2 1 0 0,-1 0-4 0,-2 2-7 15,1 1-12-15,-3 1-16 0,0 2-15 0,1 2-30 16,-3 5-34-16,-3 3-41 0,1 3-43 15</inkml:trace>
  <inkml:trace contextRef="#ctx0" brushRef="#br3" timeOffset="25584.41">11400 11734 493 0,'-8'-7'160'0,"8"7"23"15,-9-5 18-15,0 1 14 0,4 5 9 0,0 1-54 16,0 1-43-16,0 1-34 0,-1 3-26 16,0 2-26-16,-1 3-17 0,0 5-17 0,0 5-7 15,-1 2-3-15,1 2-1 0,-1 5-1 0,1 4 0 16,-2 2 3-16,3 7 12 0,2 0 9 0,0 0-4 15,4-3 2-15,0-2 0 0,4-1 1 16,0-3 4-16,4-4-4 0,2-4-9 0,1-3-7 16,2-8 1-16,0-3-3 0,0-5-4 0,1-2-6 15,1-4-4-15,2-2-7 0,2-4-36 0,0-2-29 16,1-3-33-16,-2-3-55 0,-1-3-72 0</inkml:trace>
  <inkml:trace contextRef="#ctx0" brushRef="#br3" timeOffset="25835.53">11581 11872 724 0,'-10'-3'237'0,"-2"3"13"16,1 1 7-16,11-1 22 0,0 0-6 0,-7 3-110 16,3 3-64-16,3-2-33 0,1-4-23 0,-3 6-16 15,3 1-9-15,1 1-19 0,0 3 3 16,0 2-3-16,0 2-3 0,2 0 0 0,-2 1 1 15,0 1 1-15,0 2 1 0,1 0 0 0,-2 1-1 16,1-2 2-16,0 2 0 0,0-2 0 0,-1 0 2 16,0-2 0-16,0 1 1 0,1-3-6 0,-1-1-15 15,1-3-29-15,-1-10-28 0,0 0-31 0,0 0-41 16,0 0-47-16,0 0-45 0,3 4-45 16</inkml:trace>
  <inkml:trace contextRef="#ctx0" brushRef="#br3" timeOffset="26117.91">11665 11695 630 0,'-9'-7'147'16,"-2"2"13"-16,11 5 2 0,0 0 4 0,0 0 1 16,0 0-70-16,0 0-40 0,0 0-25 0,0 0-15 15,-2-1-14-15,4 4-3 0,4 6-1 0,6 3-5 16,2 5 2-16,5 2 15 0,2 4 16 15,1 3 16-15,-1 4 9 0,1 3 2 0,-8-2-74 0,2 1 88 16,-3 1 5-16,-3-3-9 16,-2 0-12-16,-5 0-7 0,-1 0-2 0,-3 0 5 15,-2 1 72-15,0-2-83 0,-2 0-7 0,1-2-3 16,-1-2-3-16,-1 1-6 0,-2-1-4 0,-4-1-7 16,1-3-7-16,-2-1-14 0,-3-3-28 0,1-3-35 15,-1-2-43-15,-2-4-64 0,2-3-63 0</inkml:trace>
  <inkml:trace contextRef="#ctx0" brushRef="#br3" timeOffset="26635.85">13616 11961 359 0,'-2'-3'135'0,"-3"0"8"0,-1 2 4 16,-1 1 3-16,-3 3 1 0,-3 5-52 0,-2 3-22 15,0 7-29-15,1 2-6 0,-1 5-2 0,-2 3 8 16,1 3 3-16,-2 0-2 0,2 0-5 0,-2 1-16 16,3-3-2-16,5-2-5 0,1-1-4 0,4-4-14 15,3-4-13-15,2-4-9 0,6-3-3 0,1 0-4 16,4-2 4-16,-1-2 1 0,2-3-1 0,3-4 5 15,1-1 12-15,1-1 13 0,-1-3 21 16,1 1 14-16,-2 0 13 0,-2-3 7 0,-4 1 11 16,0-1 2-16,-1 0 8 0,-4 0 2 0,0-1-4 15,-2 0-4-15,-2-3-9 0,-1-3-15 0,-1-3-9 16,1-2-4-16,-2-1-10 0,0-3-7 0,-2 1-12 16,1 0-11-16,-2-1-11 0,-1 0-6 15,-2 4-12-15,0 3-16 0,-2 3-18 0,1 3-14 0,-1 2-26 16,3 0-32-16,-1 4-39 0,-2 1-38 15,4 3-41-15</inkml:trace>
  <inkml:trace contextRef="#ctx0" brushRef="#br3" timeOffset="26902.78">13834 11780 863 0,'-3'-10'206'0,"-1"1"17"0,-2 7 7 0,1 0 4 15,0 8-1-15,-1-3-94 0,2 3-63 0,0 2-35 16,1 0-21-16,0 3-16 0,-1 2-8 0,-1 7-3 16,-3 2 0-16,0 0 0 0,2 3 3 0,-2 2 1 15,0 4 1-15,1 1 0 0,0 1-1 0,3 0 0 16,0-1-1-16,4-4 1 0,4-1-2 0,-1-1 1 16,4-2 1-16,1-2 2 0,0-3 0 0,0-2-2 15,0 0 1-15,3-5 0 0,0 0-3 16,0-1 2-16,0-4-11 0,2-1-21 0,-2-1-26 15,2-3-42-15,3-2-53 0,3-1-63 16</inkml:trace>
  <inkml:trace contextRef="#ctx0" brushRef="#br3" timeOffset="27218.05">14028 11658 371 0,'0'0'103'0,"0"0"9"0,0 0 10 0,0 0 7 16,0 0 6-16,0 0-44 0,-8-2-32 0,2 4-11 16,3 4 3-16,3 4 1 0,1 10 5 0,0 3 5 15,-1 6 3-15,2 4 3 0,-2 4 35 0,1 2 6 16,2-1-12-16,0-1-11 0,0-1-13 0,-1-1-12 15,-2-6-10-15,0-2-3 0,0-4-34 0,-2-2-11 16,2-3 1-16,0-2 1 0,0-1-4 16,0-2 2-16,0 0 1 0,-2-1-1 0,2-1 1 15,0-1-2-15,2-2-2 0,-2-1 0 16,0-7-9-16,2 6-26 0,-2-6-32 0,0 0-32 16,0 0-45-16,4 4-48 0,0-1-56 0</inkml:trace>
  <inkml:trace contextRef="#ctx0" brushRef="#br3" timeOffset="27503.07">14088 11431 477 0,'0'0'58'0,"-11"0"2"0,7 4 6 0,4 5 19 16,5 2 20-16,8 6-23 0,1 2-17 15,4 3-5-15,1 3 4 0,4 4 0 0,4 4-9 16,2 2-16-16,0 1-20 0,1 2-14 0,-2-3-2 16,-2 1 2-16,-3 1 20 0,-2-2 2 0,-2 1 4 15,-6-3 2-15,-2-3 8 0,-5 0 21 0,-5-3 13 16,-5 1 5-16,1 2-13 0,-3 0 1 0,-4 2-2 16,-4 0-2-16,0 1-8 0,-4 1-20 0,-2 1-11 15,-4 0-8-15,-1-3-15 0,-1-3-32 16,-2-1-46-16,-2-5-59 0,3-2-77 0</inkml:trace>
  <inkml:trace contextRef="#ctx0" brushRef="#br3" timeOffset="27919.38">14945 11582 375 0,'0'0'78'0,"0"0"3"15,0 0 4-15,0 0 0 0,-4-4 1 16,0 4-18-16,2 5-3 0,-5 5 8 0,0 1 2 16,1 9 7-16,1 5 10 0,-3 5 7 0,1 2-3 15,-3 2-12-15,3 0-19 0,0 2-20 0,0 0 4 16,2 1-5-16,1-1-14 0,1-4-7 0,1-2 1 15,2-3 3-15,3-1 0 0,5 0-3 0,0-4-17 16,1-3-5-16,4-3 3 0,0-4 0 16,3-3 1-16,1-1-2 0,2-5 3 0,0-1 6 15,2-1 1-15,-1-4 3 0,-1 1 7 0,3-5 12 16,-4 1 16-16,-3 1 6 0,0-1 4 0,-4-1 5 16,-1-1 6-16,-2-2 8 0,-6-1-6 15,-1-1-16-15,-1-4-42 0,-3-3-8 0,-2-1-15 16,-1-3-8-16,0-1-10 0,-2 0-16 0,0-1-11 15,-4 1-10-15,2 2 2 0,-8 0-39 0,1 3-20 16,-4 4-27-16,1 1-15 0,1 3-26 0,0 2-38 16,-1-1-50-16</inkml:trace>
  <inkml:trace contextRef="#ctx0" brushRef="#br3" timeOffset="28187.14">15485 11633 836 0,'-11'-6'161'0,"-2"4"3"0,1 2-1 0,-3 0 1 16,5 4-1-16,0 2-72 0,-3 5-49 0,0 5-29 16,-3 3-13-16,1 6-2 0,-2 2 7 0,1 2-1 15,-1 3 3-15,1 2 0 0,0 2-1 0,3 2 1 16,2-1 3-16,6-2-3 0,4-3-2 0,2-2-5 15,4 1-4-15,3-2 0 0,2-2-8 0,3-3-5 16,2-2-15-16,1-4-9 0,1-3-9 0,0-4-9 16,3-3-14-16,-1-4-29 0,0-5-20 15,2-2-46-15</inkml:trace>
  <inkml:trace contextRef="#ctx0" brushRef="#br3" timeOffset="28436.55">15569 11655 1034 0,'-16'-1'132'0,"2"3"1"15,2 1-2-15,4 2-2 0,4 1 0 0,0 2-64 16,3 3-25-16,-1 8-11 0,3 2 4 16,0 2 2-16,0 3 3 0,1 1 5 15,0 2-1-15,0 0 0 0,1 0-12 0,0 2-13 16,-1-3-10-16,1-5-3 0,-1-1-2 0,0-3-2 15,0 0 1-15,0-3 3 0,0-2-1 0,-1-3-1 16,1 0-15-16,-2-11-22 0,0 0-25 0,0 0-27 16,0 0-36-16,0 0-43 0,0 0-33 0,0 0-39 15</inkml:trace>
  <inkml:trace contextRef="#ctx0" brushRef="#br3" timeOffset="28552.49">15592 11720 443 0,'0'0'106'16,"-6"-6"2"-16,6 6-1 0,0 0-1 0,0 0-5 16,0 0-62-16,0 0-47 0,0 0-39 0,0 0-32 15,-6-4-29-15</inkml:trace>
  <inkml:trace contextRef="#ctx0" brushRef="#br3" timeOffset="28827.82">15559 11496 494 0,'0'-9'118'0,"0"9"3"16,0 0 1-16,0 0-1 0,0 0 0 0,-1 0-39 15,2 4-31-15,2 4-13 0,3 6 18 16,3 5 9-16,0 3 3 0,4 5 4 0,0 2 16 16,0 4-10-16,1 3-2 0,0-4-8 0,0 2-20 15,0-2-1-15,-1 0 5 0,-2-1-4 0,-3-2-12 16,-2-1 1-16,-1 3-2 0,-3-4 2 0,0 1-12 15,-3 2-9-15,-1-2-8 0,-3 0 3 0,-2 1-1 16,-4 1 0-16,3 0 0 0,-5 0-3 0,2-2 0 16,-4 0-3-16,-1-3-9 0,0-2-18 0,3-3-24 15,-3-2-36-15,3-5-47 0,0-2-60 0,-1-5-67 16</inkml:trace>
  <inkml:trace contextRef="#ctx0" brushRef="#br3" timeOffset="29252.33">16416 11525 748 0,'-7'-4'175'0,"0"0"14"15,-2 2 7-15,3 1 2 0,-2 2 0 0,2 1-74 16,1 3-52-16,-1 0-34 0,1 4-19 0,-3 2-15 15,2 5-5-15,-1 1-4 0,-4 3 1 0,1 3-3 16,1 3 1-16,-1 6 2 0,1 5 1 16,1 2 0-16,4 2 1 0,3-1-1 0,4-2 0 15,1-1-4-15,4 0-2 0,3-3-1 0,1-5-1 16,4-4 1-16,3-6-1 0,-2-4 0 0,0-4 4 16,-1-3 11-16,-4-3 13 0,4-3 8 0,-2-2 8 15,-2-2 6-15,-2-2 15 0,-1 0 8 0,-3-2 2 16,0 0 0-16,-1-2-4 0,0 0-3 0,-1-1 2 15,-1 1-2-15,-3-2-9 0,1 0-6 16,1 0-1-16,-3 1 0 0,-1-2-7 0,2-2-5 0,-4-4-48 16,1-2 9-16,-2 3 10 0,0-4 0 15,-2-1-5-15,-1 1-5 0,-4 0-1 16,-1 0 2-16,0 0 36 0,-5 1-14 0,1 7-15 16,0 2-3-16,-1 0-1 0,-1 3-10 0,-1-1-15 15,1 5-21-15,4-1-24 0,3 1-33 0,12 3-44 16,0 0-54-16,0 0-61 0</inkml:trace>
  <inkml:trace contextRef="#ctx0" brushRef="#br3" timeOffset="29670.29">16776 11600 402 0,'-2'-7'166'0,"2"7"36"0,-1-7 24 15,1 7 25-15,0 0 17 0,0 0-25 0,0 0-32 16,0 0-28-16,-7-5-36 0,5 2-34 0,0 3-25 16,-4 0-25-16,1 0-19 0,-4 3-18 0,-1 1-15 15,1 0-9-15,-2 1-7 0,-2 0-2 0,5-1 0 16,-1 2 0-16,1-1 1 0,-1 2 2 15,-1 4 1-15,-2-2-1 0,0 1-2 16,3 1-6-16,-1-2-7 0,1 1-3 0,3-2-4 16,1 0-2-16,2 1 0 0,3-9-1 0,-3 7 2 15,2-2 8-15,1 1 4 0,0 3 6 0,0-1 2 16,1 6 1-16,0 0 2 0,-2 4-1 0,3 3 4 16,-1 3 1-16,0 2 0 0,0 1 1 0,0 1 1 15,0 0 1-15,1-1-2 0,-1-1 2 0,3 0 0 16,0-3-2-16,0-4 0 0,3-3-9 0,0-2-5 15,2-2-10-15,0-2-18 0,3-2-8 0,0-3-12 16,5-2-17-16,2-3-23 0,3-2-14 0,2-5-48 16,2-3-37-16,0-2-47 0</inkml:trace>
  <inkml:trace contextRef="#ctx0" brushRef="#br3" timeOffset="29919.06">16956 11723 1019 0,'0'0'152'0,"-12"-5"13"0,12 5 10 15,0 0 10-15,-9-2 9 0,1 2-58 0,8 0-41 16,-5 2-29-16,0 1-17 0,2 3-12 0,0 5-10 16,1 2-10-16,0 2-10 0,0 3-4 0,1 1-3 15,-2 1-2-15,2 2 2 0,-3 0 0 16,1 2 0-16,0 0 0 0,0-4 2 0,0-3-6 15,0-2-22-15,2-1-29 0,1-3-34 0,0-11-41 16,1 8-47-16,-1-8-48 0,0 0-50 0</inkml:trace>
  <inkml:trace contextRef="#ctx0" brushRef="#br3" timeOffset="30159.06">16977 11504 937 0,'-4'-18'213'0,"4"18"7"0,0 0 0 16,0 0 1-16,0 0-5 0,0 0-101 0,0 0-60 16,0-5-31-16,1 7-11 0,3 7 0 0,4 7-2 15,0 8 2-15,4 1 4 0,3 8-2 16,0 5 1-16,2 4 1 0,5 1-5 0,-5-4-2 16,0 2 3-16,0 0 4 0,-2-2 6 0,-5 3 5 15,-5-1 3-15,-2-2 9 0,-2-2-1 0,-5 0-1 16,-3 0-2-16,-2-5-4 0,-4 1-3 0,-2-1-5 15,-3-1-6-15,-4-2-11 0,0-1-21 0,-6-4-47 16,-2-6-68-16,-4-3-111 0</inkml:trace>
  <inkml:trace contextRef="#ctx0" brushRef="#br3" timeOffset="32587.39">6058 12058 289 0,'7'-3'116'16,"-7"3"23"-16,0 0 19 0,0 0 20 0,0 0 17 15,0 0-19-15,0 0-18 0,0 0-11 0,0 0-7 16,0 0-10-16,0 0-6 0,0 0-10 0,0 0-4 16,0 0-11-16,0 0-2 0,0 0-8 0,0 0-10 15,0 0-8-15,0 0-11 0,0 0-6 0,1-1-10 16,-2 1-6-16,-1 0-8 0,2 0-9 0,-5 3-5 16,1 0-5-16,-5 4-3 0,1 1-5 0,-5 0-3 15,-1 4-1-15,0 0-5 0,6 2 3 16,-4 2-1-16,2 4-2 0,-4 2-2 0,2 2 1 15,0-1-3-15,1-3-4 0,2 0-2 0,2-2-10 16,1-1-14-16,1-1-7 0,4-3-7 0,1-4-9 16,6-4-12-16,1-2-4 0,-1-3-1 0,3 1 8 15,1 0 13-15,0-1 8 0,-3 0 11 0,1-2 12 16,2-2 14-16,0-1 7 0,-2-1 4 0,2-2 0 16,1 1 3-16,-1-2 0 0,3-1-1 15,-1-1-1-15,1-3 1 0,-4 0 2 0,2 0 2 16,-3-1 4-16,-1-2 0 0,0-1 0 0,-4-1 3 15,-2-1 4-15,-3-1 11 0,1 3 8 0,-3 0 13 16,2 2 10-16,-3 2 9 0,0 2 5 16,0 2-3-16,5 10-4 0,-8-5-11 0,1 0-15 15,0 4-19-15,-1 1-29 0,1-1-43 0,-2-1-10 16,0 1-19-16,-2 0-36 0,-1-1-45 0,-2 2-52 16,3-3-50-16,-3 2-42 0</inkml:trace>
  <inkml:trace contextRef="#ctx0" brushRef="#br3" timeOffset="32951.48">6352 11691 345 0,'-4'-6'119'0,"4"6"16"0,0 0 15 0,-6-5 17 16,1 2 15-16,0 2-29 0,5 1-33 0,-8 2-25 16,4 0-20-16,-1 3-16 0,-1 5-15 0,-1 5-17 15,-2 4-16-15,0 5-8 0,1 4-2 0,1 6 2 16,-3 2 0-16,3 2 1 0,-2 3-1 15,6 2 0-15,0-2-2 0,3-3 2 0,3-4-3 16,2-1-1-16,2-3-1 0,3-5 0 0,2-3 0 16,1-3 1-16,3-4 1 0,-1 0 0 0,1-5-4 15,-1-1-8-15,2-4-9 0,-1-2-12 0,1-6-20 16,-2-2-29-16,1-2-34 0,-1-3-53 0</inkml:trace>
  <inkml:trace contextRef="#ctx0" brushRef="#br3" timeOffset="33549.91">6427 11842 426 0,'-12'0'153'0,"12"0"5"0,-8 4 9 0,8-4 11 15,-5 4 3-15,5 2-62 0,5 3-34 0,3 4-17 16,2 0-3-16,1 2-6 0,-1 0-8 0,3 0-11 15,-1 5-5-15,0-2-12 0,-2 3-10 0,-1 0-8 16,-3-1 0-16,2-3 0 0,-4 1 1 0,1 0 1 16,0-1 2-16,-3-1-4 0,0-1 1 15,-2-3-1-15,0-3 0 0,0-9-2 0,0 0-1 0,0 0 0 16,0 0-5-16,0 0-4 0,0 0 0 16,-2 2-3-16,1-2 0 0,-2-4 0 0,2-3 3 15,-2-5-10-15,-1-4-10 0,2-5-104 0,-2-1 22 16,-1-4 7-16,1-1 2 0,1 3 1 0,2 0 2 15,0 0 15-15,2 3 23 0,1 1 113 0,1 5-19 16,4-2-2-16,-1 2-2 0,4 5 4 0,0-3-4 16,3 1-1-16,-1 1-2 0,-1 3-1 0,-2 1-6 15,1 2 0-15,-1 4 2 0,-1 5-3 0,-2-1 1 16,-1 4 0-16,1 5-5 0,0 3-3 0,-1 1 1 16,1 4-2-16,-3 0 1 15,1 4-3-15,0-1-3 0,1 3-5 0,1 3-10 16,-2-4-6-16,-2 2-10 0,-1-4-15 0,-2-3-21 15,1-1-13-15,-1-5-12 0,1-14 0 0,0 0 6 16,0 0 9-16,0 0 21 0,0 0 25 0,-1 4 31 16,-1-6 2-16,1-8-22 0,1-5 11 0,-1-4 11 15,1-3 2-15,1-1-4 0,2-2 0 0,0-2 0 16,3-1 30-16,-1 5 49 0,1 3 9 0,5 3 8 16,1 2 11-16,4 1 6 0,-2 0-1 0,0 3-2 15,1 1-11-15,-2 4-10 0,-1 3-12 0,-1 0-18 16,0 3-15-16,-5 3-13 0,0 2-8 0,-4 3-10 15,1 2-6-15,0 0-6 0,1 4-5 16,0-2-17-16,2 1-18 0,0 3-22 0,0 0-17 16,1-2-31-16,-2 3-32 0,1-2-47 0,-1 0-50 15</inkml:trace>
  <inkml:trace contextRef="#ctx0" brushRef="#br3" timeOffset="33805.75">6858 11658 365 0,'0'0'183'0,"0"0"15"15,0 0 14-15,2-10 6 0,1 4 2 16,0 6-64-16,3 2-51 0,4 3-32 0,-1 2-23 16,1 1-15-16,3 2-14 0,-2 2-5 0,4 2-2 15,-2 4 4-15,0 2 14 0,2 0 0 0,-3 2 3 16,-1 3 1-16,-2 0-2 0,0 1 4 0,1 1 3 15,1 2-4-15,-4 0-18 0,0-3-2 0,-3 0 0 16,-2 2 0-16,0 1 3 0,-2 0-4 0,-4 2-13 16,-1-2-18-16,-3 2-35 0,-2-2-61 15,-2 0-74-15</inkml:trace>
  <inkml:trace contextRef="#ctx0" brushRef="#br3" timeOffset="41952.01">20011 7933 52 0,'-13'10'26'16,"2"0"6"-16,1 0 3 0,-1-1 5 0,0-1 3 16,4-1 3-16,2-2 2 0,5-5 4 0,0 0 5 15,0 0 6-15,0 0 6 0,0 0 5 0,0 0 4 16,-8 7 1-16,8-7-4 0,0 0-3 0,-4 6 0 15,4-6 2-15,0 0 2 0,0 0 6 0,0 0 6 16,0 0 2-16,0 0 5 0,0 0 4 0,0 0 4 16,0 0-5-16,1 1-2 0,2-1-1 15,2-3-10-15,1 0-3 0,0-2-5 0,5 1-6 16,0-3-10-16,1-1-6 0,4-1-7 16,2-2-11-16,0 2-4 0,3-2-8 0,3 1-6 15,4-2-8-15,1 1-4 0,0 0 0 0,-1-1-5 16,-1 0-2-16,0 1 0 0,-3 0-3 0,-3 1 0 15,0-1 1-15,-3 1 0 0,-2 2-7 0,-4 1-4 16,1 0-8-16,-4 3-10 0,-1-2-11 0,-8 6-14 16,0 0-16-16,0 0-15 0,0 0-21 15,0 0-26-15,0 0-28 0,4-7-31 0,-4 7-35 0,3-6-32 16</inkml:trace>
  <inkml:trace contextRef="#ctx0" brushRef="#br3" timeOffset="42252.43">20181 7621 879 0,'0'0'188'0,"0"0"26"15,0 0 19-15,0 0 17 0,-5-4 8 0,-2 1-63 16,1 4-49-16,5 3-33 0,-2 3-27 16,0 1-27-16,1 1-22 0,-2 0-20 0,3 3-8 15,-2 4-14-15,2 1-2 0,1 3-1 0,-1 4-1 16,0 3 4-16,1 3 0 0,1 1 4 0,0 1 2 15,0 6 2-15,-1 4 2 0,1 1 0 0,1 0-1 16,0 3 1-16,1-3 0 0,0 0 1 0,-2 2-2 16,3-1 2-16,-3 1-2 0,4-3-1 0,-1-5 0 15,-2-5-2-15,1-5 1 0,-1-3-1 16,-1-6 2-16,0-3-2 0,-1-15-2 0,0 0-11 16,0 0-13-16,0 0-19 0,0 0-21 0,5 7-21 15,-2-6-25-15,0-1-24 0,0-5-32 0,-1-3-26 16,1-2-19-16,1-5-34 0</inkml:trace>
  <inkml:trace contextRef="#ctx0" brushRef="#br3" timeOffset="42888.1">20630 7425 262 0,'0'0'39'0,"0"0"11"0,0 0 11 16,0 0 8-16,0 0 11 0,0 0 9 0,0 0-9 15,0 0-2-15,0 0-2 0,0 0-1 0,0 0-7 16,-7 0-8-16,2 2-10 0,0 2-7 0,1 0-12 16,4 8-6-16,0 2 11 0,1 4-5 0,1 5-4 15,3 2 7-15,-2 5 11 0,1 2 20 0,-1 3 2 16,-1-1-4-16,1 2-16 0,0-4-4 0,-1 0-1 15,0-2-7-15,-1 0-11 0,-1-2-19 16,-1 0 2-16,0-2 3 0,-1-1 0 0,2 2 1 16,0-2 0-16,0 2 2 0,0-1-2 0,-2-1 2 15,0-1-3-15,2-2-3 0,-2 0-2 0,-1-7 0 16,2-2-1-16,-2-2 0 0,3-11 0 0,0 0-2 16,0 1 1-16,-2-2 2 0,2-2 33 0,0-5-28 15,-2-4 0-15,0-4 0 0,2-12-4 0,-3-2 2 16,1-7-1-16,0-7-7 0,-1-3-34 0,0-2 29 15,0-6-4-15,3-3 1 0,4 0 1 16,0-1-3-16,1 6-1 0,4 3 4 16,3 3 1-16,6 4-3 0,4 8 2 0,5 1-5 15,3 4 3-15,-2 7-2 0,1 0 1 0,-3 4 0 16,1 4 0-16,-1 2 3 0,-3 6 2 0,-7 5 5 16,2 3 1-16,-8 4 10 0,-2 4 9 0,1 0 1 15,-2 5 3-15,1 2 0 0,-1 3 0 0,0 3 2 16,1 3-1-16,-4 2 1 0,1 3-4 0,-2 3 9 15,-2 4-1-15,1 2 4 0,0 5 0 0,-1 0 0 16,1 2-5-16,-1 1-6 0,-1-2-6 0,4 0-8 16,-1-2-2-16,0-4-4 0,0-5-1 15,-1-3 0-15,-1-6 1 0,2-3-2 0,-3-6 0 0,1-5 2 16,-1-11-1-16,0 0-1 0,0 0 0 0,0 0-1 16,0 0-2-16,0 0-7 0,0 0-12 15,3 4-22-15,-1-4-17 0,0-2-25 0,0-4-31 16,-1 1-37-16,-1-5-36 0,4-1-32 0,0-3-25 15</inkml:trace>
  <inkml:trace contextRef="#ctx0" brushRef="#br3" timeOffset="43286.3">21232 7520 266 0,'-8'0'77'0,"8"0"37"0,0 0 31 16,0 0 19-16,-3 2 18 0,-1 1-8 0,4-3-8 16,0 0-1-16,0 0-2 0,-1 3-25 0,1-3-17 15,0 0-7-15,0 0-2 0,0 0-7 0,1 0-11 16,3 1-9-16,0 0-11 0,3 1-8 0,2-5-2 15,3-1-8-15,3-3-5 0,2 0 2 0,7-2-1 16,2-1-1-16,-2 3 5 0,5-1-5 0,2 0-7 16,-1-1-7-16,3 1-10 0,2 0-10 0,-1 0-5 15,0 0 0-15,-2-1-8 0,-1 1-1 16,-4 2 0-16,0 0-2 0,-7 0 0 16,1 0 1-16,-5 4 1 0,-16 2-3 0,0 0 0 15,0 0-2-15,0 0-4 0,0 0-2 0,0 0-6 16,0 0-7-16,0 0-13 0,0 0-11 0,0 0-19 15,0 0-18-15,0 0-21 0,0 0-26 0,12-6-25 16,-12 6-33-16,0 0-29 0,9-6-30 0,-2 1-26 16</inkml:trace>
  <inkml:trace contextRef="#ctx0" brushRef="#br3" timeOffset="44094.01">22115 7035 634 0,'-16'-2'77'15,"1"2"16"-15,6 1 9 0,2 2 1 0,2 0 2 16,-1 2-37-16,4 2-22 0,1 1-2 0,2 2 14 16,3 3-8-16,1 3 19 0,0 1 7 0,1 2 1 15,-1 4 1-15,2 0-2 0,1 1-8 16,-3 2-23-16,4 1-5 0,-3-1-29 15,-1 0-10-15,2-2 1 0,-5 1 0 0,1 2 1 16,0-4 1-16,-2 0 1 0,1 1-2 0,0 0-1 16,-4-1 3-16,1-3 0 0,0-1-2 0,0-2 3 15,-1-2-2-15,0-1 0 0,0-4 1 0,2-10-1 16,0 0 3-16,0 0-3 0,0 0 3 0,0 0 0 16,0 0 3-16,0 4 0 0,0-4 0 0,-2-2 3 15,2-4 1-15,0-4 3 0,-2-1 4 0,-3-5 3 16,2-1-1-16,-1-6 21 0,-2-4 8 0,-1-7-39 15,-1-5-17-15,-1-3 15 0,2-1 4 0,-1 4 0 16,5 0-3-16,1 2-22 0,2 3-11 0,2 4 35 16,1 4 12-16,2 13-21 0,5 6-9 0,6 5-3 15,0 0-2-15,1 2 1 0,1 2-1 16,1 0 2-16,2 3 2 0,-1-2-1 0,0 0 0 16,-1 1 2-16,-2 1 1 0,0 1 5 0,-2 1 1 15,1 1-1-15,-3-1 3 0,-2 0 0 16,-1 1 1-16,1 2-3 0,-3 0 0 0,3 0-3 15,-4 4 0-15,2-1 0 0,-4 3-3 0,2-1-1 16,-4 2-5-16,0-2-1 0,0 2-1 0,-1 0-3 16,0-1-5-16,-1-3-6 0,-1-3-10 0,0 0-8 15,0-10-2-15,0 0-3 0,0 0-6 0,0 0-1 16,-1 2 1-16,1-2 5 0,-1-2 7 0,1-1 10 16,0 0 8-16,-1-4 8 0,2-5 15 15,0-5-10-15,2-4 1 0,0-3 13 0,-1-2 12 16,1 5 1-16,3-2-2 0,1-1-3 0,2 0-8 15,4-1 8-15,1 2 1 0,3 4-11 0,-3 4-9 16,4 3-1-16,-1 1 2 0,4 0-2 0,0 1 2 16,-2 3 7-16,-1 1 5 0,-4 1 2 0,0 3 1 15,-3 1 1-15,0 1 2 0,-11 0 10 0,8 3-2 16,0 1-1-16,-3 2-2 0,-1 2-2 0,3 3-3 16,-1-1 2-16,0 4-1 0,1 0-5 0,-3 4 5 15,1-2-4-15,3 0 2 0,-2 4-1 16,-1 2 1-16,0 2 0 0,-2-1-5 0,1 0-3 15,1 0-2-15,1-2 3 0,-4 0-3 16,1 2 0-16,0-1 1 0,-1-2-1 0,0-4 1 16,0-5 4-16,-1 1-3 0,-2 1 0 0,0-2 2 15,0-2-1-15,1-9-2 0,0 0-4 0,0 0-8 16,0 0-10-16,0 0-13 0,0 0-20 0,0 0-21 16,0 0-32-16,0 0-38 0,0 0-36 0,0 0-36 15</inkml:trace>
  <inkml:trace contextRef="#ctx0" brushRef="#br3" timeOffset="44435.13">22946 7176 274 0,'-14'-1'86'0,"1"2"19"0,13-1 20 0,-10 1 25 15,10-1 21-15,0 0-15 0,0 0 0 0,0 0 1 16,-2 2 10-16,3-2-10 0,0 0-17 16,5 1-19-16,0 0-15 0,2 0-15 0,2 0-16 15,1 1 4-15,9 0-10 0,4 0 0 0,2-3 1 16,4 3-5-16,4 0-4 0,5-2-1 0,3 1-5 16,1 0-18-16,0 1-16 0,-3-2-8 15,-4-1-3-15,-8 0-2 0,-4 1-1 0,-7 0-1 16,-17 0-5-16,0 0-2 0,0 0 2 0,0 0 1 15,0 0-4-15,0 0 2 0,0 0-1 0,0 0-3 16,0 0-10-16,0 0-12 0,0 0-16 0,0 0-14 16,0 0-21-16,0 0-25 0,10-3-29 0,-3-1-32 15,-2 1-38-15,-4-4-70 0</inkml:trace>
  <inkml:trace contextRef="#ctx0" brushRef="#br3" timeOffset="44886.82">23593 6943 548 0,'-6'-7'168'0,"1"-1"27"15,-1 3 29-15,6 5 26 0,0 0 22 0,-4-5-44 16,4 5-23-16,0 0-17 0,0 0-16 0,0 0-18 15,0 0-21-15,0 0-25 0,0 0-22 0,0 0-21 16,0 0-18-16,0 0-19 0,-4 0-17 0,1 3-12 16,1 0-10-16,0 4-2 0,1 5-3 0,2 1-1 15,-1 5 0-15,4 4 3 0,1 5 3 16,2 7 2-16,1 0 4 0,2 5 1 0,1 1 1 16,1 0 0-16,-2-1 0 0,0 3 2 0,0-1 2 15,0-2 5-15,0-3-2 0,-1-4-1 0,-2-6 1 16,-3-4 0-16,2-3 2 0,2-4-2 0,-3-1-2 15,-5-14-3-15,0 0 2 0,5 10 0 0,-5-10 1 16,0 0 0-16,0 0 5 0,0 0 12 0,0 0 6 16,0 0 18-16,0 0 7 0,0 0 7 0,0 0 7 15,0 0 1-15,0 0-2 0,0 0-9 0,0 0-6 16,0 0-17-16,0 0-8 0,0 0-5 0,0 0-5 16,0 0-4-16,5 1-5 0,-3-2-15 15,3-2-29-15,-2 0-34 0,0-2-47 16,1-3-56-16,-4 0-66 0,-3 1-74 0,-1-4-82 15</inkml:trace>
  <inkml:trace contextRef="#ctx0" brushRef="#br3" timeOffset="52072.34">23297 7093 126 0,'-2'3'26'16,"-2"-1"8"-16,-1-3 7 0,-1-1 7 0,1-1 4 16,1 1 3-16,4 2-2 0,-4-6-5 0,-1 2-4 15,5-3-5-15,5 2-3 0,-5 5-8 0,0 0-4 16,4-5-3-16,-4 5-8 0,0 0-6 0,0 0-7 16,3-1-6-16,5 2-2 0,1 3-1 0,2 2-1 15,-3 2 0-15,3 2 2 0,-1 1 1 0,-2 2 1 16,-1 2 3-16,0 2 5 0,-1-2 5 0,-2 3 3 15,-4 0-2-15,-3-1 2 0,1-1 0 16,-6 0 6-16,1-1 5 0,-2 1 2 16,-3-2-1-16,0-2 7 0,-3 0 6 0,-3-5 10 15,-3-3 10-15,1 1 3 0,-6-6-1 0,2 0 5 16,0 0 9-16,4-3 1 0,0-1-1 0,1 0-9 16,5-6-8-16,1 1-8 0,6-1-2 0,1-1-8 15,4-1-17-15,2-1-7 0,3-2 13 0,-1-2 5 16,1-2-3-16,2-5-19 0,4 1 3 0,2-2-2 15,3 0-1-15,4 0 1 0,1 3-21 0,1 1-5 16,0 3-2-16,3 2 9 0,4 5-11 0,0 6-9 16,2 4-18-16,1 4-13 0,1 6-14 0,-1 3-18 15,0 4-9-15,-1 3 6 0,0 3 4 0,-3 2 8 16,-4 0 19-16,-5 0 14 0,-2 5 26 0,-7 3 32 16,-3 1 17-16,-5-2 4 0,-3 0 2 15,-3-1 3-15,-4 2 12 0,-5-1 9 0,-2-2 4 16,-3-1-5-16,-2-6-3 0,-1-4 2 0,-2-4 2 15,0-2 0-15,-1-3-13 0,-1-2-9 0,5-5-12 16,5-2-9-16,1-1 2 0,3-3-5 16,4-1-8-16,0-3-11 0,5-5-19 0,4-2-8 15,4-4 10-15,4-7-3 0,0-3-2 0,3-4 2 16,2-3 14-16,3-3 16 0,5 1 26 0,-1 1 8 16,5 3-9-16,-1 1 0 0,-2 9-2 0,2 7-2 15,-2 4-8-15,1 7-12 0,-1 5-17 0,-1 9-7 16,2 5-13-16,0 6-3 0,0 5-1 0,-1 7 2 15,1 4 1-15,-2 3 2 0,-1 2 14 16,-3 4 16-16,0 0 27 0,-8 2 16 0,-7-1 2 16,-4-1 0-16,-4-1-1 0,-4-2 4 0,-4-1-2 15,-2 0-9-15,-5-2-15 0,-2-2-9 0,-3-4 2 16,1-3 7-16,0-4 1 0,-1-2 3 0,0-5 0 16,0-4-1-16,5-6 3 0,0-4-4 0,4-3-4 15,3-3-11-15,-1-4-10 0,3-4-13 0,4-2-22 16,3-7-2-16,4-4 3 0,2-4-2 0,3-7 11 15,2-6 6-15,4-3 12 0,1-4 16 16,3 1 23-16,3-1-1 16,0 4-7-16,1 7 0 0,2 6-10 0,0 9-3 0,1 8-4 15,0 10-15-15,2 6-8 0,0 9-9 0,2 5-9 16,1 6-6-16,0 3-2 0,-3-1-1 0,-1 3 2 16,-2-1 6-16,-1 1 5 0,-5-3 11 0,-2 1 12 15,-6-1 16-15,-4-1 10 0,-5-1 5 0,-1-1 0 16,-4-2 5-16,-4-2 0 0,-3 0 4 0,-5-2 7 15,-1-1-1-15,-5-3-7 0,-1-3 0 0,-2-4 1 16,-4-2-1-16,-2-6 1 0,-2-2-4 0,0-5-7 16,1-5-7-16,1-3-1 0,-1-4 0 0,3-4 5 15,3-3-5-15,5-4-4 0,2-5-8 0,5-7 0 16,5 0 0-16,4-5 11 0,4-3-19 0,4-4-7 16,3-4-1-16,4-2 3 0,1 0 8 15,5 1 0-15,0 6-1 0,3 9-9 0,1 3 14 16,1 11-11-16,1 6-3 0,2 10-14 0,2 8-14 15,2 10-3-15,-1 7-22 0,4 6-23 0,0 4-19 16,0 3-2-16,0 2-2 0,1 2 10 16,-2 1 10-16,-3 0 2 0,-6 0 23 0,-1-2 22 15,-4-1 23-15,-6 0 24 0,-4-5 10 0,-3-1 8 16,-4-3 21-16,-6-2 23 0,-1-1 9 0,-4-1 8 16,-2-3 3-16,-2-1 8 0,-3-3 6 0,-1 0 2 15,-1-1-11-15,2-1-14 0,0-2-9 0,2 0-5 16,5-1-6-16,1-3-11 0,6 0-4 0,2 0-11 15,5-3-6-15,4 0-3 0,4-2-15 0,3-4-5 16,4 0-1-16,2-1-4 0,1 1-3 16,3-1 3-16,0 1 1 0,1 2-7 0,2 3 11 15,-1 1 2-15,-2 6 1 0,0 2-13 0,1 3-18 16,0 4-29-16,3 1-40 0</inkml:trace>
  <inkml:trace contextRef="#ctx0" brushRef="#br3" timeOffset="56368.37">14992 6189 221 0,'0'0'61'0,"0"0"13"0,0 0 12 0,0 0 9 16,0 0 16-16,0 0-5 0,0 0-7 0,0 0-2 16,0 0-8-16,0 0-6 0,0 0-9 0,0 0-9 15,0 0-14-15,0 0-15 0,0 0-7 0,0 0-8 16,0 0-4-16,0 0-7 0,0 0-2 0,0 0-1 16,0 0-8-16,-4-3-8 0,0 1-16 0,4 2-24 15,-3 0-29-15,-2 5-38 0,0 1-51 0</inkml:trace>
  <inkml:trace contextRef="#ctx0" brushRef="#br3" timeOffset="56670.04">14550 6938 282 0,'-8'-6'20'0,"2"2"0"0,6 4-2 16,0 0 0-16,-8-3-2 0,8 3-22 0,-6 0-12 16,6 0-18-16,0 0-10 0</inkml:trace>
  <inkml:trace contextRef="#ctx0" brushRef="#br3" timeOffset="57319.12">14509 7019 81 0,'3'7'34'0,"-3"-7"4"0,0 0 9 15,0 0 10-15,0 0 15 0,0 0 10 0,0 0 14 16,0 0 17-16,0 0 19 0,0 0 16 0,0 0 12 16,0 0 5-16,0 0-2 0,0 0-10 15,0 0-13-15,0 0-20 0,0 0-20 16,3 8-15-16,-3-8-18 0,3 7-16 0,-3-7-16 15,3 6-11-15,-2-1-13 0,0-1-5 0,0 1-4 16,1 3-8-16,1 4-1 0,2 3 1 0,1 4 3 16,3 2-1-16,0 2 4 0,4 3 0 0,0 3 0 15,2 3 2-15,2 4 5 0,0 1 1 16,-1 0 2-16,-3-1 3 0,0 0-2 0,0 0 2 16,-1 0 4-16,1 1 4 0,-3-3-3 0,-1-3-1 0,-2-3-3 15,-3-5 2-15,2-3 1 0,-2-4 0 0,-1-2-3 16,-3-14-3-16,0 0-1 0,0 0 3 0,0 0 8 15,-2 8 9-15,-1-7 7 0,-1-3 4 16,0-3 4-16,0-1 4 0,0-3 9 0,-4-2 0 16,1-6-1-16,-3-4-20 0,-2-6-6 0,2-5-6 15,-1-5-6-15,-2-10-7 0,-1-6-12 0,-1-4-5 16,5 1-8-16,2 3 7 0,1 4-4 0,2 4-1 16,5 5 0-16,2 5-1 0,6 5 4 0,0 8-1 15,4 6 1-15,3 3 0 0,0 0-4 16,6-1-1-16,-1 1 1 0,2-1-9 0,3 2-3 15,0 1-2-15,0 4 1 0,-2 2-1 0,-1 3 2 16,-1 3 2-16,-4 3 0 0,-1 3 11 0,-2 5 1 16,0 4 2-16,-1 2 2 0,0 4 3 15,0 3 5-15,-1 1 2 0,0 2 1 0,1 4 4 16,0 2 4-16,-1 2 4 0,0 0 0 0,-1 0-2 16,0 1 1-16,-2 1-1 0,-1-2 1 0,-1 1-5 15,0-1-3-15,0-5-3 0,-1-4-1 0,-2-2 0 16,0-4-1-16,0-2-2 0,-3-5-1 0,-1-14 0 15,1 11 2-15,-1-11 1 0,0 0-1 0,0 0 3 16,0 0 2-16,0 0 1 0,0 0 2 0,0 0-1 16,0 0-8-16,0 0-7 0,-1 2-12 0,0-1-19 15,0-4-25-15,-2-3-24 0,0-3-29 0,0-4-74 16,0-6-57-16</inkml:trace>
  <inkml:trace contextRef="#ctx0" brushRef="#br3" timeOffset="57557.85">15238 7159 590 0,'-10'7'132'0,"-1"-1"23"0,0 0 18 15,-1 1 19-15,12-7 19 0,0 0-17 0,0 0-10 16,-5 4-13-16,9-5-13 0,3 0-15 0,1-2-10 16,2 0-16-16,2 0-15 0,1-1-18 0,5-1-16 15,2-2 1-15,6-2-7 0,-1 0-1 0,3-2-3 16,2-1-3-16,2 0-1 0,2 0-13 0,1-2-10 15,-1 0-15-15,-1-1-2 0,-3 1-11 0,-2 2-20 16,-3 0-24-16,-2 2-32 0,-3 0-30 0,-3 1-41 16,-4 2-44-16,1 1-44 0,-5-1-47 15,-9 7-39-15,0 0-37 0</inkml:trace>
  <inkml:trace contextRef="#ctx0" brushRef="#br3" timeOffset="57770.73">15499 6904 1094 0,'-10'-19'249'0,"1"2"35"0,-1 2 29 0,4 2 20 0,-1 3 19 15,7 10-87-15,0 0-50 0,0 0-37 16,0 0-39-16,0 0-35 0,0 0-29 0,0 0-22 16,0 0-19-16,0 0-17 0,0 0-10 0,0 0-12 15,0 0-4-15,0 0-13 0,0 0-16 0,0 0-15 16,0 0-25-16,0 0-26 0,0 0-28 0,0 0-31 15,0 0-41-15,0 0-38 0,0 0-41 0,0 0-55 16</inkml:trace>
  <inkml:trace contextRef="#ctx0" brushRef="#br3" timeOffset="58471.71">16060 6695 321 0,'-14'-6'160'0,"14"6"26"0,0 0 16 16,0 0 10-16,0 0 9 0,0 0-45 16,0 0-38-16,0 0-37 0,0 0-31 0,0 0-29 15,-6-1-20-15,2 4-11 0,4 4-9 0,3 7 4 16,2 6 10-16,2 3-1 0,2 3-1 15,-2 3 3-15,1 3 2 0,2 5 15 0,0-2 12 16,-3 2-10-16,2 0-6 0,-3-1-4 0,1-1 2 16,-3-4 1-16,1 1 0 0,-1-3-11 0,-1-3-11 15,-1-4 0-15,0-2-1 0,-2-3 4 0,0-17 1 16,0 0 0-16,0 0 2 0,0 0 4 0,0 0-1 16,0 5 5-16,-2-5 8 0,-2-4-1 0,0-3-3 15,-2-7-1-15,-2-2-12 0,-4-7-8 0,-1-8-6 16,-3-7 2-16,2-5-13 0,0-1 2 0,1-2 0 15,4-1-2-15,-1 0 7 0,7 1 1 0,3 1 4 16,6 4-6-16,4 6-1 0,3 6-3 0,2 6 0 16,0 6-1-16,3 6-2 0,0 3-5 0,0 4-2 15,1 3 0-15,1 5 3 0,0 2-1 16,-1 4 1-16,0 0 4 0,-1 3 4 0,-1 1 5 16,-1 3 5-16,-4-1-1 0,0 2 2 15,-2 1 2-15,-3 1 2 0,-2 2 3 0,-2 1 1 16,-2 4 2-16,1-1-1 0,-3 3-1 0,1 2 2 15,-1 1-1-15,-1 2-5 0,-2-2-7 0,-1-2-5 16,1-3-7-16,0-5-3 0,-2-4-6 0,1-3-6 16,5-15-2-16,0 0-2 0,0 0 1 0,-4 8 8 15,-2-8 2-15,1-6 8 0,0-5 13 0,3-7 22 16,0-3 14-16,-1-4 15 0,4-5 2 0,2-4 12 16,0 0 4-16,3 1-1 0,3 1-10 0,0 1-15 15,4 2-11-15,1 1-15 0,3 3 4 16,0 2-15-16,1 7-1 0,-1 2-2 0,0 3 3 15,1 3-2-15,-3 1 2 0,2 2 2 0,-3 3 1 16,0 2 8-16,-4 2 1 0,-3 2 0 0,-1 1-2 16,1 3 1-16,-3 1 0 0,0 3-1 0,0 2-3 15,-1 3-7-15,-1 1-4 0,0 4 0 0,0 3-5 16,0 3-12-16,0 1-26 0,0 2-29 16,-3 1-41-16,-1 1-55 0,0-3-57 15,-1-2-60-15</inkml:trace>
  <inkml:trace contextRef="#ctx0" brushRef="#br3" timeOffset="58686.65">16662 6836 503 0,'7'-19'165'0,"-2"4"18"0,-5 15 12 16,0 0 15-16,0 0 17 0,0 0-28 0,6-11-16 16,0 7-9-16,0 2-12 0,2 1-1 0,-1 1 1 15,-7 0-7-15,7 1-8 0,1 1-32 0,-1-1-29 16,3-1-21-16,1 0-15 0,-2-2-16 0,5-2-9 15,2-2-9-15,1 0-6 0,2-1-2 0,8-2-4 16,2-3-18-16,2 0-21 0,1-1-34 0,-2-1-49 16,0-1-57-16,-2-3-61 0,-5 2-53 15,0 0-57-15</inkml:trace>
  <inkml:trace contextRef="#ctx0" brushRef="#br3" timeOffset="58902.15">16885 6483 535 0,'-9'-4'185'0,"9"4"33"16,-6-1 27-16,1 1 17 0,1 3 12 0,4-3-66 16,-4 5-51-16,2 0-40 0,3 3-16 0,-1 3-28 15,5 3-26-15,-1 2-17 0,-1 0-13 0,2 4-6 16,0 2-3-16,1 4 5 0,1 4 11 0,1 2 4 16,-2 1 2-16,2 0 0 0,-1 0 0 0,0-1-2 15,-1 0-1-15,0-1 1 0,1 0-17 0,0-5-23 16,-2-2-33-16,-1-2-36 0,-2-5-41 15,0-1-42-15,2-3-47 0,-4-13-49 0,0 0-48 16</inkml:trace>
  <inkml:trace contextRef="#ctx0" brushRef="#br3" timeOffset="59171.89">17202 6162 1350 0,'0'0'140'0,"0"0"-3"16,0 0-1-16,0 0 4 0,2-13 1 0,0 11-89 15,-1 11-40-15,1 9-11 0,0 8 9 16,4 9 4-16,-1 6 9 0,4 8 35 16,-2 7 28-16,1 3 2 0,-1-2 1 0,1 1 0 15,-1-3-10-15,-1-1-1 0,1-1-7 0,-1-5-36 16,0-6-28-16,0-6 0 0,-3-5-3 0,0-5 2 16,0-2-2-16,1-4 2 0,-1-2 1 0,-1-2-4 15,0-5-2-15,-2-2 2 0,0-9 1 0,0 0-1 16,0 0 3-16,0 0 0 0,0 0-1 0,0 0 2 15,0 0 3-15,0 0-3 0,0 0-5 0,0 0-15 16,0 0-24-16,0 0-31 0,0 0-32 0,-1 5-37 16,-2-2-50-16,-2 0-62 0,-1-2-69 15</inkml:trace>
  <inkml:trace contextRef="#ctx0" brushRef="#br3" timeOffset="67171.23">20867 10583 85 0,'0'0'30'0,"0"0"10"0,0 0 12 15,-9 2 10-15,2-1 13 0,7-1 4 0,0 0 9 16,-6 1 8-16,6-1 9 0,0 0 2 0,0 0-3 16,0 0 2-16,0 0-3 0,0 0-1 0,0 0-9 15,0 0-10-15,0 0-10 0,0 0-10 16,0 0-1-16,0 0-8 0,0 0-6 0,0 0-7 16,0 0-7-16,0 0-7 0,0 0-6 0,-7 0-4 15,7 0-7-15,0 0-4 0,0 0-5 0,0 0 1 16,-8 1-5-16,8-1 3 0,0 0 37 0,0 0-37 15,0 0 0-15,0 0 0 0,0 0 0 0,0 0 0 16,0 0 1-16,0 0-49 0,0 0 13 0,0 0 39 16,0 0 10-16,0 0 6 0,0 0 0 15,0 0 2-15,0 0 4 0,0 0 50 0,0 0-45 16,0 0 1-16,0 0-6 0,0 0 4 0,0 0 5 16,0 0 4-16,0 0 4 0,0 0 5 0,0 0 3 15,0 0 0-15,2 0-4 0,-2 0-7 0,3 1-4 16,2-1-6-16,1-1-9 0,2 0-8 15,2 0-7-15,3 2-1 0,3-1 4 0,4 0 5 16,5 0 3-16,-4 2 3 0,7-1 5 0,2 0 2 16,4 0 0-16,3 1-2 0,-1 1-2 0,1-3-9 15,0 2-7-15,-3-1-1 0,-5 0-5 0,-2-2-1 16,-5 1 0-16,-3 0 0 0,-6 1-2 0,-3-1 0 16,-1 0 2-16,-9 0-3 0,0 0 2 0,0 0-1 15,0 0 1-15,0 0-2 0,0 0 2 0,0 0-1 16,0 0 1-16,0 0 1 0,0 0-4 15,0 0-5-15,0 0-9 0,0 0-10 0,0 0-15 16,0 0-16-16,0 0-25 0,0 0-22 0,0 0-21 16,0 0-17-16,-2 1-12 0,1-1-7 0,-2 1-4 15,-1-2 12-15,-3 1 8 0,0-2 12 16,-3 0 15-16,-1-3-2 0,-2-1 18 0,-2-2 13 16,8-1 15-16,-2-1-3 0,2-3 9 0,-2 0 12 15,4-1 17-15,-1 1 34 0,0 0 20 0,3 3 22 16,-1-1 23-16,2 1 30 0,-1 2 25 0,1-1 16 15,1 2 14-15,0 2 7 0,0 0 1 0,1 5-5 16,0 0-6-16,0 0-9 0,-2-6-9 0,2 6-9 16,0 0-13-16,0-6-9 0,0 6-9 15,-3-6-7-15,2 1-9 0,-3-2-5 0,2 1-8 16,0 0-8-16,0-1-4 0,-1 0 0 0,-2 0-3 16,2 1-1-16,0-2 0 0,1 1-4 0,1 1 4 15,1 6 3-15,0 0-1 0,-1-7-3 0,1 7-5 16,0 0-3-16,0 0-4 0,0 0-4 0,0 0-4 15,0 0-6-15,0 0-6 0,0 0-4 0,0 0-3 16,0 0-5-16,0 0-8 0,0 0-5 0,-3 0-3 16,1 5-3-16,0 7 1 0,1 6 2 0,-2 7 2 15,1 5 2-15,0 7 7 0,-3 2 6 0,1 5 4 16,-1 5 5-16,2-2-1 0,1-2 1 16,-2-2-1-16,0-2 2 0,1-4 0 15,1 0 1-15,-1-4-3 0,0-1 1 0,2-4-1 16,0-2 2-16,-1-3-2 0,1-2 1 0,1-6-1 15,-1-1-1-15,1-14 1 0,0 0 2 0,0 0 3 16,0 0-2-16,0 0 3 0,0 0 0 0,0 0 5 16,0 0 1-16,0 0 4 0,0 0 2 0,0 0 4 15,0 0 5-15,0 0 3 0,0 0 2 0,0 0-1 16,0 0 4-16,2 4-4 0,0-3-3 0,2-6-3 16,-1-2-9-16,-1-7-25 0,2-7 2 0,-2-8-35 15,0-7-4-15,-2-4-6 0,0-7-4 0,-1 2-9 16,0-3-8-16,-3 0 23 0,4 3-6 0,-2 3 32 15,0 8 5-15,2 9 6 0,-2 5 8 0,1 5 6 16,1 15 10-16,0 0 1 0,0 0-2 0,0 0-1 16,0 0-4-16,0 0-5 0,0 0-4 15,0 0-5-15,-3-5-1 0,0 4-6 0,0 5-4 16,-1 4 0-16,-2 3-1 0,3 4 2 16,-1 3 1-16,-1 3 4 0,3 5 2 0,0 3 6 15,1-2 4-15,0 2 1 0,0 2 1 0,1-1 1 16,0 0-1-16,-1-2 0 0,0-1 2 0,0-2-1 15,2-5-18-15,-1-1-27 0,0-2-34 0,1-2-44 16,0-3-50-16,1-1-54 0,-2-11-56 0,2 9-55 16</inkml:trace>
  <inkml:trace contextRef="#ctx0" brushRef="#br3" timeOffset="67735.36">21569 10456 443 0,'0'0'118'0,"-4"-6"25"16,4 6 19-16,0 0 12 0,0 0 9 15,0 0-26-15,0 0-30 0,0 0-30 0,0 0-27 0,0 0-31 16,-3 2-19-16,4 1-13 0,2 6-65 15,0 3 52-15,1 5-1 0,0 3 0 16,1 4 4-16,-1 3 9 0,2 3 5 0,1 5 12 16,-1-7 63-16,0 1-56 0,-1 0 0 0,-2-2 1 15,-1 1-1-15,2-3-5 0,-2-1-4 0,-1-2-8 16,-1-2-7-16,0-4-1 0,0-2 1 0,-1-2 1 16,1-12 0-16,0 0 0 0,-3 9-1 0,3-9 1 15,0 0-1-15,0 0-2 0,0 0 0 0,0 0-2 16,-3 1-2-16,1-4 1 0,-2-4-1 0,-1-7-3 15,0-5-1-15,2-4-16 0,-5-6-12 16,4-6-4-16,0-7-20 0,3-5-5 0,2 3 0 0,2-1-1 16,2 1-1-16,5 2 15 0,2 4 13 15,4 3 1-15,4 5 18 0,-1 8 4 0,5 7-1 16,-1 7 0-16,2 6 3 0,0 5 2 0,-1 5-2 16,1 3 3-16,-4 4 3 0,0 2-1 0,-4 5 3 15,-1-1 2-15,-2 1 5 0,-3 1 25 0,-1-1 17 16,-3-1 18-16,1-3 17 0,-3 2 8 0,-2-4 11 15,-2 1 3-15,3 1-3 0,-2-1-22 0,-1 1-13 16,0 1-16-16,-1 1-19 0,0 0-8 16,-2 1-9-16,0 3-3 0,1 4 0 0,-2-4-2 15,0 3-2-15,-2-3 0 0,0-2 0 16,0-2-11-16,1-2-20 0,0-1-26 0,1-4-20 16,3-13-18-16,0 0-14 0,0 0-17 0,0 0-8 15,-5 5 5-15,1-5-8 0,4-7-25 0,-1-7-1 16</inkml:trace>
  <inkml:trace contextRef="#ctx0" brushRef="#br3" timeOffset="67918.37">22141 10585 449 0,'5'-6'131'0,"-5"4"36"0,-1 3 38 0,-4 2 47 16,5-3 27-16,0 0-22 0,0 0-19 0,0 0-20 15,0 0-19-15,0 0-22 0,0 0-27 16,1 2-38-16,0 0-19 0,3-1-17 0,4 0-9 15,7-1-11-15,9-2-10 0,7 0-18 0,4-2-34 16,2-1-42-16,3 0-59 0,-2-2-59 0,2 0-67 16,2-1-90-16</inkml:trace>
  <inkml:trace contextRef="#ctx0" brushRef="#br3" timeOffset="68544.32">22758 10363 1278 0,'-9'-14'206'0,"4"2"18"0,5 12 12 0,0 0 3 15,0 0 0-15,0 0-91 0,0 0-56 0,-2-6-35 16,4 4-34-16,-2 6-19 0,3 5-14 0,3 2-2 16,-1 5 1-16,0 3 0 0,2 3 6 0,0 5 5 15,-1 4 2-15,-3-2 1 0,0 0 2 0,1 3 2 16,-3-1 1-16,-1-1 0 0,-1 0-2 0,-1-1 1 15,-1-2 1-15,-1-5 1 0,-1-1-3 0,-1-2-5 16,-3-1-8-16,2-3-9 0,1-5-2 16,0-2-2-16,-1-2-4 0,1-5 0 0,6-1 1 15,0 0 2-15,-3-1 10 0,-1-3 7 0,1-3 4 16,5-3 0-16,0-4-13 0,-1-4-3 0,1-3 5 16,5-5-5-16,5-5-9 0,2-7-3 15,3-1-6-15,3-3-3 0,2 1 13 0,-1 0 3 16,3 3-6-16,0 4 3 0,2 5 5 0,-2 5 1 15,-4 7 2-15,0 6 1 0,-2 7-1 0,-3 5 0 16,-1 4-3-16,1 3 2 0,-2 3 3 0,-3 4 3 16,0 0 1-16,-1 1 6 0,-2 1 5 0,-1 3 5 15,-2-2 3-15,-2 1 4 0,0-1 4 0,-4-1-3 16,1 1 2-16,-2 0-4 0,-1 0-2 0,-2-1-4 16,-3 2-2-16,-2-1-5 0,0 0-15 15,-2-2-1-15,0-1-10 0,3-3-6 0,-4-1-11 16,2-2-4-16,12-9-7 0,0 0-3 0,0 0 0 15,0 0-2-15,-8 3 8 0,2-7 8 0,6-6-13 16,7-5 19-16,2-4 18 0,4-7 13 0,5-3 11 16,5-3 13-16,0-2 9 0,5 2 9 0,-5 4 29 15,2 3-6-15,-2 6-6 0,-6 4-4 0,-1 5 1 16,-3 7-8-16,-2 6-5 0,0 6 1 16,-2 3 6-16,-2 0 12 0,3 1 7 0,-3 1 2 15,1 1-2-15,-2 0 1 0,3 1-2 0,-2 0-10 16,-3 0-11-16,-1-1-18 0,-2 0-13 15,-1 1-3-15,-2 1-5 0,0 1-12 0,-1 0-22 16,1 0-39-16,-1-1-45 0,0-1-59 0,0-1-64 16,-1-3-69-16</inkml:trace>
  <inkml:trace contextRef="#ctx0" brushRef="#br3" timeOffset="68936.2">23505 9821 409 0,'-17'0'139'0,"1"1"1"0,16-1 10 0,0 0 20 0,0 0 15 15,-12 2-54-15,12-2-20 0,0 0-15 16,-4 2-17-16,5 5 16 0,6 3-6 0,5 8-20 16,5 6-1-16,6 6-16 0,3 6-11 0,4 8-1 15,2 9 4-15,1 5-16 0,-4 7 3 0,-4-1 7 16,0 4-14-16,-4-4 1 0,-5-1 11 15,-7-3 7-15,-6-3 6 0,-8-5 4 0,-6-4-5 16,-2-3-6-16,-3-3 2 0,-1-2 1 0,-3-1-11 16,-4 0 6-16,1-4-2 0,0-2-3 0,-1 0 2 15,1-2 24-15,2-1 5 0,-2-2-2 16,1-4-2-16,2-2-14 0,0-3-9 0,2-3-1 16,3-2-6-16,2-1-23 0,1-3-8 0,4-3 0 15,8-7 2-15,0 0 2 0,0 0 0 0,0 0-1 0,0 0 4 16,0 0-1-16,0 0 3 0,0 0 1 15,0 0-1-15,0 0 0 0,0 0-2 0,0 0-5 16,0 0-10-16,0 0-13 0,-4 1-18 0,2-2-21 16,-1 0-35-16,2-3-35 0,1-1-37 0,4-4-59 15,-2-3-89-15</inkml:trace>
  <inkml:trace contextRef="#ctx0" brushRef="#br3" timeOffset="69735.95">18923 11636 145 0,'-12'-1'52'0,"1"2"6"16,0-1 6-16,0 1 5 0,0 2 6 0,0-1-11 15,0 0-8-15,2 0-3 16,-2 1 0-16,11-3 14 0,0 0 18 0,0 0 19 15,0 0 21-15,0 0 12 0,0 0 13 0,0 0 10 16,0 0-5-16,0 0-16 0,0 0-26 0,7-1-22 16,3-1-9-16,8-1-3 0,11-2-6 0,12-1-1 15,11-2 5-15,14-2 8 0,11-1 8 0,8 2 2 16,13-1-12-16,15-1-11 0,14 1-9 0,8-1-14 16,8 1-5-16,6 0-7 0,6 2 1 0,9 0 10 15,10 1 2-15,6 2 1 0,2 1-2 0,4 0 2 16,4 1 0-16,3 1 4 0,1 1-1 0,-1 1-10 15,-5 0-6-15,-9 0-3 0,-10 1-1 16,-9 1-4-16,-6-1-5 0,-13 2-6 0,-19-2-7 16,-15-1-3-16,-13 0-1 0,-11-1-2 0,-15-2 1 15,-13 2-1-15,-9-2-2 0,-10-1 3 0,-12 2 7 16,-6-1 6-16,-18 3 4 0,0 0 1 0,0 0-2 16,0 0 1-16,0 0 0 0,0 0-3 0,11-4-8 15,-11 4-6-15,0 0-6 0,0 0-1 16,0 0 2-16,0 0-2 0,0 0 0 0,0 0 0 15,0 0-2-15,0 0 1 0,0 0 1 0,0 0 0 16,0 0 0-16,0 0-2 0,0 0 0 0,0 0-3 16,0 0-2-16,0 0-2 0,0 0-7 0,0 0-4 15,0 0-4-15,0 0-3 0,0 0-5 16,0 0-9-16,0 0-11 0,0 0-16 0,0 0-17 16,0 0-20-16,0 0-24 0,0 0-28 0,0 0-31 15,0 0-38-15,0 0-38 0,5-4-55 0,-6 0-74 16</inkml:trace>
  <inkml:trace contextRef="#ctx0" brushRef="#br3" timeOffset="70271.86">18948 12580 512 0,'0'0'137'0,"-9"-1"29"0,9 1 26 15,0 0 23-15,0 0 24 0,-7-2-22 0,7 2-18 16,0 0-12-16,0 0-20 0,0 0-17 0,0 0-13 16,0 0-11-16,0 0-14 0,-1-5-13 0,4 1-10 15,1 0-7-15,1 0-9 0,6 0-11 0,1-1-14 16,2 0-9-16,4 2-11 0,3-1-8 16,3-1-7-16,0 3-6 0,4-2-2 0,1 1 0 15,-1-1-1-15,0 1-3 0,-3-1-12 16,0 3-15-16,-4-2-13 0,-2 1-29 0,-4 1-37 15,-2 0-36-15,-13 1-50 0,0 0-55 0,8-1-48 16,-8 1-64-16</inkml:trace>
  <inkml:trace contextRef="#ctx0" brushRef="#br3" timeOffset="70438.53">19079 12750 820 0,'-24'12'164'0,"5"-7"35"0,6 2 27 16,1-1 27-16,12-6 24 0,0 0-32 0,0 0-30 15,0 0-32-15,0 0-25 0,-3 0-32 0,5 1-26 16,5-3-26-16,3-1-23 0,1 0-19 0,6-3-10 16,4-3-11-16,3 0-22 0,5-4-38 0,6-2-57 15,2-1-43-15,3-1-47 0,4-4-91 0</inkml:trace>
  <inkml:trace contextRef="#ctx0" brushRef="#br3" timeOffset="70835.5">20162 12243 1051 0,'-16'-13'164'0,"1"3"8"0,-1 2 4 0,5 3 1 16,1 4-2-16,0 1-76 0,2 1-51 0,-1 3-25 16,-1 4-16-16,-2 4-6 0,-4 7-5 0,-2 4 0 15,-3 4 1-15,-3 5 16 0,-3 5 8 0,0 2 0 16,-3 2 3-16,2 3 0 0,3 0 2 0,2-1-2 15,6-3 2-15,3-3-17 0,8-5-4 16,3-3-1-16,6-5 0 0,6-1-2 0,4-2-2 16,3-4 1-16,6-4-2 0,3-3 1 0,5-5-2 15,1 0 1-15,2-2-2 0,1-4 3 0,2-1 0 16,1-4 0-16,0-4 4 0,1-2 2 0,-5-6 4 16,-3 1 3-16,-1-5-2 0,-4 0 4 0,0-3 7 15,-1 0 2-15,-5-2-2 0,-2-1 1 0,-2-1 0 16,-4-2 8-16,-2 4 22 0,-2-1 8 0,-3 1-1 15,-3-2-55-15,-4 0 46 0,-3 2 0 16,-2 0-6-16,-2 1-15 0,-5 1-38 0,-1 2-25 16,-4 1-19-16,-1 2 39 0,-2 1-66 0,-3 7-26 15,-1 3-27-15,-3 2-13 0,-2 2-6 0,1 5-21 16,0 2-21-16,2 3-35 0,4 1-39 0</inkml:trace>
  <inkml:trace contextRef="#ctx0" brushRef="#br3" timeOffset="71135.42">20836 11717 426 0,'1'-7'105'0,"-6"1"9"16,-3 4 9-16,-2 6 16 0,-2 0 7 0,-2 3-36 15,-1 3-25-15,-1 4-2 0,-6 4-6 0,1 7 1 16,-2 3-1-16,-3 8-10 0,0 5 1 0,-4 6 10 15,0 7 60-15,5 1-73 0,-1 1-4 0,5-1-6 16,3 3-5-16,6-3 2 0,3 0-2 16,4-3-11-16,5-3-64 0,6-4 51 15,5-3 0-15,4 0-4 0,5 0-3 0,2-4-6 16,5-1-6-16,3-4-3 0,3-5 0 0,0-3 3 16,1-5 6-16,-1-1 3 0,0-6 2 0,-2-5 2 15,-3-6 1-15,-1 0-3 0,-1-4-11 0,-4-3-46 16,-1-4-49-16,1-6-65 0,0-6-97 0</inkml:trace>
  <inkml:trace contextRef="#ctx0" brushRef="#br3" timeOffset="71599.78">20936 12114 1133 0,'-15'-4'154'16,"15"4"13"-16,0 0 10 0,0 0 8 0,0 0 9 15,0 0-62-15,0 0-49 0,0 0-26 0,-7 0-18 16,4 4-10-16,4 3-8 0,3 4-6 0,5 6 5 16,-1 3 4-16,3 3 2 0,1 4-1 0,2 2 5 15,0 6 11-15,0-2 7 0,-3 2-4 16,2 0-11-16,-3 0-8 0,-2-2 0 0,0-1 1 16,-3 0 1-16,-1 3-12 0,-4-3-9 15,0-4 2-15,-2-4 1 0,0-2-2 0,-2-4 0 16,-1-3-1-16,1-3-6 0,-1-3-3 0,0-5-3 15,0-5-1-15,3-5-1 0,-2-2-2 0,-1-3 1 16,0-5-3-16,-2-3-17 0,-1-7-7 0,-3-3-22 16,2-11-58-16,-1-3-10 0,2-4 0 0,1-1-6 15,3 1-1-15,3 1 16 0,4 5 5 0,6 6 19 16,2 5 56-16,5 5 2 0,7 11 1 0,0 7 3 16,2 5 14-16,-3 4 15 0,1 3 16 0,-1 0 16 15,-3 2 14-15,-2 0 22 0,-1 1 19 0,-1 2 17 16,-5 0 7-16,0 1 0 0,-2 2-4 0,1 0-1 15,1 1-3-15,-2 1-14 0,0 0-18 0,2 0-13 16,0 3-15-16,-5 0-12 0,1 0-3 16,1 3-10-16,-1 0-9 0,-3-2-9 0,0 0-15 15,-2 0-24-15,0-4-25 0,-3 1-39 16,1-5-47-16,-1-1-58 0,2-10-50 0,-4 6-51 16</inkml:trace>
  <inkml:trace contextRef="#ctx0" brushRef="#br3" timeOffset="71954.83">21306 11759 511 0,'0'0'150'0,"-1"-2"37"0,1 9 23 16,0 1 28-16,1 4 28 0,6 4-51 16,2 3-38-16,6 1-15 0,1 4-18 0,2 4-36 15,6 3-25-15,-4-2-25 0,0 5-28 0,-1-1-20 16,-1 5-8-16,-2 0 3 0,-2 4 7 0,-2 3 3 15,-3 3 7-15,-1 0 4 0,-5 1 17 0,-2-1 5 16,-3 0 3-16,-4-2 1 0,-1 1 0 0,-1-3 1 16,-4-4-4-16,-1-2-5 0,-2-1-6 0,0 0 9 15,-2-4 2-15,-1 0-5 0,0-5-4 0,2-2-3 16,-1-6-2-16,2-2-2 0,2-1-9 16,2-3-15-16,0-3-4 0,11-11-1 0,0 0-1 15,0 0 0-15,0 0-2 0,0 0 3 16,0 0 0-16,0 0 1 0,0 0-1 0,0 0 0 15,0 0 3-15,0 0-1 0,0 0 1 0,0 0-3 16,0 0-1-16,0 0 2 0,0 0-4 0,0 0-2 16,0 0-15-16,0 0-14 0,0 0-22 0,0 0-20 15,0 0-27-15,0 0-29 0,0 0-27 0,0 0-33 16,0 0-27-16,0 0-27 0,-7 2-30 0,2-4-37 16</inkml:trace>
  <inkml:trace contextRef="#ctx0" brushRef="#br2" timeOffset="78402.47">16920 8577 311 0,'-3'-7'145'0,"3"7"26"15,0 0 23-15,0 0 18 0,-3-8 16 0,0 4-29 16,3 4-29-16,0 0-31 0,-6-3-28 0,2 1-27 15,-1 2-22-15,-2 2-23 0,-1 2-16 0,-1 2-17 16,0 3-12-16,-6 7-1 0,-3 6-1 0,-5 3 1 16,-4 7-3-16,-1 4 3 0,-2 4 1 0,-2 4 3 15,-1 11 2-15,0 0-4 0,1 0 3 16,5-1 0-16,7-4 2 0,5 0 0 0,8-2 0 0,2-1 0 16,5-2-1-16,6-5 2 0,4-8 0 15,3-1-2-15,3-1 1 0,4-6 1 0,0-3 1 16,4-4-1-16,0-4 4 0,0-3 4 0,-1-3 16 15,2-4 16-15,-4 0 18 0,-2-4 15 0,-2-1 19 16,-2 0 21-16,0-2 24 0,-3-1 7 0,-2-2 0 16,-1-3-5-16,1-1-16 0,-2-1-9 15,1-5-19-15,0-6-21 0,3-5-26 0,-2-5-15 16,-2-10-20-16,1-1-14 0,-1-4-8 0,-1-1-6 16,-3-1-5-16,-1 3-8 0,-2 2-9 0,-2 6-12 15,-1 5-2-15,-2 5-11 0,-2 9-12 16,0 4-26-16,-4 4-21 0,-1 3-29 0,-1 2-25 15,-3 3-25-15,2 1-38 0,-1 2-45 0,-1 2-48 16</inkml:trace>
  <inkml:trace contextRef="#ctx0" brushRef="#br2" timeOffset="78768.67">17553 8357 593 0,'-2'-11'101'0,"2"11"12"0,0 0 14 16,0 0 10-16,0 0 2 0,0 0-43 16,0 0-25-16,0 0-18 0,-5-5-13 0,0 4-13 15,-3 3-14-15,1 5-10 0,-2 6-2 0,-3 4-1 16,-4 7 4-16,-4 6 5 0,-1 4-2 0,-6 8 34 15,4 3 0-15,-5 2 1 0,2 4 1 0,0 1 2 16,1-3-6-16,2 3-5 0,5-3 4 0,5 3-35 16,5-2 0-16,1-3-3 0,6-2 1 0,6 1 1 15,2-4-1-15,2 1 2 0,3-1-1 16,4-2 2-16,0-3 0 0,2-6 2 0,1-3-2 16,-1-4 0-16,0-4 0 0,-2-5 2 0,1-2 0 15,-1-4-2-15,1-4 0 0,3-5 2 0,0-4 0 16,0-4-12-16,4-3-42 0,1-4-51 0,0-3-77 15</inkml:trace>
  <inkml:trace contextRef="#ctx0" brushRef="#br2" timeOffset="79542.19">17574 8713 405 0,'-9'-13'171'0,"9"13"6"16,0 0 4-16,0 0 0 0,0 0 0 0,0 0-98 15,0 0-42-15,-8-5-27 0,4 6-9 0,1 2-7 16,3 5-3-16,2 5-1 0,2 1 0 0,0 1 2 16,3 1 0-16,0 1 1 0,0 2 2 0,0-3 0 15,1 2 1-15,1-1-2 0,-2-1 1 0,1 1 1 16,-2-2 1-16,0 1 1 0,-3-1-1 0,-1-1 0 15,1 0-1-15,-3-2 0 0,2 0 2 0,-3-1-1 16,-2 0-2-16,3 0 1 0,0 1 1 16,0 0-1-16,0-1 0 0,0 0 2 0,-1-2-2 15,2 1 1-15,-1-10 0 0,-1 9-1 0,1-9-1 16,0 0 1-16,0 0-1 0,0 0 1 0,0 0 0 16,0 0-2-16,0 0 1 0,0 0 1 0,0 0-2 15,0 0 2-15,0 0 2 0,0 8-2 0,1 0 0 16,-1-8 0-16,0 0 0 0,0 7 0 0,0-7 3 15,0 0-3-15,0 0 1 0,0 0 0 16,0 0 2-16,0 0 4 0,0 0 18 0,0 0 12 16,0 0 11-16,0 0 12 0,0 0 8 15,0 0 8-15,0 0 3 0,0 0-4 0,0 0-15 16,0 0-14-16,0 0-12 0,0 0-10 0,0 0-11 16,0 0-6-16,0 0-7 0,0 0 1 0,0 0-2 15,0 0 0-15,0 0 1 0,0 0 0 0,0 0 1 16,0 0-4-16,0 0 4 0,0 0 1 0,0 0 8 15,0 0 7-15,0 0 8 0,0 0 11 0,0 0 6 16,0 0 11-16,0 0 5 0,0 0 4 0,0 0-4 16,0 0-2-16,0 0-6 0,0 0-5 0,0-3 0 15,0 1 1-15,-1-6 0 0,0-2 1 0,2-1 0 16,0-5-9-16,1-3-1 0,1-1-5 0,0-4-8 16,3-5-8-16,1 6-11 0,0-2-5 15,6 2-2-15,1 0-1 0,-1 0-2 0,0 2 0 16,2 2 0-16,-1-2 1 0,2 5 0 0,-4 4 0 15,1 1-1-15,-3 3 4 0,-10 8-2 0,8-6 1 16,0 3-3-16,-1 2 1 0,-7 1 0 0,6 0-2 16,-1 3 1-16,1 3-1 0,2 2 0 0,-2 1 2 15,2 2 0-15,-1 1-1 0,2 2 3 16,-2 3 0-16,2 0 2 0,-1 1-1 0,1 1 2 16,-2 1-4-16,-1-1 3 0,1 2 0 0,-3 0 0 15,3 2-1-15,-2 0-2 0,-1-1-8 16,-1-1-11-16,0-2-9 0,0-1-15 0,-1-4-15 0,-1-1-11 15,-1-13-13-15,0 0-8 0,0 0-8 0,0 0-11 16,0 0-5-16,0 0-9 0,0 0-10 0,0 0-12 16,1-1-27-16,1-5-79 0</inkml:trace>
  <inkml:trace contextRef="#ctx0" brushRef="#br2" timeOffset="79871.33">17950 8453 688 0,'-3'-20'161'0,"3"20"12"0,0 0-2 15,0 0 0-15,0 0-1 0,0 0-77 0,0 0-42 16,-1-7-28-16,2 6-16 0,2 9-12 0,5 6 3 16,1 5-3-16,3 7 7 0,4 5 3 0,4 5 1 15,2 3 3-15,2 7 2 0,-3-7 10 16,3 0 13-16,-1-1 5 0,-2 1-2 0,-1 0-1 16,-2-4 0-16,-6 1 1 0,-2 0 33 15,-2-1-7-15,-3-2-10 0,-1 2 5 0,-4 3 25 16,0-1 17-16,-4 1 1 0,1-3-3 0,-2 1-35 15,-1-4-3-15,0-3-1 0,-2-1-10 0,1 0-19 16,-3-3-16-16,1-2 0 0,1-1 2 0,0-5-2 16,0-1 0-16,1 0-1 0,1-3 0 0,1-3-6 15,5-10 0-15,0 0 0 0,0 0 0 0,0 0 1 16,0 0 2-16,0 0 2 0,0 0 0 0,0 0 3 16,0 0-4-16,0 0 0 0,0 0-1 0,0 0-6 15,0 0-18-15,0 0-25 0,-5 4-34 16,0-3-37-16,1-4-61 0,1-4-103 0</inkml:trace>
  <inkml:trace contextRef="#ctx0" brushRef="#br4" timeOffset="89619.05">6383 14159 95 0,'0'0'32'0,"0"0"6"0,0 0 7 0,0 0 6 16,0 0 7-16,0 0-3 0,0 0-1 0,0 0-3 16,0 0 0-16,0 0-3 0,0 0 0 0,0 0 1 15,0 0-3-15,0 0-4 0,0 0-3 0,0 0-3 16,0 0-4-16,0 0-2 0,0 0-5 0,0 0-2 16,0 0 0-16,0 0 2 0,0 0-1 0,0 0 5 15,0 0 0-15,0 0 8 0,0 0 4 0,0 0 3 16,0 0 5-16,0 0 2 0,0 0 6 0,0 0-2 15,0 0 1-15,0 0-2 0,-2 7-4 0,2-7-5 16,0 0-7-16,0 0-5 0,0 0-9 16,0 0-4-16,-1 6-6 0,1-6-6 0,0 0 0 15,0 0-4-15,0 0-3 0,0 0 1 0,0 0-2 16,-4 7 0-16,4-7-6 0,0 0-8 0,0 0-10 16,0 0-12-16,0 0-12 0,-2 5-17 0,2-5-16 15,0 0-13-15,0 0-17 0,0 0-14 0,0 0-23 16,0 0-20-16</inkml:trace>
  <inkml:trace contextRef="#ctx0" brushRef="#br4" timeOffset="91950.51">6159 14131 50 0,'0'7'25'0,"1"0"5"15,-1-7 5-15,0 0 8 0,0 0 5 0,0 0 0 16,0 0 2-16,0 0-2 0,0 6 0 0,0-6-1 15,0 0-2-15,0 0-4 0,0 0-3 0,0 0-4 16,0 0-6-16,0 0-4 0,0 0-3 0,0 0-1 16,-1 6-1-16,1-6-4 0,0 0-1 0,0 0 0 15,0 0 2-15,-1 6 0 0,1-6-4 0,0 0 1 16,0 0-2-16,0 0 2 0,0 0 0 0,0 0-3 16,-1 6-3-16,-1-1-2 0,2-5 1 15,0 0-2-15,0 0-1 0,-1 5-1 0,1-5-1 16,0 0-1-16,0 0 0 0,0 0 1 0,0 0-1 15,0 0 0-15,0 0 0 0,0 0 0 0,0 0-1 16,0 0 1-16,0 0 1 0,0 0-1 0,0 0 0 16,0 0 2-16,0 0 1 0,0 0 4 0,0 0 8 15,0 0 9-15,0 0 5 0,0 0 6 0,0 0 6 16,0 0 3-16,0 0 0 0,0 0-2 16,0 0-7-16,0 0-6 0,0 0-5 0,0 0-6 15,0 0-2-15,0 0-2 0,0 0 0 0,0 0-3 16,0 0 1-16,0 0-2 0,0 0 1 0,0 0 0 15,0 0-2-15,0 0-4 0,0 0-1 0,0 0 1 16,0 0-1-16,0 0 0 0,0 0-2 16,0 0-2-16,0 0 1 0,0 0 2 0,0 0 1 15,0 0 2-15,0 0 0 0,0 0 2 0,0 0 5 16,0 0 5-16,0 0 6 0,0 0 3 0,0 0 1 16,0 0 5-16,0 0 2 0,0 0 2 0,0 0-2 15,0 0-1-15,0 0 0 0,0 0-1 0,0 0 1 16,0 0-5-16,0 0 3 0,0 0-3 0,0 0 1 15,0 0-3-15,0 0-6 0,0 0-3 0,0 0-1 16,0-1 3-16,0 1-4 0,0-1-4 0,0 1 0 16,0-1-1-16,0-2 2 0,0 3-2 0,0 0-1 15,0 0-4-15,0-3-2 0,0-2 0 16,0 5-1-16,0 0 0 0,0 0-3 0,2-5 1 16,-2 5-1-16,0 0 0 0,0 0 0 0,0 0 2 15,0 0-2-15,0 0 0 0,0 0 1 0,0 0 1 16,0 0-1-16,2-7 2 0,-2 7-2 0,0 0 1 15,0 0 1-15,0 0 1 0,4-7 2 0,-4 7-1 16,0 0 2-16,0 0 0 0,0 0 3 16,0 0-1-16,0 0 0 0,0 0-2 0,0 0-2 15,0 0 0-15,2-9 0 0,-2 9-3 0,0 0 0 16,0 0 1-16,0 0-2 0,0 0 0 0,0 0 2 16,0 0-2-16,0 0-1 0,0 0 3 0,0 0-1 15,2-4-2-15,-2 0 0 0,0 4 0 16,0 0 0-16,2-6 1 0,0-1 3 0,-2-4-1 15,4-1 1-15,-2-3 1 0,1-1-1 0,0-3 0 16,0 0 0-16,-1 0-1 0,2-2-1 0,-1-1-1 16,0 2 1-16,0 2-1 0,0 2 1 0,-2 4-1 15,0 1 1-15,0 3 0 0,-1 8-2 0,0 0 0 16,0 0 2-16,0 0-2 0,0 0 0 0,0-9 0 16,0 9 0-16,1-9-2 0,0 0 5 0,0-4 0 15,-1-2-2-15,1-6 2 0,0-3 0 0,1-6 0 16,-1-4-1-16,0 0 1 0,1-1-1 0,0 2-2 15,-1 1 0-15,0 3 0 0,1 6 0 16,-1 2 1-16,1 4 1 0,-1 7 0 0,-1 10 1 0,1-8 0 16,-1 8 0-16,1-7 0 0,-1 7 0 15,1-7-2-15,0 2 1 0,-1 5-2 16,1-9 0-16,1-2 1 0,1-4 2 0,0-5 0 16,0-3-2-16,1-5 2 0,1-3 0 0,-1-5 0 15,2-1 0-15,0-1-1 0,-1 0-3 0,1 3-1 16,-1 3 2-16,-1 4-1 0,0 5 1 0,-1 4-2 15,1 4 2-15,-2 3 0 0,0 2 5 0,-2 3 0 16,0 7 1-16,3-7 0 0,-3 7 0 0,0-6 1 16,2 0-2-16,-1-1 0 0,0-1-1 0,3-4 0 15,0-2 0-15,-1-3 0 0,0-5 0 16,6-5 2-16,-3-5 1 0,2-5 2 0,2 1-2 16,0-2 0-16,-1 0 0 0,0 2 0 0,2 3-3 15,-2 1 1-15,1 4-4 0,-2 6 0 0,-3 4 1 16,2 5-4-16,-5 4 4 0,1 1 2 0,-1 0 5 15,-2 8-2-15,4-8 3 0,-3 1-1 0,2 1 3 16,-2 1 1-16,0 0-2 0,1-1-1 16,1-3-2-16,0-2 1 0,1-3-1 15,1-5-2-15,1-3-2 0,3-6 1 0,0-3-3 16,2-6 1-16,3-2-3 0,-2-1 0 0,2 0 0 0,0 2 2 16,0 3-2-16,-2 5 0 0,-2 5 0 0,-3 6 0 15,2 4 0-15,-3 4 1 0,-2 3-1 16,-4 8-1-16,0 0 2 0,0 0-1 0,0 0 0 15,0 0-1-15,0 0 2 0,0 0-1 0,0 0 0 16,3-7 0-16,-1 1-1 0,-1-1 1 0,0 1 0 16,1-3 1-16,3-4-1 0,-3-4-1 0,2-6-5 15,1-2-2-15,0-2-2 0,2 1-2 0,-1 0 2 16,0 0-3-16,1 0 2 0,-2 5 1 0,-2 1 4 16,1 5 3-16,-4 15 3 0,3-10 2 0,-3 10-2 15,0 0 1-15,0 0-1 0,0 0 0 0,0 0 0 16,0 0 2-16,0 0-2 0,0 0 0 0,0 0 0 15,0 0 1-15,0 0-1 0,0 0-1 16,0 0-5-16,0 0-5 0,0 0-8 0,0 0-9 16,0 0-6-16,0 0-12 0,0 0-11 0,0 0-7 15,0 0-5-15,0 0-2 0,0 0-2 0,0 0 1 16,0 0-3-16,0 0 4 0,0 0 7 0,0 0 4 16,0 0 4-16,0 0 5 0,0 0 10 0,0 0 9 15,0 0 8-15,0 0 6 0,0 0 5 16,0-3 6-16,-4 2 4 0,4 1 3 0,0 0 0 15,0 0-3-15,0 0-3 0,-3 1-1 0,3-1-7 16,0 0-7-16,0 0-6 0,-1 3-8 0,1-3-9 16,0 0-4-16,-4 3-7 0,-1 1-5 0,-1-1 2 15,1 1 2-15,5-4 2 0,-6 4 3 0,6-4 4 16,0 0 5-16,0 0 5 0,0 0 6 16,-7 7 1-16,7-7 5 0,-5 1 4 0,1 2 4 15,4-3 4-15,0 0 5 0,0 0 2 0,0 0 3 16,0 0 3-16,0 0 1 0,-6 3-1 0,6-3 0 15,-6 2 0-15,-1 1 0 0,7-3-1 0,-5 5-5 16,-2-1 1-16,-2-1-1 0,3 0 0 0,1 2 2 16,5-5 0-16,0 0-2 0,0 0 5 0,-5 4 1 15,5-4 0-15,0 0 1 0,0 0 2 0,0 0 6 16,0 0 10-16,0 0 17 0,0 0 6 0,0 0 2 16,0 0 0-16,0 0-2 0,0 0 0 15,0 0-7-15,0 0-11 0,0 0-15 0,0 0-9 16,0 0 1-16,0 0-1 0,0 0 0 0,0 0 0 15,0 0 0-15,0 0-2 0,0 0 1 0,0 0-1 16,0 0 0-16,0 0-3 0,0 0 1 0,0 0-4 16,0 0-4-16,0 0-2 0,0 0-6 0,0 0-39 15,0 0 26-15,0 0-8 0,0 0-12 0,0 0-14 16,0 0-16-16,0 0-18 0</inkml:trace>
  <inkml:trace contextRef="#ctx0" brushRef="#br4" timeOffset="98323.46">6518 14132 71 0,'-5'5'47'0,"5"-5"-33"0,0 0 0 15,-7 3 2-15,2 2 2 0,5-5 5 0,0 0-1 16,0 0 1-16,0 0-32 0,-7 4 38 0,7-4 3 16,0 0 4-16,-5 4 0 0,5-4 5 15,-5 3 2-15,5-3 1 0,0 0 2 0,0 0 4 16,0 0 4-16,0 0 1 0,0 0 3 0,0 0-4 15,0 0-2-15,0 0 0 0,0 0-5 0,0 0-1 16,0 0-2-16,0 0 0 0,0 0-3 16,0 0 2-16,0 0-1 0,0 0 0 0,0 0 7 15,0 0-3-15,0 0 1 0,0 0 2 0,0 0 4 16,0 0 3-16,0 0 4 0,0 0-5 0,0 0-6 16,0 0-5-16,0 0-6 0,0 0-7 0,0 0-7 15,0 0-8-15,0 0-9 0,0 0-1 0,0 0-3 16,0 0 2-16,0 0-2 0,0 0-1 0,0 0-1 15,0 0-1-15,0 0 0 0,0 0 0 0,0 0 0 16,0 0-2-16,0-1 2 0,-1 0 4 0,1-3 3 16,1 0 1-16,-1 4 2 0,0 0 0 0,0 0 0 15,0 0 0-15,0-4 0 0,0 4-5 0,0-4-2 16,0 4 0-16,0 0-2 0,0 0 1 16,0 0-1-16,3-5 0 0,-3 5 1 0,0 0-1 15,0 0 1-15,0 0-2 0,0 0 0 0,0 0 0 16,0 0 0-16,0 0 1 0,0 0 2 0,0 0 1 15,0 0 3-15,4-5 2 0,-4 5 1 0,0 0 2 16,0 0 3-16,0 0 3 0,0 0-1 0,0 0-58 16,0 0 58-16,0 0-1 0,3-7-1 0,-3 7-2 15,0 0-2-15,5-8-5 0,-5 8 1 16,0 0 55-16,0 0-59 0,0 0 0 0,2-4 0 16,1-1 1-16,-2 0 1 0,2-1 1 0,2 0 0 15,0-3 2-15,1-2-1 0,1-1-1 16,0-2-2-16,2-1 0 0,-1-2-1 0,3 1-1 15,2-2-1-15,0-1-1 0,0 1 0 0,-1 2 0 16,-2 1 2-16,2 0-2 0,0 2 0 0,-2 2 0 16,0 3 0-16,1-2 0 0,-4 3 0 0,3 0 1 15,-2 0 0-15,0 0-1 0,1 1 0 0,0-2 2 16,0 2-2-16,0-1 1 0,6 0 2 0,-4-2 4 16,4-2-1-16,0 1 1 0,1-4 1 0,2-7 1 15,3 0-1-15,0 1-1 0,0-4 0 0,2-2-2 16,-2-1-2-16,0 3-1 0,2-3 1 0,-2 0-1 15,0 3-1-15,-2 6 2 0,-1 1-3 0,-2 0 0 16,0 2 1-16,-1 1 2 0,-1 0 0 16,-1 0 1-16,-2-1 2 0,1 1-2 0,-1-1 2 15,4-3 1-15,-1-3 0 0,1-1-2 16,0-3 1-16,3-2-2 0,1-2 2 0,1-2 0 16,3-1 0-16,-1 0-2 0,1-2-1 0,0 2 1 15,1 1-1-15,-3 1 1 0,2 4-3 0,-3 2 1 16,-2 1-1-16,0 2-1 0,-1 4 2 0,-2 1-2 15,-2 1 0-15,-1 0-2 0,0 1 2 0,2 0 0 16,-2-2 0-16,0-3 0 0,3 0 0 0,0-1 2 16,5-4-1-16,1-2 3 0,1 1-1 15,3-1 0-15,1-4 1 0,3-2 0 0,1 1-3 16,0 0 2-16,2 0 0 0,-2 0-1 0,-2 2 1 16,0 1-2-16,0 2 0 0,-2 1-1 0,-5 4 5 15,-3 4-4-15,-4 1 0 0,1 4 2 0,-5 3 0 16,0 1 3-16,-1 0 1 0,-3-1 3 0,0-1 2 15,2-2 3-15,4-2 0 0,0-3 1 0,5-3-3 16,0-4-1-16,4-1-3 0,-1-2-1 16,2-1-5-16,1 0 0 0,-1 1-3 0,-1 1-1 15,1 3 1-15,-2 0 0 0,-4 3 1 0,1 2-1 16,-3 3 1-16,-2 1-1 0,-3 3 2 0,-1 2-1 16,0 2 1-16,-8 7-2 0,5-7 0 15,-2-1 0-15,0 1 0 0,-3 7 0 0,0 0 0 0,0 0 0 16,3-7 0-16,-3 7 0 0,0 0 2 15,0 0 1-15,2-5 3 0,-1 0 1 0,-1 5 1 16,1-5 1-16,-1 5 1 0,0 0 0 0,0 0-5 16,0 0 2-16,0 0-1 0,0 0-2 0,0 0-1 15,0 0 0-15,0 0-2 0,3-5 0 0,-3 5 2 16,0 0 0-16,2-5-4 0,-2 5 1 0,0 0 0 16,3-9 0-16,1 2-2 0,0 2 2 0,-1 0 0 15,-3 5-1-15,0 0 1 0,3-5 0 16,-3 5 0-16,3-4 0 0,-3 4 1 0,0 0-2 0,0 0 1 15,0 0 0-15,4-4 1 0,-4 4-2 16,4-7 1-16,0 2 1 0,0-2-1 0,2 1 2 16,-1-3 1-16,0 1-3 0,2 0 0 0,-2 0 1 15,3 0-1-15,-3 0-2 0,-5 8 2 0,0 0 0 16,4-7-2-16,1 1-58 0,-5 6 60 0,0 0 2 16,0 0-2-16,0 0 1 0,0 0 1 15,0 0-2-15,0 0 0 0,0 0 59 0,0 0-57 16,0 0-4-16,0 0 4 0,0 0-2 0,0 0 0 15,0 0 0-15,0 0 0 0,0 0 1 0,0 0 0 16,0 0-1-16,0 0 0 0,0 0-1 0,0 0-1 16,0 0 5-16,0 0-3 0,0 0-1 15,0 0-2-15,0 0 3 0,0 0 0 0,0 0 0 16,0 0 0-16,6-5-3 0,-6 5 5 0,3-5-2 16,3 1 2-16,-2-1 0 0,1 1-4 0,-3-2 4 15,-2 6-1-15,0 0 1 0,0 0-4 0,4-4 2 16,1 0-2-16,-5 4 0 0,0 0 2 0,0 0-1 15,0 0 1-15,0 0-2 0,0 0 4 0,0 0-2 16,0 0 0-16,0 0 0 0,0 0 0 0,0 0 1 16,0 0-1-16,0 0 2 0,0 0-4 0,0 0 2 15,0 0 0-15,0 0 0 0,0 0 0 0,0 0-1 16,0 0 1-16,0 0 0 0,0 0 1 0,0 0 2 16,0 0-2-16,0 0 4 0,0 0-2 0,0 0-2 15,0 0-1-15,0 0 1 0,0 0 1 16,0 0-2-16,0 0 0 0,0 0-3 0,0 0 0 15,0 0 2-15,0 0-2 0,0 0-1 0,0 0-1 16,0 0 0-16,0 0 2 0,0 0-1 0,0 0 1 16,0 0-1-16,0 0 1 0,0 0-2 15,0 0 1-15,0 0 1 0,0 0-2 0,0 0 0 16,0 0 0-16,0 0-1 0,0 0-1 0,0 0-1 16,0 0-1-16,0 0-1 0,0 0 0 0,0 0-1 15,0 0 0-15,0 0 2 0,0 0 1 0,0 0 1 16,0 0 0-16,0 0 1 0,0 0 0 15,0 0 4-15,0 0-1 0,0 0-2 0,0 0 1 16,0 0 3-16,0 0-2 0,0 0 1 0,0 0 1 16,0 0-3-16,0 0 1 0,0 0-3 0,0 0-1 15,0 0-1-15,0 0 1 0,0 0-2 0,0 0 2 16,0 0 0-16,0 0 0 0,0 0 2 0,0 0 4 16,0 0 0-16,0 0-1 0,0 0 1 0,0 0 0 15,0 0 1-15,0 0 0 0,0 0 0 0,0 0 1 16,0 0-1-16,0 0 0 0,0 0 0 0,0 0 1 15,0 0-1-15,0 0 3 0,0 0-1 0,0 0-2 16,0 0 0-16,0 0 0 0,0 0 0 0,0 0-2 16,0 0 2-16,0 0-3 0,0 0 1 0,0 0-1 15,0 0 1-15,0 0 2 0,0 0 0 0,0 0 0 16,0 0 0-16,0 0 0 0,0 0 2 16,0 0-2-16,0 0 0 0,0 0-2 0,0 0 2 15,0 0-1-15,0 0 0 0,0 0-1 0,0 0 2 16,0 0 0-16,0 0 2 0,0 0-1 0,0 0-1 15,0 0 1-15,0 0 1 0,0 0-1 16,0 0-1-16,0 0 0 0,0 0-1 0,0 0 1 16,0 0 0-16,0 0 0 0,0 0-2 0,0 0 2 15,0 0 0-15,0 0 2 0,0 0-2 0,0 0 0 16,0 0-2-16,0 0 1 0,0 0 2 0,0 0-1 16,0 0 0-16,0 0-1 0,0 0 2 0,0 0-1 15,0 0 0-15,0 0 2 0,0 0-2 16,0 0 0-16,0 0 0 0,0 0 1 0,0 0-2 15,0 0-1-15,0 0 4 0,0 0-2 0,0 0-2 16,0 0 2-16,0 0 0 0,0 0 2 0,0 0 1 16,0 0-1-16,0 0-2 0,0 0 0 0,0 0 2 15,0 0-1-15,0 0 0 0,0 0-1 0,0 0 0 16,0 0 0-16,0 0 3 0,0 0 0 0,0 0 0 16,0 0-1-16,0 0-1 0,0 0 1 0,0 0-1 15,0 0 2-15,0 0-3 0,0 0 0 0,0 0 0 16,0 0 1-16,0 0-2 0,0 0-1 0,0 0 1 15,0 0-2-15,0 0 3 0,0 0 0 0,0 0 0 16,0 0-3-16,0 0 3 0,0 0 0 16,0 0 2-16,0 0-1 0,0 0 9 0,0 0-12 15,0 0 2-15,0 0 0 0,0 0 2 0,0 0-1 16,0 0-2-16,0 0-1 0,0 0-9 0,0 0 11 16,0 0-1-16,0 0 1 0,0 0-3 15,1 0 0-15,-1 0 1 0,0 0 1 0,0 0 0 16,0 0-1-16,0 0 1 0,0 0 1 0,0 0 1 15,0 0-1-15,0 0 2 0,0 0-2 0,0 0 0 16,0 0 0-16,1 1 0 0,-1-1 0 0,0 0-2 16,0 0 2-16,0 0 0 0,0 0 2 15,0 0-1-15,0 0 2 0,0 0-2 0,0 0-1 16,0 0 2-16,0 0 1 0,0 0-2 0,0 0 1 16,0 0 0-16,0 0-2 0,0 0 3 0,0 0 0 15,0 0 0-15,0 0-2 0,0 0 1 0,0 0-1 16,0 0 1-16,0 0-2 0,0 0 0 0,0 0 0 15,0 0 0-15,0 0 0 0,0 0 0 0,0 0 0 16,0 0 0-16,0 0 1 0,0 0 0 0,0 0-1 16,0 0 0-16,0 0-3 0,0 0-9 0,0 0-18 15,0 0-22-15,-3-2-28 0,3 2-34 0,0 0-44 16,0 0-53-16,0 0-59 0</inkml:trace>
  <inkml:trace contextRef="#ctx0" brushRef="#br4" timeOffset="99319.21">7200 13938 222 0,'-2'4'56'0,"2"-1"0"0,-1-2-1 0,0 0 2 16,0 1 5-16,-3 8-16 0,4-10-10 0,-6 10 2 15,6-10 3-15,0 0 3 0,0 0 4 0,0 0 2 16,0 0-2-16,0 0-4 0,0 0-5 0,0 0-2 16,0 0-3-16,0 0 1 0,0 0 2 0,0 0 4 15,0 0 0-15,0 0 0 0,0 0 3 0,0 0 0 16,0 0 3-16,0 0-2 0,0 0 2 0,-7 8-2 15,7-8-1-15,0 0-2 0,0 0-4 0,0 0-4 16,-4 4-7-16,4-4-3 0,0 0-4 16,0 0-6-16,0 0-1 0,0 0-5 0,0 0-2 15,0 0-2-15,0 0 1 0,0 0-2 0,0 0-3 16,0 0 1-16,0 0-1 0,0 0-1 0,0 0 1 16,0 0-2-16,0 0 2 0,0 0-1 0,0 0 1 15,0 0-2-15,0 0 1 0,0 0 2 0,0 0-1 16,0 0 2-16,0 0-1 0,0 0 3 0,0 0 2 15,0 0 2-15,0 0 4 0,-2 4-1 0,2-4 2 16,0 0-1-16,0 0 0 0,0 0-3 0,0 0 0 16,0 0-4-16,0 0-2 0,0 0-3 0,0 0 2 15,0 0-2-15,0 0 0 16,0 0-2-16,0 0 0 0,0 0-3 0,0 0 0 16,0 0-2-16,0 0-3 0,0 0 0 0,0 0 2 15,0 0-2-15,0 0-2 0,0 0 1 0,0 0 0 16,0 0 1-16,0 0-2 0,0 0 1 0,0 0-3 15,0 0 0-15,0 0 1 0,0 0-2 0,0 0-4 16,0 0-2-16,0 0-7 0,0 0-8 0,0 0-7 16,0 0-11-16,0 0-17 0,-4 2-16 0,4-2-18 15,0 0-21-15,-5 3-27 0</inkml:trace>
  <inkml:trace contextRef="#ctx0" brushRef="#br4" timeOffset="116685.99">7013 14097 176 0,'-4'-5'29'0,"4"5"12"0,0 0 10 15,0 0 10-15,0 0 10 0,0 0 20 0,0 0-7 16,0 0 1-16,0 0-1 0,0 0-1 16,0 0 1-16,0 0 0 0,0 0 1 0,0 0 0 15,0 0-3-15,0 0-3 0,0 0-8 16,0 0-7-16,0 0-3 0,0 0-5 0,0 0-3 16,0 0-4-16,0 0-2 0,0 0-1 0,0 0 1 15,0 0-2-15,0 0 3 0,0 0-2 0,0 0-3 16,0 0 3-16,2-5 2 0,-2 5-3 0,0 0-4 15,2-7-1-15,2 0-11 0,-4 7-2 0,0 0-4 16,5-5-8-16,-5 5-6 0,7-6-3 0,-7 6-2 16,0 0-1-16,0 0 0 0,0 0-1 0,0 0 0 15,2-3-1-15,-2 3 1 0,0 0-1 0,0 0 1 16,0 0-1-16,5-3 2 0,-2 1 0 0,4-2 2 16,1-1 2-16,-1-1 3 0,2-1 0 0,1-1 1 15,1 2 1-15,2-3-1 0,0 1-1 0,3-1 0 16,1-2-3-16,0-1 3 0,1 2 2 15,-1-3 1-15,1 2 4 0,-2 1 0 0,0 0-1 16,-4 2-2-16,2 0 3 0,-1 1-4 0,-2 0-5 16,1 0-1-16,1 0-3 0,0 0-1 0,1 0 1 15,1-2 4-15,3 0-3 0,3-1-1 16,-2-4 1-16,4 4 2 0,0-2-2 0,0-1 1 16,-1 0 0-16,0-1-4 0,1 1 1 15,-1 0 0-15,-1 1 4 0,-1-2-1 0,-1 3-1 0,2-4 4 16,3 2-1-16,-4-1 2 0,1 1 3 0,2-2 3 15,-3 1-4-15,2-1 3 0,2-3 0 0,-2 2 3 16,0-4 2-16,3 3 1 0,-4 0 1 0,4-2-3 16,0 0-2-16,-1 3-1 0,2-3 0 15,1 1-6-15,-2 1-3 0,1 1-3 0,0 0-3 16,-2-1 1-16,4 0-1 0,-2 0 1 0,1 2-2 16,0-3 0-16,0 2 2 0,1-1 0 0,-3 1-2 15,2 0-2-15,-2 0 2 0,0 2 0 0,-1-1 0 16,-2 0 0-16,2-1 5 0,0-2 3 0,-1 0 6 15,1 0-1-15,1-1 1 0,2-2-1 0,3-1-1 16,1 1 1-16,1 2-2 0,1-3-1 0,-1 1-3 16,2 1 5-16,0 1-2 0,-1 1 1 15,-2-1 2-15,3 0 2 0,-2 0-2 0,-1-1 1 16,-1-1 0-16,-1 2-2 0,-1-2 0 16,0 3 1-16,0-4-1 0,1 1-3 0,1-2 3 15,0 1-2-15,-1 2 0 0,0-2 1 0,1 1 0 16,1-1-1-16,1-1 0 0,-1 0 1 0,0-1-2 15,0 1-1-15,0 0 1 0,-1 0-2 0,-3 1-2 16,1 0 3-16,-4 2-1 0,0 1-3 0,-4 1 0 16,1 0 0-16,2 0 1 0,-2 2 0 0,0-1 1 15,-1 0 0-15,4-1-1 0,-1 1 1 0,1-1 0 16,-1 1-2-16,4-2 0 0,-4 2-1 0,0-1 0 16,-2 3-1-16,-1-1 0 0,2 1-1 0,2 0 3 15,-1-2-1-15,3-1 1 0,-1-1 6 16,2 1-1-16,0 2-2 0,0-2 1 0,2-1 2 15,0-2-3-15,0-2 2 0,0 1-1 0,3 0-6 16,-4 0 1-16,0 2 1 0,-2-1 2 16,3 0-4-16,1 0 1 0,-5 3 0 0,0 3-3 15,-4 2 2-15,-3 3-1 0,-4 2-1 0,-1 0-1 16,-2 1 1-16,-1 2 1 0,-10 5 0 0,0 0 4 16,0 0 0-16,0 0 1 0,6-5 1 0,-1 2 1 15,0-1 4-15,-5 4-1 0,4-3 5 16,3-1-2-16,-1 0 0 0,-1 1 0 0,-1-1-1 15,-4 4 0-15,0 0-4 0,0 0 1 0,8-3-4 16,-2-1-2-16,-6 4-1 0,0 0 0 0,0 0 0 16,0 0-2-16,0 0 1 0,0 0-2 0,0 0 1 15,0 0 0-15,0 0 1 0,0 0-1 0,0 0 0 16,0 0 1-16,0 0 1 0,0 0 0 0,0 0-2 16,0 0 1-16,0 0 0 0,0 0 3 0,0 0-1 15,0 0 0-15,0 0-1 0,0 0 1 0,0 0-1 16,0 0 1-16,0 0-1 0,0 0-1 0,0 0-4 15,0 0-5-15,0 0-7 0,0 0-14 0,0 0-12 16,0 0-21-16,0 0-27 0,0 0-30 0,0 0-31 16,0 0-31-16,0 0-40 0,-2 0-43 0,-2 1-47 15,0 1-53-15</inkml:trace>
  <inkml:trace contextRef="#ctx0" brushRef="#br4" timeOffset="118120.39">7248 14080 113 0,'-3'6'54'0,"3"-6"16"16,0 0 14-16,0 0 15 0,0 0 16 0,0 0-2 15,0 0-1-15,0 0-6 0,0 0-6 0,0 0-8 16,0 0-7-16,0 0-10 0,0 0-8 0,0 0-11 16,0 0-11-16,0 0-12 0,0 0-8 0,2 2-6 15,2 1-11-15,1-3-2 0,2-2-6 0,5-1 0 16,3-5 15-16,5-1 17 0,4-5 10 0,6-3 6 16,4-2 9-16,3 0 1 0,3-3 11 0,5-2 9 15,5-2-10-15,4 0-9 0,-1-1-6 16,3 1-4-16,1-1-2 0,2-1 1 15,2 2-8-15,-1 0-7 0,0-3 3 0,0 1-2 16,-2-1-3-16,-1 1-3 0,0-3 0 0,0 1 5 16,-1 1-1-16,-1 1-2 0,0-1-5 0,3 0 4 15,-1 2-3-15,0 0 3 0,1 1-4 0,-3 1-8 16,2 1-3-16,-1 0-4 0,-3 2-1 0,1 0-5 16,-3 3 0-16,-7 1-2 0,0 1-2 0,-1 1 1 15,-2 1-2-15,-2 0 1 0,-1 2 3 0,-1 0-3 16,-1-1 0-16,-1-1 0 0,1 2 4 15,1-3 0-15,-1 2 2 0,0-3 1 0,3 1-2 0,5-1 4 16,-2-1 2-16,0 0 3 0,3-1-4 16,1 1-1-16,3-3-1 0,-1 1 1 0,2 2-4 15,-1 1 1-15,-5-1-2 0,5 0-1 0,-5 1 0 16,0 0 0-16,-1 0 0 0,-2 0 0 0,1 0 1 16,-5 1-1-16,-1-1-2 0,-3 2 0 0,-2 0 2 15,-1 1 1-15,3 0 1 0,-2 2-1 16,-2-2 2-16,2 2 1 0,3-1 0 0,-3 3 0 15,2-1-1-15,2 1-1 0,2-3 1 0,-2 2-3 16,-2 1 0-16,-1-2-1 0,1 3 1 0,-4 0 0 16,-3 1 0-16,2 1-2 0,-5-2 0 0,3 2 2 15,-4-1 1-15,4-1-2 0,-3-1 2 16,4 0 2-16,-1 0 0 0,1-1-1 0,3-2 3 16,3-1-3-16,3-1 1 0,3-3 2 0,2 0-3 15,-3 1-1-15,4-1 0 0,0-2 3 0,4 1-1 16,3-2 1-16,-3 3-3 0,1 0-1 0,-3 0 0 15,-2 2-2-15,-4 1 0 0,1 2-2 0,0 0 1 16,-4 0 2-16,-3 2-2 0,-2 0 1 0,0 1 3 16,-2-4-1-16,3 1 3 0,3-2-2 0,1-1 0 15,2-2-1-15,1 0 1 0,1-2-2 0,-1 0-2 16,1 0 2-16,-1 0-2 0,-1 2 2 16,-2-3-2-16,-4 3-23 0,0 1 23 0,-3 1 0 15,-3 1 2-15,0 3-4 0,-2 1 2 16,-2 0-1-16,-3 1 1 0,-4 1 24 0,0 5-26 15,-2-4 4-15,-1 4-1 0,-3 0 5 0,-1-1 1 16,1 0 3-16,-4 2 1 0,2-3 1 0,0 2 6 16,4-1 3-16,-1-2 0 0,2 4 1 0,-3-2-5 15,2 0 0-15,-1 1-3 0,3-2 0 0,1-1-1 16,2 2-5-16,2-3-1 0,0 1-2 0,1-1 0 16,2-2 1-16,1 0-2 0,5-1-1 0,3 0-2 15,-2 2 1-15,-1-1-2 0,-3 1 0 16,-3 1 1-16,-2 1-1 0,-2 1 0 0,-2 1 0 15,-3 3 0-15,-11 2 0 0,0 0 1 0,0 0 1 0,0 0-2 16,0 0 1-16,0 0 2 0,0 0 0 16,0 0-2-16,0 0 0 0,0 0 2 0,0 0-1 15,0 0 1-15,0 0-3 0,0 0 1 0,0 0-5 16,0 0-7-16,0 0-12 0,0 0-20 0,0 0-19 16,0 0-31-16,0 0-33 0,0 0-41 0,0 0-43 15,0 0-54-15,1 0-54 0,-3 0-56 0</inkml:trace>
  <inkml:trace contextRef="#ctx0" brushRef="#br4" timeOffset="120471.04">17543 15101 319 0,'4'-10'90'0,"-1"1"26"0,-3 9 19 0,0 0 13 16,0 0 13-16,0 0 12 0,0 0-23 0,0 0-27 16,0 0-20-16,0-7-19 0,-1-2-12 0,-3 9-12 15,-3 0-10-15,2 1-13 16,-2 4-8-16,-2 1-7 0,-3 1-10 0,0 4-3 16,-5 3-9-16,-1 3-4 0,-4 7-5 0,-4 6 3 15,-1 8-1-15,-4 4-1 0,-2 4 1 0,6 1-3 16,0 3 3-16,0-1 0 0,7-1 1 0,4-4-1 15,5-4 2-15,6-4 2 0,5-6 0 0,6-2 2 16,5-4-1-16,1-1 2 0,4-2 2 0,2-2-1 16,1-1 0-16,3-1 2 0,0-3 0 0,1-1 1 15,0-2 6-15,-2-6 14 0,1-1 16 16,0-5 15-16,0-4 0 0,0-2 0 0,4-3 2 0,-1-1-1 16,-1-2-1-16,1-2-5 0,-4 0-1 15,3-1-1-15,-4 0 15 0,-5-1 7 0,1-1 11 16,-3 0 3-16,-4 1 9 0,-2-2 7 0,-3-1-5 15,-1 1-9-15,-1-4-9 0,-3-1-9 0,1 1-12 16,-1-4-4-16,-3 1-12 0,-4 1-19 0,1-1-10 16,-2 2-11-16,-1-2-8 0,-4 1-10 15,0 2-16-15,-1 2-20 0,-1-3-31 0,-2 5-21 16,1 0-35-16,0 2-28 0,-1 0-37 0,1 1-46 16,1 4-58-16</inkml:trace>
  <inkml:trace contextRef="#ctx0" brushRef="#br4" timeOffset="120855.56">18346 14665 385 0,'-5'-13'52'0,"-1"2"5"0,0 2 1 0,3 3 3 0,-3 1 3 16,6 5-18-16,0 0-15 0,0 0-8 0,-5-3-5 15,-1 1-2-15,-2 2 1 0,1 1 0 0,-3 0-20 16,-2 2 21-16,0 3 4 0,-2 4 10 16,-4 3 3-16,-3 3 1 0,0 5 10 15,-3 4 2-15,-2 8 19 0,-2 5-23 0,-1 5 0 16,-2 7-5-16,2 6 24 0,1 0 10 0,2 1-13 15,4 1-5-15,2 1-1 0,4-1-2 0,3 0-1 16,7-3-9-16,4-3-26 0,6-5-12 0,2-4 2 16,2-3-2-16,8 1 3 0,3-1 0 0,4-2 0 15,3-3 2-15,3-4-1 0,1-2 1 0,2-4-1 16,-1-3 3-16,1-3-1 0,2-3 2 0,-2-5-3 16,1-2 0-16,-1-7-9 0,-2-3-24 15,-3-4-44-15,3-4-58 0,0-2-69 0</inkml:trace>
  <inkml:trace contextRef="#ctx0" brushRef="#br4" timeOffset="121422.96">18715 15054 850 0,'-21'-7'163'15,"5"2"12"-15,2 3 8 0,14 2 8 0,0 0 3 0,0 0-64 16,0 0-41-16,0 0-30 0,-7 1-19 0,5 3-15 16,0-1-8-16,4 1-10 0,1 3-2 15,0 2-5-15,2 5-3 0,3 4-3 0,3 3-1 16,1 5 1-16,0 1 4 0,1 7 2 0,2 4-3 16,-3 2 1-16,1 2 1 0,0-1 0 0,-2 0 2 15,-3-1 2-15,0-2-2 0,-4-4-1 0,-3-4 3 16,-1-6 0-16,0-6-1 0,-1-2 3 0,0-3-2 15,1-13-1-15,0 0 3 0,0 0 2 0,0 0 1 16,0 0 2-16,0 0 3 0,0 0 7 0,0 0 2 16,-1 5 2-16,-1-6-1 0,-4-5-2 15,0-7-1-15,-2-7-6 0,0-6-21 0,-4-6-10 0,0-7-7 16,1-3-4-16,0-5-2 0,4 3-2 16,3-2-1-16,6 0 1 0,4 3 17 0,3 6 3 15,6 5 2-15,4 4 0 0,0 7 2 16,2 3 1-16,-1 7 0 0,1 2 4 0,-3 5 0 15,-1 2 0-15,-1 3 4 0,1 0 6 0,2 2 9 16,1 3 5-16,-3 1 12 0,3 1 8 0,-2 0 8 16,-1 0 8-16,-2 1-2 0,1 2-3 0,-4 0-5 15,0 0-6-15,-6 1-11 0,-1 2-9 0,0-2-8 16,-2 2-8-16,-1 3 0 0,2 2-2 16,-2 1-3-16,2 2 0 0,-2 3 0 0,1 3 0 15,-1 2 2-15,1 1 3 0,-1 1-3 0,1 0 1 16,-1-1 0-16,0-2 0 0,0-3-1 0,-2-2-3 0,0-4-9 15,0-4-14-15,-1-5-16 0,1-11-13 16,0 0-17-16,0 0-17 0,0 0-18 0,0 0-12 16,0 0-19-16,0 0-4 0,6 2 10 0,-1-6-94 15</inkml:trace>
  <inkml:trace contextRef="#ctx0" brushRef="#br4" timeOffset="121670.66">19488 15205 747 0,'-14'3'126'0,"-2"0"20"0,0-2 19 0,1 2 25 16,1 1 22-16,14-4-24 0,0 0-7 0,0 0-3 15,0 0 6-15,4 0-11 0,-2 0-18 0,5-1-22 16,0 0-18-16,0 0-16 0,5 0-24 0,0 1-21 16,6-1-28-16,3-2-6 0,2 3 0 0,3-3-3 15,9 2-3-15,1-2-7 0,4 1 0 0,-1-1-2 16,3 0-2-16,-4 0-2 0,-2 0-2 0,-5 0-2 15,-5 1-9-15,-5 0-13 0,-2-1-23 0,-5 1-30 16,-3 0-28-16,-3 2-41 0,2-1-54 0,-2-2-59 16,3-2-57-16,-2 2-51 0</inkml:trace>
  <inkml:trace contextRef="#ctx0" brushRef="#br4" timeOffset="122336.13">20477 14901 795 0,'-13'-1'104'0,"1"1"2"0,2 3-3 0,1 1-1 0,1-1-2 15,3 4-57-15,3 1-14 0,0 2-7 0,1 3-3 16,1 2 37-16,1 0 3 0,0 1-1 0,-1 1 3 16,2 3-2-16,1 1-12 0,1 2 25 15,-2 0 11-15,2 2-37 0,-2-4-2 0,-1 0 2 16,-1 1-1-16,-1-2 1 0,2 1-1 0,-2 0-25 15,1-2-16-15,-1-4 0 0,-3-1 1 0,3-3 0 16,0-1 2-16,0-1 2 0,1-9-2 0,0 0-2 16,0 0 0-16,0 0-1 0,0 0 0 0,0 0-2 15,0 0-2-15,-3 0 0 0,1-4 0 0,-3-7-3 16,0-4-7-16,-3-7 0 0,0-7-17 0,0-6-12 16,2-5-9-16,-1-4-8 0,3-2-9 0,1 6-12 15,6 1-11-15,1 3-7 0,5 4 13 16,3 4 13-16,4 7 5 0,1 6 7 0,1 6 11 15,2 2 13-15,-1 6 19 0,0 2 7 16,1 2 10-16,-1 1 10 0,0 3 8 0,-2 0 14 16,1 0 20-16,-3 1 13 0,-2 1 7 0,-2 0 4 15,0-1-1-15,-2 0-7 0,-4 0-6 0,-2 1-14 16,-2-1-21-16,0 2-12 0,-1 2-7 0,0 1-2 16,0 1-5-16,0 0-3 0,0 3 1 0,0 0-1 15,0 1 2-15,-1 2 1 0,-1 1-1 0,-1 0-5 16,-1 0-3-16,-2-3-15 0,-1 0-15 0,1 0-19 15,-1-3-11-15,1-1-13 0,-1-3-5 0,7-11 2 16,0 0 6-16,0 0 20 0,0 0 25 0,0 0 37 16,-3 3 23-16,6-4 28 0,0-4 14 0,2-7 10 15,3-4 4-15,3-6 9 0,5-2-7 16,6-6-19-16,4-4-12 0,3-2-16 0,2 2-9 16,0 0-8-16,5 2-5 0,1 3-14 0,-2 4 0 15,4 3-1-15,-6 4 1 0,-5 7 0 0,-3 4 0 16,-6 5 1-16,-5 5 0 0,-1 4-2 15,-5 3-1-15,-3 5-2 0,-2 1-1 0,-2 1 0 16,-1 4 0-16,0 0-1 0,0 2 0 0,2 2 1 16,-3 0 0-16,0-1 1 0,1 2 2 15,-3 0-2-15,2-1-13 0,-2 1-27 0,0 0-29 0,-2-4-31 16,0-1-35-16,0-2-46 0,1-3-46 0,2-2-44 16</inkml:trace>
  <inkml:trace contextRef="#ctx0" brushRef="#br4" timeOffset="122554.17">21234 15040 433 0,'9'-22'132'0,"-4"4"22"16,-2 3 16-16,-3 15 19 0,0 0 28 0,6-8-11 15,-6 8-4-15,6-6-9 0,0 2-15 0,-1 4-8 16,2 0-2-16,1 2-4 0,3-1-13 0,0 0-9 16,7-2-22-16,5-2-17 0,0 1-5 0,3 0-8 15,0-1-12-15,5-2-14 0,3 1-15 0,1-1-18 16,3-1-11-16,2 0-4 0,-2 0-12 0,-5 2-8 15,-3-2-12-15,-2 2-16 16,-2-1-22-16,-6 2-31 0,1-2-34 0,-2 0-42 16,-5-1-51-16,0-1-74 0,-4-1-82 0</inkml:trace>
  <inkml:trace contextRef="#ctx0" brushRef="#br4" timeOffset="122820.38">21581 14677 1135 0,'-13'-4'188'0,"0"3"21"0,5 2 21 16,8-1 7-16,-9 3 4 0,3 2-80 0,1 0-48 15,3 0-33-15,0 2-29 0,0 1-23 0,3 3-20 16,-2 3-11-16,3 5-1 0,-2 3-1 16,2 3 0-16,0 3-1 0,1 3 3 0,-1 3 2 15,2 0 0-15,-2 1 2 0,2-1-2 0,-2 1 2 16,1-2 2-16,-1-2 1 0,-2 0 0 0,1-4 0 15,-1-2 3-15,0-2-2 0,-2-2-3 16,3 0-16-16,-3-4-15 0,2-6-22 0,0 0-17 16,0-11-23-16,0 0-25 0,2 4-22 0,-2-4-28 15,3 1-19-15,0-3-17 0,1 1-3 0,2-8-61 16</inkml:trace>
  <inkml:trace contextRef="#ctx0" brushRef="#br4" timeOffset="123050.45">22096 14411 747 0,'-20'0'154'0,"0"3"1"16,4 2-3-16,1 1 2 0,4 4-1 0,7 3-92 15,-1 2-38-15,2 3-19 0,3 3-4 0,0 5 1 16,0 5 57-16,2 8-1 0,1 2 9 0,3 3 8 16,-2 2 0-16,3-3-1 0,2 0 1 0,-5 3-2 15,3-4-54-15,-2-2-1 0,0-4-7 0,-1-4-7 16,-2-3 1-16,1-3 1 0,-1 0 0 0,-2-2 1 15,1-1-3-15,0-2-20 0,-1-4-37 16,0-1-39-16,1-5-50 0,-1-11-54 16,0 11-59-16</inkml:trace>
  <inkml:trace contextRef="#ctx0" brushRef="#br4" timeOffset="123450.93">22138 14112 1100 0,'-18'-7'117'0,"4"3"9"0,14 4 4 0,0 0 10 16,0 0 11-16,0 0-43 0,0 0-38 0,-5 0-17 15,7 3-18-15,10 8-5 0,7 6 2 16,8 7-9-16,4 7-13 0,5 7-2 0,5 12 1 16,4 10-3-16,3 6 1 0,-4 7-2 0,-3 6-8 15,-1 2 1-15,-7-3 2 0,-5 0-3 0,-6-4 3 16,-7-6-2-16,-5-5 2 0,-8-5-1 0,-2-5 2 15,-4-6 1-15,-7-3 0 0,-3-1 21 0,-5 0 8 16,-3 0 17-16,-6-1 34 0,-2 1 20 0,-5-2 7 16,-1-3 3-16,1-1 0 0,-3-2 8 15,-1-4-8-15,3-2-18 0,1-5-31 0,6-2-21 16,4-5-10-16,3-3-1 0,5-2-4 0,3-1-24 16,3-3-2-16,11-8-1 0,0 0 0 15,0 0 0-15,0 0 2 0,0 0-2 0,0 0 4 16,0 0 0-16,0 0 1 0,0 0 2 0,0 0 0 15,0 0 1-15,0 0 2 0,0 0 2 0,0 0-1 16,0 0-1-16,0 0 3 0,-2 5-2 0,3-1-1 16,2-4-7-16,4 0-15 0,0 0-23 0,1-2-31 15,3-1-36-15,-1-1-44 0,2-2-43 0,2-3-91 16</inkml:trace>
  <inkml:trace contextRef="#ctx0" brushRef="#br4" timeOffset="124473.02">22751 15038 125 0,'-2'-8'52'16,"0"-2"18"-16,2 10 15 0,-2-9 15 0,2 9 14 15,0 0-3-15,0-9-4 0,0 9-4 0,4-2-8 16,-4 2-15-16,0 0-14 0,3-4-18 0,-1 1-22 16,-2 3-25-16,6-4-28 0,-1 1-38 0,3 0-50 15</inkml:trace>
  <inkml:trace contextRef="#ctx0" brushRef="#br4" timeOffset="124870.06">23025 14896 768 0,'-12'-1'89'0,"4"1"9"0,8 0 4 0,0 0 5 0,0 0 5 16,-7 1-30-16,7-1-24 0,0 0-15 0,-6 0-11 15,6 0-8-15,-7 0-4 0,7 0-4 0,0 0-5 16,-7 1-1-16,1-2-2 0,0 1-2 16,6 0 0-16,0 0 4 0,-6-3 5 0,6 3 6 15,0 0 10-15,0 0 5 0,0 0 2 0,-1-3 7 16,0-2 9-16,2 2 3 0,-1 3-1 0,2-5 2 15,3 3-4-15,1-2 1 0,0 1 4 0,4 0-1 16,-2 1-3-16,-8 2-2 0,0 0 1 0,0 0-2 16,0 0 3-16,0 0 0 0,0 0-2 0,0 0-4 15,3 2-5-15,-4 2-4 0,0-2 16 0,-2 2-37 16,0-1-15-16,-3 1-14 0,-1-1-21 0,7-3-31 16,-6 4-27-16,6-4-26 0,0 0-52 15,0 0-3-15,-8 5-38 0,8-5-38 0,-8 6-37 16</inkml:trace>
  <inkml:trace contextRef="#ctx0" brushRef="#br4" timeOffset="125235.83">23542 14341 1053 0,'1'-15'133'0,"-5"6"5"0,4 9 5 0,-4-6-1 16,-3 3-2-16,0 3-54 0,-1 4-42 0,-1 3-26 15,-2 5-15-15,-2 4-4 0,-4 5-6 16,-2 5 1-16,-3 8 2 0,1 4 2 0,-4 5 2 16,2 4 0-16,-1 3 0 0,3 1 0 0,2 0 2 15,7 0-2-15,3-2 1 0,3-3-4 0,6-7 2 16,2-3 1-16,3-2 1 0,4-5 0 0,2-5 2 16,2-4 2-16,1-3-3 0,-1-5 8 0,2-3 19 15,0-3 19-15,-2-2 18 0,4-2 18 0,-4-4 13 16,4-2 9-16,-2-1 10 0,2-3-1 15,-2-2-15-15,3-1-16 0,-2-3-18 0,0-3-13 16,0-3-14-16,0-4-6 0,1-3-11 0,-1-2-2 16,-4-4-6-16,-1-2-6 0,-2-1-8 15,-2-2-15-15,-1-2-12 0,-3 2-5 0,-2 0-9 0,-2 2-7 16,-1 3-8-16,-4 0-14 0,0 3-25 16,-2 4-20-16,-3 1-27 0,-1 3-45 0,-2 5-44 15,0 0-54-15</inkml:trace>
  <inkml:trace contextRef="#ctx0" brushRef="#br4" timeOffset="125536.51">24026 14144 812 0,'-9'-7'174'0,"9"7"13"0,-7-6 10 16,7 6 2-16,0 0 3 0,0 0-79 15,0 0-48-15,-9-1-32 0,2 1-23 0,2 3-13 16,0 7-10-16,-1 5-4 0,-5 6-3 16,0 4-3-16,-2 11 6 0,-5 9-2 0,0 9 5 15,0 3 0-15,-2 8 0 0,2 5 2 0,-1 3-1 16,1-1 1-16,5-1-4 0,2 0 5 0,3-5-1 16,5-6 4-16,4-6-1 0,2-4-1 0,0-8 2 15,5-3 3-15,0-5 0 0,3-4 0 0,0-6 1 16,0-5-2-16,0-3 3 0,1-7 7 0,-1-1 5 15,3-3-1-15,0-2 2 0,2-4-2 0,-1-2-18 16,1-2-27-16,1-2-56 0,5-5-80 0,-4-4-99 16</inkml:trace>
  <inkml:trace contextRef="#ctx0" brushRef="#br4" timeOffset="125771.71">24150 14523 925 0,'-9'-12'167'0,"1"5"6"0,-1 4 5 15,1 3 7-15,3 6 5 0,-3 0-74 0,4 2-51 16,-2 0-27-16,2 1-10 0,0 0-4 16,2 0-4-16,-1 2-4 0,-1-1 1 0,2 1 0 15,2 2 1-15,1 2 8 0,0 2 12 16,0 0-2-16,0 1 1 0,1 4-3 0,0 0-4 16,0 3-3-16,1 1-3 0,1 2-7 0,-1 0-13 15,1 0 5-15,-2 2-1 0,1 0 1 0,0-2-1 16,-2-1-1-16,2-3-3 0,-2-2-19 0,1-4-38 15,0-3-40-15,-1-2-43 0,-1-13-50 0,0 0-59 16,0 0-63-16</inkml:trace>
  <inkml:trace contextRef="#ctx0" brushRef="#br4" timeOffset="126104.25">24264 14212 518 0,'-13'-6'233'0,"0"2"21"15,2 3 3-15,11 1 10 0,0 0 5 0,-10 3-112 16,7 2-58-16,3 3-29 0,3 2-32 0,5 4-19 16,2 2-7-16,2 5-9 0,5 5 2 15,1 9 9-15,4 5 6 0,0 0-1 0,0 1-2 16,-3-1 0-16,-2 2 1 0,-2 2 2 0,-1 3-9 16,-5 0-10-16,-5-1-4 0,-4-3-1 0,-5 3 6 15,-3 2 0-15,-3 3-1 0,0 1 0 0,-3-1 0 16,-2-4 2-16,-1-1-2 0,-2-3 2 0,-2-2-3 15,1-5 1-15,1-3 2 0,1-5-1 0,1-2 1 16,1-3 0-16,2-2 2 0,0 0-4 16,5-5 2-16,0-2 1 0,9-14 1 0,0 0 1 15,0 0 2-15,0 0 3 0,0 0 1 0,-3 3 3 16,1-2-1-16,2-4-4 0,0 0-10 0,1-2-19 16,0-3-23-16,0-1-41 0,2-4-65 0,-1-3-151 15</inkml:trace>
  <inkml:trace contextRef="#ctx0" brushRef="#br4" timeOffset="131020.07">6653 16404 388 0,'0'0'144'0,"0"0"25"0,0 0 19 16,0 0 18-16,0 0 15 0,0 0-25 15,-2-6-30-15,0 4-30 0,-2 2-25 0,-2 1-19 16,1 2-20-16,-4 1-16 0,5 2-15 0,-1 0-15 15,-1 2-9-15,-3 2-5 0,4-3-7 0,-2 1-2 16,-3 4-1-16,-1 1-2 0,-2 3-2 0,0 1 1 16,-4 2 1-16,-1 2 1 0,0 0-1 0,-1 1-1 15,1-1-1-15,1-1 2 0,5-4 0 0,2-2 0 16,3-3-1-16,7-11-3 0,0 0-3 0,0 0-2 16,0 0-2-16,-4 6-6 0,4-4-1 15,5-2 35-15,0-2-40 0,3-5 2 0,2 0 1 16,0 0 2-16,3-3 5 0,1 2 9 0,3-2 8 15,2 4-34-15,3-1 41 0,1 1-2 16,-1 1 4-16,1 1 1 0,-2 4 0 0,-4 0-4 16,0 3-7-16,-5 1-2 0,-5 3-2 0,-2 2 8 15,-5 7 0-15,0 3 0 0,0 4 1 0,-1 3 1 16,-1 4 2-16,2 2 1 0,-1 1 0 0,0 5-3 16,0-2-2-16,-4-1-1 0,0-4-2 0,-1-4-2 15,-1-3 1-15,-1-5-6 0,0-3-7 0,0-4-14 16,1-3-21-16,-4-5-28 0,1-2-40 0,0-4-56 15,-3-2-74-15</inkml:trace>
  <inkml:trace contextRef="#ctx0" brushRef="#br4" timeOffset="131219.11">6999 16520 539 0,'3'11'202'0,"0"-2"18"0,-3-9 16 0,0 0 16 15,0 0 8-15,0 0-85 0,3 5-52 0,-3-5-38 16,3 2-21-16,4-1-7 0,4-4-8 16,3-2-8-16,2-2-1 0,5-1 3 0,2-2 0 15,2 0 2-15,2-3-2 0,1 1-12 0,1-1-24 16,-1-2-33-16,-4 3-57 0,1-3-64 16,-2 1-61-16,-2 2-71 0</inkml:trace>
  <inkml:trace contextRef="#ctx0" brushRef="#br4" timeOffset="131386.03">7234 16738 646 0,'-12'11'206'15,"1"-3"23"-15,11-8 19 0,0 0 16 0,0 0 11 16,0 0-72-16,0 0-58 0,0 0-45 0,-2 3-31 16,2-6-21-16,5-1-18 0,9-4-15 0,2-2-9 15,6-4-6-15,4-4-17 0,5-3-34 16,3-2-27-16,5-4-64 0,0 1-71 0</inkml:trace>
  <inkml:trace contextRef="#ctx0" brushRef="#br4" timeOffset="131887.97">7750 16190 822 0,'-25'-6'260'0,"3"0"8"0,4-1 2 16,3 0 4-16,9 0 11 0,5 1-130 0,2 0-61 15,3 1-38-15,2-1-26 0,-1-1-7 0,5 0-5 16,-1 0-4-16,3-1-8 0,3 0-10 16,0 0-4-16,2 0 4 0,2 0 1 0,1 0 2 15,2 1-1-15,2 0 1 0,1 2-2 0,-2 1 2 16,0 3 1-16,-2 1-3 0,-3 3-2 0,0 1-6 16,-2 2-2-16,-2 3-2 0,-4 1-2 0,-2 2-1 15,-3 3-2-15,-2 4 2 0,0 2 2 0,-2 4 6 16,-4 3 3-16,-1 4 1 0,-3 0-1 0,1 1-5 15,-1-2-3-15,-3-3-9 0,2-1-5 0,1-4-5 16,-1-7-5-16,8-16 1 0,0 0 3 0,0 0 2 16,0 0-3-16,0 0 6 0,0 0 3 0,-2 8 2 15,2-3 3-15,4-7 0 16,0-4-1-16,5-2 5 0,3-2 6 0,2 0 8 16,4 1 7-16,1-6 6 0,4 0 3 0,-2 5 4 15,3-1 0-15,-1 2-1 0,2 3 2 0,-3 0 0 16,-3 1 0-16,-5 3-1 0,-4 2-2 0,1 3 0 15,-6 6 3-15,-2 3 7 0,-4 2 8 0,-3 6 4 16,-1 1-2-16,-3 3 1 0,0 4-3 0,1 2 4 16,-2 2-2-16,-3 2-6 0,0 2-7 0,-4 0 2 15,-2 1 5-15,-3-4 3 0,-1 1 13 16,0-3 7-16,-2-2 2 0,2-1-1 0,-2-6 2 0,2-1-6 16,-1-4-7-16,3-4-3 0,1-4-14 15,-1-2-10-15,-3-3-6 0,4-4-2 0,-4-4-9 16,0-1-10-16,2-4-5 0,-2-2-16 0,0-4-32 15,-3-9-56-15,-2-4-168 0,-2-6-59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7687D5C7-37DD-4206-9D5F-7D1A889A8149}" type="datetime8">
              <a:rPr lang="en-US"/>
              <a:pPr>
                <a:defRPr/>
              </a:pPr>
              <a:t>6/5/2021 1:13 AM</a:t>
            </a:fld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5863B66A-7321-4964-A828-AE730DC7B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502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A728E4-AE03-4C02-905C-9EDFF27B3A15}" type="datetime1">
              <a:rPr lang="en-US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2F4E0-263A-4F5D-A966-A9DF66CAEB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69DA6-A765-4F95-8EF3-523B87A1DBD7}" type="datetime1">
              <a:rPr lang="en-US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D87F4-FE08-463F-992D-4DAFE775E1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B91D7E-19B9-4420-B921-A3AF6A0FB73C}" type="datetime1">
              <a:rPr lang="en-US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5FAD3-39B7-48D0-B7B7-912E0EEAD8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AF51C6-A533-4BA9-9B78-BE4309AB1EA6}" type="datetime1">
              <a:rPr lang="en-US"/>
              <a:pPr/>
              <a:t>6/5/2021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E73FD-0647-424A-950A-8B475E9DD9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F10C5-6999-453E-A3E1-8B2F79C9D012}" type="datetime1">
              <a:rPr lang="en-US"/>
              <a:pPr/>
              <a:t>6/5/2021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08FF55-570E-4382-9423-717BEB7C2A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B64176-3AFF-4FC5-8B1E-E4E8AB90883C}" type="datetime1">
              <a:rPr lang="en-US"/>
              <a:pPr/>
              <a:t>6/5/2021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B2BDD-0BE0-4565-8220-972A2B2B51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11F8BD-2A3D-43DC-8842-D99AFE6CB07D}" type="datetime1">
              <a:rPr lang="en-US"/>
              <a:pPr/>
              <a:t>6/5/2021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D64B1-5810-4148-8D58-3CEF6820A9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964E9-8A7F-4EB5-8806-9A73942B576F}" type="datetime1">
              <a:rPr lang="en-US"/>
              <a:pPr/>
              <a:t>6/5/2021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A746A-3484-4A0E-AEDB-1DF60C30BC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F835A-BED4-4BB6-84D9-AC99B2F788AA}" type="datetime1">
              <a:rPr lang="en-US"/>
              <a:pPr/>
              <a:t>6/5/2021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8E7A2-673B-4A82-B227-F9CCD56C73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1BBDE2-19A7-402A-BC52-2F84097802B6}" type="datetime1">
              <a:rPr lang="en-US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F6212-91C8-4B75-872B-45FA7D022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7268BF-6CB9-41B9-A8A1-4CBD2B973B7C}" type="datetime1">
              <a:rPr lang="en-US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C6C2D-6C91-4765-8D92-46B128C233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80140-5539-4335-B644-D27DB7DC83A9}" type="datetime1">
              <a:rPr lang="en-US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3F0D3-8E8F-467D-8DD4-F78AAF0734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pitchFamily="34" charset="0"/>
                <a:cs typeface="+mn-cs"/>
              </a:rPr>
              <a:t>Dr. Md. Abul Kashem Mia, Professor, CSE Dept, BUET</a:t>
            </a:r>
            <a:r>
              <a:rPr lang="en-US" sz="900" b="1">
                <a:latin typeface="Arial" pitchFamily="34" charset="0"/>
                <a:cs typeface="+mn-cs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pPr algn="l"/>
            <a:fld id="{EC55D7A6-1999-48F8-B46F-54DACE0BD871}" type="datetime1">
              <a:rPr lang="en-US" smtClean="0">
                <a:ea typeface="ＭＳ Ｐゴシック" pitchFamily="-108" charset="-128"/>
                <a:cs typeface="+mn-cs"/>
              </a:rPr>
              <a:pPr algn="l"/>
              <a:t>6/5/2021</a:t>
            </a:fld>
            <a:endParaRPr lang="en-US">
              <a:ea typeface="ＭＳ Ｐゴシック" pitchFamily="-108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endParaRPr lang="en-US">
              <a:ea typeface="ＭＳ Ｐゴシック" pitchFamily="-108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fld id="{BC50F4F6-4A94-48CB-9410-4D4C4AAC353B}" type="slidenum">
              <a:rPr lang="en-US" smtClean="0">
                <a:ea typeface="ＭＳ Ｐゴシック" pitchFamily="-108" charset="-128"/>
                <a:cs typeface="+mn-cs"/>
              </a:rPr>
              <a:pPr/>
              <a:t>‹#›</a:t>
            </a:fld>
            <a:endParaRPr lang="en-US">
              <a:ea typeface="ＭＳ Ｐゴシック" pitchFamily="-108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81928" name="Rectangle 8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pitchFamily="34" charset="0"/>
                <a:cs typeface="Arial"/>
              </a:rPr>
              <a:t>Dr. Md. Abul Kashem Mia, Professor, CSE Dept, BUET</a:t>
            </a:r>
            <a:r>
              <a:rPr lang="en-US" sz="900" b="1">
                <a:solidFill>
                  <a:srgbClr val="000000"/>
                </a:solidFill>
                <a:latin typeface="Arial" pitchFamily="34" charset="0"/>
                <a:cs typeface="Arial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08920"/>
            <a:ext cx="7772400" cy="142557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/>
              <a:t>String Matching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Rabin-Karp Algorithm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42862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090988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4"/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810625" cy="540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tabLst/>
                  <a:defRPr/>
                </a:pPr>
                <a:r>
                  <a:rPr lang="en-US" dirty="0"/>
                  <a:t>The Rabin-Karp algorithm uses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preprocessing time, and its worst-case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. Based on certain assumptions, however, its average-case running time is better.</a:t>
                </a:r>
              </a:p>
            </p:txBody>
          </p:sp>
        </mc:Choice>
        <mc:Fallback xmlns="">
          <p:sp>
            <p:nvSpPr>
              <p:cNvPr id="7" name="Rectangl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810625" cy="5400600"/>
              </a:xfrm>
              <a:prstGeom prst="rect">
                <a:avLst/>
              </a:prstGeom>
              <a:blipFill>
                <a:blip r:embed="rId2"/>
                <a:stretch>
                  <a:fillRect l="-103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72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Rabin-Karp Algorithm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42862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090988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4"/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810625" cy="540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 algn="l" eaLnBrk="0" hangingPunct="0">
                  <a:lnSpc>
                    <a:spcPct val="80000"/>
                  </a:lnSpc>
                  <a:spcBef>
                    <a:spcPct val="50000"/>
                  </a:spcBef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Assume </a:t>
                </a:r>
              </a:p>
              <a:p>
                <a:pPr marL="800100" lvl="1" indent="-342900" algn="l" eaLnBrk="0" hangingPunct="0">
                  <a:lnSpc>
                    <a:spcPct val="80000"/>
                  </a:lnSpc>
                  <a:spcBef>
                    <a:spcPct val="50000"/>
                  </a:spcBef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each character is digit in radix-d notation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=|∑|;</m:t>
                    </m:r>
                  </m:oMath>
                </a14:m>
                <a:r>
                  <a:rPr lang="en-US" sz="1800" i="0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</a:rPr>
                  <a:t> e.g. d=10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cs typeface="+mn-cs"/>
                  </a:rPr>
                  <a:t>)</a:t>
                </a:r>
              </a:p>
              <a:p>
                <a:pPr marL="800100" lvl="1" indent="-342900" algn="l" eaLnBrk="0" hangingPunct="0">
                  <a:lnSpc>
                    <a:spcPct val="80000"/>
                  </a:lnSpc>
                  <a:spcBef>
                    <a:spcPct val="50000"/>
                  </a:spcBef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p = decimal value of pattern</a:t>
                </a:r>
              </a:p>
              <a:p>
                <a:pPr marL="800100" lvl="1" indent="-342900" algn="l" eaLnBrk="0" hangingPunct="0">
                  <a:lnSpc>
                    <a:spcPct val="80000"/>
                  </a:lnSpc>
                  <a:spcBef>
                    <a:spcPct val="50000"/>
                  </a:spcBef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defRPr/>
                </a:pP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t</a:t>
                </a:r>
                <a:r>
                  <a:rPr kumimoji="0" lang="en-US" sz="20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s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 = decimal value of substring T[s+1..s+m]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for s = 0,1,..., n-m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Strategy: 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compute p in O(m) time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compute all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t</a:t>
                </a:r>
                <a:r>
                  <a:rPr kumimoji="0" lang="en-US" sz="20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 values in total of O(n) time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            find all valid shifts s in O(n) time by comparing p with each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t</a:t>
                </a:r>
                <a:r>
                  <a:rPr kumimoji="0" lang="en-US" sz="20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s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Compute p in O(m) time using </a:t>
                </a:r>
                <a:r>
                  <a:rPr kumimoji="0" lang="en-US" sz="24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Horner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’s rule:</a:t>
                </a:r>
              </a:p>
              <a:p>
                <a:pPr marL="742950" lvl="1" indent="-285750" algn="l" eaLnBrk="0" hangingPunct="0">
                  <a:lnSpc>
                    <a:spcPct val="80000"/>
                  </a:lnSpc>
                  <a:spcBef>
                    <a:spcPct val="50000"/>
                  </a:spcBef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p = P[m] + d(P[m-1] + d(P[m-2] + ... + d(P[2] +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dP</a:t>
                </a:r>
                <a:r>
                  <a:rPr lang="en-US" sz="2000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[1]))…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))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Compute t</a:t>
                </a:r>
                <a:r>
                  <a:rPr kumimoji="0" lang="en-US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0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 similarly from T[1..m] in O(m) time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Compute remaining 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t</a:t>
                </a:r>
                <a:r>
                  <a:rPr kumimoji="0" lang="en-US" sz="24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i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/>
                    <a:cs typeface="Times New Roman"/>
                  </a:rPr>
                  <a:t>’</a:t>
                </a:r>
                <a:r>
                  <a:rPr kumimoji="0" 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s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 in O(n-m+1) time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t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s+1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 = d(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t</a:t>
                </a:r>
                <a:r>
                  <a:rPr kumimoji="0" lang="en-US" sz="20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s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 - d</a:t>
                </a:r>
                <a:r>
                  <a:rPr kumimoji="0" lang="en-US" sz="20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m-1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T[s+1]) + T[s+m+1]</a:t>
                </a:r>
              </a:p>
            </p:txBody>
          </p:sp>
        </mc:Choice>
        <mc:Fallback xmlns="">
          <p:sp>
            <p:nvSpPr>
              <p:cNvPr id="7" name="Rectangl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810625" cy="5400600"/>
              </a:xfrm>
              <a:prstGeom prst="rect">
                <a:avLst/>
              </a:prstGeom>
              <a:blipFill>
                <a:blip r:embed="rId2"/>
                <a:stretch>
                  <a:fillRect l="-761" t="-2257" b="-37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133600" y="3868514"/>
            <a:ext cx="582612" cy="2476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CC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CFF8-B114-4ED5-9F21-589B086F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84B287-EB77-4735-9C4C-224F48F08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512"/>
                <a:ext cx="8229600" cy="5112791"/>
              </a:xfrm>
            </p:spPr>
            <p:txBody>
              <a:bodyPr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  <a:ea typeface="+mn-ea"/>
                    <a:cs typeface="+mn-cs"/>
                  </a:rPr>
                  <a:t>Strategy: 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compute p in O(m) time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compute all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t</a:t>
                </a:r>
                <a:r>
                  <a:rPr kumimoji="0" lang="en-US" sz="20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i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 values in total of O(n) time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buFont typeface="Monotype Sorts" pitchFamily="2" charset="2"/>
                  <a:buChar char="ä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            find all valid shifts s in O(n) time by comparing p with each 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t</a:t>
                </a:r>
                <a:r>
                  <a:rPr kumimoji="0" lang="en-US" sz="20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charset="0"/>
                  </a:rPr>
                  <a:t>s</a:t>
                </a:r>
                <a:endPara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</a:endParaRPr>
              </a:p>
              <a:p>
                <a:pPr marL="457200" marR="0" lvl="1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</a:endParaRPr>
              </a:p>
              <a:p>
                <a:r>
                  <a:rPr lang="en-US" dirty="0"/>
                  <a:t>T = “8314152 ”,	P = “31415”,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={0,1,…,9}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7, m = 5, d = 10</a:t>
                </a:r>
              </a:p>
              <a:p>
                <a:pPr lvl="1"/>
                <a:r>
                  <a:rPr lang="en-US" dirty="0"/>
                  <a:t>p = 31415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=83141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sz="2000" dirty="0"/>
                  <a:t>10.</a:t>
                </a:r>
                <a:r>
                  <a:rPr lang="en-US" sz="2000" b="1" dirty="0"/>
                  <a:t>(</a:t>
                </a:r>
                <a:r>
                  <a:rPr lang="en-US" sz="2000" dirty="0"/>
                  <a:t>83141-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T[0+1]</a:t>
                </a:r>
                <a:r>
                  <a:rPr lang="en-US" sz="2000" b="1" dirty="0"/>
                  <a:t>)</a:t>
                </a:r>
                <a:r>
                  <a:rPr lang="en-US" sz="2000" dirty="0"/>
                  <a:t>+T[0+5+1] </a:t>
                </a:r>
                <a:r>
                  <a:rPr lang="en-US" sz="2000" b="1" dirty="0"/>
                  <a:t>=</a:t>
                </a:r>
                <a:r>
                  <a:rPr lang="en-US" sz="2000" dirty="0"/>
                  <a:t> 10.(83141-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.8) + 5 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= 31415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84B287-EB77-4735-9C4C-224F48F08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512"/>
                <a:ext cx="8229600" cy="5112791"/>
              </a:xfrm>
              <a:blipFill>
                <a:blip r:embed="rId2"/>
                <a:stretch>
                  <a:fillRect l="-889" t="-2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0725C-51D7-4E6C-A20F-15546686B5C9}"/>
                  </a:ext>
                </a:extLst>
              </p:cNvPr>
              <p:cNvSpPr txBox="1"/>
              <p:nvPr/>
            </p:nvSpPr>
            <p:spPr>
              <a:xfrm>
                <a:off x="3924707" y="4005064"/>
                <a:ext cx="5219293" cy="10156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CC00CC"/>
                  </a:buClr>
                  <a:buSzPct val="75000"/>
                  <a:tabLst/>
                  <a:defRPr/>
                </a:pPr>
                <a:r>
                  <a:rPr lang="en-US" sz="2000" dirty="0">
                    <a:latin typeface="+mj-lt"/>
                  </a:rPr>
                  <a:t>Compute remaining </a:t>
                </a:r>
                <a:r>
                  <a:rPr lang="en-US" sz="2000" dirty="0" err="1">
                    <a:latin typeface="+mj-lt"/>
                  </a:rPr>
                  <a:t>ti’s</a:t>
                </a:r>
                <a:r>
                  <a:rPr lang="en-US" sz="2000" dirty="0">
                    <a:latin typeface="+mj-lt"/>
                  </a:rPr>
                  <a:t> in O(n-m+1) time</a:t>
                </a:r>
              </a:p>
              <a:p>
                <a:pPr eaLnBrk="0" hangingPunct="0">
                  <a:lnSpc>
                    <a:spcPct val="150000"/>
                  </a:lnSpc>
                  <a:spcBef>
                    <a:spcPct val="50000"/>
                  </a:spcBef>
                  <a:buClr>
                    <a:srgbClr val="CC00CC"/>
                  </a:buClr>
                  <a:buSzPct val="7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0725C-51D7-4E6C-A20F-15546686B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707" y="4005064"/>
                <a:ext cx="52192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95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96D9-F73B-4CD0-8598-EB9E5450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F2CD-0AB8-44B9-927C-71CD5580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14BE1C-97C2-4342-B75F-4FCA81989554}"/>
                  </a:ext>
                </a:extLst>
              </p14:cNvPr>
              <p14:cNvContentPartPr/>
              <p14:nvPr/>
            </p14:nvContentPartPr>
            <p14:xfrm>
              <a:off x="988560" y="68040"/>
              <a:ext cx="7979760" cy="620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14BE1C-97C2-4342-B75F-4FCA819895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200" y="58680"/>
                <a:ext cx="7998480" cy="622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81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Rabin-Karp Algorithm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42862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090988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9" name="Group 1037"/>
          <p:cNvGrpSpPr>
            <a:grpSpLocks/>
          </p:cNvGrpSpPr>
          <p:nvPr/>
        </p:nvGrpSpPr>
        <p:grpSpPr bwMode="auto">
          <a:xfrm>
            <a:off x="1077913" y="4686300"/>
            <a:ext cx="6951662" cy="990600"/>
            <a:chOff x="622" y="2364"/>
            <a:chExt cx="4379" cy="624"/>
          </a:xfrm>
        </p:grpSpPr>
        <p:pic>
          <p:nvPicPr>
            <p:cNvPr id="10" name="Picture 1030" descr="859 1"/>
            <p:cNvPicPr>
              <a:picLocks noChangeAspect="1" noChangeArrowheads="1"/>
            </p:cNvPicPr>
            <p:nvPr/>
          </p:nvPicPr>
          <p:blipFill>
            <a:blip r:embed="rId2" cstate="print"/>
            <a:srcRect t="68794" b="21582"/>
            <a:stretch>
              <a:fillRect/>
            </a:stretch>
          </p:blipFill>
          <p:spPr bwMode="auto">
            <a:xfrm>
              <a:off x="622" y="2364"/>
              <a:ext cx="4358" cy="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31"/>
            <p:cNvSpPr>
              <a:spLocks noChangeArrowheads="1"/>
            </p:cNvSpPr>
            <p:nvPr/>
          </p:nvSpPr>
          <p:spPr bwMode="auto">
            <a:xfrm>
              <a:off x="1622" y="2854"/>
              <a:ext cx="3379" cy="134"/>
            </a:xfrm>
            <a:prstGeom prst="rect">
              <a:avLst/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  <a:defRPr/>
              </a:pPr>
              <a:endParaRPr lang="en-US" sz="180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endParaRPr>
            </a:p>
          </p:txBody>
        </p:sp>
      </p:grpSp>
      <p:pic>
        <p:nvPicPr>
          <p:cNvPr id="12" name="Picture 1027" descr="859 1"/>
          <p:cNvPicPr>
            <a:picLocks noChangeAspect="1" noChangeArrowheads="1"/>
          </p:cNvPicPr>
          <p:nvPr/>
        </p:nvPicPr>
        <p:blipFill>
          <a:blip r:embed="rId2" cstate="print"/>
          <a:srcRect b="86331"/>
          <a:stretch>
            <a:fillRect/>
          </a:stretch>
        </p:blipFill>
        <p:spPr bwMode="auto">
          <a:xfrm>
            <a:off x="1042988" y="2770188"/>
            <a:ext cx="6911975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032"/>
          <p:cNvSpPr txBox="1">
            <a:spLocks noChangeArrowheads="1"/>
          </p:cNvSpPr>
          <p:nvPr/>
        </p:nvSpPr>
        <p:spPr bwMode="auto">
          <a:xfrm>
            <a:off x="3068638" y="2047875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p,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t</a:t>
            </a:r>
            <a:r>
              <a:rPr lang="en-US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s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 may be large, so use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rPr>
              <a:t>mod</a:t>
            </a:r>
          </a:p>
        </p:txBody>
      </p:sp>
      <p:sp>
        <p:nvSpPr>
          <p:cNvPr id="14" name="WordArt 1033"/>
          <p:cNvSpPr>
            <a:spLocks noChangeArrowheads="1" noChangeShapeType="1" noTextEdit="1"/>
          </p:cNvSpPr>
          <p:nvPr/>
        </p:nvSpPr>
        <p:spPr bwMode="auto">
          <a:xfrm>
            <a:off x="1530350" y="1960563"/>
            <a:ext cx="1314450" cy="488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hangingPunct="0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  <a:cs typeface="+mn-cs"/>
              </a:rPr>
              <a:t>But...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1828800" y="4775200"/>
            <a:ext cx="482600" cy="274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Arial" charset="0"/>
                <a:cs typeface="+mn-cs"/>
              </a:rPr>
              <a:t>32.5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AFBA8B-1889-477B-A492-9C2E7D44970E}"/>
                  </a:ext>
                </a:extLst>
              </p:cNvPr>
              <p:cNvSpPr txBox="1"/>
              <p:nvPr/>
            </p:nvSpPr>
            <p:spPr>
              <a:xfrm>
                <a:off x="6350" y="1181100"/>
                <a:ext cx="9144000" cy="5847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b="0" i="0" dirty="0">
                    <a:solidFill>
                      <a:srgbClr val="231F20"/>
                    </a:solidFill>
                    <a:effectLst/>
                    <a:latin typeface="MT2MI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b="0" i="0" dirty="0">
                    <a:solidFill>
                      <a:srgbClr val="231F20"/>
                    </a:solidFill>
                    <a:effectLst/>
                    <a:latin typeface="MT2MIT"/>
                  </a:rPr>
                  <a:t> may be too large to work with conveniently. If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b="0" i="0" dirty="0">
                    <a:solidFill>
                      <a:srgbClr val="231F20"/>
                    </a:solidFill>
                    <a:effectLst/>
                    <a:latin typeface="MT2MIT"/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b="0" i="0" dirty="0">
                    <a:solidFill>
                      <a:srgbClr val="231F20"/>
                    </a:solidFill>
                    <a:effectLst/>
                    <a:latin typeface="MT2MIT"/>
                  </a:rPr>
                  <a:t> characters, then we cannot reasonably assume that each arithmetic operation on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b="0" i="0" dirty="0">
                    <a:solidFill>
                      <a:srgbClr val="231F20"/>
                    </a:solidFill>
                    <a:effectLst/>
                    <a:latin typeface="MT2MIT"/>
                  </a:rPr>
                  <a:t> (which is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b="0" i="0" dirty="0">
                    <a:solidFill>
                      <a:srgbClr val="231F20"/>
                    </a:solidFill>
                    <a:effectLst/>
                    <a:latin typeface="MT2MIT"/>
                  </a:rPr>
                  <a:t> digits long) takes “constant time.”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AFBA8B-1889-477B-A492-9C2E7D449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" y="1181100"/>
                <a:ext cx="9144000" cy="584775"/>
              </a:xfrm>
              <a:prstGeom prst="rect">
                <a:avLst/>
              </a:prstGeom>
              <a:blipFill>
                <a:blip r:embed="rId3"/>
                <a:stretch>
                  <a:fillRect l="-199" t="-1000" r="-26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Rabin-Karp Algorithm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42862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090988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854894" y="5178772"/>
            <a:ext cx="5975350" cy="1111250"/>
            <a:chOff x="866" y="2655"/>
            <a:chExt cx="3764" cy="700"/>
          </a:xfrm>
        </p:grpSpPr>
        <p:pic>
          <p:nvPicPr>
            <p:cNvPr id="6" name="Picture 7" descr="859 1"/>
            <p:cNvPicPr>
              <a:picLocks noChangeAspect="1" noChangeArrowheads="1"/>
            </p:cNvPicPr>
            <p:nvPr/>
          </p:nvPicPr>
          <p:blipFill>
            <a:blip r:embed="rId2" cstate="print"/>
            <a:srcRect t="76889" b="10791"/>
            <a:stretch>
              <a:fillRect/>
            </a:stretch>
          </p:blipFill>
          <p:spPr bwMode="auto">
            <a:xfrm>
              <a:off x="866" y="2671"/>
              <a:ext cx="3759" cy="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867" y="2655"/>
              <a:ext cx="845" cy="100"/>
            </a:xfrm>
            <a:prstGeom prst="rect">
              <a:avLst/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  <a:defRPr/>
              </a:pPr>
              <a:endParaRPr lang="en-US" sz="180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485" y="3228"/>
              <a:ext cx="2145" cy="122"/>
            </a:xfrm>
            <a:prstGeom prst="rect">
              <a:avLst/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  <a:defRPr/>
              </a:pPr>
              <a:endParaRPr lang="en-US" sz="180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endParaRPr>
            </a:p>
          </p:txBody>
        </p:sp>
      </p:grpSp>
      <p:pic>
        <p:nvPicPr>
          <p:cNvPr id="9" name="Picture 8" descr="859 1"/>
          <p:cNvPicPr>
            <a:picLocks noChangeAspect="1" noChangeArrowheads="1"/>
          </p:cNvPicPr>
          <p:nvPr/>
        </p:nvPicPr>
        <p:blipFill>
          <a:blip r:embed="rId2" cstate="print"/>
          <a:srcRect t="20233" b="60701"/>
          <a:stretch>
            <a:fillRect/>
          </a:stretch>
        </p:blipFill>
        <p:spPr bwMode="auto">
          <a:xfrm>
            <a:off x="783456" y="3224560"/>
            <a:ext cx="6161088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7252519" y="3254722"/>
            <a:ext cx="1335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p = 31415</a:t>
            </a:r>
          </a:p>
        </p:txBody>
      </p:sp>
      <p:sp>
        <p:nvSpPr>
          <p:cNvPr id="11" name="Oval 18"/>
          <p:cNvSpPr>
            <a:spLocks noChangeArrowheads="1"/>
          </p:cNvSpPr>
          <p:nvPr/>
        </p:nvSpPr>
        <p:spPr bwMode="auto">
          <a:xfrm>
            <a:off x="3923531" y="4473922"/>
            <a:ext cx="847725" cy="423863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spcBef>
                <a:spcPct val="50000"/>
              </a:spcBef>
              <a:defRPr/>
            </a:pPr>
            <a:endParaRPr lang="en-US" sz="1800"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+mn-cs"/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H="1">
            <a:off x="4842694" y="4685060"/>
            <a:ext cx="24336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pPr algn="l" eaLnBrk="0" hangingPunct="0">
              <a:spcBef>
                <a:spcPct val="50000"/>
              </a:spcBef>
              <a:defRPr/>
            </a:pPr>
            <a:endParaRPr lang="en-US" sz="1800"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+mn-cs"/>
            </a:endParaRPr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6469881" y="3765897"/>
            <a:ext cx="2117725" cy="1392238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 </a:t>
            </a:r>
            <a:r>
              <a:rPr lang="en-US" sz="1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spurious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hit</a:t>
            </a:r>
            <a:endParaRPr lang="en-US" sz="1800">
              <a:solidFill>
                <a:srgbClr val="DDDDD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</p:txBody>
      </p:sp>
      <p:pic>
        <p:nvPicPr>
          <p:cNvPr id="14" name="Picture 22" descr="860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30810"/>
            <a:ext cx="7643812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23"/>
              <p:cNvSpPr txBox="1">
                <a:spLocks noChangeArrowheads="1"/>
              </p:cNvSpPr>
              <p:nvPr/>
            </p:nvSpPr>
            <p:spPr bwMode="auto">
              <a:xfrm>
                <a:off x="1864544" y="1146468"/>
                <a:ext cx="5616624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lvl="1" algn="l" eaLnBrk="0" hangingPunct="0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𝑚𝑜𝑑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)</a:t>
                </a:r>
              </a:p>
              <a:p>
                <a:pPr lvl="1" algn="l" eaLnBrk="0" hangingPunct="0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s+1</a:t>
                </a:r>
                <a:r>
                  <a:rPr lang="en-US" sz="200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= ( d(</a:t>
                </a:r>
                <a:r>
                  <a:rPr lang="en-US" sz="2000" dirty="0" err="1">
                    <a:solidFill>
                      <a:srgbClr val="000000"/>
                    </a:solidFill>
                    <a:latin typeface="Arial" charset="0"/>
                    <a:cs typeface="+mn-cs"/>
                  </a:rPr>
                  <a:t>t</a:t>
                </a:r>
                <a:r>
                  <a:rPr lang="en-US" sz="2000" baseline="-25000" dirty="0" err="1">
                    <a:solidFill>
                      <a:srgbClr val="000000"/>
                    </a:solidFill>
                    <a:latin typeface="Arial" charset="0"/>
                    <a:cs typeface="+mn-cs"/>
                  </a:rPr>
                  <a:t>s</a:t>
                </a:r>
                <a:r>
                  <a:rPr lang="en-US" sz="200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– h T[s+1]) + T[s+m+1] ) mod q</a:t>
                </a:r>
              </a:p>
            </p:txBody>
          </p:sp>
        </mc:Choice>
        <mc:Fallback xmlns="">
          <p:sp>
            <p:nvSpPr>
              <p:cNvPr id="15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4544" y="1146468"/>
                <a:ext cx="5616624" cy="738664"/>
              </a:xfrm>
              <a:prstGeom prst="rect">
                <a:avLst/>
              </a:prstGeom>
              <a:blipFill>
                <a:blip r:embed="rId4"/>
                <a:stretch>
                  <a:fillRect t="-11570" b="-1487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utoShape 25"/>
          <p:cNvSpPr>
            <a:spLocks noChangeArrowheads="1"/>
          </p:cNvSpPr>
          <p:nvPr/>
        </p:nvSpPr>
        <p:spPr bwMode="auto">
          <a:xfrm rot="5400000">
            <a:off x="3769909" y="2022130"/>
            <a:ext cx="423863" cy="2476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spcBef>
                <a:spcPct val="50000"/>
              </a:spcBef>
              <a:defRPr/>
            </a:pPr>
            <a:endParaRPr lang="en-US" sz="1800">
              <a:solidFill>
                <a:srgbClr val="DDDD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Rabin-Karp Algorithm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42862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090988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5" name="Picture 8" descr="859 1"/>
          <p:cNvPicPr>
            <a:picLocks noChangeAspect="1" noChangeArrowheads="1"/>
          </p:cNvPicPr>
          <p:nvPr/>
        </p:nvPicPr>
        <p:blipFill>
          <a:blip r:embed="rId2" cstate="print"/>
          <a:srcRect t="43166" b="33723"/>
          <a:stretch>
            <a:fillRect/>
          </a:stretch>
        </p:blipFill>
        <p:spPr bwMode="auto">
          <a:xfrm>
            <a:off x="1128713" y="1628800"/>
            <a:ext cx="6967537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322388" y="4257700"/>
            <a:ext cx="6529387" cy="1252538"/>
            <a:chOff x="789" y="2955"/>
            <a:chExt cx="4113" cy="789"/>
          </a:xfrm>
        </p:grpSpPr>
        <p:pic>
          <p:nvPicPr>
            <p:cNvPr id="7" name="Picture 7" descr="859 1"/>
            <p:cNvPicPr>
              <a:picLocks noChangeAspect="1" noChangeArrowheads="1"/>
            </p:cNvPicPr>
            <p:nvPr/>
          </p:nvPicPr>
          <p:blipFill>
            <a:blip r:embed="rId2" cstate="print"/>
            <a:srcRect t="87006"/>
            <a:stretch>
              <a:fillRect/>
            </a:stretch>
          </p:blipFill>
          <p:spPr bwMode="auto">
            <a:xfrm>
              <a:off x="799" y="2957"/>
              <a:ext cx="4103" cy="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89" y="2955"/>
              <a:ext cx="1779" cy="89"/>
            </a:xfrm>
            <a:prstGeom prst="rect">
              <a:avLst/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  <a:defRPr/>
              </a:pPr>
              <a:endParaRPr lang="en-US" sz="180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Rabin-Karp Algorithm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42862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090988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195736" y="5805264"/>
            <a:ext cx="4568825" cy="376237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worst-case running time is in </a:t>
            </a:r>
            <a:r>
              <a:rPr lang="en-US" sz="1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charset="2"/>
                <a:cs typeface="+mn-cs"/>
              </a:rPr>
              <a:t>Q</a:t>
            </a:r>
            <a:r>
              <a:rPr lang="en-US" sz="1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((n-m+1)m)</a:t>
            </a:r>
          </a:p>
        </p:txBody>
      </p:sp>
      <p:grpSp>
        <p:nvGrpSpPr>
          <p:cNvPr id="24" name="Group 38"/>
          <p:cNvGrpSpPr>
            <a:grpSpLocks/>
          </p:cNvGrpSpPr>
          <p:nvPr/>
        </p:nvGrpSpPr>
        <p:grpSpPr bwMode="auto">
          <a:xfrm>
            <a:off x="149069" y="1124744"/>
            <a:ext cx="8825677" cy="4276725"/>
            <a:chOff x="95" y="1298"/>
            <a:chExt cx="5661" cy="2694"/>
          </a:xfrm>
        </p:grpSpPr>
        <p:pic>
          <p:nvPicPr>
            <p:cNvPr id="25" name="Picture 23" descr="860AL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2" y="1298"/>
              <a:ext cx="4334" cy="2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48" y="1877"/>
              <a:ext cx="56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Symbol" charset="2"/>
                  <a:cs typeface="+mn-cs"/>
                </a:rPr>
                <a:t>Q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cs typeface="+mn-cs"/>
                </a:rPr>
                <a:t>(m)</a:t>
              </a: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197" y="1978"/>
              <a:ext cx="37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cs typeface="+mn-cs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858" y="2596"/>
              <a:ext cx="4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Symbol" charset="2"/>
                  <a:cs typeface="+mn-cs"/>
                </a:rPr>
                <a:t>Q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cs typeface="+mn-cs"/>
                </a:rPr>
                <a:t>(m)</a:t>
              </a:r>
            </a:p>
          </p:txBody>
        </p:sp>
        <p:sp>
          <p:nvSpPr>
            <p:cNvPr id="29" name="AutoShape 27"/>
            <p:cNvSpPr>
              <a:spLocks/>
            </p:cNvSpPr>
            <p:nvPr/>
          </p:nvSpPr>
          <p:spPr bwMode="auto">
            <a:xfrm>
              <a:off x="1228" y="2488"/>
              <a:ext cx="269" cy="412"/>
            </a:xfrm>
            <a:prstGeom prst="leftBrace">
              <a:avLst>
                <a:gd name="adj1" fmla="val 12763"/>
                <a:gd name="adj2" fmla="val 53981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cs typeface="+mn-cs"/>
              </a:endParaRPr>
            </a:p>
          </p:txBody>
        </p:sp>
        <p:sp>
          <p:nvSpPr>
            <p:cNvPr id="30" name="AutoShape 28"/>
            <p:cNvSpPr>
              <a:spLocks/>
            </p:cNvSpPr>
            <p:nvPr/>
          </p:nvSpPr>
          <p:spPr bwMode="auto">
            <a:xfrm>
              <a:off x="1225" y="3152"/>
              <a:ext cx="247" cy="667"/>
            </a:xfrm>
            <a:prstGeom prst="leftBrace">
              <a:avLst>
                <a:gd name="adj1" fmla="val 22503"/>
                <a:gd name="adj2" fmla="val 53981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cs typeface="+mn-cs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932" y="3291"/>
              <a:ext cx="4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Symbol" charset="2"/>
                  <a:cs typeface="+mn-cs"/>
                </a:rPr>
                <a:t>Q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cs typeface="+mn-cs"/>
                </a:rPr>
                <a:t>(m)</a:t>
              </a:r>
            </a:p>
          </p:txBody>
        </p:sp>
        <p:sp>
          <p:nvSpPr>
            <p:cNvPr id="32" name="AutoShape 30"/>
            <p:cNvSpPr>
              <a:spLocks/>
            </p:cNvSpPr>
            <p:nvPr/>
          </p:nvSpPr>
          <p:spPr bwMode="auto">
            <a:xfrm>
              <a:off x="820" y="3003"/>
              <a:ext cx="291" cy="867"/>
            </a:xfrm>
            <a:prstGeom prst="leftBrace">
              <a:avLst>
                <a:gd name="adj1" fmla="val 24828"/>
                <a:gd name="adj2" fmla="val 53981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cs typeface="+mn-cs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95" y="3185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Symbol" charset="2"/>
                  <a:cs typeface="+mn-cs"/>
                </a:rPr>
                <a:t>Q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cs typeface="+mn-cs"/>
                </a:rPr>
                <a:t>((n-m+1)m)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999" y="1896"/>
              <a:ext cx="2207" cy="1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cs typeface="+mn-cs"/>
                </a:rPr>
                <a:t>high-order digit position for m-digit window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cs typeface="+mn-cs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3184" y="2890"/>
              <a:ext cx="2572" cy="35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ts val="1700"/>
                </a:lnSpc>
                <a:spcBef>
                  <a:spcPct val="16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cs typeface="+mn-cs"/>
                </a:rPr>
                <a:t>Matching loop invariant: when line 10 executed</a:t>
              </a:r>
            </a:p>
            <a:p>
              <a:pPr marL="0" marR="0" lvl="0" indent="0" algn="l" defTabSz="914400" eaLnBrk="0" fontAlgn="auto" latinLnBrk="0" hangingPunct="0">
                <a:lnSpc>
                  <a:spcPts val="1700"/>
                </a:lnSpc>
                <a:spcBef>
                  <a:spcPct val="16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cs typeface="+mn-cs"/>
                </a:rPr>
                <a:t>t</a:t>
              </a:r>
              <a:r>
                <a:rPr kumimoji="0" lang="en-US" sz="1400" b="0" i="1" u="none" strike="noStrike" kern="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cs typeface="+mn-cs"/>
                </a:rPr>
                <a:t>s</a:t>
              </a: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cs typeface="+mn-cs"/>
                </a:rPr>
                <a:t>=T[s+1..s+m]  mod q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cs typeface="+mn-cs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4622" y="3199"/>
              <a:ext cx="1090" cy="1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cs typeface="+mn-cs"/>
                </a:rPr>
                <a:t>rule out spurious hit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cs typeface="+mn-cs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694" y="1337"/>
              <a:ext cx="1283" cy="1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cs typeface="+mn-cs"/>
                </a:rPr>
                <a:t>d is radix   q is modulus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cs typeface="+mn-cs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3023" y="2355"/>
              <a:ext cx="830" cy="1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cs typeface="+mn-cs"/>
                </a:rPr>
                <a:t>Preprocessing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D8E0-2834-440B-80DF-24540FC9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26AE-1A08-466D-8C79-38E4CFCA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Naive algorithm, runtime, </a:t>
            </a:r>
          </a:p>
          <a:p>
            <a:pPr lvl="1"/>
            <a:r>
              <a:rPr lang="en-US" sz="1800" dirty="0"/>
              <a:t>#substring of length m in a string of length n?</a:t>
            </a:r>
          </a:p>
          <a:p>
            <a:r>
              <a:rPr lang="en-US" sz="2000" dirty="0"/>
              <a:t>What is the problem with naïve?</a:t>
            </a:r>
          </a:p>
          <a:p>
            <a:r>
              <a:rPr lang="en-US" sz="2000" dirty="0"/>
              <a:t>Rabin </a:t>
            </a:r>
            <a:r>
              <a:rPr lang="en-US" sz="2000" dirty="0" err="1"/>
              <a:t>karp</a:t>
            </a:r>
            <a:r>
              <a:rPr lang="en-US" sz="2000" dirty="0"/>
              <a:t> ideal scenario</a:t>
            </a:r>
          </a:p>
          <a:p>
            <a:pPr lvl="1"/>
            <a:r>
              <a:rPr lang="en-US" sz="1800" dirty="0"/>
              <a:t>What happened if we do not mod in RKA</a:t>
            </a:r>
          </a:p>
          <a:p>
            <a:pPr lvl="1"/>
            <a:r>
              <a:rPr lang="en-US" sz="1800" dirty="0"/>
              <a:t>How to fix that</a:t>
            </a:r>
          </a:p>
          <a:p>
            <a:r>
              <a:rPr lang="en-US" sz="2000" dirty="0"/>
              <a:t>Runtime analysis?</a:t>
            </a:r>
          </a:p>
          <a:p>
            <a:r>
              <a:rPr lang="en-US" sz="2000" dirty="0"/>
              <a:t>Why modulo? worst case scenario?</a:t>
            </a:r>
          </a:p>
          <a:p>
            <a:r>
              <a:rPr lang="en-US" sz="2000" dirty="0"/>
              <a:t>What is spurious hit?</a:t>
            </a:r>
          </a:p>
          <a:p>
            <a:r>
              <a:rPr lang="en-US" sz="2000" dirty="0"/>
              <a:t>When the worst case scene of RKA will happen?</a:t>
            </a:r>
          </a:p>
          <a:p>
            <a:r>
              <a:rPr lang="en-US" sz="2000" dirty="0"/>
              <a:t>Working with modulo q = 13 and d = 10, find all valid matches and spurious hits (incorrect matches) in the text T = “41591851" for pattern P = “159", using the Rabin-Karp algorithm. 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42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00" dirty="0"/>
              <a:t>Working with modulo q = 13 and d = 10, find all valid matches and spurious hits (incorrect matches) in the text T = “41591851" for pattern P = “159", using the Rabin-Karp algorithm.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42862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090988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5" name="Picture 23" descr="860AL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1"/>
            <a:ext cx="5076056" cy="321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244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String Matching Problem</a:t>
            </a:r>
            <a:endParaRPr lang="en-US" altLang="zh-CN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42862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090988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836712"/>
            <a:ext cx="8229600" cy="3744416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Let </a:t>
            </a:r>
            <a:r>
              <a:rPr lang="el-GR" sz="2400" dirty="0">
                <a:cs typeface="Arial" charset="0"/>
              </a:rPr>
              <a:t>Σ</a:t>
            </a:r>
            <a:r>
              <a:rPr lang="en-US" sz="2400" dirty="0">
                <a:cs typeface="Arial" charset="0"/>
              </a:rPr>
              <a:t> denotes the set of alphabets.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800" dirty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b="1" u="sng" dirty="0">
                <a:cs typeface="Arial" charset="0"/>
              </a:rPr>
              <a:t>Given</a:t>
            </a:r>
            <a:r>
              <a:rPr lang="en-US" sz="2400" dirty="0">
                <a:cs typeface="Arial" charset="0"/>
              </a:rPr>
              <a:t>: </a:t>
            </a:r>
          </a:p>
          <a:p>
            <a:pPr lvl="1">
              <a:lnSpc>
                <a:spcPct val="80000"/>
              </a:lnSpc>
            </a:pPr>
            <a:endParaRPr lang="en-US" sz="800" dirty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cs typeface="Arial" charset="0"/>
              </a:rPr>
              <a:t>A string of alphabets </a:t>
            </a:r>
            <a:r>
              <a:rPr lang="en-US" sz="2200" i="1" dirty="0">
                <a:cs typeface="Arial" charset="0"/>
              </a:rPr>
              <a:t>T</a:t>
            </a:r>
            <a:r>
              <a:rPr lang="en-US" sz="2200" dirty="0">
                <a:cs typeface="Arial" charset="0"/>
              </a:rPr>
              <a:t>[1..</a:t>
            </a:r>
            <a:r>
              <a:rPr lang="en-US" sz="2200" i="1" dirty="0">
                <a:cs typeface="Arial" charset="0"/>
              </a:rPr>
              <a:t>n</a:t>
            </a:r>
            <a:r>
              <a:rPr lang="en-US" sz="2200" dirty="0">
                <a:cs typeface="Arial" charset="0"/>
              </a:rPr>
              <a:t>] of size </a:t>
            </a:r>
            <a:r>
              <a:rPr lang="en-US" sz="2200" i="1" dirty="0">
                <a:cs typeface="Arial" charset="0"/>
              </a:rPr>
              <a:t>n</a:t>
            </a:r>
            <a:r>
              <a:rPr lang="en-US" sz="2200" dirty="0">
                <a:cs typeface="Arial" charset="0"/>
              </a:rPr>
              <a:t> and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cs typeface="Arial" charset="0"/>
              </a:rPr>
              <a:t>a pattern </a:t>
            </a:r>
            <a:r>
              <a:rPr lang="en-US" sz="2400" i="1" dirty="0">
                <a:cs typeface="Arial" charset="0"/>
              </a:rPr>
              <a:t>P</a:t>
            </a:r>
            <a:r>
              <a:rPr lang="en-US" sz="2400" dirty="0">
                <a:cs typeface="Arial" charset="0"/>
              </a:rPr>
              <a:t>[1..</a:t>
            </a:r>
            <a:r>
              <a:rPr lang="en-US" sz="2400" i="1" dirty="0">
                <a:cs typeface="Arial" charset="0"/>
              </a:rPr>
              <a:t>m</a:t>
            </a:r>
            <a:r>
              <a:rPr lang="en-US" sz="2400" dirty="0">
                <a:cs typeface="Arial" charset="0"/>
              </a:rPr>
              <a:t>] of size </a:t>
            </a:r>
            <a:r>
              <a:rPr lang="en-US" sz="2400" i="1" dirty="0">
                <a:cs typeface="Arial" charset="0"/>
              </a:rPr>
              <a:t>m</a:t>
            </a:r>
            <a:r>
              <a:rPr lang="en-US" sz="2400" dirty="0">
                <a:cs typeface="Arial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cs typeface="Arial" charset="0"/>
              </a:rPr>
              <a:t>		where  </a:t>
            </a:r>
            <a:r>
              <a:rPr lang="en-US" sz="2400" i="1" dirty="0">
                <a:cs typeface="Arial" charset="0"/>
              </a:rPr>
              <a:t>m </a:t>
            </a:r>
            <a:r>
              <a:rPr lang="en-US" sz="2400" dirty="0">
                <a:cs typeface="Arial" charset="0"/>
              </a:rPr>
              <a:t>&lt;&lt; </a:t>
            </a:r>
            <a:r>
              <a:rPr lang="en-US" sz="2400" i="1" dirty="0">
                <a:cs typeface="Arial" charset="0"/>
              </a:rPr>
              <a:t>n</a:t>
            </a:r>
            <a:endParaRPr lang="en-US" sz="2400" dirty="0"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800" dirty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b="1" u="sng" dirty="0">
                <a:cs typeface="Arial" charset="0"/>
              </a:rPr>
              <a:t>To Find</a:t>
            </a:r>
            <a:r>
              <a:rPr lang="en-US" sz="2400" dirty="0">
                <a:cs typeface="Arial" charset="0"/>
              </a:rPr>
              <a:t>: </a:t>
            </a:r>
          </a:p>
          <a:p>
            <a:pPr>
              <a:lnSpc>
                <a:spcPct val="80000"/>
              </a:lnSpc>
            </a:pPr>
            <a:endParaRPr lang="en-US" sz="800" dirty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cs typeface="Arial" charset="0"/>
              </a:rPr>
              <a:t>Whether the pattern </a:t>
            </a:r>
            <a:r>
              <a:rPr lang="en-US" sz="2200" i="1" dirty="0">
                <a:cs typeface="Arial" charset="0"/>
              </a:rPr>
              <a:t>P</a:t>
            </a:r>
            <a:r>
              <a:rPr lang="en-US" sz="2200" dirty="0">
                <a:cs typeface="Arial" charset="0"/>
              </a:rPr>
              <a:t> occurs in text </a:t>
            </a:r>
            <a:r>
              <a:rPr lang="en-US" sz="2200" i="1" dirty="0">
                <a:cs typeface="Arial" charset="0"/>
              </a:rPr>
              <a:t>T</a:t>
            </a:r>
            <a:r>
              <a:rPr lang="en-US" sz="2200" dirty="0">
                <a:cs typeface="Arial" charset="0"/>
              </a:rPr>
              <a:t> or not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cs typeface="Arial" charset="0"/>
              </a:rPr>
              <a:t>If it does, then give all occurrences of </a:t>
            </a:r>
            <a:r>
              <a:rPr lang="en-US" sz="2400" i="1" dirty="0">
                <a:cs typeface="Arial" charset="0"/>
              </a:rPr>
              <a:t>P</a:t>
            </a:r>
            <a:r>
              <a:rPr lang="en-US" sz="2400" dirty="0">
                <a:cs typeface="Arial" charset="0"/>
              </a:rPr>
              <a:t> in </a:t>
            </a:r>
            <a:r>
              <a:rPr lang="en-US" sz="2400" i="1" dirty="0">
                <a:cs typeface="Arial" charset="0"/>
              </a:rPr>
              <a:t>T</a:t>
            </a:r>
            <a:endParaRPr lang="en-US" sz="2400" b="1" u="sng" dirty="0"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800" dirty="0">
              <a:cs typeface="Aria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41834" y="5847655"/>
            <a:ext cx="81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Motivations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text-editing, pattern matching in DNA sequences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1834" y="4797152"/>
            <a:ext cx="784659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Pattern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occurs with shift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[1...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+1...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]  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6584950" y="5329238"/>
          <a:ext cx="160178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203040" progId="Equation.3">
                  <p:embed/>
                </p:oleObj>
              </mc:Choice>
              <mc:Fallback>
                <p:oleObj name="Equation" r:id="rId2" imgW="10666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329238"/>
                        <a:ext cx="1601788" cy="3032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00" dirty="0"/>
              <a:t>Working with modulo q = 13 and d = 10, find all valid matches and spurious hits (incorrect matches) in the text T = “41591851" for pattern P = “159", using the Rabin-Karp algorithm.</a:t>
            </a:r>
            <a:endParaRPr lang="en-US" altLang="zh-CN" sz="1600" dirty="0"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4B7C-6C3B-4262-8B5D-DE0588EA3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511" y="4324253"/>
                <a:ext cx="8679969" cy="2309488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sz="1800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s &lt; n-m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b>
                    </m:sSub>
                  </m:oMath>
                </a14:m>
                <a:r>
                  <a:rPr lang="en-US" sz="1800" b="0" i="0" dirty="0">
                    <a:latin typeface="+mj-lt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i="0" dirty="0">
                    <a:latin typeface="+mj-lt"/>
                  </a:rPr>
                  <a:t> </a:t>
                </a:r>
                <a:r>
                  <a:rPr lang="en-US" sz="1600" b="0" i="0" dirty="0">
                    <a:latin typeface="+mj-lt"/>
                  </a:rPr>
                  <a:t>= </a:t>
                </a:r>
                <a:r>
                  <a:rPr lang="en-US" sz="1600" dirty="0"/>
                  <a:t>( 10.(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- T[1].9) + T[4]) mod 13 = (10. (12-4.9)+9) mod 13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       = ( 10. (-24) + 9) mod 13 = 3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75000"/>
                  <a:buFont typeface="Monotype Sorts" pitchFamily="2" charset="2"/>
                  <a:buChar char="l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p</m:t>
                    </m:r>
                    <m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cs typeface="Arial"/>
                  </a:rPr>
                  <a:t>,</a:t>
                </a:r>
                <a:r>
                  <a:rPr kumimoji="0" lang="en-US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cs typeface="Arial"/>
                  </a:rPr>
                  <a:t> compared and valid 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/>
                    <a:cs typeface="Arial"/>
                  </a:rPr>
                  <a:t>match found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cs typeface="Arial"/>
                </a:endParaRPr>
              </a:p>
              <a:p>
                <a:pPr marL="400050" lvl="1" indent="0">
                  <a:buClr>
                    <a:srgbClr val="0033CC"/>
                  </a:buClr>
                  <a:buSzPct val="75000"/>
                  <a:buNone/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/>
                    <a:ea typeface="+mn-ea"/>
                    <a:cs typeface="Arial"/>
                  </a:rPr>
                  <a:t>     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Arial"/>
                  </a:rPr>
                  <a:t>s &lt; n-m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75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Arial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=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cs typeface="Arial"/>
                  </a:rPr>
                  <a:t>( 10.(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0" lang="en-US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cs typeface="Arial"/>
                  </a:rPr>
                  <a:t> - T[2].9) + T[5]) mod 13 = (10. (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/>
                    <a:cs typeface="Arial"/>
                  </a:rPr>
                  <a:t>3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cs typeface="Arial"/>
                  </a:rPr>
                  <a:t>-1.9)+1) mod 13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75000"/>
                  <a:buFont typeface="Monotype Sorts" pitchFamily="2" charset="2"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cs typeface="Arial"/>
                  </a:rPr>
                  <a:t>                       = ( 10. (-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/>
                    <a:cs typeface="Arial"/>
                  </a:rPr>
                  <a:t>6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cs typeface="Arial"/>
                  </a:rPr>
                  <a:t>) + 1) mod 13 = 6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4B7C-6C3B-4262-8B5D-DE0588EA3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511" y="4324253"/>
                <a:ext cx="8679969" cy="2309488"/>
              </a:xfrm>
              <a:blipFill>
                <a:blip r:embed="rId2"/>
                <a:stretch>
                  <a:fillRect l="-140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42862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090988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1FCC713-54FB-415E-97A3-E127293B911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32359" y="909743"/>
                <a:ext cx="3878477" cy="331134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Monotype Sorts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Monotype Sorts" pitchFamily="2" charset="2"/>
                  <a:buChar char="u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Monotype Sorts" pitchFamily="2" charset="2"/>
                  <a:buChar char="]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1800" kern="0" dirty="0"/>
                  <a:t>n=8, m=3</a:t>
                </a:r>
              </a:p>
              <a:p>
                <a:r>
                  <a:rPr lang="en-US" sz="1800" kern="0" dirty="0"/>
                  <a:t>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0" dirty="0"/>
                  <a:t> mod 13 = 9</a:t>
                </a:r>
              </a:p>
              <a:p>
                <a:r>
                  <a:rPr lang="en-US" sz="1800" kern="0" dirty="0"/>
                  <a:t>p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kern="0" dirty="0"/>
              </a:p>
              <a:p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kern="0" dirty="0"/>
                  <a:t>: p = (10.0+1) mod 13 = 1</a:t>
                </a:r>
              </a:p>
              <a:p>
                <a:pPr marL="0" indent="0">
                  <a:buNone/>
                </a:pPr>
                <a:r>
                  <a:rPr lang="en-US" sz="1800" b="0" kern="0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kern="0" dirty="0"/>
                  <a:t> = (10.0+4) mod 13 = 4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=2:</m:t>
                    </m:r>
                  </m:oMath>
                </a14:m>
                <a:r>
                  <a:rPr lang="en-US" sz="1800" kern="0" dirty="0"/>
                  <a:t> p = (10.1+5) mod 13 = 2</a:t>
                </a:r>
              </a:p>
              <a:p>
                <a:pPr marL="0" indent="0">
                  <a:buNone/>
                </a:pPr>
                <a:r>
                  <a:rPr lang="en-US" sz="1800" kern="0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kern="0" dirty="0"/>
                  <a:t> = (10.4+1) mod 13 = 2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=3:</m:t>
                    </m:r>
                  </m:oMath>
                </a14:m>
                <a:r>
                  <a:rPr lang="en-US" sz="1800" kern="0" dirty="0"/>
                  <a:t> p = (10.2+9) mod 13 = 3</a:t>
                </a:r>
              </a:p>
              <a:p>
                <a:pPr marL="0" indent="0">
                  <a:buNone/>
                </a:pPr>
                <a:r>
                  <a:rPr lang="en-US" sz="1800" kern="0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kern="0" dirty="0"/>
                  <a:t> = (10.2+5) mod 13 = 12</a:t>
                </a:r>
              </a:p>
              <a:p>
                <a:r>
                  <a:rPr lang="en-US" sz="1800" kern="0" dirty="0"/>
                  <a:t>so, p 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kern="0" dirty="0"/>
                  <a:t> = 12</a:t>
                </a:r>
                <a:r>
                  <a:rPr lang="en-US" sz="1400" kern="0" dirty="0"/>
                  <a:t> 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1FCC713-54FB-415E-97A3-E127293B9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59" y="909743"/>
                <a:ext cx="3878477" cy="3311345"/>
              </a:xfrm>
              <a:prstGeom prst="rect">
                <a:avLst/>
              </a:prstGeom>
              <a:blipFill>
                <a:blip r:embed="rId3"/>
                <a:stretch>
                  <a:fillRect l="-313" t="-548" b="-3108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8FE033B-CBB9-406B-A3AB-B0554AEFC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11" y="1012907"/>
            <a:ext cx="4819848" cy="33113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041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Naive String Matching Algorithm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822325" y="1371600"/>
            <a:ext cx="70167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2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T : </a:t>
            </a:r>
          </a:p>
          <a:p>
            <a:pPr algn="l"/>
            <a:endParaRPr lang="en-US" sz="32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  <a:p>
            <a:pPr algn="l"/>
            <a:r>
              <a:rPr lang="en-US" sz="32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P : 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676400" y="1524000"/>
            <a:ext cx="6553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676400" y="23622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752600" y="1600200"/>
            <a:ext cx="657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a       b       c       a       b       d       a       a       b      c       d       e 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133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743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276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3810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495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5029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556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6096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6705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7239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7848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3978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a      b       d </a:t>
            </a:r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2133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2667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822325" y="1371600"/>
            <a:ext cx="70167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2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T : </a:t>
            </a:r>
          </a:p>
          <a:p>
            <a:pPr algn="l"/>
            <a:endParaRPr lang="en-US" sz="32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  <a:p>
            <a:pPr algn="l"/>
            <a:r>
              <a:rPr lang="en-US" sz="32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P : 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743200" y="1524000"/>
            <a:ext cx="556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2819400" y="1600200"/>
            <a:ext cx="549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 c       a       b       d       a       a       b      c       d       e </a:t>
            </a:r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3200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3810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4343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4876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auto">
          <a:xfrm>
            <a:off x="556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493" name="Line 14"/>
          <p:cNvSpPr>
            <a:spLocks noChangeShapeType="1"/>
          </p:cNvSpPr>
          <p:nvPr/>
        </p:nvSpPr>
        <p:spPr bwMode="auto">
          <a:xfrm>
            <a:off x="6096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494" name="Line 15"/>
          <p:cNvSpPr>
            <a:spLocks noChangeShapeType="1"/>
          </p:cNvSpPr>
          <p:nvPr/>
        </p:nvSpPr>
        <p:spPr bwMode="auto">
          <a:xfrm>
            <a:off x="6629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>
            <a:off x="7162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496" name="Line 17"/>
          <p:cNvSpPr>
            <a:spLocks noChangeShapeType="1"/>
          </p:cNvSpPr>
          <p:nvPr/>
        </p:nvSpPr>
        <p:spPr bwMode="auto">
          <a:xfrm>
            <a:off x="7772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497" name="Text Box 20"/>
          <p:cNvSpPr txBox="1">
            <a:spLocks noChangeArrowheads="1"/>
          </p:cNvSpPr>
          <p:nvPr/>
        </p:nvSpPr>
        <p:spPr bwMode="auto">
          <a:xfrm>
            <a:off x="2743200" y="2438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 d </a:t>
            </a:r>
          </a:p>
        </p:txBody>
      </p:sp>
      <p:sp>
        <p:nvSpPr>
          <p:cNvPr id="20498" name="Text Box 23"/>
          <p:cNvSpPr txBox="1">
            <a:spLocks noChangeArrowheads="1"/>
          </p:cNvSpPr>
          <p:nvPr/>
        </p:nvSpPr>
        <p:spPr bwMode="auto">
          <a:xfrm>
            <a:off x="1752600" y="3733800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Mismatch after 3 Comparisons</a:t>
            </a:r>
          </a:p>
        </p:txBody>
      </p:sp>
      <p:sp>
        <p:nvSpPr>
          <p:cNvPr id="20499" name="Rectangle 24"/>
          <p:cNvSpPr>
            <a:spLocks noChangeArrowheads="1"/>
          </p:cNvSpPr>
          <p:nvPr/>
        </p:nvSpPr>
        <p:spPr bwMode="auto">
          <a:xfrm>
            <a:off x="1752600" y="2286000"/>
            <a:ext cx="990600" cy="6096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500" name="Line 25"/>
          <p:cNvSpPr>
            <a:spLocks noChangeShapeType="1"/>
          </p:cNvSpPr>
          <p:nvPr/>
        </p:nvSpPr>
        <p:spPr bwMode="auto">
          <a:xfrm>
            <a:off x="22098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501" name="Text Box 27"/>
          <p:cNvSpPr txBox="1">
            <a:spLocks noChangeArrowheads="1"/>
          </p:cNvSpPr>
          <p:nvPr/>
        </p:nvSpPr>
        <p:spPr bwMode="auto">
          <a:xfrm>
            <a:off x="1828800" y="2438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a      b</a:t>
            </a:r>
          </a:p>
        </p:txBody>
      </p:sp>
      <p:sp>
        <p:nvSpPr>
          <p:cNvPr id="20502" name="Rectangle 29"/>
          <p:cNvSpPr>
            <a:spLocks noChangeArrowheads="1"/>
          </p:cNvSpPr>
          <p:nvPr/>
        </p:nvSpPr>
        <p:spPr bwMode="auto">
          <a:xfrm>
            <a:off x="2743200" y="2286000"/>
            <a:ext cx="457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503" name="Rectangle 30"/>
          <p:cNvSpPr>
            <a:spLocks noChangeArrowheads="1"/>
          </p:cNvSpPr>
          <p:nvPr/>
        </p:nvSpPr>
        <p:spPr bwMode="auto">
          <a:xfrm>
            <a:off x="1752600" y="1524000"/>
            <a:ext cx="990600" cy="5334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504" name="Line 31"/>
          <p:cNvSpPr>
            <a:spLocks noChangeShapeType="1"/>
          </p:cNvSpPr>
          <p:nvPr/>
        </p:nvSpPr>
        <p:spPr bwMode="auto">
          <a:xfrm>
            <a:off x="2209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0505" name="Text Box 32"/>
          <p:cNvSpPr txBox="1">
            <a:spLocks noChangeArrowheads="1"/>
          </p:cNvSpPr>
          <p:nvPr/>
        </p:nvSpPr>
        <p:spPr bwMode="auto">
          <a:xfrm>
            <a:off x="1828800" y="1600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a      b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Naive String Matching Algorithm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22325" y="1371600"/>
            <a:ext cx="70167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2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T : </a:t>
            </a:r>
          </a:p>
          <a:p>
            <a:pPr algn="l"/>
            <a:endParaRPr lang="en-US" sz="32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  <a:p>
            <a:pPr algn="l"/>
            <a:r>
              <a:rPr lang="en-US" sz="32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P :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676400" y="1524000"/>
            <a:ext cx="6553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133600" y="2286000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752600" y="1600200"/>
            <a:ext cx="657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a       b       c       a       b       d       a       a       b      c       d       e 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133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743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3276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810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4495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5029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556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6096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6705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7239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7848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209800" y="23622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 a        b     d   </a:t>
            </a: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32766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>
            <a:off x="1676400" y="3581400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Mismatch after 1 Comparison</a:t>
            </a:r>
          </a:p>
        </p:txBody>
      </p:sp>
      <p:sp>
        <p:nvSpPr>
          <p:cNvPr id="21527" name="Line 26"/>
          <p:cNvSpPr>
            <a:spLocks noChangeShapeType="1"/>
          </p:cNvSpPr>
          <p:nvPr/>
        </p:nvSpPr>
        <p:spPr bwMode="auto">
          <a:xfrm>
            <a:off x="27432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Naive String Matching Algorithm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22325" y="1371600"/>
            <a:ext cx="70167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2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T : </a:t>
            </a:r>
          </a:p>
          <a:p>
            <a:pPr algn="l"/>
            <a:endParaRPr lang="en-US" sz="32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  <a:p>
            <a:pPr algn="l"/>
            <a:r>
              <a:rPr lang="en-US" sz="32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P : 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676400" y="1524000"/>
            <a:ext cx="6553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743200" y="22860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752600" y="1600200"/>
            <a:ext cx="657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a       b       c       a       b       d       a       a       b      c       d       e 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133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743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276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3810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4495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5029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5562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6096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6705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7239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7848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743200" y="23622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   a       b      d   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1676400" y="3581400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Mismatch after 1 Comparison</a:t>
            </a:r>
          </a:p>
        </p:txBody>
      </p:sp>
      <p:sp>
        <p:nvSpPr>
          <p:cNvPr id="22550" name="Line 24"/>
          <p:cNvSpPr>
            <a:spLocks noChangeShapeType="1"/>
          </p:cNvSpPr>
          <p:nvPr/>
        </p:nvSpPr>
        <p:spPr bwMode="auto">
          <a:xfrm>
            <a:off x="32766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2551" name="Line 27"/>
          <p:cNvSpPr>
            <a:spLocks noChangeShapeType="1"/>
          </p:cNvSpPr>
          <p:nvPr/>
        </p:nvSpPr>
        <p:spPr bwMode="auto">
          <a:xfrm>
            <a:off x="38862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Naive String Matching Algorithm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22325" y="1371600"/>
            <a:ext cx="70167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2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T : </a:t>
            </a:r>
          </a:p>
          <a:p>
            <a:pPr algn="l"/>
            <a:endParaRPr lang="en-US" sz="32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  <a:p>
            <a:pPr algn="l"/>
            <a:r>
              <a:rPr lang="en-US" sz="32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P :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676400" y="15240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76600" y="2286000"/>
            <a:ext cx="1752600" cy="5334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752600" y="16002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a       b       c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2133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2743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3276600" y="23622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   a       b      d   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852613" y="3581400"/>
            <a:ext cx="7165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Match found after 3 Comparisons</a:t>
            </a:r>
          </a:p>
        </p:txBody>
      </p:sp>
      <p:sp>
        <p:nvSpPr>
          <p:cNvPr id="23565" name="Line 22"/>
          <p:cNvSpPr>
            <a:spLocks noChangeShapeType="1"/>
          </p:cNvSpPr>
          <p:nvPr/>
        </p:nvSpPr>
        <p:spPr bwMode="auto">
          <a:xfrm>
            <a:off x="38100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66" name="Line 23"/>
          <p:cNvSpPr>
            <a:spLocks noChangeShapeType="1"/>
          </p:cNvSpPr>
          <p:nvPr/>
        </p:nvSpPr>
        <p:spPr bwMode="auto">
          <a:xfrm>
            <a:off x="44196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67" name="Rectangle 25"/>
          <p:cNvSpPr>
            <a:spLocks noChangeArrowheads="1"/>
          </p:cNvSpPr>
          <p:nvPr/>
        </p:nvSpPr>
        <p:spPr bwMode="auto">
          <a:xfrm>
            <a:off x="3276600" y="1524000"/>
            <a:ext cx="1752600" cy="5334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68" name="Text Box 26"/>
          <p:cNvSpPr txBox="1">
            <a:spLocks noChangeArrowheads="1"/>
          </p:cNvSpPr>
          <p:nvPr/>
        </p:nvSpPr>
        <p:spPr bwMode="auto">
          <a:xfrm>
            <a:off x="3276600" y="16002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   a       b      d   </a:t>
            </a:r>
          </a:p>
        </p:txBody>
      </p:sp>
      <p:sp>
        <p:nvSpPr>
          <p:cNvPr id="23569" name="Line 27"/>
          <p:cNvSpPr>
            <a:spLocks noChangeShapeType="1"/>
          </p:cNvSpPr>
          <p:nvPr/>
        </p:nvSpPr>
        <p:spPr bwMode="auto">
          <a:xfrm>
            <a:off x="3810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70" name="Line 28"/>
          <p:cNvSpPr>
            <a:spLocks noChangeShapeType="1"/>
          </p:cNvSpPr>
          <p:nvPr/>
        </p:nvSpPr>
        <p:spPr bwMode="auto">
          <a:xfrm>
            <a:off x="4419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71" name="Rectangle 29"/>
          <p:cNvSpPr>
            <a:spLocks noChangeArrowheads="1"/>
          </p:cNvSpPr>
          <p:nvPr/>
        </p:nvSpPr>
        <p:spPr bwMode="auto">
          <a:xfrm>
            <a:off x="5029200" y="1524000"/>
            <a:ext cx="3124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72" name="Text Box 30"/>
          <p:cNvSpPr txBox="1">
            <a:spLocks noChangeArrowheads="1"/>
          </p:cNvSpPr>
          <p:nvPr/>
        </p:nvSpPr>
        <p:spPr bwMode="auto">
          <a:xfrm>
            <a:off x="5105400" y="1524000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73" name="Text Box 31"/>
          <p:cNvSpPr txBox="1">
            <a:spLocks noChangeArrowheads="1"/>
          </p:cNvSpPr>
          <p:nvPr/>
        </p:nvSpPr>
        <p:spPr bwMode="auto">
          <a:xfrm>
            <a:off x="5029200" y="1600200"/>
            <a:ext cx="373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a      a      b       c       d       e</a:t>
            </a:r>
          </a:p>
        </p:txBody>
      </p:sp>
      <p:sp>
        <p:nvSpPr>
          <p:cNvPr id="23574" name="Line 32"/>
          <p:cNvSpPr>
            <a:spLocks noChangeShapeType="1"/>
          </p:cNvSpPr>
          <p:nvPr/>
        </p:nvSpPr>
        <p:spPr bwMode="auto">
          <a:xfrm>
            <a:off x="5486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75" name="Line 33"/>
          <p:cNvSpPr>
            <a:spLocks noChangeShapeType="1"/>
          </p:cNvSpPr>
          <p:nvPr/>
        </p:nvSpPr>
        <p:spPr bwMode="auto">
          <a:xfrm>
            <a:off x="5943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76" name="Line 34"/>
          <p:cNvSpPr>
            <a:spLocks noChangeShapeType="1"/>
          </p:cNvSpPr>
          <p:nvPr/>
        </p:nvSpPr>
        <p:spPr bwMode="auto">
          <a:xfrm>
            <a:off x="6477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77" name="Line 35"/>
          <p:cNvSpPr>
            <a:spLocks noChangeShapeType="1"/>
          </p:cNvSpPr>
          <p:nvPr/>
        </p:nvSpPr>
        <p:spPr bwMode="auto">
          <a:xfrm>
            <a:off x="7010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78" name="Line 36"/>
          <p:cNvSpPr>
            <a:spLocks noChangeShapeType="1"/>
          </p:cNvSpPr>
          <p:nvPr/>
        </p:nvSpPr>
        <p:spPr bwMode="auto">
          <a:xfrm>
            <a:off x="7620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79" name="Text Box 37"/>
          <p:cNvSpPr txBox="1">
            <a:spLocks noChangeArrowheads="1"/>
          </p:cNvSpPr>
          <p:nvPr/>
        </p:nvSpPr>
        <p:spPr bwMode="auto">
          <a:xfrm>
            <a:off x="457200" y="49530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" charset="0"/>
              <a:ea typeface="ＭＳ Ｐゴシック" pitchFamily="-108" charset="-128"/>
              <a:cs typeface="+mn-cs"/>
            </a:endParaRPr>
          </a:p>
        </p:txBody>
      </p:sp>
      <p:sp>
        <p:nvSpPr>
          <p:cNvPr id="23580" name="Text Box 38"/>
          <p:cNvSpPr txBox="1">
            <a:spLocks noChangeArrowheads="1"/>
          </p:cNvSpPr>
          <p:nvPr/>
        </p:nvSpPr>
        <p:spPr bwMode="auto">
          <a:xfrm>
            <a:off x="836240" y="4479925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pitchFamily="-108" charset="-128"/>
                <a:cs typeface="+mn-cs"/>
              </a:rPr>
              <a:t>Thus, after 8 comparisons the substring P is found in T.</a:t>
            </a: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Naive String Matching Algorithm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5ECE57-885E-4DDF-AB9F-6C6A2ED02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02" y="3710738"/>
            <a:ext cx="9144000" cy="31004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1FB072-24D5-4CF6-B912-17356B093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48" y="1052736"/>
            <a:ext cx="4946103" cy="1998558"/>
          </a:xfrm>
          <a:prstGeom prst="rect">
            <a:avLst/>
          </a:prstGeom>
          <a:ln>
            <a:solidFill>
              <a:srgbClr val="A50021"/>
            </a:solidFill>
          </a:ln>
        </p:spPr>
      </p:pic>
      <p:sp>
        <p:nvSpPr>
          <p:cNvPr id="607239" name="Text Box 7"/>
          <p:cNvSpPr txBox="1">
            <a:spLocks noChangeArrowheads="1"/>
          </p:cNvSpPr>
          <p:nvPr/>
        </p:nvSpPr>
        <p:spPr bwMode="auto">
          <a:xfrm>
            <a:off x="4355976" y="1556792"/>
            <a:ext cx="45688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worst-case running time is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charset="2"/>
              </a:rPr>
              <a:t>Q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((n-m+1)m)</a:t>
            </a:r>
          </a:p>
        </p:txBody>
      </p:sp>
      <p:sp>
        <p:nvSpPr>
          <p:cNvPr id="607240" name="WordArt 8"/>
          <p:cNvSpPr>
            <a:spLocks noChangeArrowheads="1" noChangeShapeType="1" noTextEdit="1"/>
          </p:cNvSpPr>
          <p:nvPr/>
        </p:nvSpPr>
        <p:spPr bwMode="auto">
          <a:xfrm>
            <a:off x="2138363" y="4725144"/>
            <a:ext cx="5092700" cy="189706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Impact"/>
              </a:rPr>
              <a:t>How to do better?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2438400" y="5181600"/>
            <a:ext cx="482600" cy="274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/>
              <a:t>32.4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Naive String Matching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4C059C-1CB6-433D-A9CA-B80A22BBC696}"/>
                  </a:ext>
                </a:extLst>
              </p:cNvPr>
              <p:cNvSpPr txBox="1"/>
              <p:nvPr/>
            </p:nvSpPr>
            <p:spPr>
              <a:xfrm>
                <a:off x="852243" y="3094173"/>
                <a:ext cx="7456729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b="0" i="0" dirty="0">
                    <a:solidFill>
                      <a:srgbClr val="FF0000"/>
                    </a:solidFill>
                    <a:effectLst/>
                    <a:latin typeface="Times-Roman"/>
                  </a:rPr>
                  <a:t>The naive string-matcher is inefficient because it entirely ignores information gained about the text for one value of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i="0" dirty="0">
                    <a:solidFill>
                      <a:srgbClr val="FF0000"/>
                    </a:solidFill>
                    <a:effectLst/>
                    <a:latin typeface="Times-Roman"/>
                  </a:rPr>
                  <a:t> when it considers other values of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4C059C-1CB6-433D-A9CA-B80A22BB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43" y="3094173"/>
                <a:ext cx="7456729" cy="646331"/>
              </a:xfrm>
              <a:prstGeom prst="rect">
                <a:avLst/>
              </a:prstGeom>
              <a:blipFill>
                <a:blip r:embed="rId4"/>
                <a:stretch>
                  <a:fillRect l="-736" t="-5660" r="-65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9" grpId="0"/>
      <p:bldP spid="60724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C4962-1C8D-4FEF-8471-655A85AA653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40840" y="548680"/>
            <a:ext cx="8229600" cy="2592387"/>
          </a:xfrm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191460897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25898</TotalTime>
  <Words>1245</Words>
  <Application>Microsoft Office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</vt:lpstr>
      <vt:lpstr>Arial Black</vt:lpstr>
      <vt:lpstr>Calibri</vt:lpstr>
      <vt:lpstr>Cambria Math</vt:lpstr>
      <vt:lpstr>Impact</vt:lpstr>
      <vt:lpstr>Monotype Sorts</vt:lpstr>
      <vt:lpstr>MT2MIT</vt:lpstr>
      <vt:lpstr>Symbol</vt:lpstr>
      <vt:lpstr>Tahoma</vt:lpstr>
      <vt:lpstr>Times New Roman</vt:lpstr>
      <vt:lpstr>Times-Roman</vt:lpstr>
      <vt:lpstr>computer-bunny.blue</vt:lpstr>
      <vt:lpstr>Office Theme</vt:lpstr>
      <vt:lpstr>1_computer-bunny.blue</vt:lpstr>
      <vt:lpstr>Equation</vt:lpstr>
      <vt:lpstr>String Matching Algorithms</vt:lpstr>
      <vt:lpstr>String Matching Problem</vt:lpstr>
      <vt:lpstr>Naive String Matching Algorithm</vt:lpstr>
      <vt:lpstr>Naive String Matching Algorithm</vt:lpstr>
      <vt:lpstr>Naive String Matching Algorithm</vt:lpstr>
      <vt:lpstr>Naive String Matching Algorithm</vt:lpstr>
      <vt:lpstr>Naive String Matching Algorithm</vt:lpstr>
      <vt:lpstr>Naive String Matching Algorithm</vt:lpstr>
      <vt:lpstr>PowerPoint Presentation</vt:lpstr>
      <vt:lpstr>Rabin-Karp Algorithm</vt:lpstr>
      <vt:lpstr>Rabin-Karp Algorithm</vt:lpstr>
      <vt:lpstr>Rabin-Karp Algorithm</vt:lpstr>
      <vt:lpstr>PowerPoint Presentation</vt:lpstr>
      <vt:lpstr>Rabin-Karp Algorithm</vt:lpstr>
      <vt:lpstr>Rabin-Karp Algorithm</vt:lpstr>
      <vt:lpstr>Rabin-Karp Algorithm</vt:lpstr>
      <vt:lpstr>Rabin-Karp Algorithm</vt:lpstr>
      <vt:lpstr>PowerPoint Presentation</vt:lpstr>
      <vt:lpstr>Working with modulo q = 13 and d = 10, find all valid matches and spurious hits (incorrect matches) in the text T = “41591851" for pattern P = “159", using the Rabin-Karp algorithm.</vt:lpstr>
      <vt:lpstr>Working with modulo q = 13 and d = 10, find all valid matches and spurious hits (incorrect matches) in the text T = “41591851" for pattern P = “159", using the Rabin-Karp algorithm.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Fariha Tabassum Islam - 1018052029</cp:lastModifiedBy>
  <cp:revision>1902</cp:revision>
  <dcterms:created xsi:type="dcterms:W3CDTF">2002-01-21T02:22:10Z</dcterms:created>
  <dcterms:modified xsi:type="dcterms:W3CDTF">2021-06-04T19:23:52Z</dcterms:modified>
</cp:coreProperties>
</file>