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"/>
  </p:notesMasterIdLst>
  <p:handoutMasterIdLst>
    <p:handoutMasterId r:id="rId5"/>
  </p:handoutMasterIdLst>
  <p:sldIdLst>
    <p:sldId id="517" r:id="rId2"/>
    <p:sldId id="516" r:id="rId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99FF"/>
    <a:srgbClr val="5674F6"/>
    <a:srgbClr val="6289F8"/>
    <a:srgbClr val="8097F8"/>
    <a:srgbClr val="2C61F6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0929"/>
  </p:normalViewPr>
  <p:slideViewPr>
    <p:cSldViewPr snapToObjects="1">
      <p:cViewPr varScale="1">
        <p:scale>
          <a:sx n="66" d="100"/>
          <a:sy n="66" d="100"/>
        </p:scale>
        <p:origin x="13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18524A33-7E7D-4764-8771-6679A60A024E}" type="datetime8">
              <a:rPr lang="en-US"/>
              <a:pPr>
                <a:defRPr/>
              </a:pPr>
              <a:t>5/8/2022 8:47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DF035309-6551-4324-B917-8C53DC0D53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981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0F2AAE34-EC47-4185-8E66-ACD283C58AA6}" type="datetime8">
              <a:rPr lang="en-US"/>
              <a:pPr>
                <a:defRPr/>
              </a:pPr>
              <a:t>5/8/2022 8:47 AM</a:t>
            </a:fld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5DDD19F5-E766-48DA-B90A-16CE8DCB0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30675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09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897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737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296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75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4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12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762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45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0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24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pitchFamily="34" charset="0"/>
                <a:cs typeface="+mn-cs"/>
              </a:rPr>
              <a:t>Dr. Md. Abul Kashem Mia, Professor, CSE Dept, BUET</a:t>
            </a:r>
            <a:r>
              <a:rPr lang="en-US" sz="900" b="1">
                <a:latin typeface="Arial" pitchFamily="34" charset="0"/>
                <a:cs typeface="+mn-cs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Prim’s Algorithm</a:t>
            </a: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81618820-C849-5F8C-9FC4-B95E887FD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8" y="943654"/>
            <a:ext cx="7198408" cy="5149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en-US" altLang="en-US" sz="2000" b="1" kern="0" dirty="0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kern="0" dirty="0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kern="0" dirty="0">
                <a:latin typeface="Courier New" panose="02070309020205020404" pitchFamily="49" charset="0"/>
              </a:rPr>
              <a:t>    for each </a:t>
            </a:r>
            <a:r>
              <a:rPr lang="en-US" altLang="en-US" sz="2000" b="1" i="1" kern="0" dirty="0">
                <a:latin typeface="Courier New" panose="02070309020205020404" pitchFamily="49" charset="0"/>
              </a:rPr>
              <a:t>u</a:t>
            </a:r>
            <a:r>
              <a:rPr lang="en-US" altLang="en-US" sz="2000" b="1" kern="0" dirty="0">
                <a:latin typeface="Courier New" panose="02070309020205020404" pitchFamily="49" charset="0"/>
              </a:rPr>
              <a:t> </a:t>
            </a: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altLang="en-US" sz="2000" b="1" kern="0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2000" b="1" i="1" kern="0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2000" b="1" kern="0" dirty="0">
                <a:latin typeface="Courier New" panose="02070309020205020404" pitchFamily="49" charset="0"/>
              </a:rPr>
              <a:t> </a:t>
            </a: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2000" b="1" i="1" kern="0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2000" b="1" kern="0" dirty="0">
                <a:latin typeface="Courier New" panose="02070309020205020404" pitchFamily="49" charset="0"/>
              </a:rPr>
              <a:t> </a:t>
            </a: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2000" b="1" i="1" kern="0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2000" b="1" i="1" kern="0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</a:t>
            </a:r>
            <a:r>
              <a:rPr lang="en-US" altLang="en-US" sz="2000" b="1" kern="0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2000" b="1" kern="0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489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Dijkstra’s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88" y="943654"/>
            <a:ext cx="8383326" cy="5149641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Dijkstra(G, w,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src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altLang="en-US" sz="2000" b="1" i="1" dirty="0">
                <a:latin typeface="Courier New" panose="02070309020205020404" pitchFamily="49" charset="0"/>
              </a:rPr>
              <a:t>u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dist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dist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src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src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</a:t>
            </a:r>
            <a:r>
              <a:rPr lang="en-US" alt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dist</a:t>
            </a:r>
            <a:r>
              <a:rPr lang="en-US" altLang="en-US" sz="2000" b="1" dirty="0">
                <a:solidFill>
                  <a:srgbClr val="0000CC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[u]+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w(</a:t>
            </a:r>
            <a:r>
              <a:rPr lang="en-US" alt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dist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alt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dist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[v] = </a:t>
            </a:r>
            <a:r>
              <a:rPr lang="en-US" alt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dist</a:t>
            </a:r>
            <a:r>
              <a:rPr lang="en-US" altLang="en-US" sz="2000" b="1" dirty="0">
                <a:solidFill>
                  <a:srgbClr val="0000CC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[u]+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w(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393526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24741</TotalTime>
  <Words>224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Courier New</vt:lpstr>
      <vt:lpstr>Monotype Sorts</vt:lpstr>
      <vt:lpstr>Tahoma</vt:lpstr>
      <vt:lpstr>Times New Roman</vt:lpstr>
      <vt:lpstr>computer-bunny.blue</vt:lpstr>
      <vt:lpstr>Prim’s Algorithm</vt:lpstr>
      <vt:lpstr>Dijkstra’s Algorithm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User</cp:lastModifiedBy>
  <cp:revision>1813</cp:revision>
  <dcterms:created xsi:type="dcterms:W3CDTF">2002-01-21T02:22:10Z</dcterms:created>
  <dcterms:modified xsi:type="dcterms:W3CDTF">2022-05-08T03:21:24Z</dcterms:modified>
</cp:coreProperties>
</file>