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618" r:id="rId3"/>
    <p:sldId id="619" r:id="rId4"/>
    <p:sldId id="615" r:id="rId5"/>
    <p:sldId id="614" r:id="rId6"/>
    <p:sldId id="621" r:id="rId7"/>
    <p:sldId id="622" r:id="rId8"/>
    <p:sldId id="620" r:id="rId9"/>
    <p:sldId id="62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04T03:40:40.0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1578 1032 631 0,'-8'-4'120'0,"1"-1"37"0,0 0 36 15,7 5 27-15,-5-5 17 0,2-2-45 16,3 2-14-16,0 5-5 0,0 0-23 16,3-5-26-16,-3 5-26 0,1-6-23 0,-1 6-13 15,0 0-4-15,0 0-8 0,0 0-15 0,0 0-5 16,0 0-11-16,0 0-9 0,2-1-5 0,3 2-7 16,0 2-1-16,1 5-1 0,3 3-3 0,2 4-2 15,2 5-1-15,0 6 2 0,2 3-1 0,0 6 4 16,3-2-1-16,-1 4 1 0,2 2 2 0,-2 0 3 15,0 1 0-15,1 2 0 0,-1-5 1 0,-1-2-1 16,-4-5 0-16,1-3 2 0,-2-2 0 0,1-4-2 16,-4-4 0-16,0-3 0 0,-8-14 0 15,6 9 2-15,-6-9-1 0,0 0 0 0,0 0 1 16,0 0 1-16,0 0 0 0,0 0 2 0,0 0-2 16,0 0 0-16,0 0 0 0,0 0 0 0,0 0-2 15,0 0-1-15,0 0-1 0,0 0-8 0,0 0-4 16,0 0-5-16,0 0-3 0,0 0-3 0,4 6-4 15,-4-6-4-15,0 0-1 0,0 0 0 0,0 0 5 16,0 0 4-16,0 0 1 0,0 0 3 16,0 0 6-16,0 0 3 0,0 0 4 0,0 0 4 15,0 0 3-15,0 0 3 0,0 0 2 16,0 0 4-16,0 0-1 0,7 2 9 0,-3-3 6 16,1 0 15-16,-1-3 10 0,1-3 2 0,-1-4-1 15,3-3-1-15,0-5-3 0,5-8-6 0,0-8-7 16,-3-3-16-16,4-6-16 0,0-4-9 0,0 0-2 15,-2 0-3-15,4 2 1 0,-5 6-4 0,-1 4-5 16,-4 6-8-16,0 8-10 0,-2 6-9 0,-3 16-16 16,0 0-27-16,0 0-34 0,0 0-34 0,0 0-38 15,0 0-43-15,0 0-39 0</inkml:trace>
  <inkml:trace contextRef="#ctx0" brushRef="#br0" timeOffset="339.32">1930 1239 163 0,'-4'7'94'0,"9"1"10"0,-1-1 14 0,5 4 19 0,1-1 25 15,4 1-12-15,2 0-10 0,3 1-17 0,3 1-12 16,-1-3-5-16,2 3-13 0,0-1-18 0,-1 0-27 16,-1 1-14-16,1 0-15 0,-2-1-2 15,-1 0-9-15,-1 0-8 0,-3-2 1 0,0 0 1 16,-5 1-1-16,1-1-1 0,-2 0 2 0,-3-2-2 15,0 0 0-15,-1-1 1 0,-1-1-1 0,-4-6 0 16,0 0 1-16,0 0 2 0,0 0 0 16,0 0 1-16,0 0 3 0,0 0 8 0,0 0 17 0,0 0 18 15,0 0 22-15,0 0 22 0,0 0 24 16,3 0 19-16,-1-1 14 0,-1-5-8 0,1-4-18 16,0-6-19-16,0-5-24 0,0-3-24 0,0-6-26 15,0-1-25-15,-1-1-26 0,1 2-21 0,1 0-25 16,2 4-24-16,0 2-21 0,-2 3-29 0,2 5-24 15,-2 4-28-15,1 4-31 0,-4 8-18 0,0 0-20 16</inkml:trace>
  <inkml:trace contextRef="#ctx0" brushRef="#br0" timeOffset="542.94">2443 1211 315 0,'3'5'72'0,"2"2"18"16,-2-3 20-16,0 2 18 0,0 0 13 15,0 1-14-15,0 1-11 0,1 2-5 0,1-2-4 16,1 1-18-16,1 1-18 0,-1 0-17 0,0 3-15 16,-1 0-9-16,3 1-6 0,-3 2-7 0,2-1-16 15,-2-1-1-15,0 1-14 0,-1 1-11 0,-1 1-16 16,1-2-24-16,-2-1-24 0,0 0-26 0,0-2-23 16,-2-2-29-16,1 0-13 0</inkml:trace>
  <inkml:trace contextRef="#ctx0" brushRef="#br0" timeOffset="893.35">2778 951 351 0,'-6'-8'138'0,"-2"-1"26"0,3 0 22 16,0 3 19-16,5 6 17 0,0 0-36 0,0 0-22 16,-5 0-27-16,5 0-32 0,-3 2-27 15,3 2-23-15,0 4-19 0,0 3-13 0,3 5-13 16,0 6-4-16,4 3 23 0,-3 6 7 0,4 3-1 15,-1-2 0-15,1 1 1 0,0 1-2 0,2 1 1 16,-2 0-2-16,1 0-25 0,-3-3-7 0,-1-2 2 16,2-4-3-16,-3 0-20 0,0-3-25 0,2-3-24 15,-2-2-34-15,-1-4-45 0,0-3-43 16,-3-11-43-16,0 0-42 0</inkml:trace>
  <inkml:trace contextRef="#ctx0" brushRef="#br0" timeOffset="1070.95">2709 1254 456 0,'-15'7'89'0,"2"1"30"0,3 1 27 0,0-2 18 0,10-7 8 15,0 0-38-15,0 0-16 0,0 0-8 0,0 0-8 16,0 0-29-16,0 0-24 0,-1 5-18 0,3-4-10 16,6 0 2-16,2-1 2 0,4-2-4 0,3-2-15 15,7 1-15-15,4-3-16 0,7-2-30 0,3-2-47 16,-1 0-55-16,-1-1-49 0</inkml:trace>
  <inkml:trace contextRef="#ctx0" brushRef="#br0" timeOffset="1421.04">2976 1013 561 0,'-11'-8'117'15,"3"-1"25"-15,0 3 20 0,1 2 16 0,-1 2 6 16,1 1-34-16,1 1-28 0,3 5-19 0,-1 0-15 15,2 3-22-15,2 1-12 0,2 4 0 0,3 3 15 16,3 3-3-16,2 2 1 0,1 3-8 16,0 2-8-16,1 4-4 0,1 1-7 0,0 2-15 15,1 2-21-15,0 0 2 0,-2-1 0 0,-3 0-1 16,0-4 2-16,-1-4 2 0,1-1-2 0,-4-4 0 16,-1-5-2-16,3-3-2 0,-7-13-3 15,0 0 0-15,0 0-1 0,0 0 1 0,0 0 0 0,4 6-2 16,2-5 5-16,-2-4 6 0,1-3 6 0,0-2 4 15,0-2-1-15,2-2-1 0,4-3 0 0,0-2-1 16,1-2-5-16,1 3-7 0,-1 1-5 0,3 1-3 16,-1 2-1-16,2-1-2 15,0 4-3-15,0 1-2 0,-1 4-10 0,1 2-12 16,-1 3-18-16,0 1-21 0,-1 1-15 0,4-1-22 0,-1 3-47 16,2-1-47-16,0 2-49 0</inkml:trace>
  <inkml:trace contextRef="#ctx0" brushRef="#br0" timeOffset="1673.43">3634 1244 622 0,'-13'-11'180'0,"-1"4"8"0,0 1 10 15,-1 1 7-15,1 5 3 0,1 1-97 0,0 1-42 16,0 1-21-16,3 1-14 0,0 1-8 0,1 2-14 16,-1 2-6-16,2 1-3 0,1 3-3 0,3 1 0 15,-2 1-2-15,5 2-8 0,0-1-14 16,1 0-19-16,2 0-18 0,1-1-14 0,3 0-18 15,-1-5-8-15,2-1-9 0,1-4 5 0,3-1 16 16,-3-4 23-16,6-1 18 0,1-3 14 0,-1-2 19 16,1-3 8-16,-2-1 12 0,-1-3 9 15,-1-1 0-15,-4-3 4 0,0-1 3 0,-3-2-1 16,-4 1-1-16,-3 1-8 0,-1 2-14 0,-3 3-29 16,-1 1-32-16,0 4-35 0,-1 2-38 0</inkml:trace>
  <inkml:trace contextRef="#ctx0" brushRef="#br0" timeOffset="2005.3">3691 1255 372 0,'5'-5'169'16,"-5"5"9"-16,0 0 17 0,0 0 16 0,0 0 4 16,0 0-70-16,0 0-50 0,0 0-35 0,0-1-16 15,0 2-12-15,-1 2-15 0,1 4-15 0,0 2-7 16,1 1 4-16,1 4 0 0,0 1 2 0,1 0-1 15,-1 1 1-15,7 0-6 0,-2-1-5 0,3 1-19 16,-1-4-23-16,4 0-31 0,-1-2-25 0,1-2-16 16,1-2-15-16,1-2-2 0,2-4-4 0,3-5 17 15,2-2 23-15,-2-2 46 0,1-5 36 0,2-1 38 16,-3-3 36-16,2-2 38 0,-2-1 33 0,-1-2 29 16,-3 0 21-16,-4 1 3 15,0 0-1-15,-5 4-11 0,0 2-19 0,-4 3-28 16,-3 13-28-16,0 0-29 0,0 0-28 0,0 0-29 15,0 0-24-15,2-5-15 0,0 5-4 0,-1 5-1 16,-1 6 2-16,-1 3-3 0,0 3-11 0,-1 2-8 16,4 0-11-16,-1 2-16 0,0 0-28 0,3-4-37 15,-1-2-34-15,2-2-24 0</inkml:trace>
  <inkml:trace contextRef="#ctx0" brushRef="#br0" timeOffset="2444.98">4232 1127 348 0,'-2'-9'69'0,"1"0"14"0,0 1 7 0,-1 0 9 0,1-2 6 16,0 1-24-16,-1-2-22 15,0 4-9-15,-1-4-9 0,2 2-13 0,-1-1-10 16,1 1-9-16,-1-2-7 0,0 2 1 0,-1 0 4 16,-2 1 7-16,3-1 13 0,0-2 14 0,-1 1 14 15,0-4 18-15,0 4 16 0,1-3 14 0,-1 2 10 16,2 0 13-16,-2 2 1 0,3-1-5 0,-2 2-9 15,2 8-15-15,0 0-19 0,0 0-21 0,0 0-19 16,-2-3-23-16,1 10-16 0,2 6-11 0,0 1-8 16,1 7 1-16,3 6 1 0,-1 6 7 15,3 6 3-15,2 6 3 0,2 3-1 0,-2-3 5 16,1-4 2-16,2 2 3 0,-3 0 0 0,1-1-4 16,-2-5 2-16,-1-5-10 0,-2-5-16 0,-1-3-23 15,0-3-22-15,1-4-33 0,-3-2-29 0,-2-15-35 16,0 0-40-16,0 0-36 0</inkml:trace>
  <inkml:trace contextRef="#ctx0" brushRef="#br0" timeOffset="2639.33">4200 1205 580 0,'-14'2'121'0,"3"2"26"16,2 0 22-16,9-4 13 0,-6 6 4 0,1-2-29 15,5-4-14-15,0 0-3 0,0 0-13 0,1 4-11 16,2 0-17-16,2 0-11 0,1-1 0 15,7 0-2-15,3-2-10 0,6 1-19 0,7-3-15 16,6 0-15-16,5-3-6 0,0 1-5 0,2-4-23 16,-1 2-18-16,3-2-24 0,-6 0-27 0,-3 1-36 15,-4-1-38-15,-6 2-43 0,-6-1-42 16,-6 1-28-16,-4 0-34 0</inkml:trace>
  <inkml:trace contextRef="#ctx0" brushRef="#br0" timeOffset="3921.28">5731 801 171 0,'1'-6'71'15,"-1"6"11"-15,3-7 21 0,-3 7 25 0,1-5 13 16,-1 5-18-16,0 0-12 0,0 0-4 0,0 0-4 16,0 0-4-16,0 0-14 0,0 0-20 0,0 0-4 15,0 0-3-15,-1-3-1 0,-2-1-5 16,3 4-3-16,0 0-3 0,0 0-4 0,0 0-2 0,0 0-6 15,0 0-7-15,-2-1-3 0,2 1 1 16,0 0-1-16,0 0-2 0,-4 0-5 0,4 0 0 16,0 0-6-16,0 0-4 0,-4 2-4 0,1 1-6 15,1 4-4-15,0 0 0 0,-1 1-2 16,1 5-3-16,4-1 2 0,3 1 2 0,-2 4 1 16,0-2 0-16,1 0 0 0,0 2 0 0,-2-3 1 15,2 0 2-15,-2 0-2 0,2-1 1 0,0-1 1 16,-2 1 2-16,1-5 1 0,-2 3 1 0,1 0 3 15,-2 0 2-15,0 0 2 0,-1-1-1 16,-1 0 1-16,-2-2 0 0,-2-1 2 0,0 0-2 0,-2-1-3 16,-1 1-4-16,-2-3-7 0,3-2-6 15,-2-2-9-15,1 0-12 0,1-1-9 0,3-2-12 16,0-1-14-16,2-4-6 0,3-3-1 0,2 0 2 16,2-1 2-16,2 0 4 0,2-2 2 0,1 0 9 15,4-1 12-15,1 1 8 0,0-1 6 0,2 2 5 16,5 1 8-16,1 2 3 0,3-3 8 0,0 5 3 15,6-2 3-15,0 5 1 0,0 2 4 0,-1 3 7 16,-3 2 12-16,0 2 12 0,-7-1 4 0,-5 2-1 16,-15-5 0-16,12 8 0 0,-4-2-2 15,-7 3-11-15,-3 0-11 0,-2-1-11 0,-3-3-6 16,1 1-16-16,0 1-17 0,1 1-15 0,-1 2-22 16,2-1-23-16,-2 1-33 0</inkml:trace>
  <inkml:trace contextRef="#ctx0" brushRef="#br0" timeOffset="4106.83">6304 797 501 0,'4'-6'78'0,"-6"3"17"16,-3 3 28-16,-4 6 18 0,-4 1 8 0,-4 5-29 15,-1 3-18-15,-2 0-19 0,0 6-10 0,7-3-20 16,-4 1-27-16,3-1-21 0,3-2-6 15,-2-3-16-15,6-1-26 0,2-1-24 0,1-3-18 16,4-8-21-16,-2 9-30 0,3-2-20 0,-1-7-21 16,2 4 2-16</inkml:trace>
  <inkml:trace contextRef="#ctx0" brushRef="#br0" timeOffset="4255.56">6230 955 289 0,'15'-18'126'0,"-2"0"28"16,2-3 34-16,-4 4 26 0,-2 1 13 0,-1 1-21 15,-2 1-24-15,-6 14-31 0,0 0-36 0,0 0-29 16,0 0-36-16,0 0-29 0,4-4-15 15,-1 5-16-15,0 6-7 0,-3 3-4 0,1 7 2 16,-1 2 1-16,-1-1-2 0,2 3-10 16,0-1-14-16,0 1-12 0,2-7-21 0,-1-1-29 15,0-1-34-15,3-4-48 0</inkml:trace>
  <inkml:trace contextRef="#ctx0" brushRef="#br0" timeOffset="4640.43">6532 757 224 0,'-8'-6'71'15,"8"6"26"-15,-8 3 16 0,0-1 34 0,2 3 29 0,3 1-18 16,3 5 6-16,3 1 12 0,2 2 2 16,3 6-18-16,-1-1-15 0,2 3-33 0,1-1-28 15,-1-1-18-15,1 2-22 0,-2 3-22 0,4-4-12 16,-5 3-7-16,-1-4-1 0,-3-1 56 0,-1-1-57 15,-1 0-2-15,-1-2-4 0,-1 0-10 0,-2-2-10 16,-1-3-7-16,-3 0 0 0,0-4-59 16,-4-2 57-16,3-2 3 0,-1-2 3 0,-2-3 7 15,3-2-1-15,-1-2-9 0,1-5-8 0,1-1 2 16,2-4 5-16,3-2 0 0,3-3 0 0,2-4 4 16,5-3 9-16,3 1 15 0,1-1 8 0,3-1-1 15,3 2-6-15,3 4-1 0,3 1 1 16,-3 6 0-16,3 5 2 0,-2 4 4 0,-2 3 4 15,-1 4 4-15,-2 3 3 0,-3 6 2 0,1 0-1 16,-6 1 1-16,-1 4-2 0,-1-3-4 0,0 2-3 16,-2 2-4-16,0-1-6 0,0 3-24 0,2 0-32 15,1-2-37-15,-2 4-46 0,3-5-57 0</inkml:trace>
  <inkml:trace contextRef="#ctx0" brushRef="#br0" timeOffset="4972.04">7097 765 352 0,'-4'-13'114'16,"-2"-2"28"-16,-1-1 35 0,4 0 37 0,-3 2 48 16,2 2 1-16,3-3 1 0,-1 2-8 0,2 13-15 15,-1-10-19-15,1 10-27 0,0 0-33 0,0 0-46 16,0 0-39-16,0 0-29 0,0 0-18 0,-2-1-19 16,2 3-12-16,1 10-9 0,3 6-6 15,0 9-1-15,0 8-2 0,-1 3 0 0,-1 6 4 16,4 1-16-16,-1 2-25 0,3-3-6 0,1 1-14 15,-2-2-35-15,2-3-33 0,-3-5-43 0,5-5-47 16,-3-3-22-16,1-5-27 0</inkml:trace>
  <inkml:trace contextRef="#ctx0" brushRef="#br0" timeOffset="5221.18">7475 941 254 0,'-4'-6'75'0,"-6"6"24"0,-5 4 34 0,-3 6 11 15,-1 0 6-15,-3 2 1 16,-3 3-19-16,-2 2-15 0,-1 0-12 0,0-2-22 16,1-1-33-16,2-3-11 0,5 1-3 0,2-4-15 15,5-1-1-15,13-7-3 0,0 0-2 0,0 0 11 16,0 0 10-16,0 0 8 0,0 0 4 0,-5 3-3 16,3-4 1-16,5 0-7 0,1-1-3 0,4 0-16 15,3 1-12-15,0 1-9 0,2 0-5 0,5 0 2 16,3 1-2-16,-3 5 3 0,3-1 0 0,5 0 3 15,2 1-10-15,0-2-25 0,3 0-30 16,3-1-34-16,-2 1-54 0,0-1-63 0</inkml:trace>
  <inkml:trace contextRef="#ctx0" brushRef="#br0" timeOffset="5840.36">8692 814 664 0,'-14'-1'95'0,"1"2"19"0,2 0 12 15,3-1 7-15,-1 0 6 0,3-2-25 0,-2 1-15 16,1 2-15-16,-4 0-16 0,0-3-16 16,-2 1-10-16,-3 0-3 0,0-2-7 0,-5 0-5 15,-1-2-4-15,-2 1-8 0,-2-4-4 0,0-2-4 16,-1-2-1-16,1 2-3 0,0-4-1 0,0-1 3 15,3-2-2-15,1 0 2 0,3-1 1 0,3 0 1 16,1-3 2-16,4-1 2 0,-2-6 2 0,5-1-1 16,0 1 7-16,2-1 3 0,1-1 1 0,0 0 1 15,1 2-1-15,2 2-2 0,2 3 0 0,2 4-4 16,0 6-8-16,6 2-7 0,-1 1-4 0,4 1-7 16,3 3-4-16,2 1-8 0,4 2-13 15,2-1-3-15,2 4-4 0,2 2-4 0,5 4-1 0,-2 4-4 16,-2 2-1-16,-1 6 7 0,-4 2 12 15,-4 6 3-15,-2 5 7 0,-6 1 1 0,-7 4 5 16,-5 2 8-16,-7 0 6 0,-5 2 6 0,-3 0 2 16,-4-1 4-16,-2 0 7 0,-3-3 7 15,-1 1-1-15,-2-2-2 0,-1-2-1 0,4-5-6 16,1-2-2-16,6-2-2 0,2-2-10 0,2-4-17 16,4-1-21-16,4-3-6 0,3-4-8 0,5-2 0 15,4-1-2-15,2 0 3 0,4-2 4 0,4-2 13 16,3-1 33-16,3-3 17 0,4-2 23 15,3-3 20-15,1-1 29 0,3-3 17 0,1-6 15 0,2-4 13 16,-1-3-1-16,1-4-4 0,-1 1-7 0,-1-3-15 16,-2 1-21-16,-4 2-16 0,-3-1-8 15,-3 3-10-15,-4 5-9 0,-3 4-8 0,-4 3-7 16,-10 12-6-16,0 0-8 0,0 0-10 0,0 0-16 16,0 0-15-16,0 0-13 0,0 0-17 0,5-10-20 15,-5 10-18-15,0 0-22 0,0 0-22 0,0-3-23 16,-2-1-13-16,-3 5-18 0,-2 0-13 0,-2 2-3 15,-2-1-2-15,0 2 8 0,-4 0 19 0,0 0 11 16</inkml:trace>
  <inkml:trace contextRef="#ctx0" brushRef="#br0" timeOffset="6205.31">9956 771 324 0,'-16'-14'55'16,"2"4"19"-16,6 0 16 0,-1 3 17 0,9 7 13 15,-5-7 13-15,1 0-6 0,0 1-7 0,4 6-11 16,0 0-10-16,0 0-14 0,0 0-17 0,0 0-16 16,0 0-14-16,0 0-15 0,0 0-12 0,1-1-11 15,1 4-11-15,-1 7-4 0,4 3 2 0,-3 4-1 16,2 7 0-16,1 3 2 0,2 5 5 0,-2 3 2 16,3 3 3-16,-4-3 4 0,-1 2-1 0,1-3 5 15,-1 1 1-15,-1-1 1 0,1-3-2 0,-2-3-5 16,-1-1-30-16,0-1-42 0,-1-3-45 0,2-2-52 15</inkml:trace>
  <inkml:trace contextRef="#ctx0" brushRef="#br0" timeOffset="6471.7">9960 843 750 0,'-9'-7'113'0,"9"7"26"15,0 0 15-15,0 0 12 0,0 0 9 0,0 0-35 16,-3-7-28-16,3 7-22 0,-1-7-25 0,3 4-25 16,5 1-16-16,5 1-11 0,4 0-10 0,4 1-6 15,3 3-1-15,0 1 1 0,2 0 0 0,0 1 0 16,-3 1-3-16,-2 0-1 0,-4 3-1 16,-5-2-2-16,-4 1-3 0,-2 0 0 0,-8 1 0 0,0 1 1 15,-3 2 3-15,-3 2 4 0,-1 0 2 16,-3-1 3-16,0 0 4 0,-1 1-10 0,-1 1-19 15,-3-4-29-15,1-1-35 0,-1 0-44 0,3-5-55 16</inkml:trace>
  <inkml:trace contextRef="#ctx0" brushRef="#br0" timeOffset="6671.38">10522 755 764 0,'-3'-4'53'16,"-9"6"19"-16,-3 5 27 0,-6 2 8 0,-3 2 4 16,-3 1-32-16,0 4-4 0,2 2-5 0,5 0-12 15,3 2-19-15,0-2-28 0,1 2-15 0,3-5-26 16,2 0-24-16,2-2-31 0,2 1-24 0,2-2-26 16,3-5-29-16,2-7-29 0</inkml:trace>
  <inkml:trace contextRef="#ctx0" brushRef="#br0" timeOffset="6820.44">10314 945 316 0,'14'-18'79'0,"3"-1"43"0,0 0 30 0,-5 1 24 16,-3 1 16-16,-2 1 9 0,2 1-21 16,-3 4-30-16,-6 11-25 0,0 0-41 0,0 0-37 15,0 0-26-15,0 0-25 0,0 0-12 0,3 0-2 16,-1 5-4-16,2 8 1 0,-2 3 0 0,-1 3-2 16,1 2-18-16,0 0-7 0,3 0-7 0,-1 2-9 15,1 1-4-15,1-8-16 0,2-3-25 0,0-6-20 16,0-1-3-16,0-2-12 0</inkml:trace>
  <inkml:trace contextRef="#ctx0" brushRef="#br0" timeOffset="7021.22">10581 803 267 0,'0'-34'157'0,"0"-4"44"0,1 0 33 0,0-3 13 16,3 0 18-16,0 2-29 0,1 6-24 0,0 0-32 15,-2 3-40-15,1 8-47 0,1 4-33 0,-5 18-16 16,0 0-26-16,0 0-18 0,4-8-10 0,-1 11-6 15,1 6-3-15,0 13 3 0,2 5 6 0,-1 3 1 16,3 6 9-16,-2 4 3 0,4 0 0 0,-3 4-1 16,3-5 2-16,-2-1-8 0,0 0-29 0,0-6-19 15,-3-4-34-15,0-1-50 0,-2-2-42 0,0-4-34 16,-2 1-33-16,1-2-27 0</inkml:trace>
  <inkml:trace contextRef="#ctx0" brushRef="#br0" timeOffset="7206.46">10538 932 560 0,'-10'-6'75'0,"10"6"20"0,-9-1 13 16,9 1 5-16,0 0 2 0,0 0-19 15,0 0-9-15,0 0-2 0,0 0-7 0,0 0-7 16,0 0-9-16,-3-1 2 0,5 1 5 0,3 0-3 16,7 0-8-16,6-3-10 0,4-1-7 0,5-1-12 15,5-3-5-15,1 3-17 0,3-5-34 0,-5-2-31 16,2-1-42-16,-3-3-53 0,-3-1-62 0</inkml:trace>
  <inkml:trace contextRef="#ctx0" brushRef="#br0" timeOffset="7522.36">10835 517 481 0,'-8'-10'126'0,"-3"2"31"16,4 2 28-16,7 6 25 0,0 0 13 0,0 0-23 15,0 0-12-15,0 0-11 0,0 0-30 0,0 0-31 16,-6 2-33-16,4 2-24 0,3 5-15 0,3 4-13 15,1 8-16-15,3 4-21 0,3 7-1 0,0 4 0 16,1 4 4-16,3 5 0 0,-1-1 2 0,0 0-2 16,-4-5-1-16,-1 0 3 0,3-2 1 0,-4-2 2 15,0-4 0-15,0-3 2 0,-3 1 2 0,0-5-2 16,-3-2-3-16,0-1-2 16,1-5-2-16,0 0-5 0,-1-5 2 0,-2-11-5 15,0 0-2-15,0 0 0 0,5 6 5 0,1-2 2 16,2-4 3-16,1-7 2 0,5-4-5 0,3-6-7 15,5-2-18-15,4-3 0 0,2-2-3 0,4-2 0 16,-3 2-3-16,0 1 0 0,1 3 2 0,-3 3 8 16,-1 5 16-16,-2 4-5 0,-5 6-1 0,-5 3-7 15,-2 3-15-15,-2 5-19 0,-3 2-29 0,1 0-29 16,0 3-5-16,2 0-31 0,0 1-53 0</inkml:trace>
  <inkml:trace contextRef="#ctx0" brushRef="#br0" timeOffset="7828.26">12184 737 910 0,'-19'-3'140'16,"4"-1"27"-16,4 1 24 0,11 3 21 0,0 0 16 15,0 0-39-15,0 0-21 0,-5-4-12 0,5 4-19 16,0 0-18-16,0 0-14 0,-4-5-16 15,2 1-10-15,2 4-10 0,0 0-5 0,0 0-10 16,0 0-5-16,0 0-6 0,0 0-12 0,0 0-8 16,0 0-8-16,0 0-6 0,0 0-12 15,0 0-7-15,-5 0-4 0,-4 3-5 0,-3 2-11 16,-7 3-8-16,0 4-10 0,-2 4-17 0,-1 1-11 16,-1 3-20-16,-1 4-20 0,1 1-22 0,3-4-16 15,8-2-3-15,1-1-4 0,11-4-6 0,0-2 6 16,6-4 1-16,4 0 2 0,2-1 1 0,7-5-5 15,4-3-27-15</inkml:trace>
  <inkml:trace contextRef="#ctx0" brushRef="#br0" timeOffset="8056.45">12357 714 351 0,'18'-23'179'0,"-6"5"16"16,-5 2 11-16,-7 16 8 0,0 0 2 0,4-11-49 0,-4 11-57 16,-3-6-50-16,0 6-26 0,-4 5-17 15,-3 3-13-15,-2 4-5 0,3 1-4 0,-1 4-2 16,3 0 1-16,-2 4 6 0,3-2-1 0,2 1 0 15,0-2 3-15,3 1 0 0,2-4-1 0,2-1 5 16,1-2-2-16,-1-1-2 0,1-4 2 16,1-4 0-16,2 0 2 0,2 0-2 0,-1-3 3 15,2-3 0-15,-2 1 9 0,-1-1 14 0,-2-1 11 16,0-3 11-16,2-3-4 0,-3-2-1 16,-2-5-16-16,-2-5-19 0,1-3-26 0,-2 2-32 15,-1 0-46-15,-1-1-50 0,1 1-56 0,-3 0-61 0</inkml:trace>
  <inkml:trace contextRef="#ctx0" brushRef="#br0" timeOffset="8772.9">12384 642 344 0,'0'0'109'0,"0"0"20"16,0 0 18-16,3 3 20 0,2-2 10 0,3 5-33 15,1-2-23-15,3 5-3 0,3-9-2 0,-3 1-9 16,2 1-8-16,2 4-10 0,3 1-4 0,2 8-1 15,-2 0-8-15,2-2-17 0,-3 0-19 0,-1-2-10 16,-3 1-11-16,-1-1-9 0,-4 0-5 0,-3-1-3 16,-2-1 1-16,0 0 0 0,-2 0-1 15,-2-1-2-15,-1 3-5 0,0-2-16 16,-3-1-10-16,2 0-9 0,2-8-28 0,-3 5-9 16,-2 2-10-16,0-1-4 0,-2-1-1 0,-1-2 13 15,2-1 4-15,1-4 1 0,0-1 22 0,1-3-3 16,1-4 2-16,3-3 9 0,2-6 10 0,2-4 9 15,5-5 6-15,2-4 5 0,1 0 7 0,3 0 10 16,5 0 3-16,0 4-3 0,-1 3-6 0,1 6-7 16,2 3-1-16,-1 8 1 0,-2 8-3 15,0 7 2-15,-4 3 2 0,0 3-1 0,-4 4 0 16,-1 4 3-16,2-1 2 0,-6 0 5 0,-1 3 5 0,-1-3 2 16,-2 0 0-16,-2-2 2 0,-1-2 1 15,-1 2 0-15,-2-3-2 0,-1-3-5 0,0 1-4 16,-2-3-9-16,2-1-17 0,-3 0-15 0,0-3-18 15,2-1-15-15,-1-2-11 0,2-5-26 0,0 1-18 16,3-6 1-16,1-4 19 0,3-2 16 0,1-3 35 16,4-5 19-16,4 2 15 0,-2-2 35 0,2 1 25 15,4 0 22-15,1 1 11 0,1 5 10 0,0 0-8 16,1 5 4-16,0 3 1 0,-2 3-7 0,1 3-3 16,-1 2-9-16,0 0-6 0,-4 3-9 15,-2 0-7-15,0 2-5 0,-3 2-3 16,0 1-2-16,-3 0-3 0,0-2-4 0,1 0-6 15,-2 0-11-15,-2 2-19 0,2-3-21 0,0-1-17 16,-3-6-18-16,0 0-18 0,3 7-13 0,-3-7-4 16,0 0 5-16,4 1 16 0,-4-1 31 0,4-2 27 15,-2 0 27-15,6-3 30 0,-3-6 30 0,0-4 31 16,2-4 29-16,-1 1 28 0,2-1 13 0,-2 1 2 16,-2 3 5-16,1 3-6 0,-5 12-15 0,0 0-31 15,0 0-28-15,0 0-29 0,4-7-27 0,-3 7-14 16,1 7-14-16,-2 9-8 0,1 6-1 0,-1 6 4 15,0 4 3-15,3 5 1 0,-3 2-1 0,3 1 4 16,0-2-1-16,1-2 3 0,1-2-1 16,-2-2 1-16,0-2-1 0,0-4-1 0,-1-5-11 15,-1-3-16-15,0-2-23 0,0-2-29 0,-1-2-34 16,-1-3-36-16,1-9-32 0,-2 8-22 0,2-8-16 16</inkml:trace>
  <inkml:trace contextRef="#ctx0" brushRef="#br0" timeOffset="8988.73">13131 726 269 0,'2'-23'96'16,"1"6"5"-16,-3 17 5 0,0 0 13 0,0 0 9 0,0 0-38 15,0 0-21-15,5-10-11 0,-1 7-3 16,0 3 3-16,4 4 3 0,4-1-12 0,1 1-8 0,4-1-4 16,-1 3-7-16,6 1-6 0,1 3-4 0,-5-4 1 15,1 1-6-15,-4 0-2 0,-2 1-2 16,-5 2-1-16,-2-1 0 0,-5 2 0 0,-1 2-2 15,-7-1-8-15,-1 1-1 0,-4 5 1 0,0 0 4 16,-3 1 1-16,-1 1-14 0,-2 0-23 0,0 0-31 16,-2-2-50-16,-2-4-75 0</inkml:trace>
  <inkml:trace contextRef="#ctx0" brushRef="#br0" timeOffset="9788.43">13292 735 266 0,'-11'-1'120'16,"11"1"29"-16,0 0 28 0,0 0 25 0,0 0 19 15,0 0-14-15,0 0-16 0,0 0-24 16,0 0-18-16,-4-3-27 0,2 1-26 0,3-1-26 16,3 2-17-16,4 0-14 0,1 2-6 0,2-2-18 15,0 0-12-15,0-1-1 0,0 4-2 0,-11-2 0 16,0 0 0-16,6 3-2 0,2 1 1 0,-2 1-2 15,-1 0 2-15,-1 0-1 0,-2 1-2 0,0 1 0 16,-2-7-2-16,1 7 3 0,0 0-1 16,-1-7 1-16,1 7 0 0,-1-7 1 0,0 0-1 0,0 0 2 15,0 0 1-15,0 0-2 0,0 0 2 0,0 0 0 16,0 0 2-16,0 0-2 0,0 0 1 16,0 0 0-16,0 0 1 0,0 0 0 0,0 0 3 15,2 1 0-15,2-1 0 0,0 0 4 0,0-2 3 16,0-3-4-16,1 0-1 0,1-1 0 0,5-1-2 15,1-1-4-15,1-2-1 0,2 5-11 0,1-1-6 16,3 1 0-16,-1 1-3 0,0 3-1 0,3 1-2 16,0 2 1-16,-3-1-2 0,0 6 5 15,0 4 2-15,-2 1 0 0,-5-2 3 0,0 6-1 0,-2-3-2 16,-4-1-6-16,-2-1 0 0,-1 0 2 16,-3 1 1-16,-1-4-1 0,-3 0 0 15,-1-4-7-15,1 1-15 0,-2-1 2 0,1 1 3 16,1-5-6-16,5 0 0 0,-7 1-1 0,7-1-3 15,-7 0-3-15,3-3 20 0,2-3 1 0,2-1-8 16,1-3 0-16,3-4-2 0,1-4 4 0,4-3 3 16,2-1 10-16,4 2 2 0,1-2 3 0,0 2 9 15,-2 2 8-15,1 1 5 0,-1 2 3 0,0 4 2 16,-1 5 2-16,0 3-3 0,-2 5 4 0,0-3-1 16,1 2-1-16,-1 1-3 0,1 2-2 15,1 1 1-15,0 2-2 0,1 1 2 0,1-2-2 16,1 1 1-16,-1-1-1 0,1-1 0 0,-1 1 0 0,-1-2 1 15,0-2-4-15,-1 0 2 0,-3-1-2 16,1-1-1-16,-11 0 2 0,0 0-1 0,0 0 2 16,9 0 0-16,-9 0 8 0,0 0 10 0,8-2 10 15,-4-3 12-15,0 0 11 0,-1 1 12 0,1-1 16 16,-3-1 16-16,2 0 6 0,-2-1 4 0,-3 1-2 16,-1 0-9-16,3 6-9 0,-6-4-14 15,1 1-19-15,-1 0-18 0,0 3-16 0,-2 0-18 16,-2 3-10-16,0 1-6 0,-4 4-10 0,5-1-9 15,-1-1-6-15,0 2 0 0,-1 2 1 16,4 1-3-16,-2 1-7 0,3 1 2 0,1-1 6 0,2-2 7 16,4-1 6-16,1 2 0 0,0 0 3 15,3-2 4-15,7 0 10 0,2-1 2 0,2 1-6 16,2-4-14-16,3 0-16 0,4-2-21 0,2-1-41 16,0-3-21-16,4-3-32 0,1-2-53 0</inkml:trace>
  <inkml:trace contextRef="#ctx0" brushRef="#br0" timeOffset="10171.62">14493 587 368 0,'-7'-6'125'0,"2"-1"17"0,5 7 25 0,-5-8 23 16,5 8 19-16,0 0-22 0,-6-8-23 0,6 8-27 15,-3-3-28-15,3 3-21 0,-5-4-27 0,-1 2-24 16,-2 1-22-16,-4 4-11 0,-5 1-9 16,-2 1-2-16,-6 3-2 0,-2 2 5 0,1 6 1 15,-1-2-4-15,2-1-16 0,-2 1-19 0,5-1-23 16,2-2-30-16,6 0-22 0,1-2-21 0,8-1-14 16,1 0-8-16,4-6 7 0,4 1 17 15,3 0 23-15,3-1 30 0,2 3 23 0,2-3 19 0,3 1 17 16,2 0 14-16,-1-3 12 0,2 2 3 15,1 2 5-15,0-2 7 0,0 3 12 0,1-2 10 16,-3 0 9-16,0 1 8 0,-3 1 6 0,0-1 8 16,-3 1 10-16,-3-1 5 0,-10-4-3 0,0 0-12 15,0 0-8-15,0 0-9 0,3 8-10 0,-4-3-10 16,0 2-13-16,-8 2-12 0,2-1-12 0,-4 0-12 16,-2 3-12-16,-2 0-17 0,-1-1-27 0,-1 1-43 15,3-5-59-15</inkml:trace>
  <inkml:trace contextRef="#ctx0" brushRef="#br0" timeOffset="10371.45">14792 541 562 0,'-4'-9'103'0,"-3"4"3"0,0 2 0 0,-1 0 1 16,1 1-1-16,-1 3-50 0,2 3-29 0,-1 0-17 15,-1 4-7-15,0 0-2 0,1 5-2 0,-4-1-9 16,2 0-4-16,-3 2-16 0,-1 3-20 0,0-2-23 16,1-1-28-16,1 0-30 0</inkml:trace>
  <inkml:trace contextRef="#ctx0" brushRef="#br0" timeOffset="10510.42">14645 709 172 0,'11'3'51'0,"3"1"14"0,3-1 14 0,0 0 13 16,-1-2 11-16,-3 0-4 0,-1 1 1 0,-4 2 4 15,-8-4 4-15,0 0-13 0,0 0-14 0,0 0-18 16,0 0-13-16,5 4-15 0,-5 3-15 0,-2-1-16 16,-3 0-12-16,-3 3-11 0,-5-1-13 0,-3 2-20 15,-4 0-30-15,-2 1-37 0</inkml:trace>
  <inkml:trace contextRef="#ctx0" brushRef="#br0" timeOffset="10721.47">14747 583 568 0,'0'0'107'0,"0"0"22"15,0 0 15-15,0 0 29 0,0 0 6 0,0 0-33 16,5-8-19-16,-2 4-15 0,1 4-12 0,-1 5-20 16,1 0-17-16,0 4-27 0,1 3-8 0,1 3-4 15,-1-1-11-15,1 2-6 0,-2-4-10 0,1 2-14 16,-1-1-26-16,0 2-23 0,0 2-27 0,2 0-32 15,-3-3-33-15,1 0-42 0,2 0-51 0</inkml:trace>
  <inkml:trace contextRef="#ctx0" brushRef="#br0" timeOffset="11089.27">15122 435 507 0,'-11'-12'66'0,"-3"4"11"0,1 0 5 0,2 1 3 0,3 2-1 16,1 3-31-16,0-1-19 0,7 3-9 0,0 0-7 16,0 0-16-16,-6-3-22 0,6 3-24 0,0 0-25 15,0 0-23-15,-2 1-1 0,5 0 9 16,3 2 9-16,5 2 9 0,0 3 12 0,2 1 17 16,0-5 26-16,1 1 21 0,-1 2 1 15,0 0-12-15,-6-1-8 0,-4 0-2 0,-3-1 3 16,-4 4 2-16,-2-1 3 0,-1 1 12 0,-2 4 2 15,2-2 2-15,0 1-1 0,0 0 3 0,1 1-1 16,0 1 1-16,1 2-1 0,2-1-9 0,1-1-1 16,2-1 2-16,1-1 1 0,1 2 0 0,2-1 2 15,4 1 4-15,0-1-1 0,5-1-2 0,1-1-1 16,2-3 1-16,-1-2-3 0,5-1 1 0,-1-1-7 16,0-3-1-16,-1-2 3 0,-3-1 5 0,0-2 6 15,-2-3 12-15,-4-1 13 0,-1-1 8 16,-6-4 4-16,-2 2-2 0,-1-4-3 0,-3 2-7 15,-2 1-19-15,-2-2-24 0,-3 0-32 0,-2 3-33 16,0 0-36-16</inkml:trace>
  <inkml:trace contextRef="#ctx0" brushRef="#br0" timeOffset="11321.16">15362 554 141 0,'10'1'65'0,"-1"6"8"0,1-1 8 0,-3 4 8 16,-1 5 11-16,2 1-18 0,-1-1-11 15,-1 3-10-15,-1 3-7 0,-1-7-6 0,-2-3-7 16,0-1-10-16,-4 1-10 0,0-1-12 0,-1-3-8 16,-3 3-5-16,-1 0-7 0,-2-1-15 0,0-4-6 15,1 2-12-15,-2-1-19 0,1-1-19 0,2-3-15 16,1-2-15-16</inkml:trace>
  <inkml:trace contextRef="#ctx0" brushRef="#br0" timeOffset="11455.48">15407 672 227 0,'15'-15'75'0,"-3"2"11"0,3-1 6 0,0 4 7 0,-1 4 1 15,-1 1-20-15,1 5-24 0,1 0-16 0,-1 5-8 16,-1 1-8-16,1 1-3 0,0 3-2 16,-2 1-1-16,-1-3 1 0,1 3 0 0,-3-1 3 0,-1 0-4 15,0-1-2-15,-2-2-4 0,0 0-10 16,-2 1-21-16,-4-8-30 0,4 6-42 0</inkml:trace>
  <inkml:trace contextRef="#ctx0" brushRef="#br0" timeOffset="11605.03">15931 554 306 0,'-7'1'92'0,"-4"3"14"15,9 0 10-15,-4 1 4 0,6 1 2 16,0 1-24-16,0 0-29 0,0 0-37 0,1 1-46 16,1 2-58-16</inkml:trace>
  <inkml:trace contextRef="#ctx0" brushRef="#br0" timeOffset="11773.61">15839 961 248 0,'-11'2'133'0,"11"-2"29"0,-11 1 32 0,2-1 28 16,9 0 29-16,0 0-24 0,0 0-20 0,0 0-20 16,0 0-25-16,0 0-29 0,0 0-30 15,0 0-28-15,0 0-31 0,0 0-28 0,0 0-43 16,0 0-45-16,0 0-47 0,0 0-55 0,0 0-63 16</inkml:trace>
  <inkml:trace contextRef="#ctx0" brushRef="#br1" timeOffset="19479.56">1698 4041 573 0,'0'0'115'0,"0"0"22"0,0 0 21 16,0 0 15-16,0 0 6 0,0 0-29 0,0 0-25 15,0 0-25-15,-2-2-16 0,-2 1-23 0,0 3-17 16,1 2-6-16,1 7 1 0,0 2-6 0,2 3 1 16,0 3 25-16,-2 4 4 0,-1-1-3 15,4-5-3-15,3 2-9 0,-4-1-8 0,1-3-3 16,0-1-11-16,1 0-33 0,-1-3-14 0,-1-2-16 15,3-3-17-15,-1 0-18 0,0 1-27 0,-2-7-37 16,0 0-40-16,0 0-38 0,0 0-39 0</inkml:trace>
  <inkml:trace contextRef="#ctx0" brushRef="#br1" timeOffset="19905.38">1785 3865 554 0,'-9'-3'89'0,"-1"0"21"0,-2 0 19 15,1 1 12-15,0 2 7 0,-1-2-24 0,0 2-21 16,-1 1-14-16,-1 2-23 0,-4 3-21 0,-4 2-19 16,1 6-12-16,-2 3-7 0,-2 5-3 0,-1 2-2 15,-1 4-1-15,0 2-1 0,2 5-1 0,0 0 9 16,4 0-6-16,4 0 1 0,1-3-3 0,8-2 1 15,2-2-2-15,6-1-3 0,6-2-5 16,2-3-16-16,4-3-1 0,5-4-8 0,3-1-7 16,2 1-3-16,6-3 2 0,2 1 7 0,1-5 1 15,0-5 5-15,1 0 8 0,0-2 7 0,1-4 8 16,-1-1 3-16,1-2 0 0,0-5-1 16,-3-1 11-16,2-3 20 0,0-1 21 15,-4 1 27-15,-2-2 19 0,0-1 17 0,-3-2 15 0,-3 1 18 16,-4-2 5-16,-3-3-10 0,-2-2-16 0,-8-2-21 15,0-1-8-15,-2 1 4 0,-2 0 0 0,-2-2-16 16,0-1-13-16,-3-1-8 0,-6 3-12 16,-1 1-6-16,-6 2-17 0,0 4-31 0,-3 2-38 15,-4 2-33-15,-5 2-23 0,-2 4-34 0,-4 4-21 0,0 5-38 16,3 4-59-16,-2 4-61 0</inkml:trace>
  <inkml:trace contextRef="#ctx0" brushRef="#br1" timeOffset="20716.5">2337 3692 753 0,'-1'-9'134'16,"0"1"28"-16,1 8 24 0,0 0 22 0,0 0 10 15,0 0-44-15,0 0-28 0,-2-2-29 0,1 3-29 16,-1 2-32-16,-1 2-26 0,-1 3-22 0,3 2-9 16,-1 4-6-16,1 4 0 0,0 5 0 0,1 3 1 15,1-4 5-15,1 2 1 0,0 3 1 0,2 2-1 16,-2 0 3-16,0 0-2 0,-2 1 2 0,0-2 0 15,1-4-7-15,-2-1-12 0,1-2-12 0,0-2-7 16,-1-4-8-16,0-2-6 0,1-13-2 0,0 0-4 16,0 0 5-16,0 0 13 0,0 0 12 15,0 0 9-15,0 0 9 0,0 0 9 0,-2 4-1 16,-1-8 6-16,1-3 13 0,1-6 7 0,-1-4 4 16,1-5 7-16,1-5 6 0,-1-6 1 0,1-3 13 15,-1-4 9-15,2-1-11 0,1-3-4 0,1-4 12 16,1 4 10-16,-3 2 2 0,2 6 9 0,-2 4-4 15,1 6-6-15,-1 4 0 16,0 5-5-16,-1 17-16 0,0 0-20 0,0 0-16 16,0 0-16-16,0 0-19 0,1-6-12 0,1 10 0 15,1 10-1-15,1 3 2 0,1 2-1 0,4 3 0 16,1 1 5-16,2 5 11 0,4-1-5 0,-1 4-15 16,3-3-11-16,-2-5-11 0,1-3-11 0,-2-1-1 15,2-3-5-15,-3-1-3 0,0-4 10 0,-4-3 11 16,3-2 12-16,-3-4 11 0,-3-2 14 0,1-1 7 15,0-1 8-15,0-4 8 0,0-1 7 0,0-3 5 16,-1-3 4-16,1-2 3 0,0-5-1 0,1-3 19 16,1-5 9-16,-2-3 4 0,2-6 5 0,0 0 8 15,-1 1 1-15,1-1 2 0,-2 4 6 0,0 4-13 16,-2 5-10-16,-1 5-6 0,-5 19-8 0,0 0-11 16,0 0-4-16,0 0-11 0,0 0-8 15,4-7-8-15,1 6-8 0,-5 9-2 0,0 4 2 16,0 8-2-16,0 6 1 0,0 4 5 0,-3 2 3 0,2 4 1 15,0 0 1-15,1-3 0 16,-1 0-2-16,1-1 2 0,0 0 3 0,0-1-3 16,-1-6-1-16,0-1 1 0,0-3 0 0,1-2-2 15,-2 0-1-15,0-2 1 0,1-1-5 16,-1-1-3-16,1-2-9 0,-2-3-8 0,2 0-8 0,-1-2-9 16,2-8-9-16,0 0-11 0,0 0-10 0,0 0-8 15,0 0-4-15,0 0-9 0,0 0-12 0,0 0-16 16,0 0-23-16,0 0-24 0,1 1-18 0,1-2-17 15</inkml:trace>
  <inkml:trace contextRef="#ctx0" brushRef="#br1" timeOffset="21156.21">3129 3515 488 0,'4'-13'157'0,"2"0"22"0,-2 2 21 15,-4 11 24-15,0 0 14 0,0 0-40 0,0 0-41 16,0-7-36-16,0 7-22 0,0-5-21 0,-3 3-24 16,-2 0-23-16,-3 6-14 0,0 2-13 0,-3 2-7 15,-5 3 2-15,0 3-2 16,-2 4 2-16,-1 1 1 0,-1-2-3 0,0 2-11 0,2-1-16 16,1 0-12-16,2-3-19 0,1 1-17 15,5-1-17-15,2-3-15 0,2-2-15 0,7 0 4 16,1 3 15-16,4-4 15 0,0 1 16 0,2-1 19 15,-1 0 15-15,2 1 14 0,-1-3 18 0,0 1 11 16,2-2 5-16,-1-2 6 0,3-3 5 0,0 4 3 16,2-4 7-16,1 1 9 0,2 0 1 0,-1-2 2 15,4 1-5-15,2 2-5 0,0-1 1 16,-2 1 4-16,0 0 6 0,-1 0 5 0,-3 2 7 0,1-1 10 16,-5 0 7-16,-2 2 8 0,-1 0-4 0,-4 0-5 15,-2-1-9-15,-4 2-11 0,0 1-11 0,-3-2-9 16,0 1-11-16,-4 1-8 0,-1 1 0 0,0 0-3 15,-2-1-3-15,0 3 2 0,-3-1-1 16,1 0 1-16,-4 0 1 0,1 3 1 16,-5-3 1-16,1 2-1 0,-3-3 2 0,-1 0-7 0,0-1-14 15,-3-2-16-15,3 0-14 0,-3-3-23 16,4 1-21-16,0-3-17 0,6-3-31 0,1-2-39 16,4-2-32-16,1-1-35 0</inkml:trace>
  <inkml:trace contextRef="#ctx0" brushRef="#br1" timeOffset="21515.17">4280 3027 487 0,'-8'-14'156'15,"-7"4"15"-15,-8 5 15 0,-1 4 22 0,-1 4 14 16,-1 2-60-16,-1 4-39 0,-7 3-30 0,-2 6-11 15,-1 4-18-15,-2 7-18 0,-1 8-19 0,1 5-15 16,0 6-11-16,-2 8 22 0,0 8 6 0,2 6 5 16,5 1 4-16,5 2 1 0,4 0-1 15,4 1 1-15,8-3 1 0,4-4-14 0,6-3-7 0,4-5-3 16,6-8 0-16,6-3 3 0,4-4 1 16,2-4 0-16,3-4 1 0,2-4-10 0,-2-4 1 15,3-1 3-15,-2-3 19 0,4-4 16 16,3-3 8-16,-4-4 7 0,-3 0 1 0,-2-4 4 15,-1-2 2-15,-4-2-4 0,-1-1-19 0,-15-4-16 16,11 1-9-16,-11-1-5 0,0 0-6 0,0 0-13 16,0 0-21-16,5-1-34 0,-3-1-42 0,-6 0-53 15,0-2-69-15,-2-1-86 0,0-2-90 0</inkml:trace>
  <inkml:trace contextRef="#ctx0" brushRef="#br1" timeOffset="22954.9">4332 3565 603 0,'-1'-7'142'0,"-1"0"26"0,2 7 26 15,-5-7 18-15,5 7 17 0,-4-8-33 0,1 4-37 16,3 4-32-16,0 0-27 0,-4-2-27 0,-1 3-28 15,-2 1-20-15,0 1-19 0,0 3-12 0,-1 1 1 16,-3 2-2-16,1 5 0 0,1 4 1 0,-3-1 2 16,0 2 0-16,1-1-11 0,-1 2-19 0,4 0-21 15,-1-1-6-15,3-2-5 0,2-3-9 16,4-3-11-16,3-4-3 0,2-3 8 0,0 1 22 16,2-2 18-16,-1-2 8 0,0 0 9 0,1-4 13 15,0 1 23-15,1 0 21 0,1-4 21 0,0 0 15 16,0 1 20-16,1-2 14 0,-1-2 11 0,0 0 7 15,4-2 1-15,-2-3-9 0,0-1-10 0,2-1-12 16,-3 2-13-16,-2 3-9 0,-1-2-10 16,1 3-9-16,-8 10-15 0,0 0-7 0,0 0-11 0,0 0-10 15,6-5-20-15,-6 5-18 0,6-3-18 0,-2 4-15 16,-1 5-1-16,3 7-1 0,0 1-1 16,-2 0-13-16,4 4-8 0,-1 0 0 0,5 0 5 15,-2-3 1-15,1 1-10 0,4-4-16 16,-2-2-12-16,0-4-3 0,-1-1-10 0,2 0-27 15,0-5-31-15</inkml:trace>
  <inkml:trace contextRef="#ctx0" brushRef="#br1" timeOffset="23296.44">4548 3307 632 0,'-6'-19'180'0,"2"3"21"16,4 16 14-16,0 0 10 0,0 0 3 15,0 0-74-15,0 0-50 0,0 0-38 0,0 0-27 16,1-7-23-16,2 7-15 0,3 7-9 0,4 6-3 16,3 5-1-16,7 6 5 0,2 5 4 0,3 5 6 15,1 6 7-15,2 4 0 0,-3 0 1 0,1-2 3 16,-4 1 2-16,-5-2-2 0,-3-2 6 0,-3-1 12 16,-6-4 5-16,-3-2 1 0,-4-4-1 0,-1-2-2 15,-5 0 1-15,-1 1-1 0,-5 0-1 0,2 0-17 16,-2 0-7-16,-3-1-3 0,-1-2 3 15,1 0-2-15,-3 0 1 0,2-2-2 16,2-5-4-16,1-2 1 0,2-2-1 0,2-4 1 16,0-1-5-16,11-8-5 0,0 0-5 0,0 0-9 15,0 0-4-15,0 0-9 0,0 0-8 0,0 0-8 16,0 0-8-16,0 0-5 0,-5 0-4 0,1-3-40 16,4-2-29-16,1-4-29 0,3-3-34 0,0 0-40 15</inkml:trace>
  <inkml:trace contextRef="#ctx0" brushRef="#br1" timeOffset="24054.34">1552 5007 524 0,'5'-10'121'0,"2"3"23"0,-7 7 23 0,0 0 16 16,0 0 5-16,0 0-37 0,4-2-28 0,-1 2-17 16,-1 3-19-16,0 6-19 0,1 3-20 0,1 4-14 15,1 3-6-15,-2 2-5 0,-1 1 0 0,2 2-9 16,0-2-4-16,0 1-3 0,1 0-4 0,-1-4-2 16,-1-1-12-16,0-1-28 0,-3-2-38 0,1-1-45 15,1-2-52-15,-2-2-54 0</inkml:trace>
  <inkml:trace contextRef="#ctx0" brushRef="#br1" timeOffset="24240.23">1732 5047 678 0,'3'-19'170'0,"-3"3"16"0,0 16 17 0,0 0 10 16,0 0 5-16,0 0-88 0,0 0-42 0,0-4-23 15,1 6-17-15,0 6-18 0,0 4-16 0,-1 5-11 16,1 3-5-16,2 3 2 0,-1 3 0 0,1 1-3 15,-1 1-16-15,1-8-31 0,2-1-36 16,-2-1-51-16,0-2-56 0,2-3-61 0</inkml:trace>
  <inkml:trace contextRef="#ctx0" brushRef="#br1" timeOffset="24623.57">1898 4840 658 0,'-13'-27'146'0,"1"3"21"0,-2 4 21 0,-1 4 13 0,-1 3 8 16,1 3-67-16,-5 0-39 0,-1 3-20 0,-4 2-12 15,-3 2-20-15,1 1-22 0,-4 6-12 0,0 2-10 16,-1 5-4-16,-4 6-3 0,-1 6-1 0,-1 6-1 16,2 5 0-16,1 6-1 0,0 4-3 15,4 5 2-15,3 1-2 0,5 3 2 0,4 3 0 16,6-3 0-16,5-1-1 0,5-1-2 0,4-3 3 15,6-2 0-15,4-4 2 0,5-3 1 0,4-3 1 16,3-2 0-16,3-6 0 0,3-1 3 0,3-4 0 16,1-5 0-16,4-2-3 0,1-6-3 15,1-1 0-15,-1-4 0 0,1-5-4 0,1-2 1 16,1-4-2-16,2-2 1 0,1-2-1 0,-3-2 10 16,-2-1 8-16,-2-1 18 0,-5 1 25 0,-2-3 20 15,-7 1 18-15,-1 0 13 0,-7-2 12 16,-6-2 6-16,-4-1 2 0,-4-4-13 0,-1-5-21 15,-1-4-28-15,1-8-21 0,-4-3-14 0,-2-6-21 16,0-5-13-16,-9-1-24 0,0 1-12 0,-5-2-23 16,-1 3-33-16,-4 6-13 0,-1 4-34 0,-3 6-39 15,1 8-53-15,1 6-66 0</inkml:trace>
  <inkml:trace contextRef="#ctx0" brushRef="#br1" timeOffset="25244.33">2315 4716 757 0,'-8'-1'91'15,"8"1"6"-15,-7 1 2 0,3 3 0 0,0 5 7 16,3 5-38-16,1 5-27 0,0 5-8 0,1 4-2 15,3 0-7-15,-2 6 0 0,0 2 1 0,1 5-2 16,0 1-6-16,-1-1-3 0,2 0-2 0,-1-3-4 16,1-2 2-16,-1-1 0 0,1 1-1 15,-2-4-4-15,0-5-1 0,-1-6-8 0,-1-4-13 16,0-5-10-16,0-12-7 0,0 0-4 0,0 0 0 16,0 0-2-16,0 0-1 0,0 0 9 0,-3 6 0 15,-1-6 7-15,2-2 5 0,-2-8 5 0,0-6 0 16,1-6 4-16,-1-5 20 0,0-2 13 0,0-5 24 15,1-7 7-15,2-3 5 0,1-4 3 0,1-5 25 16,0-3 8-16,2 2 3 0,1 0 4 0,2 4 2 16,-2 5 7-16,0 6 8 0,2 9-2 0,-1 7-27 15,-5 23-11-15,0 0-23 0,0 0-20 0,0 0-21 16,3-10-22-16,1 9-12 0,2 8-1 0,-1 7-5 16,5 8-2-16,-2 3 0 0,5 4-6 15,1 3-2-15,-2-1 0 0,5 1-12 0,0-2-16 16,-1-2-4-16,-1-1-8 0,-2-4-12 15,0-3 3-15,-2-5 4 0,-1-4 12 0,-1-3 11 16,1-2 13-16,-1-4 7 0,-1-4 15 16,2-2 13-16,-1-3 7 0,3-3 3 0,0-4 6 0,2-1 8 15,-1-2 16-15,1-2 18 0,-1-4 6 0,-1-2 18 16,2-2 16-16,-3-1 23 0,0 0 8 0,-1 4 1 16,-4 2-8-16,-1 3-15 0,-1 5-9 0,-4 14-21 15,0 0-19-15,0 0-28 0,0 0-23 0,0 0-21 16,1-7-14-16,0 7-6 0,0 7-1 0,-2 7 1 15,0 6 0-15,-2 5 3 0,1 3 5 16,0 3-7-16,2 1-1 0,-1 4-14 0,2-5-20 16,-1-1-30-16,0-3-33 0,-1-3-36 0,1-2-38 15,2-5-27-15</inkml:trace>
  <inkml:trace contextRef="#ctx0" brushRef="#br1" timeOffset="25556.18">3138 4460 452 0,'2'-24'154'0,"-2"6"7"0,0 18 3 15,-4-5 12-15,-4 5 2 0,0 6-98 0,-2 8-34 16,-3 7-11-16,-2 8-1 0,0 3-6 0,-6 6-2 16,-1 5-12-16,0 8-1 0,0 1 5 15,3 2 0-15,0 4-1 0,3 1-7 0,3-6-3 16,2-3 0-16,4 1 0 0,4-4 0 0,4-5-7 15,0-5 2-15,4-2-1 0,4-3 3 0,4-1 6 16,-2-4 0-16,1-4 2 0,2 0-1 0,1-3 6 16,0-3 3-16,-2 1 2 0,2-2 7 0,1-1 6 15,-2-1 10-15,-2-4 6 0,2 0 2 0,-3 0-5 16,-2-1-2-16,2-2-2 0,-3-1-10 0,-8-6-11 16,10 3-18-16,-10-3-27 0,0 0-32 15,0 0-38-15,7-2-48 0,-2-4-65 0</inkml:trace>
  <inkml:trace contextRef="#ctx0" brushRef="#br1" timeOffset="26206.93">3972 4485 524 0,'13'-20'124'0,"2"2"18"0,-15 18 16 0,0 0 16 15,0 0 7-15,0 0-44 0,3-11-31 0,-1 9-29 16,-6 1-21-16,3 4-17 0,-8 4-22 0,-2 1-16 16,1 2-7-16,1 5 1 0,0 2-4 0,3 1 5 15,5 0-3-15,1-2 3 0,0 3 4 0,0 1-2 16,1-1 1-16,-1-1-4 0,1-1 4 16,-1-6-5-16,3-2 6 0,-3-9-1 0,4 7-1 0,3 0 4 15,-7-7-1-15,0 0 3 16,4 5 2-16,1-3 10 0,-5-2 4 0,0 0 4 15,0 0 8-15,0 0 7 0,0 0 3 0,4 1 7 16,-4-1 7-16,6-3-3 0,1 3 2 0,-7 0 2 16,0 0-2-16,0 0 0 0,0 0 2 0,0 0-8 15,0 0-5-15,8-3-6 0,-8 3-8 0,0 0-6 16,0 0-7-16,0 0-8 0,0 0-7 0,0 0-3 16,0 0-2-16,0 0-2 0,0 0 0 0,0 0 0 15,0 0 0-15,0 0 1 0,0 0 1 0,0 0 0 16,0 0 1-16,0 0 0 0,0 0 2 0,0 0 2 15,0 0-2-15,0 0 1 0,0 0-1 0,0 0 2 16,0 0 0-16,0 0 1 0,0 0 0 16,0 0 1-16,0 0-1 0,6-4 3 0,-6 4-1 15,5-3 2-15,-5 3-1 0,0 0 0 0,0 0-4 16,0 0-7-16,1-5-8 0,-1 0-17 0,0 5-12 16,0 0-20-16,0-6-19 0,-1 1-16 0,1 5-21 15,-6-4-16-15,-2 0-20 0,0 1-14 0,0-1-22 16,0 1-19-16,8 3-26 0</inkml:trace>
  <inkml:trace contextRef="#ctx0" brushRef="#br1" timeOffset="26921.2">2976 4597 37 0,'16'-22'11'0,"2"-1"9"0,1 1 9 15,1-1 9-15,0 2 16 0,-1 1 12 0,-1 1 12 16,-2 5 15-16,1 2 6 0,-5 4 10 0,-12 8 4 16,0 0-2-16,0 0-5 0,0 0-12 0,0 0-9 15,0 0-14-15,0 0-16 0,4-2-18 0,-1 3-13 16,-6 2-2-16,-2 4-9 0,-4 6-1 0,-3 6-1 15,-4 8 19-15,-1 2 2 0,-3 5 1 16,-1 4 1-16,2 0-6 0,0 3 0 16,-2 2 2-16,2 2 0 0,1 0-19 0,2-7-3 15,1-7 1-15,4 0-2 0,0-6 0 0,3-3-3 16,4-4-1-16,2-4-6 0,2-2 0 0,2-6-1 16,2-2-2-16,1-2 2 0,1-1-1 0,1-1 2 15,1 0 1-15,-1-2 1 0,4 1 4 0,-1-1 5 16,3-2 13-16,2 3 8 0,0 0 5 0,2 1 0 15,1-1 0-15,4 1 1 0,-1 1-5 0,0 2-5 16,3 1-11-16,-1 0-8 0,-1 4-6 16,0 0 0-16,-1 2-1 0,-2 0 3 0,-3 1 11 0,0 1 4 15,-4 1 2-15,-3-1 2 0,0 2 1 16,-6 1 0-16,-2-1-1 0,-1 0-3 0,-3 0 1 16,-6 4 6-16,2-1 6 0,-3 0 3 0,1 2 1 15,-3 0 2-15,0 0 0 0,0 0 0 0,-1-1-10 16,0 0-9-16,-1-1-4 0,2-1 2 0,-2-1 12 15,-1-1 13-15,-1-2 11 0,-2 1 5 0,-1-2 4 16,-3-2 0-16,3-2-1 16,-1-1-3-16,0-5-15 0,2 1-13 0,0-2-11 0,3-3-5 15,-1-2-8-15,3-3-9 0,0-1-17 0,3-2-34 16,1-2-36-16,-3-2-36 0,2-1-50 0,2-2-49 16,0-1-54-16,0 1-68 0</inkml:trace>
  <inkml:trace contextRef="#ctx0" brushRef="#br1" timeOffset="27322.99">4275 4398 402 0,'-3'-10'104'0,"-2"1"24"0,1 3 22 0,-3 0 13 16,2 1 11-16,0 2-29 0,0-2-19 15,-3 2-18-15,8 3-25 0,-4 0-25 0,-4 0-18 16,0 6-11-16,-4 2-12 0,-1 3-7 0,-1 8-6 15,-4 5 1-15,-1 9 6 0,-2 4-1 0,-3 4-1 16,-4 6-5-16,-2 4 3 0,2 3 16 0,0 2 3 16,3 0 0-16,5-5-5 0,1-1 3 15,2-5-1-15,3-3 1 0,6-4-5 0,4-5-14 16,5-5-4-16,3-3 2 0,5-2 0 0,4-1 0 16,3-2 0-16,2-5-1 0,1 0-2 0,5-3-5 15,-3-2-11-15,4-1-23 0,2-3-39 0,2-3-40 16,1-6-54-16,-2-1-60 0</inkml:trace>
  <inkml:trace contextRef="#ctx0" brushRef="#br1" timeOffset="27756.35">4435 4506 159 0,'-13'4'57'16,"-1"4"30"-16,4 4 22 0,3 4 28 15,1 6 23-15,2 2-28 0,3 4-5 0,-1-1 1 16,1 3-13-16,2 2 5 0,1-3-19 0,0-1-28 16,2-2-20-16,2-1-1 0,-2-1 24 0,-1 1 1 15,1-2-5-15,-1-2-37 0,-1-1 1 0,0-2-1 16,-1-2 0-16,-1 0-6 0,-1-4-25 0,0-2-1 16,1-10 1-16,0 0-3 0,0 0-3 0,0 0-8 15,0 0-4-15,0 0-3 0,0 0 0 0,0 0 1 16,3 1-1-16,0-2 7 0,2-3 9 0,0 0 15 15,1-3 4-15,-2-2 3 0,4-1 2 0,2-1-3 16,1 0 0-16,0-2-5 0,0 8-6 16,-1 0-12-16,0 0-3 0,1 3-1 0,1 2 6 15,0 1 4-15,1 1 2 0,0 1 1 0,1 3 1 16,1 1 3-16,1 0 1 0,-3 2 3 0,0-2 3 16,-2 1 3-16,0-2 1 0,-2 2 2 0,-3 0 0 15,-3-1-2-15,-3-1 1 0,-3 1 1 0,-5 0-9 16,0 0-4-16,-4 1 0 0,-1 2-1 0,1 1 0 15,-3 0 3-15,-1 1-1 0,-3 0 0 16,1-1 1-16,0 0-5 0,1-1-10 16,-1-1-17-16,1-1-22 0,1-5-23 0,-1-1-32 15,0-3-45-15,1-2-55 0,3-1-55 0</inkml:trace>
  <inkml:trace contextRef="#ctx0" brushRef="#br1" timeOffset="28009.39">4500 4478 467 0,'0'0'96'0,"0"0"20"0,7-9 19 0,1 10 16 15,0 4 9-15,1 6-21 0,7 3-2 0,4 5-10 16,4 2-18-16,3 6-14 0,3 2-17 0,1 3-18 16,0-6-7-16,-3 2-4 0,-1 0-21 15,0-1-8-15,-8 0-2 0,-2 2-2 0,-2 2 9 16,-5-2 1-16,-3 2-1 0,-6 2-6 0,-1 1-1 15,-4 3 5-15,-4 0-3 0,-3 0 0 0,-2-1-12 16,-2-2 2-16,-2-2-3 0,-6 0-23 0,0 0-18 16,-2-4-26-16,-3-3-42 0,2-4-55 15,-4-1-71-15</inkml:trace>
  <inkml:trace contextRef="#ctx0" brushRef="#br1" timeOffset="28671.06">1587 6084 303 0,'0'0'129'16,"-9"-2"21"-16,9 2 18 0,-7 0 19 0,7 0 13 0,0 0-34 15,0 0-28-15,-3 0-29 0,2 3-24 16,-2 2-21-16,3 3-19 0,-1 3-15 0,0 2-14 16,-4 4-8-16,4 0-4 0,1 1-1 0,2 2 3 15,0-1 1-15,-2 4 0 0,4 0-3 0,-2-1 2 16,0 0-2-16,0-2-14 0,-1-2-28 0,3-1-35 16,-2-4-41-16,0-2-40 0,-2-11-42 0</inkml:trace>
  <inkml:trace contextRef="#ctx0" brushRef="#br1" timeOffset="28855.36">1705 6135 596 0,'5'-16'158'0,"-5"16"19"0,0 0 20 16,0 0 8-16,0 0 7 0,0 0-66 0,0 0-39 16,0 0-22-16,3-5-17 0,0 4-17 0,0 3-20 15,1 4-8-15,-1 4-8 0,0 3-2 0,0 1-3 16,0 2-5-16,-1 3-5 0,4 0-15 0,-2-8-26 15,-1 3-37-15,-1-4-41 0,-1 0-52 0,0 0-53 16</inkml:trace>
  <inkml:trace contextRef="#ctx0" brushRef="#br1" timeOffset="29004.44">1851 6156 726 0,'0'0'151'0,"0"0"12"0,0 0 11 16,0 0 3-16,0 0 2 0,0 0-64 0,4-3-41 15,0 3-21-15,1 3-15 0,-1 4-11 0,0 4-10 16,0 2 0-16,1 2-4 0,0 1-5 0,-2 0-17 16,1 2-31-16,2-7-36 0,-4-1-46 0,-1 1-51 15,3-1-59-15</inkml:trace>
  <inkml:trace contextRef="#ctx0" brushRef="#br1" timeOffset="29391.36">1988 6110 453 0,'-13'-22'196'16,"2"1"24"-16,-3 0 17 0,0 1 21 0,-1 1 12 0,-4 1-76 15,0 3-46-15,2 1-36 0,-9 1-27 0,5 2-20 16,-1 2-15-16,-6 1-19 0,2 1-13 0,-3 4-9 16,-2 2-1-16,0 4-2 0,-1 5-2 0,-1 6-3 15,-2 3-3-15,-2 7-3 0,-1 5 2 0,1 5-2 16,2 6-2-16,-1 7-2 0,5 4 4 0,5 8-1 15,5-1-4-15,5 0 0 0,8-1-6 16,5-3-6-16,9-1-6 0,6-4-1 0,6-2 0 16,4-7-3-16,7-6 7 0,2-7 1 0,4-4 3 0,3-2 11 15,5-6 4-15,0-3 5 0,3-5 0 16,-1-5-1-16,0-3-2 0,4-3-2 0,3-5 3 16,-2-3 1-16,-2-2 0 0,-1-4 2 15,-2-2 0-15,-2 2 4 0,-4-1 19 0,-4 0 18 16,-4 0 17-16,-4 1 15 0,-11 1 17 0,-3 1 13 15,-4 0 14-15,-7 0 5 0,-1-2-12 0,-3-4-18 16,-4-7-20-16,-1-3-18 0,0-3-19 0,-4-4-21 16,-1-1-38-16,-3-2-29 0,-6 0-17 0,-1 1-26 15,-9 4-32-15,0 4-38 0,-5 9-53 0,-1 6-54 16,-3 4-30-16</inkml:trace>
  <inkml:trace contextRef="#ctx0" brushRef="#br1" timeOffset="30140.09">2519 6030 903 0,'0'0'84'0,"0"0"3"0,-6-4-2 0,1 2-3 15,-1 6 0-15,2 4-42 0,2 3-26 0,0 4-3 16,2 2 1-16,-1 3-4 0,0 2 2 0,0 2 4 16,2-1 1-16,0 2 4 0,0-1 2 0,-1 0-10 15,1 1-4-15,0-2 2 0,-1 0 1 16,0-2 0-16,0-1-2 0,1-4-2 0,-1-2-6 16,0-3-9-16,0-11-5 0,0 0-4 0,0 0-5 15,0 0-1-15,0 0 0 0,0 0 0 0,0 0 4 16,0 0 15-16,0 0 15 0,-1 3 5 0,0-6 9 15,-1-5 16-15,-1-4 18 0,2-7 14 0,0-3 13 16,0-4 8-16,0-2 0 0,1-3 18 0,0-4 6 16,2 4-11-16,2 0-3 0,0 1 1 15,1 3-7-15,0 4-6 0,0 3-8 0,-2 4-13 16,-3 16-15-16,0 0-6 0,0 0-16 16,0 0-19-16,0 0-16 0,0 0-19 0,6-7-6 15,1 5-5-15,2 5-1 0,1 8-2 0,1 4-1 16,3 4 2-16,0 2-2 0,1 1-2 0,3 3-8 15,0 0-13-15,-1-6-13 0,0-1-3 0,-2 0-4 16,0-3-2-16,0-3 9 0,-2-2 13 0,-2-7 5 16,-1 2 7-16,0-4 15 0,-1-1 8 0,0-3 5 15,3-2 6-15,-2-3 2 0,1-3 4 0,-1 0 5 16,-2-3 24-16,4 2 9 0,0-4 16 0,-1 0 15 16,1-4 9-16,0 0 5 0,-3 1 12 0,1 1 11 15,-3 3-7-15,1 1-6 0,-3 4-13 0,-5 10-13 16,0 0-14-16,0 0-6 0,0 0-20 15,0 0-20-15,0 0-16 0,2-5-13 0,1 5-10 16,-3 5 0-16,-1 5 3 0,0 5 1 0,1 2-3 16,-2 3-12-16,4 3-2 0,-2 2-6 0,1 0-28 15,5-4-37-15,-5 0-44 0,4-3-45 0,-2-1-47 16</inkml:trace>
  <inkml:trace contextRef="#ctx0" brushRef="#br1" timeOffset="30521.16">3302 6036 484 0,'0'0'53'0,"0"0"9"16,0 0 11-16,0 0 5 0,0 0 2 0,0 0-25 16,0-6-9-16,-4 5 0 0,-2 7-11 0,-2 2-8 15,-3 2-10-15,-2 4-3 0,-3 1 0 0,1 1 1 16,-3 1-2-16,1 3-6 0,-2-5-1 0,3 0-8 15,0-3-16-15,3 0-17 0,1-2-18 0,2-3-16 16,3 0-14-16,7-7-16 0,0 0-10 0,0 0-3 16,0 0 12-16,0 0 16 0,0 5 16 0,2-1 17 15,3-3 26-15,4 3 25 0,2-3 25 0,1 1 23 16,3-2 19-16,1 2 15 0,2-2 14 16,1 2 13-16,-1 0 6 0,-1-1 5 0,0 1 0 15,1 0-3-15,-1 0-5 0,1 1-9 0,-5 1-5 16,0 1-8-16,-2 1-10 0,-5-1-15 0,-2-1-13 15,-4-4-7-15,0 0-6 0,1 6-8 16,-2 4-7-16,-5-1-6 0,-2 0-1 0,-1 1-3 16,-2 1-1-16,-1 1-2 0,-1 2-6 0,0 0-27 15,-5 0-27-15,1-1-43 0,-3-1-55 0,0-1-79 16</inkml:trace>
  <inkml:trace contextRef="#ctx0" brushRef="#br1" timeOffset="31122.61">4139 5608 1048 0,'4'-9'143'0,"-4"9"20"0,0 0 21 0,0 0 14 16,-3-6 4-16,0 0-52 0,-1 4-41 15,-1 2-27-15,-3 2-21 0,1 2-23 0,-2 1-22 16,0 6-15-16,-2 4-5 0,-3 6-3 0,3 7 0 15,-6 4 0-15,-3 6-3 0,-1 7 3 0,3 3-1 16,0 2 0-16,1 2 1 0,4 1 1 0,3-3 1 16,8 0-3-16,4-2 3 0,11-2 2 0,5 0 0 15,4-2 5-15,4-2-4 0,4-2 4 0,0-1-1 16,0-2 2-16,-1-5 2 0,-4-4-2 0,-3-6 9 16,0-5 5-16,-4-5 12 0,0-4 12 0,-2-2 10 15,-3-2 3-15,0-3 3 0,-2-2 3 16,-1 0-2-16,-1-2-7 0,-9 3-5 0,8-2-15 15,-8 2-11-15,0 0-5 0,7-4-14 16,-7 4-19-16,0 0-33 0,0 0-31 0,5-4-47 16,0-1-49-16,-4-1-65 0,-1-2-115 0</inkml:trace>
  <inkml:trace contextRef="#ctx0" brushRef="#br1" timeOffset="33189.19">4591 5890 174 0,'-2'6'41'0,"0"1"7"0,0-1 8 0,1 1 9 16,1-7 11-16,0 0-2 0,0 0-2 16,0 0 0-16,0 0-1 0,0 0-3 0,0 0-3 15,0 0-6-15,0 0-8 0,0 0-7 0,0 0-3 16,0 0-2-16,0 0 2 0,0 0 5 0,3 3 3 16,-3-3 11-16,5 2 7 0,1 0 10 0,-5-4 5 15,2 0 3-15,-3 2 2 0,0 0 0 0,0 0-5 16,0 0-13-16,0 0-10 0,0 0-12 0,0 0-13 15,0 0-10-15,0 0-11 0,-2 0-9 0,2 0-4 16,-3 0-3-16,2 0-2 0,1 0-4 0,-1 0-1 16,-4 4 0-16,-2 1 0 0,1 0 1 15,-1 2 0-15,0 0 2 0,6-3 2 0,-1 2 0 16,2-6 2-16,0 0-1 0,0 4-4 16,1 0-5-16,1 0-6 0,1 0-2 0,2-2 0 15,2 2 1-15,-7-4 0 0,5 1 2 0,2 0 5 16,-7-1 6-16,6-1 5 0,-6 1 2 0,0 0 1 15,6-2 2-15,0-1 2 0,-6 3 7 0,0 0 5 16,5-3 7-16,-2-1 4 0,-3 4 4 0,4-4 4 16,-1-2 1-16,1 2-2 0,-2-1-1 0,-2 5-3 15,0 0-6-15,0 0 1 0,0 0-3 0,3-6-1 16,-3 6 2-16,0 0 3 0,0 0-1 0,0 0-1 16,0 0 8-16,0 0 0 0,0 0 3 15,0 0-1-15,0 0 1 0,-1-6-4 0,1 6-1 16,0 0-3-16,0 0-6 0,0 0-8 0,-2-3-4 15,-1 0-5-15,-1 1-5 0,0 0-3 0,-1 1-2 16,-1 1 1-16,6 0-3 0,-8 0 0 0,1 0 0 16,7 0 1-16,0 0 0 0,-7 3 1 0,7-3-1 15,0 0 0-15,-5 3 1 0,5-3-1 0,0 0 0 16,-4 2-2-16,4-2 1 0,-5 2-2 0,0 2 1 16,1-1-2-16,-1 2 3 0,0 0-1 0,-2 0 3 15,-2 2-1-15,2 0 1 0,-3 0 2 16,0 2 1-16,-2 0 1 0,2 0-2 15,-3 1 2-15,2 1-2 0,-1 0 0 0,1 1-1 16,2-2-7-16,4 0-21 0,0-1-9 0,2 1-10 16,3-2-9-16,3 0-4 0,2 0 5 0,1 0 1 15,4 0 5-15,2-1 19 0,0 1 10 0,2-2 7 16,3-1 9-16,0 0 2 0,4-2-11 0,2-2-13 16,0-3-9-16,2 0-9 0,-1-5-24 0,2-1-26 15,-1-2-31-15,1-1-40 0,-3 0-14 0,0-2-28 16</inkml:trace>
  <inkml:trace contextRef="#ctx0" brushRef="#br1" timeOffset="33556.22">4777 5692 448 0,'0'0'76'0,"0"0"7"16,6-5 12-16,3 3 1 0,-2 3 5 15,2 6-22-15,-1 2-17 0,4 1-8 0,0 4-5 16,2 3 1-16,1 2-9 0,4 2 3 0,0-1 1 15,1 0-5-15,-1-1 1 0,-1 0-3 0,0-1-1 16,-3-1-8-16,0-1 0 0,-4 1-1 0,-3-1-6 16,-1 0-3-16,-3 0-7 0,-3 1-2 0,-5 1 2 15,-8 0 3-15,-1 1 1 0,-3-1-5 0,-1 2 2 16,-3-1 1-16,-5 2 0 0,-1-1-1 0,-6 1-5 16,-1-1-15-16,-3 0-27 0,5-1-36 15,1-1-45-15,0-4-56 0</inkml:trace>
  <inkml:trace contextRef="#ctx0" brushRef="#br1" timeOffset="34154.36">2797 7192 363 0,'0'0'106'0,"0"0"25"15,0 0 26-15,0 0 20 0,0 0 24 0,-6-3-16 16,6 3-7-16,0 0-5 0,0 0-13 0,0 0-15 15,0 0-14-15,0 0-15 0,0 0-19 16,0 0-14-16,0 0-15 0,0 0-17 0,0 0-12 16,0 0-15-16,0 0-10 0,0 0-9 0,0 0-20 15,0 0-32-15,0 0-33 0,0 0-36 0,0 0-40 16,-5 3-25-16,2 6-21 0,-3 4-23 0,8 6-21 16,-1 5-12-16</inkml:trace>
  <inkml:trace contextRef="#ctx0" brushRef="#br1" timeOffset="34322.01">2777 7626 238 0,'-2'12'78'0,"1"0"25"16,-1 0 26-16,0-2 33 0,2-10 22 0,0 0-7 16,0 0-4-16,0 0 4 0,0 0-8 15,0 0-13-15,0 0-19 0,0 0-27 0,-2 8-16 16,2-8-17-16,0 0-12 0,0 0-18 0,0 0-14 16,0 0-16-16,0 0-25 0,0 0-34 0,0 0-29 15,1 2-39-15,0 0-34 0,3 1-34 0,1 0-42 16,1 4-34-16</inkml:trace>
  <inkml:trace contextRef="#ctx0" brushRef="#br1" timeOffset="34471.1">2810 7904 273 0,'0'0'112'0,"-2"7"24"16,-2-1 24-16,4-6 22 0,0 0 22 0,0 0-19 16,0 0-9-16,0 0-10 0,-6 5-10 15,6-5-14-15,0 0-19 0,0 0-22 0,0 0-21 16,0 0-20-16,0 0-26 0,0 0-38 0,0 0-48 15,0 0-56-15,0 0-67 0,0 0-73 0</inkml:trace>
  <inkml:trace contextRef="#ctx0" brushRef="#br1" timeOffset="34654.17">2826 8183 387 0,'-6'11'125'0,"-2"-5"28"0,3 0 25 0,5-6 25 16,-6 3 22-16,6-3-22 0,0 0-9 0,0 0-9 15,0 0-5-15,0 0-16 0,0 0-17 16,0 0-15-16,0 0-21 0,0 0-21 0,0 0-20 16,0 0-19-16,0 0-18 0,0 0-18 0,0 0-18 15,0 0-24-15,0 0-22 0,0 0-26 0,0 0-31 16,0 0-38-16,0 0-49 0,0 0-46 0,0 0-46 16</inkml:trace>
  <inkml:trace contextRef="#ctx0" brushRef="#br1" timeOffset="35371.68">1590 8891 373 0,'0'0'178'0,"0"0"24"0,0 0 23 0,0 0 12 16,0 0 15-16,0 0-38 0,0 0-49 0,-3 1-42 16,-2 5-31-16,1 0-18 0,2 4-22 0,1 2-10 15,0 3-15-15,4-1-5 0,2 1-3 0,0 5 4 16,2 1-3-16,-5 2-5 0,1 0 0 0,1-1-3 15,0 1 1-15,-1-2-7 0,1-1-26 0,1-3-30 16,-3-2-34-16,0-4-41 0,-1-4-53 0,-1-7-60 16,0 0-63-16</inkml:trace>
  <inkml:trace contextRef="#ctx0" brushRef="#br1" timeOffset="35604.54">1754 8945 817 0,'-4'-11'133'16,"-2"4"18"-16,6 7 16 0,0 0 10 0,-7-3 6 16,7 3-52-16,-5 0-34 0,0 3-19 0,2 1-20 15,2-1-19-15,1-3-15 0,-3 5-11 0,3-5-6 16,-1 7-6-16,1 0-1 0,0 1-1 0,2-1 1 16,0-2-1-16,-2-5-11 0,4 7-10 0,-2-2-19 15,-2-5-16-15,2 6-16 0,-2-6-15 0,0 0-18 16,0 0-13-16,0 0-2 0,0 0 1 0,0 0 5 15,0 0 5-15,0 0 2 0,0 0-1 16,0 0 0-16,0 0-1 0,0 0-5 0</inkml:trace>
  <inkml:trace contextRef="#ctx0" brushRef="#br1" timeOffset="35972.89">1704 8904 176 0,'0'0'42'0,"0"0"11"0,0 0 10 15,0 0 11-15,0 0 8 0,0 0-8 0,0 0-2 16,0 0-2-16,0 0-6 0,0 0-7 16,0 0-8-16,0 0-4 0,0 0-4 0,0 0 2 15,2-1 5-15,3 4-4 0,0 0-3 0,-2 4-3 16,2 4-3-16,2 4-1 0,-3 5 10 16,4 3-2-16,-2 1-8 0,-1 4 3 0,-1-8 2 15,0 0 4-15,-2 0 2 0,0 0-1 0,0-1-11 16,-2-5-8-16,1-3 2 0,0-1 1 0,1-3 1 15,-2-7 0-15,0 0 0 0,0 0 2 0,0 0 1 16,0 0 9-16,0 0 5 0,0 0 4 0,0 0 8 16,0 0 8-16,0 0 7 0,0 0 5 0,0 0 5 15,0 0-1-15,0 0-1 0,4 0-6 0,-2-1-4 16,1-2-11-16,0-3-6 0,-1-5-6 16,2-3-11-16,0-4-7 0,1-5-13 0,0-4-13 15,1-3-7-15,0 4-5 0,-2-1-23 0,4-1-26 16,-1 2-15-16,-2 1-19 0,2 4-20 0,-2 5-27 15,1 3-37-15,-6 13-46 0,7-8-36 0,-7 8-36 16</inkml:trace>
  <inkml:trace contextRef="#ctx0" brushRef="#br1" timeOffset="36389.19">1900 8861 260 0,'-5'-14'109'0,"-1"-3"17"15,-3-1 24-15,-3-3 23 16,-1 2 11-16,5 4-17 0,-3 1-10 0,-1 1-12 16,-2 0-19-16,-2 1-15 0,0-3-25 0,-4 4-23 15,1 0-10-15,-1 4-23 0,-3 0-19 0,-1 5-10 16,-1 1-3-16,-1 4-3 0,-3 6 1 0,-2 5-2 16,-1 7 1-16,-4 3-2 0,1 6 1 0,0 6 0 15,0 4 5-15,1 6-2 0,2 5 0 0,1 2 2 16,4-1-1-16,5-1 2 0,7 0 0 0,6-3-3 15,4 0 0-15,6-4 2 0,8-4 1 0,3-6 0 16,8-3-3-16,5-3 1 0,5-4-1 0,5-2 4 16,2-5-1-16,4-3 2 0,4-3-8 15,0-5 3-15,0 0 6 0,1-6-3 0,0-4 1 16,-3-4-1-16,-1-2 0 0,3-2-1 0,-1-3 8 16,0-1 3-16,-4-4-2 0,-3-2 25 0,-2-2 7 15,-2 0 9-15,-4-2 5 0,-1-2 2 0,-1-2 5 16,-9-5-4-16,-5-3 5 0,-5-3-20 0,0 0 4 15,-3 0 6-15,-3-1 7 0,-3 1-2 16,-1 1-8-16,-4 1 1 0,-4 4-10 0,0 4-8 16,-4 4-29-16,-5 4-37 0,-4 4-35 0,-8 3-26 15,0 4-38-15,-3 3-38 0,-2 4-47 16,-3 4-59-16</inkml:trace>
  <inkml:trace contextRef="#ctx0" brushRef="#br1" timeOffset="37171.26">2644 8666 532 0,'0'0'69'0,"0"0"2"0,0 0 11 0,1 1 14 15,2 3 8-15,-1 4-31 0,1 4-13 0,0 5-5 16,1 4 11-16,-1 6 1 0,3 6-2 16,2 1-3-16,1 6-5 0,-3-4 5 0,0 0-5 15,-2 1-7-15,0-1-16 0,-1 0-1 0,-1-2-9 16,0-1-11-16,-1-2-2 0,-1-1-8 0,-1-7 1 16,-1-1-1-16,1-6 1 0,-1-3 3 0,2-13 0 15,0 0 3-15,0 0 3 0,0 0 1 0,0 0-1 16,0 0 2-16,0 0 7 0,0 0 3 0,-4 6 10 15,1-7-4-15,-2-4-1 0,0-6 8 0,-1-6 10 16,1-5 6-16,0-5 1 0,1-5 3 0,0-3 5 16,-2-5 12-16,6 1 4 0,-1-2-4 0,2 1 7 15,-1 4 4-15,4 1-4 0,0 7-7 0,0 5-13 16,-1 3-12-16,1 5-7 0,-4 15-7 0,0 0-21 16,0 0-15-16,0 0-7 0,4-6-8 15,1 6-6-15,0 5-3 0,1 3-3 0,2 5 3 16,2 2 0-16,2 2 1 0,1 2-1 15,2 2-7-15,-3-1-13 0,3-1-14 0,-1-3-11 16,-1 0-16-16,2-2-10 0,-4-2-11 0,-3-1-10 16,-8-11 3-16,11 6 5 0,-5-3 14 0,1 0 13 15,0-1 14-15,-1-3 14 0,0-2 12 0,-1-1 17 16,3 0 12-16,3-2 11 0,2-3 8 0,-2-1 11 16,3 0 12-16,-1-3 15 0,3-3 9 0,2-2 23 15,1-2 6-15,-1 0 16 0,-1-3 3 16,-1 2 0-16,-3 0 0 0,-2 5-9 0,-1 2-4 0,-10 14-24 15,0 0-10-15,0 0-18 0,0 0-9 16,0 0-18-16,0 0-15 0,0 0-12 0,7-3-4 16,-1 4-2-16,-4 6 0 0,-1 4 4 0,-1 6 0 15,-1 4 5-15,0 3 1 0,-2 1-15 0,1 1-22 16,1 1-16-16,1-8-12 0,-1 2-28 0,0-3-34 16,1-3-40-16,0 0-42 0,0-1-27 0,0-2-29 15</inkml:trace>
  <inkml:trace contextRef="#ctx0" brushRef="#br1" timeOffset="37724.08">3420 8707 385 0,'-4'-13'104'15,"1"2"17"-15,-1 0 16 0,1 3 13 0,-2 2 11 16,0 0-18-16,5 6-22 0,0 0-27 0,-7-3-21 15,-1 3-20-15,-2 3-16 0,-1 2-11 0,0 1-15 16,-4 2-7-16,1 3-4 0,-3 0-1 0,-2 3-1 16,-1 3 1-16,0 1 1 0,3 0-1 0,-1 0-1 15,2-1-11-15,1-2-5 0,5 0-10 0,1-2-19 16,2-2-13-16,7-11-2 0,-1 11-6 0,2-4 3 16,5-1 10-16,1-2 5 0,2 1 12 15,6 0 20-15,0 1 11 0,3 1 2 0,0 0 7 16,3 1-1-16,2-2 2 0,-1 1 2 0,-1-1 2 15,2 1 14-15,0 0 16 0,-4 1 12 16,1-1 11-16,-1 0 9 0,0-2 10 0,-3 2 7 16,-4 0 8-16,-1 0-5 0,-1 2-7 0,-4-2-3 15,-6-7-4-15,4 7-8 0,-2-2-11 0,-3 1-6 16,-3 0-9-16,-1-1-12 0,-3 2-5 0,0 2-7 16,-3 0-3-16,-1-1 1 0,-1 4-1 0,0-2 0 15,-3 3 0-15,1-1-1 0,-3 0-2 0,-1 0 0 16,-1-3-4-16,-1-1-10 0,0-2-8 0,1 0-24 15,-2-2-33-15,2-3-28 0,0-4-41 0,0-1-49 16,2-4-47-16,5 0-48 0</inkml:trace>
  <inkml:trace contextRef="#ctx0" brushRef="#br1" timeOffset="37989.72">3880 8232 164 0,'52'-49'78'0,"-8"5"13"0,-4 8 16 15,-5 8 15-15,-9 7 12 0,-3 5-16 16,-23 16-18-16,0 0-16 0,0 0-12 0,0 0-16 16,0 0-17-16,12 0-14 0,-10 7-12 0,-6 10-10 15,-5 7-5-15,-2 10 18 0,-5 9 15 0,-6 7 21 16,-1 5 2-16,0 5 0 0,-1 4 2 0,5 0 1 16,1-2-2-16,4-4-14 0,1 1-13 0,3-6-14 15,4-3 9-15,7-3-3 0,8-2-2 16,2 1 2-16,3 0-1 0,3-2-1 0,4 2-3 15,2-3-2-15,2-1-10 0,3 0-10 0,0-3-21 16,5-6-32-16,-6-2-29 0,2-8-38 0,2-5-33 16,0-5-56-16</inkml:trace>
  <inkml:trace contextRef="#ctx0" brushRef="#br1" timeOffset="38424.82">4607 8613 231 0,'0'0'71'0,"0"0"8"16,0 0 6-16,0 0 4 0,-6 0 6 0,4 1-23 15,3 0-14-15,4-1-4 0,0-1-6 0,1 1-5 16,3 0-2-16,0 1 0 0,-9-1 2 0,0 0 1 15,0 0 2-15,0 0 10 0,9-2 9 0,-9 2 11 16,0 0 16-16,0 0 13 0,0 0 6 0,0 0 5 16,7-1 9-16,-6-3 2 0,-1 4 3 0,-2-3-8 15,-1-3-6-15,-1 0-9 0,1-1-11 16,-3-1-11-16,2-1-13 0,-3-1-18 0,-1 3-17 16,2 3-6-16,-1-2-15 0,7 6-11 0,-6-3-5 15,6 3-4-15,-4 0-9 0,-2 3 1 0,0 3-3 16,-3 2-3-16,2 5 0 0,-1 3 2 0,0 4 1 15,-2 1 2-15,2 4 0 0,0-1-1 0,1-1-4 16,2 1 1-16,0-1 1 0,2 1-5 0,2-2-3 16,1-2-2-16,0-1 2 0,3-3 3 0,0-2 5 15,0 0 2-15,-1 0-1 0,1-2-8 0,-2 0-9 16,1-2-14-16,1-1-17 16,-2-2-25-16,-1-7-28 0,0 0-31 0,0 0-41 15,0 0-41-15,0 0-45 0</inkml:trace>
  <inkml:trace contextRef="#ctx0" brushRef="#br1" timeOffset="38605.33">4324 8824 585 0,'-23'4'60'0,"4"-1"11"16,3 1 15-16,6-1 26 0,10-3 20 0,0 0-18 15,-2 4 8-15,3-1 9 0,4-1 1 0,3 0-5 16,0 1-7-16,2-2-21 0,4 0-11 0,4-1-14 15,7-2-19-15,5-4-20 0,1 1-18 16,5-2-34-16,2-3-48 0,3 0-44 0,1-4-53 16,-1-1-72-16</inkml:trace>
  <inkml:trace contextRef="#ctx0" brushRef="#br1" timeOffset="38904.83">4704 8161 436 0,'-5'1'50'0,"2"5"22"16,7 8 25-16,2 3 18 0,1 6 2 15,2 3-21-15,3 8 6 0,1 4 10 0,5 4-19 16,-4-1-21-16,4 5-18 0,-1 0-10 0,0-1 13 16,0-2 15-16,0-2-3 0,0-2-8 0,-4-5 3 15,-3-5-2-15,-2-1 7 0,-1 1 17 0,-5-4-8 16,-3 0-19-16,-1-2-6 0,-2 2-1 0,-4 1 12 15,0 4 1-15,0 1-14 0,-4 2-21 0,0-1-6 16,-2 0 1-16,-3 0 1 0,0 0-4 0,-2 0-12 16,-3-2 0-16,0-1 0 0,-1-4-2 15,0-2-1-15,-2-2-24 0,2-1-32 0,2-4-39 0,0-3-36 16,2-2-46-16,2-2-51 0,0-3-54 16</inkml:trace>
  <inkml:trace contextRef="#ctx0" brushRef="#br1" timeOffset="40279.37">1306 10768 241 0,'-7'-1'68'0,"7"1"20"0,-6 3 16 16,1 0 16-16,1 3 27 0,4 7-5 0,3 4 19 16,4 1 7-16,3 4-19 0,2 3-18 0,1 2-13 15,3 0-15-15,0 1-25 0,1 2-24 0,1-4-20 16,-2 0-10-16,-1-3 11 15,-2-1 3-15,0 0 2 0,-2-3 0 0,-1-1-1 16,-1-1-1-16,-3-1-8 0,3-4-2 0,-4 1-5 16,-1-1-3-16,0-3-1 0,0-2 4 0,-2-1 2 15,0-1-1-15,-2-5 3 0,0 0 0 0,0 0 0 16,0 0 0-16,0 0-3 0,0 0 0 0,0 0 3 16,0 0 6-16,0 0 9 0,0 0 9 0,0 0 7 15,0 0 3-15,0 0 9 0,0 0 12 0,2 0 9 16,2-1 4-16,0-3-3 0,0-1-6 0,0-4-10 15,0-5-2-15,1-2-12 0,0-6-17 0,2-4-14 16,1-5-14-16,-1 0-8 0,2-4-8 0,-1 1-2 16,1-4-9-16,2 0-6 0,0 3-2 15,0 4-10-15,-1 3-17 0,1 6-26 0,-3 3-25 16,-1 5-33-16,-7 14-32 0,0 0-40 0,0 0-51 16,0 0-58-16,0 0-52 0</inkml:trace>
  <inkml:trace contextRef="#ctx0" brushRef="#br1" timeOffset="41041.25">1752 10710 125 0,'0'-10'58'0,"1"-2"14"0,0 2 13 0,-2 0 14 0,0 2 11 16,-1-2-8-16,-1 3-2 0,-2 0-5 0,-2 0-7 16,-1 1-12-16,-1 0-8 0,-6 0-10 15,-1 2-11-15,-5-1-9 0,-5 2-11 0,-2 0-9 16,-3 1-5-16,-4 5-3 0,-2 1-3 0,-2 5 1 16,-4-1 2-16,2 6 0 0,1 4 10 0,-1 5 7 15,6 6 11-15,1 8 3 0,0 4 3 0,5 3-1 16,3 3-4-16,2 1 1 0,8 6-8 0,1 0-9 15,6 0-13-15,4 0-3 0,4-4-5 0,4-3-2 16,5-2 2-16,3-3-1 0,5-2-1 0,4-3 3 16,3-4-1-16,1-4 1 0,3-4-1 0,3-3 0 15,1-3-1-15,2-4 1 0,5-3 5 0,1-5 10 16,2-1 1-16,3-3-1 0,-1-2 3 16,1-3 5-16,0 0 14 0,-4-1 14 0,-1-3 21 15,-1-2 6-15,-6-1 15 0,-3 0 10 0,-6-4 1 16,-3 1 0-16,-2-2-7 0,-2-1-4 15,-2-1-12-15,-2-2-6 0,-2 0-14 0,-1-4-2 16,-3-1-2-16,-1-4-5 0,-2-4-10 0,-1-5-17 16,-4-3-19-16,-6-3-11 0,1-2-5 0,-2-3-16 15,0 1-12-15,-4-1-6 0,0 3-9 0,-2 4-21 16,-2 6-20-16,-2 5-31 0,-2 6-42 0,-3 2-32 16,-1 6-45-16,-4 5-58 0</inkml:trace>
  <inkml:trace contextRef="#ctx0" brushRef="#br1" timeOffset="41539.64">2720 10724 377 0,'-4'-9'87'0,"0"1"25"0,3 1 24 15,1 7 22-15,-2-7 21 0,2 7-11 16,-1-7-7-16,1 7-8 0,0 0-8 0,0 0-19 16,0 0-23-16,0 0-22 0,0 0-26 0,0 0-15 15,0 0-18-15,-2 1-13 0,0 5-13 0,1 4-5 16,-1 5-2-16,1 7 0 0,-1 5 4 0,0 5 1 15,0 5 5-15,0 4-1 0,-1 1 0 0,4-2-1 16,0-2 3-16,0-2 0 0,3-2 0 16,0-4-2-16,3-5 0 0,-1-3 2 0,4-5 1 0,2-3 0 15,1-1 2-15,2-5 0 0,2-2 1 0,3-5 3 16,-1-1 10-16,2-5 8 0,1-1 9 16,3-3 4-16,2-1 5 0,-2-3 8 0,0-1 21 15,-1 0 20-15,-3-3 9 0,-4 1 5 0,3-2 4 16,-4-3 0-16,-2-3-3 0,-3-4-8 0,-4-6-20 15,1-1-23-15,-2-2-15 0,-2-5-17 0,1 1-13 16,-1 0-2-16,-2 0-2 0,-1 5 1 0,-1 3 0 16,0 8-1-16,0 6-7 0,-2 3-4 0,2 16-13 15,-5-10-23-15,5 10-24 0,0 0-35 0,-5-5-28 16,0 4-33-16,-3 2-34 0,-2 6-36 16,-2 1-47-16,1 2-45 0</inkml:trace>
  <inkml:trace contextRef="#ctx0" brushRef="#br1" timeOffset="42205.75">3610 10176 179 0,'0'0'58'0,"6"-9"11"16,-6 9 16-16,0 0 11 0,0 0 3 0,0 0-17 15,0 0-11-15,1-3-15 0,-3 3-12 0,-2 8-11 16,-3 6-16-16,-5 7-8 0,-5 7 0 15,0 8 8-15,-5 6 38 0,-4 5 11 0,0 5 17 16,3 2 14-16,1 2 11 0,-1-2 12 0,4-1-3 16,4-4-6-16,4 4-38 0,4-1 14 0,6-2-14 15,6-1-12-15,2-1-11 0,4-3-18 0,4 1 5 16,4-2-5-16,3-2-5 0,3-2-23 0,-2-5 2 16,3-4-3-16,-2-5 4 0,0-2 0 0,-1-3-3 15,2-4-1-15,-2-4-9 0,-1-2-15 0,-1-4-33 16,3-1-45-16,0-6-73 0,1-3-69 15</inkml:trace>
  <inkml:trace contextRef="#ctx0" brushRef="#br1" timeOffset="42608.96">4073 10712 1119 0,'-15'-9'106'0,"1"2"9"0,2 1 1 16,2 2 0-16,-3 4 1 0,0 0-53 0,-3 3-26 15,-3 2-12-15,-2 4-14 0,-1 5-7 0,-2 1-4 16,2 3 1-16,0 2-4 0,0 1 1 0,6 2-2 16,1 0-3-16,5 0-9 0,3-1-12 15,4-4-19-15,3-2-6 0,2-2-7 0,2-3-9 16,2-1 0-16,2-3 0 0,3-4 10 0,-1-1 11 15,0-3 20-15,4-2 26 0,-1 0 15 0,3-2 20 16,2-4 13-16,1-1 16 0,1-3 21 0,-3-1 15 16,2 1 25-16,-2-2 4 0,0 1 7 15,-3-2 5-15,-1-1 9 0,-2 0 2 0,-4 4-2 16,1 1-4-16,-5 3-16 0,-3 9-13 0,0 0-11 16,0 0-13-16,0 0-19 0,0 0-20 0,0 0-18 15,0 0-15-15,0 0-12 0,0 0-11 0,0 0-9 16,0 0-14-16,0 0-19 0,4-1-4 15,1 2-11-15,0 4-8 0,3 2-15 0,1 4-22 16,1 7-22-16,1 0-34 0,2 1-26 0,1 3-48 16,3-1-58-16</inkml:trace>
  <inkml:trace contextRef="#ctx0" brushRef="#br1" timeOffset="42787.96">4497 10777 351 0,'-1'-3'61'0,"-2"4"27"0,-1 5 29 16,-2 5 29-16,-1 3 26 0,1 5-7 0,0 1-6 16,1 1-6-16,1 2-31 0,2-1-26 15,0 1-28-15,-2 0-29 0,2 0-26 0,0-2-11 0,0-2-36 16,0-1-37-16,2 0-47 16,-1-2-57-16</inkml:trace>
  <inkml:trace contextRef="#ctx0" brushRef="#br1" timeOffset="43272.2">4892 10374 210 0,'-27'5'86'0,"4"3"8"0,6 2 22 0,0-1 5 16,5 4 14-16,6-1-38 0,2 2-9 15,3 2 22-15,2 2 3 0,1 2 19 0,0 1-23 16,-2 1-5-16,1 0-8 0,1-1-14 0,-1-1-11 16,1-1-28-16,-1 0-12 0,-1-2-23 0,1-2 3 15,0-2-1-15,-1-1-3 0,0-3 1 0,-1-1 1 16,1-8 0-16,0 0 1 0,0 0-3 0,0 0-3 16,0 0 3-16,0 0-3 0,0 0 2 0,0 0-2 15,0 0 1-15,0 0-1 0,0 0 2 0,0 0-1 16,2 0 0-16,0 0 4 0,2 0 4 0,1-2-1 15,1-1 3-15,2-2-2 16,-1-2-1-16,6 0 0 0,-1-2-1 0,1-1-3 16,5 4-5-16,2 1 6 0,0-1-2 0,-2 0 5 15,1 1 4-15,1 2 8 0,-3 0 3 0,1 2 5 16,-2-1 5-16,-1 4 2 0,-7-1 0 0,-8-1 4 16,4 4-4-16,-4-4-6 0,4 5-3 0,-4 0-8 15,0-5 2-15,-2 4-3 0,0 0-1 0,-1-1-6 16,-1 2 1-16,-2-1-1 0,0 0 1 0,-2-2 1 15,0 0-3-15,-1 1-2 0,4 0-1 0,-5 1 0 16,-1 0-2-16,-1 1-2 0,-2 2-8 0,1 0-5 16,-3 1-17-16,-2 0-32 0,0 0-29 15,3-3-24-15,-7-1-34 0,5-3-42 0,1-1-34 16,1-1-43-16,1-5-42 0</inkml:trace>
  <inkml:trace contextRef="#ctx0" brushRef="#br1" timeOffset="43505.35">5015 10165 360 0,'15'1'153'0,"2"2"30"0,5 2 27 0,-1 2 1 0,4 4 4 16,3 2-36-16,2 3-36 0,4 5-37 0,1 2-31 16,2 2-23-16,0 2-8 0,-4 1 1 15,-1 0-5-15,-4 1-6 0,-2-1 0 0,-4 2 10 16,-4 1-3-16,-5 1-3 0,-6-1-17 0,-3 1 0 15,-4 0 2-15,-5 2 0 0,0 7-1 0,-5 3-6 16,-3 4-2-16,-3-1-4 0,-3 0 1 0,-3-1-6 16,-5 2-22-16,-2-2-36 0,-4 2-47 0,-2-2-73 15,-8-6-80-15</inkml:trace>
  <inkml:trace contextRef="#ctx0" brushRef="#br1" timeOffset="44223.34">1735 12654 608 0,'-4'-8'166'0,"0"-2"21"0,0 4 15 16,4 6 13-16,-4-7 11 0,4 7-62 0,0 0-36 16,0 0-26-16,-2-6-18 0,2 6-19 0,0 0-14 15,0 0-12-15,0 0-12 0,0 0-11 0,-3-6-3 16,3 6-4-16,0 0-6 0,0 0-5 0,0 0-5 16,0 0-4-16,0 0-6 0,0 0-3 15,-2-5-7-15,2 5-3 0,0 0-5 0,0 0 0 16,0 0 1-16,0 0 0 0,0 0 3 0,0 0 1 15,0 0 4-15,0 0 0 0,0 0 2 16,0 0-2-16,0 0-2 0,0 0-1 0,0 0-6 16,0 0-6-16,-2-4-7 0,2 4-4 0,0 0-9 15,0 0-10-15,0 0-5 0,0 0-6 0,0 0 1 16,0 0 2-16,0 0 1 0,0 0 5 0,0 0 6 16,0 0 12-16,0 0 8 0,0 0 8 0,0 0 3 15,0 0 5-15,0 0 6 0,0 0-4 0,0 0 3 16,0 0-6-16,0 0-3 0,0 0-2 0,0 0-2 15,0 0-4-15,0 0-6 0,0 0 1 0,0 0-6 16,0 0-1-16,0 0-5 0</inkml:trace>
  <inkml:trace contextRef="#ctx0" brushRef="#br1" timeOffset="45356.64">1677 12613 306 0,'-2'-7'89'0,"2"7"18"0,-3-7 19 16,3 7 19-16,0 0 12 0,0 0-12 0,-3-5-12 15,3 5-17-15,0 0-17 0,0 0-20 16,0 0-18-16,0 0-20 0,0 0-17 0,0 0-12 16,0 1-9-16,1 0-8 0,2 6-4 0,3 1 1 15,0 8 4-15,2 2 13 0,1 3 6 0,0 3 8 16,-1 3-1-16,0 3 11 0,0-3 28 0,4 4 2 16,-5-2-3-16,1-1-12 0,-2-4-3 0,-1-2-7 15,-1 0 0-15,0-3-8 0,0-2-27 0,-2-2-4 16,0-5 1-16,-2-10 1 0,0 0 0 0,0 0 2 15,0 0 0-15,0 0 1 0,0 0 1 16,0 0 0-16,0 0 2 0,0 0 5 0,0 0 9 0,0 0 11 16,2 3 18-16,1-2 12 0,0-3 15 0,1 0 10 15,-1-2 9-15,1-2 16 0,1 0 10 16,-1-1 5-16,-1-4-4 0,4 0-11 0,-3 1-12 16,0-3-11-16,0-3-7 0,2-4-22 15,0-6-24-15,3-6-16 0,0-3-15 0,5-3-20 16,2 1-1-16,-4-1-4 0,1 6-6 0,0-2-9 15,0 6-12-15,-2 5-21 0,-2 6-26 0,-9 17-18 16,0 0-47-16,0 0-48 0,0 0-59 0,0 0-61 16,0 0-62-16</inkml:trace>
  <inkml:trace contextRef="#ctx0" brushRef="#br1" timeOffset="45688.64">2120 12537 566 0,'1'-9'156'0,"-1"9"15"0,0 0 9 0,0 0 3 15,0 0 3-15,0 0-59 0,-1-1-34 0,1 6-22 16,-1 2-7-16,-1 5-5 0,1 4-1 15,1 5 3-15,-2 2 6 0,-1 1-2 0,0 2-8 16,2 2-9-16,0-5-14 0,0-1-12 0,2-4-7 16,1 0-8-16,-2-2-7 0,1-3 0 15,3 0 0-15,-2-2-1 0,-1 2-1 0,1-4 2 16,0 1-2-16,1-3-4 0,-3-7-10 0,1 8-17 16,-1-8-24-16,0 0-16 0,0 0-29 0,0 0-30 15,0 0-32-15,0 0-35 0,0 0-33 0</inkml:trace>
  <inkml:trace contextRef="#ctx0" brushRef="#br1" timeOffset="46108.95">2224 12362 753 0,'-20'-5'71'0,"-2"1"15"0,1 0 14 16,2-1 11-16,-2 2 7 0,-3 1-27 0,-7 0-10 15,-2 1-6-15,0 1-10 0,-5 1-13 0,-3 4-8 16,1 2-12-16,-1 6-6 0,-2 3-11 0,3 3-1 16,2 6-4-16,5 5 0 0,-1 5 0 0,1 6-4 15,1 6 1-15,4 2-1 0,2 4 2 16,2 0 2-16,4 0-1 0,5-1-5 0,5-4-4 16,4-1-4-16,5-2-4 0,5-6 1 15,6-4-3-15,1-1-2 0,7-5 0 0,2-5 4 16,4-1 1-16,3-2 3 0,5-1 1 0,1-2 0 15,3-3 3-15,5-2 4 0,2-4 5 0,2-2-2 16,0-4 1-16,0 1-5 0,2-4 7 0,0-3 1 16,2-1 1-16,-1-4-4 0,-3-3-3 0,-3-2 4 15,-4 1 21-15,-2-2 22 0,-3-1 1 0,-4-1 12 16,-3-1 0-16,-5 0 1 0,-2-2 2 0,-4-1-6 16,-3-1-28-16,-1-3-18 0,-1-5-10 0,-2-2-18 15,-4-4-1-15,-1-7 1 0,-3-4-4 16,-3-3 2-16,-4-3 7 0,-4-2 0 0,0-1-1 15,-6 0-4-15,-2 4-5 0,-1-1-10 0,-4 6-17 16,1 5-14-16,-1 9-14 0,-1 4-23 0,3 7-35 16,0 5-52-16,-3 7-59 0</inkml:trace>
  <inkml:trace contextRef="#ctx0" brushRef="#br1" timeOffset="46839.74">3021 12244 849 0,'0'0'183'0,"-4"-8"23"0,4 8 23 0,0 0 10 15,0 0 3-15,0 0-66 0,0 0-45 0,0 0-43 16,-5-2-30-16,1 1-27 0,1 3-24 0,-1 6-10 15,2 5-4-15,-1 4-1 16,2 4 1-16,1 3-1 0,0 5 1 0,1 1 3 16,5 0 1-16,1 3 0 0,-1 2 2 0,3 0 2 15,0 1-1-15,3 3 0 0,1-3 0 0,2-1-1 16,0-3 0-16,1-2-1 0,-3-4 1 0,1-1-1 16,-2-4 1-16,3-3 1 0,-2-6 1 0,-1-4 5 15,1-3 1-15,-2-1-1 0,2-1 1 0,-2-3 7 16,1 0 17-16,2-2 11 0,-2-2 8 0,2-4 2 15,1-2 5-15,-1-5 6 0,1-4 3 16,3-6-10-16,1-5-16 0,2-4-10 0,1-5-9 16,0-5-4-16,2-4-5 0,-1 1-3 0,-1-2 2 0,-3 1 3 15,-1 4 6-15,-5 3 3 0,-6 6 9 16,0 5 4-16,-5 4-1 0,-2 7-1 0,-1 5-10 16,-4 4-7-16,-1 1-13 0,-2 6-18 0,1 0-31 15,-5 3-30-15,0 0-28 0,-3 0-19 0,-1 0-24 16,-4 3-25-16,1 1-31 0,0 0-37 0,1 3-35 15,0-2-36-15</inkml:trace>
  <inkml:trace contextRef="#ctx0" brushRef="#br1" timeOffset="47222.53">4249 11743 452 0,'-17'2'79'0,"2"2"6"0,-1 2 5 0,1 2 4 16,1 5 5-16,1 3-24 0,-2 5-15 0,-4 4-9 16,0 3-5-16,-3 11 21 0,-4 3 11 0,0 5-3 15,1 3-1-15,2 4-1 0,1 1-5 0,1 2 1 16,3 0 1-16,4 0-24 0,3-1-9 0,10-4 7 15,6 2-3-15,6-1-3 0,4 0-1 16,3-4-9-16,4-2-5 0,3-3-3 0,2-2-2 16,4-2 2-16,-2-3 3 0,-1-6 4 0,-1-2 4 15,-2-7 13-15,-2-3 12 0,0-3 12 16,-3-5 7-16,-1-1 6 0,-3-3 5 0,-1-4 0 16,-4 0 0-16,-1-2-8 0,-10-1-10 0,0 0-14 15,0 0-9-15,0 0-14 0,0 0-10 0,0 0-6 16,0 0-15-16,0 0-16 0,0 0-24 0,0 0-19 15,0 0-33-15,0 0-30 0,5-3-38 0,-1-1-47 16,-2-3-65-16</inkml:trace>
  <inkml:trace contextRef="#ctx0" brushRef="#br1" timeOffset="49172.25">4464 12113 391 0,'-1'-8'103'0,"0"0"27"16,1 8 21-16,0 0 21 0,0 0 18 0,0 0-11 16,0 0-14-16,0 0-11 0,0 0-14 0,0 0-19 15,0 0-17-15,0 0-13 0,0 0-16 0,0 0-11 16,0 0-13-16,0 0-9 0,0 0-10 0,0 0-5 16,0 0-5-16,0 0-7 0,0 0-3 0,0 0-7 15,0 0-2-15,0 0-3 0,0 0 0 0,0 0-1 16,0 0-1-16,0 0 2 0,0 0 0 15,0 0 0-15,0 0 2 0,0 0-1 16,0 0 1-16,0 0 0 0,0 0 1 0,0 0-1 16,0 0 0-16,0 0 3 0,0 0-3 0,0 0 2 15,0 0-1-15,0 0-3 0,0 0-3 0,0 0-2 16,0 0-5-16,0 0-3 0,-3-1-2 0,0 3-4 16,2 5 2-16,0 5 2 0,2 6 2 0,-1 3 2 15,2 4 1-15,1 2 1 0,0 3 3 0,-1 4 2 16,3-4-1-16,1 1-1 0,0-1 2 0,-1 0 2 15,0-5 2-15,0-1 0 0,-2-3 0 0,-1-4 2 16,1-1 1-16,0-2 0 0,-2-4-3 0,-1-10 0 16,0 0-2-16,0 0 2 0,0 0 2 0,0 0-2 15,0 0 1-15,0 0 0 0,0 0 2 16,0 0-1-16,0 0 2 0,0 0-1 0,0 0 2 16,0 0 1-16,0 0 1 0,0 0 1 0,0 0 1 15,0 0 2-15,0 0-1 0,0 0 0 0,0 0 0 16,0 0 0-16,0 0-1 0,5 5-1 0,-3-5 2 15,-1-1-2-15,-1 1 1 0,2-3-2 0,-2 3 0 16,0 0-2-16,1-4 1 0,-1 4 3 0,3-5-1 16,-3 5 3-16,4-5 5 15,-4 5 1-15,4-5 0 0,-4 5 4 0,4-7 1 0,-4 7-3 16,5-7 0-16,-5 7-7 0,0 0-3 0,4-2 1 16,-1-2-3-16,-3 4-3 0,0 0-3 0,0 0-1 15,0 0-1-15,0 0 1 0,0 0-1 16,0 0-2-16,0 0 0 0,5-3-1 0,-5 3 1 15,0 0-3-15,5-2 2 0,1-1 0 0,-1 0 1 16,3-3-1-16,-1 2-2 0,1 0 3 0,0 1-1 16,4-3-6-16,-1-1-12 0,0 2-7 0,2-2-3 15,0 2-4-15,0 0-2 0,-3 3-6 0,0 2-1 16,-1 0 6-16,0 0 12 0,-3 5 3 0,-1 0 5 16,0 0 4-16,-1 3 3 0,-1 1 4 0,-1 0 2 15,0 1-1-15,0-2-2 0,-2 2 5 0,0-1-2 16,-1-1 1-16,2 1 1 0,-3 0-1 15,-1-2 2-15,0 2 6 0,0 0 3 0,-3-2-2 16,1 3 0-16,0-2 2 0,-3 1-2 0,-1 0 2 16,-2 1-2-16,3-2-2 0,-4 0-2 15,1-3 0-15,0 1-2 0,-2-1 2 0,-1-2 0 16,1 0-1-16,2-1-2 0,-1-3-4 0,-1 1-10 16,1-2-14-16,3 0-14 0,-4-2-29 0,4-4-40 15,0-1-52-15,-1-3-55 0</inkml:trace>
  <inkml:trace contextRef="#ctx0" brushRef="#br1" timeOffset="49905.8">5147 12535 238 0,'-5'1'88'0,"-2"2"21"0,1-1 16 0,-2 3 14 16,2 0 14-16,6-5-16 0,0 0-7 0,0 0-12 15,0 0-21-15,0 0-18 0,0 0-16 0,0 0-12 16,0 0-13-16,0 0-9 0,0 0-9 0,0 0-7 16,0 0-2-16,0 0-1 0,0 0 2 0,0 0-1 15,0 0 3-15,0 0 6 0,0 0 7 0,0 0 7 16,0 0 5-16,0 0 5 0,0 0 6 0,0 0 6 15,0 0 5-15,-2 2 0 0,2-4 0 16,0 2-2-16,1-2-5 0,1-1-6 0,-2 3-6 16,0 0-6-16,0 0-9 0,0 0-9 0,0 0-9 15,0 0-7-15,0 0-2 0,0 0 0 0,0 0-4 16,0 0-2-16,0 0 1 0,0 0-4 0,0 0 1 16,0 0-2-16,0 0 0 0,0 0-2 0,0 0 1 15,0 0-3-15,0 0-1 0,0 0 0 0,0 0 1 16,-3 1 1-16,0 1 1 0,3-2 0 0,-2 0 4 15,2 0 2-15,0 0 2 0,0 0 1 0,0 0 3 16,0 0 2-16,0 0 3 0,0 0 2 0,0 0 2 16,0 0 4-16,0 0 2 0,0 0 8 0,0 0 8 15,0 0 13-15,0 0 12 0,0 0 11 16,2-4 6-16,-1-2 5 0,-1 6 1 0,3-6-2 16,-3 6-8-16,1-1-14 0,-1 1-14 0,0 0-14 15,2 0-8-15,-2 0-10 0,0 0-3 16,0 0-2-16,0 0 0 0,0 0 3 0,0 0-1 15,0 0 3-15,0 0-2 0,0 0-2 0,0 0-5 16,0 3-7-16,-3 1-7 0,6-4-11 0,-1 1-9 16,0 1-19-16,-4 7-16 0,0 2-2 0,-2 3 2 15,1 0-23-15,-1 2-18 0,1-2-12 0,0 4-6 16,-3 1-14-16,2 0-23 0,-4 0-42 0,1-1-49 16</inkml:trace>
  <inkml:trace contextRef="#ctx0" brushRef="#br1" timeOffset="50324.21">5475 12253 340 0,'4'-8'76'0,"0"1"14"16,1 1 9-16,0 1 12 0,-5 5 14 0,6-5-18 15,-6 5-2-15,0 0 4 0,0 0 4 16,0 0 1-16,0 0 2 0,0 0-5 0,1-5-7 16,-2 1-8-16,-4 0-18 0,1 1-21 0,-3 0-17 15,-1 2-18-15,-4 0-12 0,1 0-10 0,-4 3-8 16,-1 1-7-16,1 1 1 0,0 6 0 0,-1 1 3 15,-1 5 1-15,-2 1 1 0,2 2 2 0,2 0 0 16,0 3 0-16,3 1 0 0,3-1 1 0,2 0-1 16,3-4 0-16,2-2-1 0,3-4 1 15,2 0 1-15,3-2 5 0,1-1 2 0,5-1 3 16,-1-3 6-16,2 0 11 0,7-3 12 0,0 0 1 16,4-2 1-16,-1 0 1 0,4-3-2 0,3-2-2 15,-1-2-5-15,1-4-16 0,1-2-35 0,0-1-17 16,-1-4-20-16,-3-1-55 0,-2-4-50 0,1-2-72 15</inkml:trace>
  <inkml:trace contextRef="#ctx0" brushRef="#br1" timeOffset="50671.62">5700 11718 324 0,'0'0'89'16,"0"0"0"-16,0 0 5 0,0 0 8 0,0 0 5 15,-4-1-35-15,5 2-15 0,3 3-9 0,3 5-8 16,6 5 23-16,2 3 4 0,3 5-5 0,1 2 0 16,3 5-5-16,4 4 11 0,-6-2-2 0,-1 1 13 15,-1-1-13-15,-1-1-4 0,-3 0-3 0,-1 0-1 16,0 1 9-16,-6 1 2 0,1-2-4 0,-6 2-11 16,-2 0-8-16,-2 0-3 0,-2 2-1 0,-2-1-4 15,0 1-8-15,-7 0-23 0,1-3 0 16,-3 0 3-16,-1 0-1 0,-1 0 0 0,-1-1 0 0,-2 3 2 15,0-1-1-15,0-2 1 0,-1-1 1 16,1-2-4-16,0 2-1 0,2-4-2 0,1-3-5 16,0-3-12-16,3-4-9 0,2-5-9 0,4-2-5 15,0-1-6-15,8-7 0 0,0 0 0 0,0 0 0 16,0 0 1-16,0 0 1 0,0 0 1 0,0 0-12 16,0 0-9-16,0 0-14 0,-5-1-20 0,0-2-82 15,2-4-38-15</inkml:trace>
  <inkml:trace contextRef="#ctx0" brushRef="#br1" timeOffset="52023.64">1766 14203 256 0,'0'0'71'0,"0"0"4"0,0 0 13 15,0 0 4-15,0 0 5 0,0-1-19 0,1 3-9 16,2 2-3-16,5 3-4 0,-1 3 4 0,5 5 21 15,3 3-3-15,-1 3-6 0,4 3-10 0,-2 2-8 16,-3-5-12-16,-2-1-9 0,3-1-8 0,-5 0-31 16,1 0-4-16,1-3 1 0,-3-1 3 0,0 1 0 15,-1-1 2-15,1-1-1 0,0-1 3 0,-1-1 1 16,-2-2 0-16,-5-10 2 0,0 0 5 0,0 0 19 16,0 0 23-16,0 0 19 0,0 0 16 0,0 0 19 15,0 0 19-15,4 4 20 0,0-3 14 16,-2-2-7-16,-2-4-9 0,0-1-8 0,-1-2-4 15,1-2-10-15,0-4-18 0,1-3-23 0,2-5-24 16,-1 0-23-16,1-5-31 0,2-2-28 0,1-1-23 16,2-3-25-16,3-2-30 0,-2 0-31 0,5 3-14 15,-3 4-24-15,0 3-25 0,0 6-42 0,-1 5-52 16,-2 2-51-16</inkml:trace>
  <inkml:trace contextRef="#ctx0" brushRef="#br1" timeOffset="52254.8">2194 14162 559 0,'7'4'174'0,"-7"-4"22"0,0 0 18 0,0 0 10 15,0 0 2-15,0 0-62 0,0 0-48 0,6 6-38 16,0-2-33-16,-4 0-24 0,1 1-18 0,0 1-10 16,-2 1-4-16,2 1 2 0,-3 1 1 0,2 1 1 15,0 5 3-15,-2-1 2 0,2 0 1 0,1 1 1 16,0 2 1-16,-1-2 1 0,0-1 0 0,-2-1 3 15,1-2-11-15,-1-2-17 0,0 1-15 0,0-10-18 16,0 0-16-16,0 0-13 0,0 0-14 0,0 0-17 16,0 0-16-16,0 0-9 0,0 0-9 0,0 0-10 15,0 0-13-15</inkml:trace>
  <inkml:trace contextRef="#ctx0" brushRef="#br1" timeOffset="52687.95">2381 14174 262 0,'0'0'106'0,"0"0"24"0,0 0 16 0,0 0 10 16,0 0 8-16,0 0-24 0,0 0-23 0,0 0-27 15,0 0-33-15,0 0-24 0,0 1-16 0,-1 2-8 16,1 1-6-16,0 2-1 0,4 3-2 16,0 2 1-16,-1-1 4 0,0 3-3 0,0 2 1 15,0 2-1-15,-1-6-2 0,0 0 1 0,2-1 0 16,-3-1 2-16,0 1 1 0,1-1 1 0,-1 1-1 16,-1-1-8-16,0-9-16 0,1 8-21 0,-1-8-24 15,0 0-27-15,0 0-28 0,0 0-30 0,0 0-28 16</inkml:trace>
  <inkml:trace contextRef="#ctx0" brushRef="#br1" timeOffset="53189.44">2591 13985 350 0,'-12'-8'100'0,"-2"-1"12"16,1 0 15-16,1-1 16 0,-1 3 14 15,-1-1-48-15,-2-1-10 0,-1-1 62 0,0 1-60 16,-2-1-8-16,-1-1-11 0,0 3-14 0,0-1-14 16,-2 2-12-16,-3-1-11 0,-1 1-13 0,0 4-11 15,1 1-4-15,0 4-4 0,-1 1-2 0,-1 6-1 16,-4 4 0-16,-7 6 1 0,-5 5 3 0,4 3-3 16,0 5 3-16,-3 2-1 0,0 2 0 15,2 4 1-15,-2 3 1 0,3-1-2 0,4 3-2 16,10-5 1-16,4 0-2 0,5 2 0 0,2 1 0 15,3 1-1-15,3 1 0 0,4-2 2 0,3 1-3 16,2 2 6-16,7-3 9 0,0 1 6 0,7 2 15 16,-1-3 9-16,4-5 1 0,3-3 2 0,3-3 2 15,1-3 10-15,9-4 7 0,2-4 8 0,3-3-4 16,0-6-8-16,-1-3 3 0,1-2 0 0,1-4 5 16,2-1-17-16,1-4-11 0,1 0-14 0,-8-4-9 15,-1-2 0-15,-2-3-4 0,1-2-2 0,1-4-4 16,1-4 5-16,-2-2-5 15,-2-3-6-15,-2-3-5 0,-1-6-1 0,1-3-9 16,-3-6-11-16,-2-5-3 0,-1-3-13 0,-3-1 0 16,-5-1 6-16,-4 0 11 0,-4 0 3 0,-5 2 11 15,-3 2 16-15,-2 0 3 0,-7 6 12 0,-2 4-1 16,-2 3 2-16,-5 2-11 0,-2 3-8 0,-3 2-13 16,0 3-18-16,-3 3-18 0,-2 1-22 0,-1 4-32 15,2 4-42-15,-1 2-41 0,0 5-56 0,0 1-49 16</inkml:trace>
  <inkml:trace contextRef="#ctx0" brushRef="#br1" timeOffset="53656.21">2891 13989 590 0,'4'-6'113'0,"-4"6"23"16,0 0 20-16,0 0 13 0,0 0 11 0,0 0-30 15,6-5-19-15,-6 5-12 0,0 0-15 0,0 0-24 16,0 0-22-16,0 0-15 0,0 0-12 0,0 0-14 16,3 0-12-16,0 5-10 0,3 1-4 15,-1 4-2-15,0 3 1 0,2 4 3 0,3 4 0 16,1 6 4-16,-2 0-1 0,-1 2 0 0,4-2 0 15,-2-1 2-15,-1-1 2 0,3 0-1 0,0 3 2 16,-3-2-2-16,1-3 1 0,-2-3 1 0,1-3-1 16,2 0 2-16,-2-3-1 0,1 0 0 0,-1-2-1 15,0-3 2-15,-2-4 1 0,2-1 1 0,0-1 8 16,-1-2 15-16,-1 0 13 0,-1-2 16 0,2 0 14 16,-1-1 15-16,1-3 15 0,2 1 12 0,-1-2 2 15,3-3-5-15,3-3-3 0,0-2-8 16,2-5-13-16,4-3-13 0,1-3-16 0,3-7-12 0,-1-3-11 15,-1-5-13-15,1-3-10 0,-1-1-8 16,-2-2 3-16,-3 3-5 0,-4 3-2 0,-5 6 0 16,0 2-3-16,-5 7 0 0,-1 4-8 15,-3 21-14-15,0-14-18 0,0 14-20 0,-2-10-33 16,-2 4-27-16,-5 4-32 0,1 1-46 0,-6 3-62 16,-1 1-61-16</inkml:trace>
  <inkml:trace contextRef="#ctx0" brushRef="#br1" timeOffset="54007.27">4150 13613 716 0,'1'-16'112'0,"0"3"12"0,-1 13 8 15,0 0 1-15,2-11 3 0,-2 11-43 0,0 0-32 16,0 0-22-16,-3-4-20 0,-1 5-15 0,-4 8-8 16,-3 3-2-16,-2 8-5 0,-5 4 1 0,-6 7-3 15,2 8 0-15,-5 3 2 0,2 8 1 0,0-1 0 16,2 4 2-16,2 1 5 0,3-1 4 0,4-1 4 16,2-1-2-16,11-5 2 0,1-4 2 15,5-3 9-15,4-2 12 0,5 1 22 16,3-6-2-16,1-6 1 0,3 1 3 0,1-1 1 15,0-2-2-15,1-1 0 0,2-2 0 0,-1-1-17 16,-2-5 2-16,0-2 3 0,-1-2 0 0,-4-1 1 16,1-3-2-16,-2-4-17 0,1 0-31 0,-3-2-31 15,1-4-39-15,-5 0-56 0,2-5-85 0</inkml:trace>
  <inkml:trace contextRef="#ctx0" brushRef="#br1" timeOffset="54493.27">4600 13966 141 0,'9'-6'55'0,"-9"6"13"0,0 0 11 0,0 0 13 16,0 0 8-16,0 0-11 0,0 0-4 16,0 0 1-16,5-2-7 0,-5 2-4 0,6 0-5 15,-6 0-11-15,0 0-4 0,0 0-4 0,0 0-7 16,0 0-7-16,0 0-2 0,0 0 1 0,0 0 0 15,0 0 10-15,0 0 5 0,0 0 7 0,0 0 11 16,0 0 10-16,0 0 12 0,0 0 1 0,0 0 1 16,0 0-3-16,1-3-2 0,-2 1-10 0,-1 0-14 15,-1 1-12-15,-1 0-18 0,-5 1-11 0,2 0-11 16,-5 1-9-16,-2 0-14 0,-1 2-12 0,1 8-4 16,-1 2-2-16,-1 3-3 0,2 3-11 15,-1 3-10-15,3 1 1 0,2 0 5 0,0 1 3 16,6-2-2-16,3 0-1 0,2-2-7 0,3-2 6 15,3-3 6-15,0-1-4 0,0-4 1 0,2-1 0 16,3-2-3-16,-1-1-10 0,4-2-3 0,-1-2-11 16,3-2-9-16,-1-1 23 0,1-2-62 0,3-1-47 15</inkml:trace>
  <inkml:trace contextRef="#ctx0" brushRef="#br1" timeOffset="54654.37">4908 14072 327 0,'0'0'51'15,"0"0"26"-15,9-1 13 0,-3 4 9 0,-1 3 7 16,-5 2-17-16,-1 2-11 0,-2 1-7 0,2 2-6 16,-1 2-23-16,0-1-11 0,0 3-7 0,0-3-5 15,1-2-6-15,-2 2-1 0,0 0 0 0,-2 0 0 16,2 0-13-16,-2 0-17 0,0-3-26 0,-1 1-44 16,-1-1-51-16</inkml:trace>
  <inkml:trace contextRef="#ctx0" brushRef="#br1" timeOffset="55190.19">5534 13593 500 0,'-8'-13'182'0,"8"13"8"0,0 0-2 0,0 0 0 0,-4-6-4 16,0 7-88-16,1 6-51 0,2 5-33 16,0 4-16-16,1 5-11 0,-1 3 1 0,0 3 0 15,1 3 4-15,-1 2 0 0,0-1 4 0,-1 1 3 16,0-1-2-16,0-1 3 0,0 0 2 0,0-2 0 15,-1 0 3-15,1-2 0 0,1-4 0 0,-1-2 0 16,1-4 1-16,1-4 0 0,0-1 3 0,0-11 0 16,0 0-1-16,0 0 1 0,0 0 2 0,0 0 1 15,0 0 1-15,0 0 2 0,0 0-2 0,0 0 3 16,0 3 6-16,-2-1 8 0,1-5 15 0,-1 0 10 16,0-2 2-16,-1-2 1 0,-1 0-3 15,0-1-9-15,-7 0-13 0,-1 0-12 0,-2 6-16 16,-2 0-15-16,-2 2-6 0,-1 3-6 0,-2 1-4 15,0 2 5-15,1 1 5 0,0 3 1 0,5 2-3 16,2 1-6-16,4-1-5 0,5 1 2 0,2-2 2 16,1-2 1-16,3-1 2 0,1-1 3 0,3-1 4 15,2 0 17-15,2-3 25 0,2 0 13 16,2-1 15-16,2 0 5 0,4 0 5 0,0-2 4 16,3-1-2-16,2-2-11 0,1 0-29 0,2-3-36 15,-1-3-47-15,2-3-75 0,-1-4-62 0</inkml:trace>
  <inkml:trace contextRef="#ctx0" brushRef="#br1" timeOffset="55424.06">5617 13410 286 0,'-10'0'77'16,"10"0"8"-16,0 0 2 0,-4 1-1 0,3 3 2 15,1 2-29-15,4 1 5 0,4 4-3 0,3 3-23 16,3 4 0-16,4 7 2 0,0 5 4 0,5 2-2 15,1 4-4-15,1 3-15 0,-1 2-6 0,2 0-1 16,-3 2-9-16,-2-1-2 0,-3-2-2 0,-1-4 6 16,-4-2 4-16,-3-3-1 0,-5-2 2 15,-2 0 6-15,0-2 1 0,-6 0-1 0,-1 0 1 0,-6 1-4 16,-3 1-1-16,-4 0 1 0,-7 3 1 16,-5 3-2-16,-10 4-18 0,-10 5-46 15,-8 4-52-15</inkml:trace>
  <inkml:trace contextRef="#ctx0" brushRef="#br1" timeOffset="59611.32">1794 15595 307 0,'0'0'79'0,"-5"-6"15"0,5 6 18 15,0 0 15-15,0 0 14 0,0 0-12 0,0 0-19 16,0 0-15-16,0 0-7 0,0 0-13 0,0 0-19 16,0 0-13-16,-1 0-14 0,1 3-9 0,1 5-7 15,3 4 0-15,3 1-3 0,1 2 0 0,2 4-1 16,-1 4 8-16,2 3 20 0,2 2-1 0,-3-2 1 15,0-2-5-15,1-1-1 0,-2-1-1 0,-1-3 0 16,-1 1-10-16,0-3-22 0,-2-2 4 16,3-4-2-16,0 0 0 0,-2-2-2 0,1-2 1 15,-2-1-1-15,-5-6 4 0,0 0-2 0,0 0 0 16,0 0-2-16,0 0 2 0,0 0 2 0,0 0 0 16,0 0 1-16,0 0-1 0,0 0 1 0,0 0-2 15,0 0 0-15,0 0-2 0,5 6-1 0,1-1 0 16,-6-5-3-16,4 6 2 0,-4-6 1 0,3 4-3 15,2 1 2-15,-1 1 2 0,-3 0 0 0,-1 0-1 16,0 1 2-16,-1 1 0 0,1-1 0 0,0 0 2 16,1 0-1-16,-1 0 2 0,0-7 0 0,2 6 1 15,0-1 7-15,-2-5 9 0,0 0 11 16,0 0 6-16,0 0 8 0,0 0 6 0,0 0 9 0,0 0 3 16,0 0-1-16,0 0-5 15,0 0-6-15,0 0 1 0,0 0-2 0,0 0-1 16,0 0-2-16,0 0-1 0,0 0 3 0,0 0 0 15,0 0-2-15,3 0-6 0,-3-2-4 0,2 1-8 16,-1-3-5-16,-1 4-5 0,0 0-8 0,0 0-7 16,0 0-4-16,0 0-3 0,0 0-4 0,0 0-4 15,0 0-2-15,0 0-2 0,0 0-2 0,0 0-3 16,0 0-2-16,0 0-1 0,0 0 0 0,0 0 2 16,0 0 0-16,0 0-2 0,0 0-1 0,0 0 2 15,0 0-1-15,0 0-3 0,0 0-2 0,0 0-3 16,0 0-7-16,0 0-7 0,0 0-8 0,0 0-15 15,0 0-11-15,0 0-13 0,0 0-14 16,0 0-16-16,0 0-13 0,0 0-14 0,0 0-14 16,0 0-6-16,0 0-12 0,0 0-13 0</inkml:trace>
  <inkml:trace contextRef="#ctx0" brushRef="#br1" timeOffset="60240.2">1905 15852 186 0,'-10'-3'66'0,"10"3"16"0,0 0 16 0,0 0 12 16,0 0 12-16,0 0-13 0,0 0-14 0,0 0-15 15,0 0-20-15,0 0-17 0,-8 1-14 0,6 2-14 16,0 1-11-16,3 2-4 0,1 4 3 0,1 0-1 15,3 1 2-15,-1 1-1 0,0 0 0 0,6 0 1 16,-7-1-1-16,5-3 1 0,-1 2-3 0,-2-2-2 16,-4-2 0-16,5 1 2 0,0-2-1 0,-3 0-1 15,1 0 2-15,-4 1-1 0,-1-6 0 0,7 4 1 16,-7-4 1-16,0 5-2 0,0 0 1 0,0-5 1 16,0 4-2-16,4 3 0 0,-4-2 0 15,2 1 0-15,-1 0 0 0,1 1 0 0,1-2 1 16,-3-5 0-16,1 5 2 0,-1-5 1 0,0 0 2 15,0 0 3-15,0 0 3 0,3 5 5 0,-3-5 5 16,0 0 3-16,0 0 2 0,0 0 3 0,0 0 1 16,4 4 3-16,-4-4 0 0,0 0 1 0,0 0 0 15,0 0 2-15,0 0 0 0,0 0-2 0,0 0-1 16,0 0-6-16,0 0-3 0,0 0-6 0,0 0-5 16,0 0-5-16,0 0-3 0,0 0-2 0,0 0-4 15,0 0 0-15,0 0 0 0,0 0-2 0,0 0 0 16,0 0-1-16,0 0 0 15,0 0-1-15,0 0 2 0,0 0 1 0,0 0-1 16,0 0 1-16,0 0 2 0,0 0-1 0,0 0 2 16,0 0-1-16,0 0 10 0,0 0 9 0,0 0 11 15,0 0 11-15,4 0 6 0,1 0 7 0,-5 0 11 16,4-2 9-16,-2 0 4 0,0-2 6 0,1 0-3 16,0-2-1-16,1 0-2 0,-2-2-2 0,0 0-12 15,-1-2-9-15,1-3-13 0,1 1-15 0,-2-4-8 16,3 0-6-16,-2-3-7 0,0 0-4 0,0-3-6 15,0-2-10-15,-1 1-15 0,1 1-19 0,-1 1-22 16,-1-1-27-16,2 1-29 0,-2 0-33 16,0 3-46-16,3 2-46 0,-2 2-50 0</inkml:trace>
  <inkml:trace contextRef="#ctx0" brushRef="#br1" timeOffset="60455.21">2242 15694 588 0,'0'0'91'0,"0"0"6"0,6 5-1 0,-3 0 22 16,-2 3 13-16,0 2-30 0,1 3-23 15,-2 3 6-15,0 3-9 0,-1 1-5 0,3 4 2 16,-1-1-22-16,7 0-12 0,-1 0-4 16,-1-1-4-16,-1-2-25 0,0 0 1 0,0-1 0 15,0 1-2-15,-3-2-3 0,0-1-20 0,0-1-35 16,1-1-35-16,1-4-37 0,-1-2-41 0,-3-9-42 15</inkml:trace>
  <inkml:trace contextRef="#ctx0" brushRef="#br1" timeOffset="60623.57">2470 15788 534 0,'0'-15'194'16,"0"15"19"-16,0 0 11 0,0 0 5 0,0 0 3 15,0 0-80-15,-3-9-51 0,-1 4-36 0,-1 4-28 16,-1 5-20-16,1 4-9 0,4 0-5 0,0 3-3 15,1 0-1-15,0 2 2 0,1 2-2 16,3-1 3-16,0 1 0 0,1 3-4 0,-1-1-16 16,1 1-42-16,0-3-46 0,0-1-51 0,-1-1-50 15</inkml:trace>
  <inkml:trace contextRef="#ctx0" brushRef="#br1" timeOffset="60805.34">2653 15781 266 0,'0'0'113'0,"0"0"7"16,0 0 12-16,1-5 12 0,-3 5 9 0,0 2-44 16,-1 7-21-16,-1 4-5 0,2 1 5 15,0 1-6-15,0 1-13 0,1 2-12 0,0 0-8 16,2-4-5-16,1-1-9 0,-2-1-19 0,2 1-22 16,1-4-29-16,-1 1-31 0,-1-2-40 0,0 0-47 15,-1-8-52-15</inkml:trace>
  <inkml:trace contextRef="#ctx0" brushRef="#br1" timeOffset="61339.48">2754 15545 604 0,'-14'-8'170'0,"-1"3"25"0,2 1 16 0,5-1 10 15,-2 5 6-15,10 0-65 0,-8-3-38 16,3-1-23-16,0 1-25 0,-3 0-25 0,-1-1-17 16,-3-3-9-16,1 3-5 0,-3-3-8 0,-3 1-5 15,-1-5-6-15,-1 3-1 0,0-3 1 0,-2-1 1 16,-3-1-2-16,0 1 0 0,-1 0 1 0,0-1-1 16,-1 1 3-16,0 1-2 0,0 1-2 0,-2 1 1 15,1 3-2-15,-3 3-2 0,0 3-3 0,-2 4-1 16,-5 9-16-16,-3 4 0 0,-3 6 0 15,1 7 0-15,-1 4 0 0,-2 8 1 0,4 6 3 16,2 4 0-16,3 4 12 0,4 2 2 0,7 1 3 16,9-1 0-16,4 1 2 0,5 1 1 0,5-2-1 15,5-2 2-15,3 1 2 0,5-3 0 0,5 1-2 16,4-5 2-16,7-3 1 0,2-2-1 0,4-4 1 16,3-7-1-16,2 0 1 0,1-5 4 0,0-5 1 15,4-6 3-15,-1-3-2 0,1-5 2 0,0-3 7 16,-1-1 6-16,1-5 5 0,-1-1-3 15,-2-2-1-15,-3-4 6 0,3-3 7 0,-1 1 2 16,-3-6 2-16,1-1-4 0,-3-1-1 16,-3-6 1-16,-4-2 3 0,1-2 2 0,-2-3-6 15,-2-2-3-15,-2 0-3 0,-4-6-3 0,-3 0 0 16,-4-2-3-16,-3-4-6 0,1-5-11 0,-4-4-19 16,-1-3-2-16,-3-6-7 0,-1-3-5 0,-4-2-3 15,-4-3 1-15,-2 0 2 0,-2 0 3 0,-2 4 13 16,-4 7-1-16,-3 6 1 0,-5 7-26 0,-2 6-24 15,-5 7-27-15,-4 7-38 0,-1 6-54 0,-5 8-44 16,0 6-63-16</inkml:trace>
  <inkml:trace contextRef="#ctx0" brushRef="#br1" timeOffset="61979.6">3144 15285 525 0,'-7'-4'109'0,"7"4"16"15,-8-2 5-15,1 1 1 0,-1 2-2 0,2-1-31 16,0 3-38-16,0 8-21 0,-2 5-22 0,1 8-3 16,1 5 4-16,2 5 2 0,2 1 3 0,-1 2 1 15,3 5 2-15,0 3 1 0,4 3 0 16,1-3-11-16,3-2-11 0,1-5-2 0,5-3-21 16,-1-4 21-16,4-1-2 0,-1-4 1 15,3-3 2-15,1-3-1 0,-2-4 0 0,2-2 4 16,1-5 36-16,0-3 0 0,0-3 11 0,2 0 12 15,0-3 13-15,0-2 17 0,0-2 15 0,-1-2 10 16,-1 0 2-16,-1-1-5 0,0-3-4 0,-3 0 1 16,-1-2-5-16,0-5-11 0,-2-1-8 0,-1-4-14 15,-1-5-14-15,1-2-14 0,-2-6-8 0,1-1-1 16,-3-1 2-16,-2-3 1 0,-1-3-6 16,-4-3-1-16,0 2 0 0,-3 2-2 0,-1 3 4 15,-2 6-7-15,0 4-11 0,0 4-5 0,-2 3 4 16,1 4-7-16,-1 5-3 0,6 13-12 0,-6-7-13 15,0 3-16-15,1 3-28 0,5 1-26 0,-6-2-33 16,-1 1-31-16,2-1-36 0,5 2-42 0,-6-2-55 16,6 2-65-16</inkml:trace>
  <inkml:trace contextRef="#ctx0" brushRef="#br1" timeOffset="62759.9">3148 15392 224 0,'0'0'65'16,"0"0"11"-16,0 0 12 0,0 0 10 0,-5-8 9 15,5 8-9-15,-3-6-11 0,3 6-2 0,0 0-3 16,-4-6-3-16,4 6-1 0,0 0-1 0,0 0-3 16,0 0-3-16,0 0-4 0,0 0-6 0,0 0-8 15,0 0-5-15,0 0-6 0,0 0-8 0,0 0-9 16,-5-5-5-16,5 5-7 0,0 0-5 0,0 0-1 15,0 0-4-15,0 0-3 0,0 0-4 0,0 0-3 16,0 0-6-16,0 0-4 0,0 0-9 0,0 0-10 16,0 0-14-16,0 0-18 0,0 0-21 0,0 0-28 15,0 0-29-15,0 0-32 16</inkml:trace>
  <inkml:trace contextRef="#ctx0" brushRef="#br1" timeOffset="64343.28">3132 15421 68 0,'-4'-8'12'0,"3"0"5"0,1 8 5 16,0 0 5-16,0 0 4 0,0 0 3 15,0 0-4-15,0 0-2 0,0 0-1 0,0 0-6 16,0 0-5-16,0 0 0 0,0 0-6 0,0 0-1 15,0 0 3-15,-3-7-1 0,0-1-3 16,1 2 2-16,2 6 3 0,0 0-1 0,0 0 4 16,-2-6 0-16,2 6 1 0,0 0 5 0,0 0 9 15,0 0 8-15,0 0 7 0,0 0 7 0,0 0 10 16,0 0 11-16,0 0 8 0,0 0 7 0,0 0 3 16,-2-4 4-16,2 4 2 0,0 0 1 0,0 0-7 15,0 0-9-15,0 0-12 0,0 0-17 0,0 0-13 16,0 0-16-16,-2 2-14 0,1 7-9 0,1 4-11 15,2 6-4-15,2 6-2 0,2 8 4 16,0 5-1-16,1 7 4 0,-1 4 1 0,4 6-2 0,1-3 6 16,-1-1 5-16,1 1 6 0,-2-1 2 15,-1-1 17-15,1-3 16 0,1-3-2 0,-3-3 1 16,1-3-1-16,-2-3-3 0,-1-4-5 0,1-4-1 16,-2-6-16-16,-2-4-13 0,1-5 1 0,-3-12 0 15,0 0 3-15,0 0 2 0,0 0 8 0,0 0 4 16,0 0 12-16,0 0 6 0,0 0 11 0,0 0 8 15,0 0 8-15,0 0 9 0,0 0 6 0,0 1-6 16,-2-5-9-16,0-9-11 0,-2-4-8 16,-4-8-10-16,0-7-13 0,-2-5-10 0,-1-7-11 15,0-5 1-15,0-7 2 0,2 0-1 0,-1-1 1 16,1-1 2-16,1-1 12 0,1 4 3 16,2 6 5-16,1 4 5 0,1 6-1 0,1 10 4 15,0 5-2-15,2 24-5 0,0 0-10 0,0 0-11 16,0 0-18-16,0 0-17 0,-5-10-5 0,2 7-4 15,3 12 0-15,0 8-1 0,4 8 0 0,0 5 6 16,0 6 13-16,2 4 9 0,-1 1 2 0,2 3 1 16,1 0 5-16,0-1 1 0,-1-1 1 0,2-2 1 15,-5-3-4-15,1-3-1 0,-1-4-12 0,-1-4-22 16,-2-3-17-16,1-4-15 0,0-4-12 0,-2-15-8 16,2 11-6-16,-2-11-5 0,0 0 10 0,0 0 17 15,0 0 13-15,0 0 12 0,1 3-3 0,-1-6-3 16,-1-5-4-16,0-5-4 0,-2-7-8 15,0-4-6-15,-1-4 0 0,-3-7 2 0,1-4 15 16,-5-4 9-16,4-2 14 0,-3-2 14 16,2-1 14-16,-2 2 22 0,3 3 16 0,-1 4 15 15,2 5 11-15,1 4 17 0,1 6 9 0,1 5 11 16,3 19 7-16,-3-12-6 0,3 12-8 0,0 0-8 16,0 0-5-16,0 0-10 0,0 0-5 0,0 0-7 15,0 0-1-15,0 0 4 0,0 0 4 0,0 0 7 16,0 0 9-16,0 0 9 0,0 0 2 0,0 0 1 15,0 0 1-15,0 0 1 0,0 0-5 0,0 0-10 16,0 0-7-16,1-7-8 0,3 1-3 0,5 5-3 16,5-2-1-16,4-3-9 0,6 0-4 0,6-3-4 15,6-2-7-15,6 0-5 0,6-3-7 16,-1 1-5-16,0 2-7 0,2-4-3 0,-2 3-3 16,-2 2 0-16,-4 2-1 0,-5 2 1 0,-5 0-4 15,-4 3-6-15,-5 1-7 0,-4 0-6 0,-4 0-14 16,-14 2-18-16,0 0-23 0,0 0-25 0,0 0-18 15,0 0-23-15,0 0-25 0,0 0-26 0,0 0-29 16,0 0-39-16,0 0-40 0</inkml:trace>
  <inkml:trace contextRef="#ctx0" brushRef="#br1" timeOffset="64605.33">3323 15736 791 0,'-24'11'162'0,"4"-3"31"0,6-1 22 0,14-7 17 16,0 0 14-16,0 0-27 0,0 0-11 0,0 0-14 16,0 0-24-16,0 0-22 0,0 0-6 0,0 0-8 15,-4 2 2-15,5 0-7 0,4-4-18 0,4 0-17 16,6-1-12-16,4-1-7 0,3-1-13 0,3-1-8 16,3 0-16-16,3-3-13 0,-1 1-3 0,2-2-8 15,2 1-6-15,-1 0-9 0,-1 1-16 0,-3-1-23 16,0-1-25-16,-3 1-34 0,-1-1-43 15,-5 3-41-15,-4 0-51 0,-3 3-43 0,-4-1-41 16,-9 5-40-16,0 0-31 0</inkml:trace>
  <inkml:trace contextRef="#ctx0" brushRef="#br1" timeOffset="65022.37">3385 15818 344 0,'-34'16'133'15,"3"-2"26"-15,2-2 25 0,6-1 22 0,5-2 22 16,1-2-20-16,6-1-13 0,0-1 1 0,11-5-5 15,0 0-5-15,0 0-10 0,0 0-9 0,0 0-8 16,0 0-12-16,0 0-6 0,0 0-8 0,0 0-7 16,-2 1-11-16,3-1-11 0,3-1-10 0,3-2-9 15,1 1-13-15,3-1-17 0,2-1-18 16,6-2-12-16,4 0-8 0,5-2-7 0,-2 2-2 16,3-1-2-16,3 0-5 0,5-2-5 0,-1 0-10 15,0 1-13-15,-3 0-15 0,-4 2-21 0,-5 0-21 16,-3 2-24-16,-5 0-21 0,-16 4-20 0,0 0-20 15,0 0-17-15,0 0-11 0,0 0-4 0,8-3 7 16,-7 3 6-16,-7 0 11 0,-5 0 16 0,-5 3 27 16,-3-2 23-16,-5 2 26 0,-2 1 25 0,-4-1 14 15,-3 2 17-15,3-1 13 0,-1 1 17 0,-1-1 11 16,1 0 16-16,3 1 13 0,0 0 13 16,6-1 10-16,0-1 12 0,4 1 9 15,3-2 4-15,2-1 2 0,13-1-2 0,0 0 0 16,0 0-6-16,0 0-1 0,0 0-1 0,0 0-3 15,0 0-8-15,0 0-2 0,-3 0-10 0,5 0-14 16,4-1-7-16,2 0-9 0,3-1-11 0,6-1-7 16,3-1-3-16,7-2-7 0,4-2 1 0,7-1-6 15,-5 0-32-15,2-2-45 0,2 0-40 0,0-2-61 16,0-1-86-16</inkml:trace>
  <inkml:trace contextRef="#ctx0" brushRef="#br1" timeOffset="65455.49">3182 15452 104 0,'-8'-5'59'16,"0"2"15"-16,8 3 16 0,-7-3 15 0,-1 1 14 0,8 2-1 16,0 0-3-16,0 0-3 0,0 0-10 15,0 0-12-15,0 0-16 0,0 0-18 0,0 0-20 16,0 0-24-16,0 0-29 0,0-2-24 0,7 1-18 15,6-2-30-15,7 1-50 0</inkml:trace>
  <inkml:trace contextRef="#ctx0" brushRef="#br1" timeOffset="65889.2">4652 14576 272 0,'0'0'131'0,"-6"-6"24"0,6 6 17 16,-8-3 15-16,8 3 11 0,-7-2-31 0,7 2-29 15,-6 1-32-15,-1 0-29 0,-1 4-23 0,-3 6-19 16,-2 6-15-16,-4 4-15 0,-1 9-8 0,-3 6 3 16,0 7-1-16,-2 6 3 0,-2 7 10 0,-1 5 1 15,3 6 11-15,3 0 3 0,2 3 7 16,4 2-7-16,2-1 2 0,2-5 0 0,5-1-11 16,4-3 2-16,3-5-12 0,6-2 1 0,2-2-5 15,5-3-1-15,1-8-1 0,4-3 0 0,1-3 1 16,2-3-1-16,0-2 1 0,3-3 1 0,-1-3-1 15,1-3 2-15,-2-4 1 0,-1-3 0 16,-3-3-1-16,-1-3 1 0,0-3 1 0,-1-1 0 16,0-4 0-16,0-4-17 0,-3-3-22 0,2-2-50 15,-2-4-53-15,3-3-60 0</inkml:trace>
  <inkml:trace contextRef="#ctx0" brushRef="#br1" timeOffset="66291.39">5073 15187 938 0,'-24'-8'65'0,"2"1"3"0,4 3 2 0,-2 1-3 0,3 6 1 16,-1 2-27-16,-3 5-24 0,-1 4-5 0,-1 4-7 15,-1 7-2-15,3 4 0 0,-1 6-2 0,1 2 4 16,1 4-5-16,2 0 0 0,2-1-2 0,2-2-3 15,5-4-21-15,2-4-22 0,4-4-10 16,2-6-4-16,4-5-2 0,1-3-2 0,3-5 2 16,2-5 7-16,2-3 22 0,4-1 21 15,-1-4 14-15,-1-2 7 0,2-1 13 0,0-4 19 16,0-1 24-16,1 1 24 0,-2-2 31 0,-4 1 20 16,1-2 19-16,-3-1 6 0,-3-4-2 0,2 0-2 15,-3 0-8-15,1 2-8 0,-1 1-17 0,-3 0-10 16,0 4-13-16,2 0-4 0,-3 14-4 0,0 0-13 15,0 0-17-15,0 0-20 0,0 0-15 0,0 0-13 16,0 0-10-16,0 0-10 0,0 0-10 0,0 0-7 16,1-6-4-16,3 6-10 0,-2 7-11 15,2 6 1-15,5 2-8 0,-1 2-23 0,2 0-16 16,1 1-12-16,3 1-20 0,-3-1-27 0,2-5-28 16,-2-3-45-16,2-2-48 0</inkml:trace>
  <inkml:trace contextRef="#ctx0" brushRef="#br1" timeOffset="66588.46">5093 15017 1299 0,'-8'-19'137'0,"8"19"3"16,0 0 0-16,0 0-3 0,-3-12 2 0,6 5-71 15,3 6-30-15,8 9-20 0,2 2-12 16,2 4-6-16,5 3-2 0,2 3 4 0,4 3-2 15,4 2 0-15,-2 0 0 0,0 1-2 0,0-2 0 16,-3 2 2-16,-3 0 1 0,-1 1 3 0,-4 2 3 16,-4 1 8-16,-6 2-4 0,-2 2 0 0,-5 0-1 15,-2 3 2-15,-3 2-1 0,-2 3-3 0,-6 0 2 16,-1 2-6-16,-4-2 6 0,-1 0 1 0,-4 1 4 16,-4-2 2-16,-2 2 2 0,-3-2 0 0,0-1-2 15,-2-3-3-15,0-5-3 0,0-1-16 0,-1-3-32 16,0-4-31-16,-3-5-37 0,3-4-47 0,2-4-63 15,2-4-53-15</inkml:trace>
  <inkml:trace contextRef="#ctx0" brushRef="#br1" timeOffset="67709.03">2287 17284 368 0,'-6'-10'101'0,"0"-4"27"15,0 1 35-15,2 1 27 0,2 1 19 0,-1 0-11 16,0 1 4-16,3 10-11 0,0 0-24 0,0 0-19 16,0 0-27-16,0 0-22 0,0 0-16 0,0 0-19 15,0 0-16-15,-5-9-13 0,5 9-8 0,0 0-10 16,0 0-6-16,0 0-7 0,0 0-2 0,0 0-1 15,0 0-2-15,0 0-1 0,0 0 1 0,0 0 1 16,0 0 0-16,0 0 1 0,0 0-1 0,0 0 0 16,0 0 2-16,0 0-1 0,0 0 1 0,0 0-1 15,0 0 1-15,0 0-1 0,0 0 2 16,0 0 0-16,0 0 0 0,0 0 0 0,0 0-1 16,0 0 0-16,0 0-2 0,0 0-2 0,0 0-3 15,0 0-7-15,0 0-5 0,0 0-7 0,-1-1-10 16,1 4-2-16,1 3 0 0,2 6 2 0,2 5 3 15,1 4 4-15,1 2 6 0,1 1 8 16,1 3 11-16,3 0 2 0,-3-3-2 0,0-3-1 16,1-1 0-16,-5-4 2 0,0-3-2 0,1-5-10 15,-6-8-12-15,0 0-13 0,0 0-9 0,0 0-8 16,0 0-6-16,0 0-14 0,0 0-11 16,0 0-3-16,0 0 0 0,0 0-2 0,0 0-2 0,0 0-5 15,3 0-15-15,1 0-4 0,-2-4 6 16,1 0 9-16,-1 0 13 0,-2 4 16 0,0 0 18 15,0 0 25-15,0 0 36 0,0 0 33 0,0 0 21 16,0 0 17-16,0 0 17 0,0 0 12 0,0 0 1 16,0 0 4-16,0 0-2 0,0 0-8 0,0 0-11 15,0 0-11-15,0 0-11 0,0 0-15 0,0 0-6 16,0 0-13-16,0 0-13 0,0 0-8 0,0 0-3 16,0 1-6-16,-1 0-2 0,2 0-2 0,0 0 0 15,-3 1 0-15,1 5-2 0,1 0 1 0,0 1 2 16,0-8-1-16,0 0-1 0,0 0 2 0,0 0-1 15,0 0-1-15,0 0 2 0,0 0 2 16,0 0-2-16,0 0 4 0,0 0 10 0,0 0 12 16,0 0 17-16,0 0 14 0,0 0 11 0,0 0 13 15,0 0 19-15,0 0 13 0,2 4 1 0,0-1-4 16,1-6-3-16,1-2-2 0,0-3-13 16,0-3-12-16,1-6-20 0,2-5-16 0,1-8-24 15,1-3-12-15,-2 4-18 0,1 1-32 0,1-2-24 16,-1 3-22-16,0 2-24 0,1 3-32 0,-1 4-29 15,-1 5-46-15,1 8-52 0,-3 1-48 0</inkml:trace>
  <inkml:trace contextRef="#ctx0" brushRef="#br1" timeOffset="67888.21">2612 17098 545 0,'0'0'72'0,"0"0"4"0,0 0 1 0,0 0 2 16,0 0 10-16,6 6 6 0,-2 1-26 0,-2 0-24 15,0 4-13-15,-1 4-3 0,0 3 0 0,-1 4 7 16,0 1-3-16,0 5-5 0,1 0-7 0,1-4 1 16,3-1-1-16,0 2-1 0,-1-3 1 0,-1-2-23 15,2-2-31-15,-1-4-37 0,0 1-37 0,0-4-40 16</inkml:trace>
  <inkml:trace contextRef="#ctx0" brushRef="#br1" timeOffset="68071.48">2751 17168 549 0,'-1'-16'130'16,"-1"2"13"-16,2 14 7 0,0 0 1 0,0 0 1 15,0 0-52-15,0 0-33 0,0 0-25 0,0-4-19 16,-1 8-13-16,2 2-7 0,1 3-1 0,0 6 1 16,0 0-1-16,1 2-1 0,-1 3 0 0,0-1-12 15,2 3-19-15,0-5-25 0,-1-2-35 0,-1-1-39 16,1-3-37-16</inkml:trace>
  <inkml:trace contextRef="#ctx0" brushRef="#br1" timeOffset="68204.69">2841 17204 453 0,'0'0'98'16,"0"0"6"-16,0 0 1 0,0 0 1 0,4-4 1 16,-2 4-37-16,3 5-31 0,-2 1-19 0,2 6-8 15,-2 3-9-15,1 1 1 0,0 0-3 0,1 2-1 16,0 1-7-16,1-4-23 0,-1-4-26 0,1 1-33 15,-2-3-30-15</inkml:trace>
  <inkml:trace contextRef="#ctx0" brushRef="#br1" timeOffset="68588.2">2868 17024 421 0,'-20'-25'153'0,"0"2"23"0,2 2 15 0,-2 1 6 0,-4 1 1 15,-1 1-41-15,-4 2-43 0,1 3-29 0,-3 1-38 16,0 3-25-16,-4 0-14 0,-2 4-7 0,-1 5-2 16,-2 4-2-16,2 3-3 0,1 7 0 0,4 7-1 15,0 8 2-15,3 4-1 0,2 11 0 0,3 6 1 16,6 5 0-16,4 2 1 0,2 1-3 16,8 3-14-16,2-1-23 0,7-2-3 0,4-4-8 15,3-3-11-15,5-9-2 0,5-3 0 0,6-8-6 16,2-2-5-16,4-6 20 0,4-5 4 0,4-3 15 15,-1-7 25-15,1-2 5 0,4-4 3 0,-2-4 18 16,-1-4 24-16,0-2 16 0,-1-4 10 0,-3-1-2 16,0-3 3-16,-1-3 8 0,-4-1 9 0,0-2 2 15,-4 0 16-15,-4-2-2 0,-1-2 3 16,-4-1-5-16,-4-4-12 0,-4-5-11 0,-4-3-10 16,-5-3-14-16,-4-6-22 0,-6-4-14 0,-6-3-11 15,-2 1-3-15,-3-1-1 0,-1 3-3 16,-1 6-18-16,-2 5-25 0,-2 8-28 0,-1 8-31 15,-1 7-41-15,2 10-49 0</inkml:trace>
  <inkml:trace contextRef="#ctx0" brushRef="#br1" timeOffset="68888.6">3669 16802 1013 0,'-13'-2'140'0,"1"1"17"0,12 1 1 0,0 0 2 16,0 0-1-16,0 0-49 0,-11 2-49 0,2 3-33 16,8 2-15-16,1 3-19 0,2 3-1 0,0 6-3 15,1 2 2-15,1 4-1 0,0 4 4 16,3 3-1-16,1 2 2 0,-3-1 0 0,2 2-1 15,-1 1 2-15,-1 0 1 0,2 0 2 0,-2 1 0 16,0-1 1-16,2-3 1 0,-4 0 0 0,1-4-6 16,1-2-37-16,-1-3-37 0,0-7-37 15,-1-2-35-15,-3-15-34 0,0 0-34 0</inkml:trace>
  <inkml:trace contextRef="#ctx0" brushRef="#br1" timeOffset="69088.33">3656 16756 882 0,'-12'-14'176'0,"4"5"22"16,0 4 12-16,8 5 15 0,0 0 12 0,0 0-51 15,0 0-32-15,0 0-26 0,0 0-20 0,0 0-20 16,0 0-11-16,0 0-16 0,0 0-11 0,0 0-15 16,0-3-15-16,3 3-11 0,8 0-7 0,5-2 0 15,3 0 1-15,7 0 1 0,1 0-11 0,5-2-27 16,5-1-40-16,4-1-39 0,-6 3-37 0,0 0-52 15,-4 1-66-15,0 0-60 16</inkml:trace>
  <inkml:trace contextRef="#ctx0" brushRef="#br1" timeOffset="69288.11">3753 17062 334 0,'-15'17'152'0,"2"-6"40"0,13-11 33 0,0 0 27 0,0 0 25 15,0 0-11-15,0 0-19 0,0 0-26 0,0 0-30 16,0 0-29-16,0 0-23 0,-3 8-16 0,4-3-13 16,7-3-8-16,4-3-7 0,5-1-9 0,2-2-9 15,4 0-12-15,11-1-9 0,1-2-12 16,4-1-21-16,-2-1-30 0,1 0-53 0,2-4-52 16,-1 3-40-16,-3-3-51 0,0 0-81 0,-2 0-82 15</inkml:trace>
  <inkml:trace contextRef="#ctx0" brushRef="#br1" timeOffset="69989.67">4755 16000 48 0,'0'0'16'15,"-4"-5"2"-15,4 5 5 0,0 0 3 0,0 0 3 16,0 0 4-16,0 0-3 0,0 0-5 0,0 0-2 15,0 0-1-15,0 0-2 0,0 0-3 0,0 0-4 16,0 0-3-16,0 0-2 0,0 0-2 0,0 0-9 16,0 0-11-16,0 0-13 0,0 0-14 0</inkml:trace>
  <inkml:trace contextRef="#ctx0" brushRef="#br1" timeOffset="70656.24">4414 16498 390 0,'1'-6'86'0,"-1"6"17"15,0 0 9-15,0 0 0 0,0 0-1 0,-3-4-19 16,-2 2-28-16,-2 1-24 0,0 4-21 0,-5 3-16 16,-1 4-10-16,-3 1 1 0,-1 5-2 0,-1 4 2 15,0 3 3-15,-1 2 22 0,1 1 0 0,1 1 0 16,0-1 1-16,2-1-2 0,1-1 3 0,3-2 0 16,1-2 1-16,2-2-21 0,2-3 0 15,3-6 1-15,3-9 1 0,0 0 0 16,0 8-2-16,3-1-1 0,1-2 1 0,4-2-2 15,-1-2 0-15,3 1 2 0,3-1 5 0,-2-1 5 16,4 0 7-16,2 3 4 0,0-2-3 0,-1 2 5 16,1 0 5-16,0 0 0 0,3 1-2 0,-2-1-4 15,3 1-1-15,-1-1 0 0,-2 2 3 0,0-1-2 16,-1 2-5-16,1-1-2 0,-2 1-2 0,-1 0-2 16,2 1-5-16,-6 0 1 0,0 1-4 15,0 1 0-15,-2 0 2 0,-2 0 4 0,-1 3 5 0,0 3 21 16,-2-1-1-16,-3 0 0 0,1 1-1 0,-3 3 2 15,0 0-1-15,-3 2-1 0,-3-2 1 16,0 0-18-16,-1-1 2 0,0-3-1 0,-3 0 2 16,0 1 0-16,-4-3 1 0,1-1 0 0,-5-1-7 15,1-1 0-15,-3-2-2 0,-1 0-7 0,2-3-22 16,-4-2-22-16,1-2-28 0,3-4-40 0,1-1-53 16,2-6-68-16</inkml:trace>
  <inkml:trace contextRef="#ctx0" brushRef="#br1" timeOffset="71605.2">4097 15107 220 0,'0'0'76'0,"3"-7"16"0,-3 7 13 0,0 0 12 16,0 0 10-16,0 0-24 0,-5-2-19 0,-1 3-18 15,0 5-13-15,-6 2-16 0,-5 5-13 0,-2 2-13 16,-2 5-9-16,-6 3-1 0,3 5 3 0,-6 6 1 15,3 1-1-15,0 2 1 0,0 1 5 16,2 2 0-16,5-2 0 0,1 0 0 0,2-3-4 16,4-2-5-16,4-4-4 0,1-6-5 0,4-4-11 15,3-6-5-15,3-3-1 0,3-4 1 0,3 0 3 16,1-5 16-16,5 2 27 0,-2-1 21 0,1-1 24 16,1 0 25-16,1-1 21 0,2 3 13 15,0-2 5-15,4 2-10 0,1-1-20 0,-2 0-19 16,-1 1-17-16,2-2-19 0,-2 3-20 0,0 0-13 15,0 2-9-15,-1-2-2 0,1 3-2 0,-3 1 1 16,1 1 0-16,0 2 1 0,0-1-2 0,0 3-2 16,-1-1 4-16,0 1-1 0,-2 0-2 0,-2 0-2 15,0 0 0-15,-5 0-1 0,-2 0 0 0,-4 1 1 16,1 0 0-16,-4 2-1 0,-3 0 1 0,1 2 2 16,-3-1 1-16,-3 2 2 0,0-1 3 0,-1 2 0 15,-5-2 15-15,1 1 10 0,-4-2 12 0,-1-1 7 16,-4 0-1-16,-2-2-2 0,0-2-1 15,-3 0-1-15,2-3-20 0,-2-2-29 16,0-1-43-16,0-3-30 0,3-1-40 0,2-2-53 16,4-2-75-16</inkml:trace>
  <inkml:trace contextRef="#ctx0" brushRef="#br1" timeOffset="72131.14">5086 16104 522 0,'0'0'126'0,"-1"-8"13"0,1 8 1 16,0 0 0-16,-4-5-1 0,4 5-55 0,-4-3-30 15,-3 2-27-15,-3 3-20 0,1 5-12 0,-6 1-3 16,-3 8-2-16,-3 4 3 0,1 8 2 0,-3 9-1 16,-2 6 12-16,0 7 1 0,-1 4 1 0,1 6-2 15,-1 2 5-15,5 3 1 0,3 1 5 0,3 1 2 16,4-5-7-16,1-4-4 0,6-5-1 0,6-2 4 16,3-2-1-16,6-2-1 0,4-1-5 0,9 0 0 15,3-5-1-15,5-2 7 0,6-1 11 0,-2-3 2 16,4-4 25-16,-2 0 10 0,0-7 12 0,-2-1 3 15,-2-6 5-15,-6-4-2 0,-4-4-9 16,-5-2-2-16,-4-3-29 0,0-1-7 0,-3-1-11 16,-3-2-7-16,0-1-5 0,-9 1-10 0,0 0-26 15,0 0-31-15,0 0-32 0,0 0-44 0,0 0-54 16</inkml:trace>
  <inkml:trace contextRef="#ctx0" brushRef="#br1" timeOffset="74889.12">5397 16413 320 0,'-3'-13'92'0,"2"3"27"0,1-2 25 15,-2 2 23-15,2 10 20 0,-1-8 14 0,1 8-20 16,0 0-22-16,0 0-21 0,0 0-25 0,0 0-24 16,0 0-24-16,0 0-21 0,0 0-17 0,0 0-13 15,0 0-13-15,0 0-9 0,-2 2-5 0,1 3-1 16,1 5 0-16,0 4 1 0,2 6 3 0,-1 0 0 15,0 6 4-15,1 4 4 0,2 2-1 16,-1-4-2-16,3 1 4 0,-3 4 1 0,1-2 0 16,1-1 0-16,-2-4 0 0,0-2-1 0,-1-3 2 15,1-6 3-15,0 0-1 0,-3-15 0 0,0 0 0 16,0 0 1-16,0 0 2 0,0 0 1 0,0 0-1 16,0 0-3-16,0 0 1 0,5 8 0 0,-1-2 0 15,1-6-1-15,1-2 1 0,-2-3 8 0,0-1 15 16,4-1 12-16,-2-1 16 0,1-1 8 0,2-4-1 15,-1 1-1-15,1-1-2 0,2-3-7 16,1-1-18-16,0 1-11 0,2 0-19 16,0 1-10-16,-3 3 1 0,1 2 2 0,-1 3 0 15,-3 3 0-15,-1 2 4 0,-1 4 1 0,-1 2 1 16,0 3 2-16,-1 1 2 0,-2 0-1 0,3 0 0 16,-1 3-1-16,1 0 1 0,-3 2-2 0,0 2 2 15,0-1-3-15,-2 0 0 0,0-1-2 0,-1-1-1 16,-1 1-1-16,-1-1-2 0,-2-2 3 0,0-1 0 15,1-1 1-15,-1-2 1 0,0 0-1 0,0-1 2 16,-2 1 0-16,-1-2-3 0,0 1-13 0,-1-1-18 16,-1-1-16-16,-1 0-15 0,-1-1-21 0,-2-2-35 15,-1-3-44-15,-1-1-31 0,0-2-30 0,0-3-36 16</inkml:trace>
  <inkml:trace contextRef="#ctx0" brushRef="#br1" timeOffset="75244.96">5561 16261 1080 0,'4'-8'130'0,"0"1"11"0,2 3 9 0,2 1 0 16,4 6 2-16,3-1-58 0,5 4-31 0,0 7-24 16,6 3-16-16,3 4-10 0,0 6-8 0,1 1-2 15,-1 4-3-15,-1 3 0 0,0 2-3 0,-5 5 4 16,4 1 4-16,-6-2-1 0,1 0-1 0,-4 1 1 15,-3 1 14-15,-4 0 1 0,0 0-1 16,-7 1-3-16,-2-1 0 0,-2-1-1 0,-10-3 1 16,-1 1 9-16,-3 0-9 0,-5-1-1 0,0 2 1 15,-4 0 1-15,0-1 2 0,3-3-2 0,-3 0-2 16,0-1-7-16,2-1-1 0,0-5-2 0,1-4-3 16,4-2 2-16,1-6-1 0,2-4 0 0,4-4 1 15,9-9 0-15,0 0 1 0,0 0 2 0,0 0 7 16,0 0 4-16,0 0 1 0,0 0 2 0,0 0 3 15,0 0-1-15,0 0-2 0,0 0-10 16,0 0-21-16,-9 1-26 0,5-2-45 16,3-6-71-16,0-3-75 0</inkml:trace>
  <inkml:trace contextRef="#ctx0" brushRef="#br1" timeOffset="82492.7">6397 3284 258 0,'0'0'76'0,"-11"4"11"15,3-1 6-15,8-3 7 0,-6 4 2 16,3 4-27-16,2-2-11 0,3 1-4 0,1 1 0 16,2 3 5-16,2 3 4 0,5 2 3 0,-2 0 10 15,2 5-9-15,2-2-8 0,-3 0-3 0,1-1-3 16,-1 2-13-16,1-1-11 0,0-3-8 0,-3 1-10 15,0 1-3-15,-2-3 0 0,-1-2-1 0,-1-3-2 16,-1 1 1-16,-4-11-3 0,0 0 4 0,3 9 3 16,-3-9-1-16,0 0 6 0,3 8 9 0,-3-8 10 15,0 0 9-15,0 0 13 0,0 0 8 0,0 0 7 16,0 0 5-16,2 1 8 0,0-1 2 0,2-1 2 16,-3-4 1-16,2 0 0 0,-3-2 4 15,4 0-2-15,-1 0-2 0,0-4-4 0,0 1-6 16,-3 10-8-16,3-5-10 0,-1-2-12 0,1-3-17 15,1-2-15-15,0-1-17 0,0-2-46 0,-1-3-45 16,2-1-42-16,-1-1-41 0,1-2-54 16,1-1-70-16,2 1-68 0</inkml:trace>
  <inkml:trace contextRef="#ctx0" brushRef="#br1" timeOffset="82700.5">6815 3271 368 0,'6'3'74'0,"-1"1"16"0,-2 2 33 0,-2 1 21 16,-2 0 9-16,-3 5-10 0,-1 1-9 0,0 1 9 15,2 2-3-15,-3 3-12 0,7-3-31 0,1 1-20 16,-2 0-9-16,0-1-19 0,1 2-6 0,-1-3-24 16,0-1-12-16,1 0-2 0,1-1-3 0,-3-1 1 15,0 1-1-15,1 1-9 0,1-1-24 0,0-1-29 16,-1-2-34-16,2 1-39 0,-2-11-43 0,0 0-37 15,0 0-32-15</inkml:trace>
  <inkml:trace contextRef="#ctx0" brushRef="#br1" timeOffset="82889.63">6934 3341 504 0,'0'0'98'0,"0"0"15"15,0 0 17-15,0 0 13 0,0 0 10 0,0 0-26 16,0 0-17-16,0 0-10 0,1-6-8 15,-1 5-12-15,-1 3-17 0,1 4-11 0,-1 1-9 16,-2 3-11-16,5 0-5 0,-1 2-4 0,0 1-16 16,-1 1-4-16,2-6-12 0,0 1-19 0,1-1-23 15,-1-1-30-15,-2-7-33 0,3 6-32 0,-3-6-35 16,0 0-37-16</inkml:trace>
  <inkml:trace contextRef="#ctx0" brushRef="#br1" timeOffset="83673.38">6417 3276 446 0,'-4'-5'146'0,"4"5"25"0,0 0 21 0,0 0 19 15,0 0 8-15,0 0-34 0,-6-4-25 0,6 4-20 16,0 0-27-16,0 0-16 0,0 0-21 0,0 0-19 16,-4 1-9-16,1 2-12 0,1 4-13 0,0 0-14 15,0 5-4-15,2 2-8 0,1 4 0 16,-1 2 2-16,2 2-1 0,0 3 7 15,-2-1 15-15,0 1 4 0,-1-1 1 0,-1 2 1 0,0-4-1 16,-1 0-1-16,1-3 2 0,1 1-5 16,0-2-17-16,0-3-2 0,2-3-2 0,1-1 0 15,2-1-2-15,-2-2-3 0,1 0-14 0,-3-8-15 16,0 0-22-16,5 6-22 0,-1 0-27 0,-4-6-27 16,0 0-33-16,6 3-23 0,-3-3-26 0,4-2-13 15,1-3-17-15</inkml:trace>
  <inkml:trace contextRef="#ctx0" brushRef="#br1" timeOffset="83924.14">6603 3215 293 0,'0'0'133'0,"-7"2"20"16,-1-1 32-16,2 2 26 0,6-3 12 0,0 0-25 15,-6 4-12-15,1 2-15 0,5-6-24 0,0 0-18 16,0 0-33-16,-1 5-18 0,3 4-5 0,3 3-5 15,2 3 0-15,5 1-7 0,3 2-5 0,1 2-2 16,1-1 0-16,1 2-6 0,2 2-7 16,-1 0-14-16,0-2-17 0,0-3-7 0,-3-3 1 15,-2-3-1-15,-3-1-5 0,-1-3-10 0,0 0-15 16,-2 0-20-16,-2-5-25 0,1 0-28 0,2-2-29 16,-2 0-28-16,-1 0-28 0,-6-1-28 15,5-1-23-15,1-2-26 0</inkml:trace>
  <inkml:trace contextRef="#ctx0" brushRef="#br1" timeOffset="84088.52">6907 3327 624 0,'-3'-14'177'0,"1"2"17"0,-4 2 15 0,6 10 16 15,-4-6 10-15,-2 2-56 0,-1 4-50 0,0 2-37 16,-1 3-26-16,-3 2-15 0,-2 4-5 0,-1 2-12 16,-4 2 0-16,-2 2-3 0,-1 1 1 0,-2 1 1 15,-3 3-4-15,-1 2 1 0,0 0-10 0,2 2-6 16,0 0-21-16,3 0-27 0,0-1-37 0,5 0-46 15,1-2-54-15,5-2-77 0</inkml:trace>
  <inkml:trace contextRef="#ctx0" brushRef="#br1" timeOffset="84539.86">6913 3152 1134 0,'-9'-12'145'0,"1"2"12"0,-4 2 14 16,-1 0 10-16,-1 0 12 0,2 1-63 0,-2-1-37 16,-1-2-21-16,-1 0-18 0,-2 1-10 0,0-1-16 15,-2 2-11-15,-3 1-11 0,-1 1-8 16,0 3-5-16,-3 1 0 0,-2 6-1 0,-1 5-7 16,-2 5 3-16,-1 5-7 0,-1 6-1 0,0 3 1 15,-1 7 2-15,2 4 0 0,3 3-2 0,1 2 4 16,4-1-1-16,4 3 8 0,4-1 1 0,5 1-6 15,4-2-9-15,6-1-11 0,6-2-11 0,3-5-7 16,8-1-15-16,3-2-15 0,7-2-15 16,4-4 8-16,5-1 14 0,5-8 12 0,2-3 11 0,3-3 9 15,0-2 11-15,3-1 29 0,0-3 21 16,0-2 1-16,0-4-3 0,-3-1-2 16,3-5 4-16,-1-1 10 0,-2-1 31 0,-1-3-4 15,-4-3 15-15,-3-1 22 0,-3-1 32 0,-1-1 18 16,-5-2 9-16,-4-5-5 0,-5-4-23 0,-3-4-18 15,0-2-9-15,-5-1-12 0,-2-5-30 0,0-3-11 16,-1-4 3-16,-3-3-3 0,-1-1 0 0,-1 3 8 16,-4 1-3-16,-3 3-9 0,-1 3 1 0,-4 0-8 15,-1 6-17-15,-6 2-7 0,-10 4-9 0,-4 5-11 16,-6 3-9-16,-4 4-11 0,-6 6-34 0,-2 4-40 16,-6 4-32-16,-6 6-46 0,-2 4-57 0,-1 4-80 15</inkml:trace>
  <inkml:trace contextRef="#ctx0" brushRef="#br1" timeOffset="85523.8">7840 2815 362 0,'-6'-5'87'0,"6"5"15"0,0 0 4 16,0 0 4-16,0 0 3 0,0 0-31 0,-3 1-22 16,-1 4-19-16,1 8-14 0,1 8-15 0,0 8 11 15,1 8-2-15,-1 7 20 0,1 6 9 0,-1 5-1 16,2 4 6-16,-1-3-2 0,1 3-3 16,0-3 0-16,1-5-2 0,2-5-23 0,0-6-5 15,1-6 0-15,0-6-6 0,2-3 0 0,1-3 2 16,1-4-13-16,2-3-1 0,3-5 1 0,-1-4 0 15,1 0 1-15,4-4 9 0,1-2 18 0,3-1 7 16,-1-5 25-16,4-1 12 0,-2-3 15 16,0-5 8-16,3-4 14 0,-3-1 6 0,0-6-7 15,0-2-5-15,-1-5-16 0,-3-6-9 16,3-5-14-16,-2-4-4 0,0-3-8 0,-1 2 1 0,-3-1 6 16,-1 3 20-16,-3 5 13 0,-2 5 11 15,-3 5 8-15,-3 7 4 0,-3 8-7 0,-2 4-12 16,-3 5-21-16,-1 2-24 0,0 1-22 0,0 0-18 15,-2-1-12-15,0-1-18 0,-3 0-15 0,2-2-10 16,-2 1-5-16,2 0-15 0,0 1-15 0,-1 1-16 16,0 1-20-16,1 0-14 0,1 3-6 0,8 2-23 15,0 0-29-15,0 0-28 0,-10 0-36 0,6 1-36 16,0 6-19-16,1 0-43 0</inkml:trace>
  <inkml:trace contextRef="#ctx0" brushRef="#br1" timeOffset="85935.2">8780 2543 446 0,'0'0'177'0,"0"-8"24"15,0 8 19-15,0 0 17 0,0 0 9 0,-3-6-60 16,3 6-48-16,0 0-38 0,-5-2-35 0,-2 2-24 16,-2 5-18-16,-1 5-18 0,-4 5-10 0,-3 8-5 15,-1 8 0-15,-5 7 0 0,-1 9 6 16,3 7 0-16,-1 8-2 0,2 4 5 0,3 4 1 16,4 1-2-16,3 1 2 0,4-3 4 0,4-4 1 15,7-4-1-15,3-5 0 0,3-2 2 0,4-5 5 16,4-3 6-16,0-4 1 0,1-6 4 0,2-2 4 15,0-4 18-15,-1-3 16 0,-2-4 12 0,3-2 11 16,-3-5 8-16,-1-5 11 0,-2-4 4 0,-1 0 4 16,-4-2-10-16,2-2-9 0,-1-3-12 0,2 0-11 15,-3 0-10-15,-2-2-10 0,-1 0-10 16,0 0-9-16,-8 2-8 0,6-1-6 16,-6 1-5-16,0 0-7 0,0 0-11 0,0 0-18 15,0 0-25-15,0 0-39 0,5-3-40 0,-5 3-56 16,6-5-59-16,-1-2-80 0</inkml:trace>
  <inkml:trace contextRef="#ctx0" brushRef="#br1" timeOffset="94406.36">8969 2958 146 0,'-6'-4'79'0,"-3"1"12"0,9 3 13 0,0 0 10 16,0 0 7-16,0 0-18 0,0 0-18 0,0 0-14 15,0 0-13-15,0 0-11 0,0 0-15 16,0 0-6-16,0 0-11 0,0 0-3 0,0 0-7 16,0 0-3-16,0 0-2 0,0 0 0 0,0 0 0 15,0 0-2-15,0 0 2 0,0 0-3 16,0 0 2-16,0 0-3 0,0 0-3 0,0 0-5 15,0 0-3-15,0 0-6 0,0 0-5 0,0 0-3 16,0 0-8-16,0 0-1 0,0 0-5 0,0 0-1 16,0 0-1-16,0 0-2 0,0 0-1 0,0 0-1 15,0 0-1-15,0 0 1 0,0 0-4 0,0 0 0 16,0 0-2-16,0 0 2 0,0 0 0 0,0 0 0 16,0 0 4-16</inkml:trace>
  <inkml:trace contextRef="#ctx0" brushRef="#br2" timeOffset="116355.95">8959 5671 78 0,'0'0'51'0,"-8"2"19"0,-1 0 12 16,9-2 15-16,-7 3 11 0,7-3-5 0,-5 3-3 15,5-3-9-15,0 0-15 0,0 0-13 0,0 0-13 16,0 0-14-16,-6 3-7 0,6-3-6 0,0 0 7 16,0 0 3-16,0 0 8 0,0 0 2 0,0 0 5 15,0 0 9-15,0 0 5 0,0 0 7 0,0 0-4 16,0 0-2-16,0 0-5 0,0 0-1 15,0 0 0-15,0 0-5 0,0 0-5 0,0 0-2 16,0 0 1-16,0 0-2 0,0 0-2 16,0 0-1-16,0 0-3 0,1 1-2 0,1 0-2 15,1-1-5-15,2 1-2 0,3 0-4 0,-1-1-1 16,2-1-5-16,0 0 0 0,2 0 2 0,-11 1 2 16,11-3-1-16,-3 2 7 0,5 0 7 0,0 0-1 15,3 0 10-15,3-1 1 0,3 0 0 0,3 2-6 16,2-1 0-16,6 0-10 0,3 0-8 0,1 0-2 15,1-1 2-15,5 1-2 0,-1-2-2 0,6 1 0 16,0-1-1-16,3 0 1 0,0 0 1 16,0-1-3-16,-1 1-9 0,1-1 0 0,-2-1-1 0,1 0 2 15,-4 2-4-15,0-1 0 0,-3 0-1 0,-2 0 1 16,-2-1 1-16,-2 1-2 0,-2-1-1 16,-3 2-1-16,0-1 2 0,-2 1 2 0,-2-5-2 15,-1 4 2-15,1-1-3 0,0 0 1 0,-3 0 2 16,0 1-2-16,-2 0-1 0,1 0-1 0,-2 0 0 15,0 0 1-15,0 1 1 0,0-1-2 16,0 1 1-16,0-1 0 0,3 0 0 0,3-2 0 16,1 0 1-16,1 1-1 0,1-1 0 0,4 1 1 15,-2-2-2-15,0 3 1 0,2-2 1 0,2-2 1 16,-1 2-4-16,4-1 2 0,1-1 0 16,1 1 0-16,1 1 2 0,-1 0-1 0,2-1-1 15,0-1 0-15,-1 3 2 0,0-1-2 0,-1 2 0 16,-2-2-2-16,0 2 1 0,-1 0 1 0,-1 1 0 15,1-1-2-15,-2 1 2 0,-2-1 0 0,-2 3 0 16,-3-2 2-16,-3-1-1 0,-2 2 1 0,-7-1-1 16,-1 0 2-16,-4 1-1 0,-13 2-2 0,11-2 0 15,-2 0 0-15,-9 2 1 0,0 0-1 0,0 0 0 16,0 0 0-16,0 0-1 0,6-1 1 0,-6 1 1 16,7-2 1-16,-3-1-4 0,4 2 2 0,0-1 0 15,4 1 0-15,7-2 2 0,2 0-2 0,6 0 0 16,4-2 0-16,3 1 1 15,3 0-1-15,1 2 0 0,3-2 0 0,2 1 0 16,-1 0 3-16,-2-1-3 0,2 2 0 0,-4-1-2 16,0 3 1-16,2-2 1 0,-3 0-2 0,1 1 2 15,1 0-1-15,-2 0 1 0,2-1-1 0,-2 0 1 16,-1 2 1-16,-2-1-1 0,0-2 2 0,-2 1-4 16,-1 0 2-16,-3 1 0 0,-1-2 2 0,-4 1-1 15,-2 0-1-15,-3 1 0 0,-2-1 0 0,-4 0 3 16,-12 2-2-16,10 0 1 0,0-1-1 0,-4 0 0 15,2 0 2-15,0 1-1 0,6-1-1 0,2 0-1 16,4-1 1-16,5 1-1 0,3-1 0 0,4 1 2 16,4-2-4-16,6 1 2 0,4 0 0 0,2-1 0 15,3 2 0-15,1-1 0 0,0 1 2 16,-1 1-2-16,4-1 1 0,0 1-1 0,-1 0 1 16,0 1-1-16,0-1-1 0,-1 1 1 0,0-1-1 15,-2 0-1-15,0 1 2 0,-2-1 3 0,3-1-1 16,2 0 1-16,-1 1-1 0,-1-2 1 15,1 0 0-15,-2 0 0 0,0 0-1 0,-1 0-1 16,-3-1-1-16,1 0 1 0,-6 2 1 0,0 0-1 16,-6-2 2-16,-2 2 1 0,-2-1 0 0,-2 2 1 15,-4-1 0-15,1 0-1 0,-3-1 5 0,-1 2-1 16,-4-3 0-16,-1 2-1 0,-1-1 1 0,2 1 2 16,1-2 1-16,1 2 2 0,2-1-5 15,0 0 2-15,4 0 0 0,3 1-1 0,2 0-2 16,1 0-3-16,2 0-1 0,4 1 0 0,0 0-1 15,1 0 0-15,4 0 1 0,2 1-1 0,1 1 1 16,3 0 0-16,2 0 0 0,3-1-3 0,0 1 2 16,1-1-1-16,4 1 0 0,1-1 1 0,-2 1-1 15,-3-2 3-15,0-1 3 0,-1 2 3 0,0-1 0 16,0 1 0-16,0-1 0 0,-2 0 0 0,-7 0 0 16,-1-1-2-16,-2-1-2 0,1 1 0 0,-3-1-1 15,-2 0 4-15,-2 0-1 0,0-1 2 16,0 0 3-16,-2 0-2 0,1 1 0 15,-2-1-1-15,-1 1 3 0,-4 0 0 0,0 0 0 0,0 1 1 16,-3-1-3-16,1 0 2 0,3-1-2 16,0 2 2-16,1-2-3 0,-1 1-3 0,2 0-3 15,2 1-2-15,1-1 0 0,1 0-2 0,0 1 3 16,-2 0-2-16,-5 2-2 0,1-1 1 0,1 1 3 16,1 0-2-16,1 0-1 0,3-1 3 0,1 0-1 15,2 0-1-15,2 0 1 0,5 0-1 0,1 0-1 16,3-1 2-16,-2 0-1 0,-1 0-1 0,0 0 0 15,-1 2 1-15,0 0 1 0,-1 0-4 0,-2-1 2 16,-3 1 0-16,-4-1 0 0,-3 1 0 16,-3 0 0-16,1 0 0 0,-5-1 0 0,-4 0 3 0,-4 0-3 15,-5 0 0-15,-3 1 0 0,-10-1 0 16,0 0 0-16,0 0-1 0,8 1 1 0,-8-1-1 16,0 0 1-16,0 0 0 0,0 0 0 15,0 0 0-15,6 0 0 0,-6 0 0 0,0 0 0 16,0 0 1-16,0 0-1 0,0 0-11 0,0 0-22 15,0 0-31-15,0 0-33 0,8-2-38 0,-8 2-50 16,5-2-57-16,-3-3-86 0</inkml:trace>
  <inkml:trace contextRef="#ctx0" brushRef="#br2" timeOffset="117523.05">8982 5719 254 0,'-1'-4'72'0,"-1"0"19"0,2 4 17 15,0 0 18-15,-6-3 17 0,6 3-4 0,0 0-12 16,0 0-7-16,0 0-17 0,-5 0-18 0,0 1-18 15,2 1-21-15,-1 3-17 0,-2 0-18 0,5 5-4 16,1 2-10-16,0 4 2 0,0 4 1 0,1 4 11 16,1 2 9-16,1 3 21 0,0 4 7 0,1 2-1 15,1 3 1-15,1-1 1 0,1-1-1 16,1 1-12-16,0-1 5 0,1-1-19 0,-1 2-3 0,0-1 0 16,0-2-2-16,-2-2-4 0,0-4 0 15,0 3 1-15,2 0-11 0,-5 2 10 0,1-1 15 16,0 0-1-16,1-2 1 0,-3-3 2 15,1 1-2-15,0 0 2 0,0-1-1 0,-1-1-12 16,2-2-14-16,0-4 0 0,-2-1-3 0,-1-3 0 16,1-2 2-16,0-1-2 0,2-1 0 0,-1-2 0 15,-2 1 0-15,2-3 0 0,-3 0 1 0,0-8-1 16,0 0 0-16,0 7 0 0,2-2 0 0,-2-5 2 16,1 8-2-16,-1-8 0 0,0 0 0 15,0 0 0-15,0 0 0 0,0 0 1 0,0 0 0 16,0 0 1-16,0 0-2 0,0 0 1 0,0 0 2 15,0 0-2-15,0 0 2 0,0 0 0 0,0 0 1 16,0 0 0-16,0 0 3 0,0 0 0 0,0 0 1 16,0 0 0-16,0 0 2 0,0 0 0 0,0 0 0 15,0 0 1-15,0 0-7 0,1 0-19 0,2-3-25 16,-3-1-26-16,0 0-42 0,2-3-45 0,-2-4-46 16</inkml:trace>
  <inkml:trace contextRef="#ctx0" brushRef="#br2" timeOffset="118323.47">9877 5118 661 0,'-8'-4'127'16,"-1"1"18"-16,-1 1 10 0,2 2 13 0,0-2 6 15,0 2-41-15,1-2-24 0,-1 1-27 0,0 1-28 16,0 1-16-16,0 1-12 0,-4 3-14 0,1 0-8 15,-2 2-4-15,-1 4-4 0,-1 4-1 16,-2-1-1-16,1 3-4 0,0-1-1 0,1 1-2 16,3 0 0-16,2 1-2 0,3-4-4 0,3 0-7 15,1-3-6-15,4-2 0 0,2 0-1 0,1-4 1 16,1-1 1-16,0-1 1 0,1-1 3 0,1-3 17 16,1 0 17-16,1-3 17 0,0 0 15 0,3 0 11 15,-2-4 13-15,1 1 12 0,2-1 11 0,0-2 7 16,0-3 1-16,0 0-1 0,-1-2 5 0,1 0 1 15,-2-1 0-15,-3 0 3 0,2 2 2 0,-4 1-5 16,-1 2-3-16,-4 0-6 0,-1 11-10 0,0 0-9 16,0 0-10-16,0 0-16 0,0 0-14 15,0 0-11-15,0 0-13 0,3-1-9 16,-2 1-15-16,-1 1-16 0,0 4-20 0,-1 1-18 16,1 5 1-16,2-1 2 0,1 4 4 0,1 2-12 15,3 1-16-15,-1-4-10 0,2 0-3 0,3 0-12 16,-3 1-34-16,2 1-45 0,3-5-47 0,-2 0-34 15</inkml:trace>
  <inkml:trace contextRef="#ctx0" brushRef="#br2" timeOffset="118824.81">10768 5498 590 0,'0'0'135'0,"0"0"33"16,-6-5 27-16,6 5 24 0,-6-4 23 0,6 4-20 15,0 0-15-15,0 0-11 0,0 0-19 16,0 0-23-16,0 0-18 0,-6-2-23 0,6 2-17 15,0 0-19-15,-4 1-21 0,0 2-19 0,-1 2-16 16,2-1-15-16,1 2-9 0,-1 3-4 16,1 3-4-16,2 4-2 0,0 3 0 0,2 2 3 15,0 3 2-15,1 2 7 0,1 5 1 16,1 5 7-16,1 2-3 0,-2 0 0 0,3 2 3 0,0 1 2 16,0 1-1-16,0 0-1 0,-1-1-2 0,0-3-5 15,1-2 0-15,-2-3 0 0,1-1 0 0,0-1-3 16,-3-6 1-16,1-1 0 0,-1-5 0 0,0-2-1 15,-2-2 3-15,1-3 0 0,-1 0-1 0,0-4 1 16,-1 2-1-16,1-4 1 0,-1-6 0 0,0 0 1 16,0 0-1-16,0 0 1 0,0 0 1 0,0 0-1 15,0 0 3-15,0 0-1 0,0 0 1 16,0 0 2-16,0 0-2 0,0 0-1 0,0 0-3 16,0 0-11-16,0 0-17 0,0 0-20 0,0 0-25 15,5 1-26-15,-5-1-29 0,3-1-32 0,-1-1-31 16,1-1-31-16,1-1-34 0,-2-3-27 0,1-1-18 15</inkml:trace>
  <inkml:trace contextRef="#ctx0" brushRef="#br2" timeOffset="119525.39">11788 4507 667 0,'0'0'99'0,"0"0"0"0,0 0-2 0,-4-5-2 16,-3 7 0-16,3 8-41 0,1 5-28 15,1 5-9-15,2 6 2 0,-1 2 18 0,2 7 8 16,2 3 7-16,0 2-1 0,0-3 8 0,1 0 9 16,1-2 4-16,0-1-4 0,-2-4-18 0,2-2-6 15,-1-4-5-15,0-5 2 0,-3-2-7 16,1-4-8-16,-2-13-8 0,0 0-9 0,0 0 2 16,0 0 0-16,0 0 3 0,0 0 2 0,0 0 1 15,0 0 7-15,5 6 3 0,0-5 4 0,0-6 6 16,0-4 4-16,0-2-6 0,1-1-2 0,3-3-4 15,1-2-7-15,3-1-18 0,-1-1-11 0,2 5-12 16,3 1-6-16,-1 2 1 0,0 0 3 0,2 1-2 16,-3 3 2-16,1 2 11 0,-2 2 7 0,2 0 4 15,-2 2 5-15,1 2 1 0,-3 1-2 0,-1 1 3 16,1 3 1-16,-2 1 0 0,-1 2 1 0,-1 2-1 16,0 1 3-16,-5 3 5 0,-1 0 6 15,-3 3-3-15,-2 1 2 0,-1 0 4 0,-4 0-2 16,0 1 4-16,-2-1-5 0,-1-1-3 0,-3 0-3 15,1-2 0-15,-2-1-2 0,-1-1-2 16,-3-5-2-16,0 0-4 0,3-4 0 0,-5 0-2 16,4-3-7-16,-1-3-5 0,4-2-13 0,-2-1-15 15,2-4-17-15,-1-5-25 0,4-1-30 0,1-4-33 16,3 0-34-16,4-3 0 0,1-3-17 16,0-1-88-16</inkml:trace>
  <inkml:trace contextRef="#ctx0" brushRef="#br2" timeOffset="119856">12439 5210 500 0,'-9'3'83'16,"2"3"16"-16,3 3 31 0,3 5 16 0,-1 2 18 15,1 4-25-15,2 8-13 0,2 1-6 0,-1 5 0 16,2 4 10-16,2 3-25 0,0 3-1 0,0 2-12 16,0-1-11-16,-1 0 7 0,3 1 1 15,-1-3-11-15,-4 1-25 0,3-2-2 0,-1-1-7 16,-1-3-6-16,0-4-2 0,-2-3-11 16,1-4-7-16,-1-2-6 0,-1-4-1 0,0-2-3 15,0-4-6-15,0-2-1 0,0-5 1 0,-1 0 1 16,0-8-1-16,0 0 4 0,0 0-4 0,0 0-11 15,0 0-15-15,0 0-18 0,0 0-19 0,0 0-20 16,0 0-26-16,0 1-32 0,1-3-25 0,0-6-55 16</inkml:trace>
  <inkml:trace contextRef="#ctx0" brushRef="#br2" timeOffset="120323.77">13411 4809 169 0,'0'0'66'0,"0"0"15"0,0 0 15 0,0 0 19 16,0 0 16-16,0 0 8 0,0 0 9 0,0 0 8 15,0 0 5-15,0 0 12 0,0 0 5 0,0 0 1 16,0 0 0-16,-1 1-14 0,-1-2-15 0,0-2-11 16,-1-1-18-16,-1-4-14 0,1 0-20 0,0-2-22 15,-1 0-15-15,-2-1-9 0,-1 0-13 0,0 5-14 16,0 2-11-16,-3 1-11 0,1 0-8 0,-2 5-1 15,0-1-6-15,-2 3-3 0,0 3-8 0,-1 5-6 16,0 3 0-16,1 3-2 0,2 3 2 16,0 3 5-16,2 3 5 0,2-2 3 0,5 2 10 15,0 1 6-15,0-5 1 0,3-2 3 0,1-3 0 16,2-3 0-16,2-2 0 0,2-2 1 0,0-2 0 16,2-3 2-16,2 0 1 0,1-2 2 0,3-1-2 15,3-1-13-15,4-2-18 0,3-4-32 0,3-3-50 16,4-2-72-16,3-2-92 0</inkml:trace>
  <inkml:trace contextRef="#ctx0" brushRef="#br2" timeOffset="120723.13">14091 5211 359 0,'-9'0'85'0,"9"0"17"0,-10 2 20 0,2-2 10 16,8 0 10-16,-6 3-16 0,3 1-20 0,-3 1 10 16,3 3 0-16,1 2-1 0,2 4-3 0,3 1 11 15,-2 4-6-15,3 4-2 0,0 5 10 0,-2 2-9 16,1 2-18-16,1 1-16 0,-1 3-14 0,-3 2-4 15,4 2-5-15,-4 2-7 0,0 0-8 0,0-1-13 16,0-3-1-16,0-2 0 0,0-1-3 16,-2-1-17-16,0-3-2 0,4-1-1 0,-5-3-5 15,0-1 1-15,0-1 8 0,0-2 7 16,1 1 3-16,0-1 2 0,0-1 0 0,2-3-2 16,0-1 2-16,-3-2-4 0,2-3-7 0,1-13-8 15,0 0-1-15,1 11-3 0,-1-11-2 0,0 0-6 16,0 0-18-16,0 0-22 0,0 0-24 0,0 0-25 15,0 0-34-15,3 3-37 0,0-2-47 0,-1-4-45 16,2-2-37-16</inkml:trace>
  <inkml:trace contextRef="#ctx0" brushRef="#br2" timeOffset="121390.63">15056 4411 517 0,'-2'-11'102'0,"2"11"24"0,-1-9 19 0,1 9 19 15,0 0 14-15,0 0 8 0,0 0-36 16,0 0-34-16,0 0-36 0,-3-1-25 0,1 5-18 0,0 7-20 16,-2 4-16-16,2 9-8 0,1 6-1 15,-1 5-1-15,1 5 8 0,0 4 2 0,0 6 1 16,4-2 1-16,-2-1 1 0,2-1 2 0,-1-5-2 16,1-6 0-16,-2-4 0 0,1-5-1 0,-1-4-1 15,0-5-1-15,1-5 2 0,-2-12 0 0,0 0 2 16,0 0 4-16,0 0-2 0,0 0 1 0,0 0 2 15,0 0 3-15,0 0 1 0,0 0 15 0,0 0 5 16,0 4 16-16,0-4 23 0,-2-2 4 0,1-3 14 16,-2-1 11-16,1-2-1 0,-3-2-10 15,-1-1-10-15,-2 0-22 0,-2 0-22 16,-1 5-9-16,0-1-18 0,-3 3-21 0,1 0-10 16,-1 4-9-16,-4 1-1 0,0 5-3 0,1 0-4 15,2 4-6-15,0 1-3 0,2 1 3 0,3 3 3 16,1-1 1-16,2 0 1 0,1 0 0 0,4-1 7 15,5-1 5-15,2-1 7 0,1-1 5 0,2 0 5 16,1-1 6-16,5-1 2 0,2-1 4 0,5-2 0 16,3 0 3-16,3-2-7 0,4-2-15 0,2-3-21 15,1-1-25-15,3-4-39 0,1-4-59 0,0 0-59 16,2 1-37-16</inkml:trace>
  <inkml:trace contextRef="#ctx0" brushRef="#br2" timeOffset="121772.96">15649 5235 813 0,'-5'1'159'0,"-4"2"27"0,9-3 19 16,-10 3 12-16,10-3 14 0,-7 1-42 0,2 1-44 16,-2 2-39-16,3-1-33 0,-2 1-26 0,0 3-20 15,1 6-13-15,0 6-10 0,0 5-5 0,1 4 1 16,-1 5 14-16,2 5 14 0,-1 3 5 0,0 4-1 16,1 3 2-16,0 0-4 0,1-1 0 0,0 1-3 15,1-2-12-15,0-1-10 0,0-4-3 0,1-2 1 16,0-2-1-16,-2-4 0 0,1-1 1 0,0-3 1 15,-1-2 0-15,1-5-1 0,-1-3-1 0,0-4-1 16,1-3 2-16,0-1 1 0,1-11 0 0,0 0 1 16,0 0-3-16,0 0-6 0,0 0-14 15,0 0-23-15,1 4-27 0,-1-4-30 0,3 3-28 16,-1-5-35-16,3-2-38 0,-2-5-26 0,1-6-83 16</inkml:trace>
  <inkml:trace contextRef="#ctx0" brushRef="#br2" timeOffset="122324.04">16466 4856 170 0,'0'1'79'0,"2"1"16"0,-2 2 15 16,-2-1 11-16,2-3 10 0,0 0-9 0,0 0-3 15,0 0 0-15,0 0-3 0,1 5-3 0,2-3-4 16,1 2-3-16,4-3-10 0,1 0-17 16,8-7-10-16,2-1-6 0,-1-1-11 0,1-2-7 15,4 0-1-15,-7-2 0 0,0 0 11 0,-2-1 13 16,-4 1 6-16,0 1 2 0,-4 0 7 0,-1-1 2 16,-1 4-1-16,-4 8-2 0,0-7-10 15,-3 1-16-15,0 3-10 0,-3 0-17 0,0 2-13 16,-3 2-11-16,1 1-17 0,-3 0-18 0,-2 4-7 15,-2 2-2-15,0 2-5 0,-3 4-2 16,-2 4-3-16,1 3-1 0,-1 1 5 0,-1 2 10 0,2 1 2 16,1 1 5-16,2 0 1 0,4-3 2 15,4-2 5-15,5-2 1 0,1-3 4 0,3-4 1 16,2-1 1-16,2-1 2 0,3 0 1 0,3-1 6 16,1-2 1-16,4-1 2 0,2-1 1 0,1 0-2 15,3-2-23-15,2-2-29 0,5-2-39 0,0-3-46 16,3-5-62-16,1-2-49 0</inkml:trace>
  <inkml:trace contextRef="#ctx0" brushRef="#br2" timeOffset="122740.96">17183 5164 295 0,'0'0'89'16,"-7"-4"7"-16,7 4 19 0,0 0 12 0,-6-1 13 15,0 0-26-15,6 1-13 0,-5 3-12 0,0 2-14 16,-1 0 3-16,0 3-15 0,-1 2 5 0,4 6 3 15,-2 3 10-15,0 6-5 0,1 4 16 0,-1 7 31 16,-1 4 11-16,3 2-4 0,0 2-16 16,1 2-17-16,-1 2-17 0,1 1-5 0,1 0-17 15,3 1-17-15,0-5-17 0,1 1 9 0,-1-4 1 16,0 0 2-16,1 2 0 0,0-2-3 0,-1-3-5 16,-1-3-12-16,1-4-5 0,-1-5-8 0,-1-4-2 15,0-5 1-15,0-1-2 0,0-17 1 0,0 12 5 16,0-12-1-16,0 0 1 0,0 0-6 0,0 0-11 15,3 5-19-15,-3-5-21 0,4 0-24 0,-1-3-24 16,2-5-21-16,-2-9-81 0,4-8-157 16</inkml:trace>
  <inkml:trace contextRef="#ctx0" brushRef="#br2" timeOffset="123107.65">18080 4239 460 0,'-7'-12'75'0,"-1"2"8"0,-4 1 7 16,2 3 6-16,-4 0 7 0,-1 0-44 15,-1 2-10-15,1 1-11 0,-3 1-10 0,1 5-5 16,-2 2-2-16,0 2-7 0,-1 4-5 0,2 3 0 16,1 5 11-16,-2 2 4 0,2 6 2 0,1 1-1 15,0 7 12-15,2 3 1 0,3 2 3 0,1 6 14 16,3 2 0-16,0 3-2 0,1-2-1 16,4 2 3-16,-1-1-1 0,-1-2 7 0,3-4-3 15,0-8-14-15,-1-1-10 0,-1-9-2 0,1-2 1 16,1-3-4-16,-1-2-13 0,-2-2-9 15,1-4 0-15,-1 1-15 0,0-2-39 0,-1-1-35 0,0 1-34 16,-1-2-42-16,-4-1-57 0</inkml:trace>
  <inkml:trace contextRef="#ctx0" brushRef="#br2" timeOffset="123272.75">17489 4817 623 0,'0'0'116'0,"-8"0"24"0,8 0 20 0,0 0 15 16,-7 3 22-16,6 1-32 0,3 1-26 0,5 2-9 16,4 1-21-16,5 0-22 0,5 0-17 0,5 0-15 15,6-1-20-15,4-1-18 0,4-2-34 16,0-2-45-16,2-2-54 0,7-3-86 0</inkml:trace>
  <inkml:trace contextRef="#ctx0" brushRef="#br2" timeOffset="123657.22">18264 5142 365 0,'2'-4'103'0,"0"0"29"0,3-1 28 0,-2 1 27 15,4-1 23-15,-7 5 0 0,0 0-5 0,0 0-13 16,0 0-12-16,0 0-19 0,0 0-24 0,0 0-22 16,1 1-23-16,2 0-27 0,-7 4-24 0,-2 1-16 15,3 2-16-15,-3 4-11 0,1 8-3 0,0 3-4 16,-1 6-1-16,0 5 3 0,3-2 4 0,2 8 3 15,0 3 12-15,2 4 5 0,-2 1 1 16,2-1-2-16,0-2 1 0,-1-3-1 16,0-2 0-16,0 0-1 0,1-4-9 0,0-4-5 15,0-4 1-15,-1-4-1 0,2-4-3 0,-4-3-15 16,4-5-27-16,-2-12-34 0,0 0-46 0,0 0-66 16,0 0-72-16,0 0-66 0</inkml:trace>
  <inkml:trace contextRef="#ctx0" brushRef="#br2" timeOffset="125423.65">9136 6729 16 0,'-19'7'4'0,"5"-1"2"0,3-1 5 0,1-2 8 16,3 0 8-16,7-3 11 0,-9 2 6 15,3-2 4-15,1 1 4 0,5-1 6 0,0 0 1 16,-8 1 2-16,2 0-2 0,-1 1-1 0,1 0 0 16,6-2 2-16,-8 3 8 0,8-3 7 0,-7 0 6 15,-1 3 3-15,8-3 10 0,0 0 2 0,0 0 9 16,0 0 4-16,0 0-1 0,0 0-2 0,0 0-5 16,4 0-11-16,-3 1-9 0,2 0-12 0,4-1-11 15,-1-1-8-15,2 0-11 0,3-1-6 0,0 1-6 16,1 0 3-16,5-1-2 0,-3 3 6 0,6-1 5 15,6 1 11-15,5 0 4 16,9 0-1-16,7 1 0 0,7-1-1 0,9 2-4 16,8-2-7-16,3 0-7 0,5 0-11 0,8 0-6 15,2-3-2-15,5 1 2 0,4 0-3 0,2-1-1 16,4 1 4-16,3-2-1 0,0 2-4 0,8-2 0 16,3 1-2-16,-4 0-1 0,1 1 3 0,0 1 0 15,-2 0-3-15,-3 0-2 0,-1 0 1 0,-3 1 1 16,0-1-1-16,-6 1 1 0,-2-1-6 0,-1 1 2 15,-6 1 1-15,-2-2 0 0,-2 0-2 0,-2 0 3 16,-3 0-3-16,0 0 1 0,-3 0 0 16,-5-2-2-16,-3 3 0 0,0-2-2 0,-3 1 2 0,-2 0-2 15,-2-1 4-15,-3 0-1 0,-3 1 0 16,-2 0 0-16,1-2 2 0,-4 1 1 0,1 1-1 16,0 0 0-16,-2-1-2 0,-2 0-1 0,2 1 0 15,0 0 1-15,1 0-1 0,0 0-1 0,1 1 4 16,-1-1 0-16,2-1 1 0,7-1 0 15,1 2 1-15,-1-1 1 0,0-1-1 0,5 1 1 16,-1-1-4-16,4 1-2 0,-2-1 0 0,3 1 1 16,-1 1-2-16,-5-1-2 0,-1 0 0 0,1 0 0 15,-3 1 1-15,-2-1 2 0,-3 1-2 0,0 0 2 16,2-2 0-16,-6 1 0 0,-1 0 1 16,1-1 2-16,0-2-2 0,3 2 4 0,-1-2 1 15,-1 0-4-15,1-2 2 0,-3 0 0 0,1 0-1 16,1 0 1-16,2 1-1 0,-3-3-5 0,0 2 1 15,0 0-1-15,-2-1 2 0,1 2 2 0,0-1 0 16,-2 2-2-16,-1-1 1 0,-1-1 2 0,-2 0 0 16,1 1-2-16,-1 0-1 0,0 0 0 0,-5 1-2 15,0-3 0-15,0 3 1 0,-1-1-2 0,1-1 1 16,2 2 2-16,-2-1 3 0,1-1-2 0,2 0 0 16,-1-1 2-16,4 1 6 0,-2 0 3 0,-3-1-3 15,2-1 2-15,-6 2-4 16,3-1 3-16,0 1-2 0,-1 0-1 0,0-1-7 0,-2 0-2 15,0-1 1-15,-1 4-2 0,0-2 1 0,1 0-2 16,1 0 1-16,-4 0 0 0,-3-1 1 16,-5 2 1-16,-3-1-1 0,-5 5 2 0,-2-1 1 15,-1-3 5-15,-2 4-2 0,-14 1 1 0,9-2-2 16,-1 0 1-16,-2 0-1 0,2 2-1 0,2-1-1 16,2-1-4-16,6-2 3 0,4 0-3 0,1 0 2 15,4-2-2-15,2 0 1 0,3 1 1 0,2-3-2 16,3 0 1-16,-1 2-1 0,-1-2 2 0,-1 1-1 15,-1 0 1-15,1 1-1 0,-3 1-1 0,-3 1 2 16,-2 0-4-16,-2 2 2 0,-3 0 0 16,-3-1-1-16,1 3 1 0,-4-1-2 0,-3-1 1 15,-4 1-1-15,-1 1 59 0,1-1-57 0,-3-1 0 0,3 1 1 16,-8 1-1-16,8 0 3 0,3-1 0 16,-3-1 0-16,1 2-57 0,0-1 55 15,1 1 1-15,2-3-1 0,-2 2 1 0,2 0-4 16,0 1 1-16,-4-1-1 0,1 1 2 0,-3 0-1 15,2 0 0-15,-2 0-1 0,0-1-1 0,3 2 3 16,-2-1-1-16,2 1-1 0,2-2-6 16,1 1-3-16,2-1-4 0,3 1-3 0,-1 0-5 0,1-1-7 15,1 0 1-15,0 0-8 0,2 0-4 16,-1 0-8-16,2-1-18 0,-1-1-15 0,-1 0-13 16,0-2-12-16,-1 0-23 0,1-1-38 0,1-2-42 15,-4-2-64-15</inkml:trace>
  <inkml:trace contextRef="#ctx0" brushRef="#br2" timeOffset="126707.47">7990 6136 590 0,'0'0'161'0,"0"0"29"0,0 0 24 16,0 0 22-16,0 0 17 0,0 0-44 0,-3-6-37 15,3 6-34-15,0 0-32 0,-3-2-32 0,-1 2-26 16,-1 3-25-16,0 6-16 0,4 3-7 15,-2 4-3-15,1 4-1 0,2 7 11 0,1 3 5 16,3 1 2-16,0-1 3 0,4 2-1 0,-1 1-2 16,2 0 0-16,0 0-1 0,0 1-11 0,0 2 24 15,1-5 3-15,-1-1-1 0,0 1 2 0,-1 1-1 16,0-2 1-16,-1-3-2 0,0 0 0 16,-1-4-38-16,-2-4-21 0,0-6-18 0,-1-2-23 15,-3-11-29-15,0 0-33 0,0 0-37 0,0 0-34 16,0 0-20-16,0 0-3 0,4 4-5 0,-3-4-2 15,0-4 14-15</inkml:trace>
  <inkml:trace contextRef="#ctx0" brushRef="#br2" timeOffset="127025.83">8045 6235 653 0,'-5'-12'154'0,"5"12"26"0,0 0 25 0,0 0 17 15,0-7 17-15,0 7-41 0,0 0-32 0,2-4-20 16,-2 4-23-16,0 0-17 0,6-4-20 0,1 2-14 15,4-1-12-15,2 2-6 0,3-2-9 0,3 4-13 16,3-1-10-16,2 2-8 0,1 2-6 0,0 1-4 16,-2 3-2-16,0 0-4 0,-2 2 1 0,-4 0 0 15,-2 3 4-15,-5-3-2 0,-1 4 1 0,-3 0-1 16,-5 0-1-16,-1 1 0 0,-1 0 0 16,-4 0 3-16,-1 0-3 0,1 3 0 0,-1-2 0 0,-2 1 3 15,-2-1-2-15,0 0 3 16,-2-3 2-16,-2-1-5 0,-1-1 1 0,0-1-1 15,-1-1 3-15,-1-2-2 0,1-3 2 0,-1 0-1 16,2-1-2-16,2-1 2 0,0 0 0 0,2-2 1 16,3-2-1-16,0-1 0 0,1-1 0 0,1 0-10 15,1 0-15-15,2-2-23 0,0-1-40 0,-2 0-49 16,1-2-64-16,0 0-111 0</inkml:trace>
  <inkml:trace contextRef="#ctx0" brushRef="#br2" timeOffset="131974.26">9973 6004 820 0,'-12'-4'133'0,"1"1"19"16,1 1 9-16,-3 0 3 0,7 2 2 0,-2-1-50 16,1 0-36-16,-2 1-23 0,1 0-26 0,0 1-20 15,-3 2-9-15,2 1-8 0,-1 3-2 0,-3 3-2 16,1 2-1-16,0 3-5 0,-2 3-2 0,2 3-6 16,-2 2 0-16,1 1 2 0,3 2-2 0,0 0-8 15,2-1-15-15,2 1 2 0,4 0-9 0,0-2-10 16,3-1-9-16,0-1-9 0,4-3-9 0,2-2-8 15,0-1 5-15,5-5-3 0,-2-2 8 0,3-5 14 16,-1-4 12-16,4-6 10 0,-1-1 25 0,1-5 27 16,1-4 18-16,0 0 14 0,0-5 25 15,0 1 25-15,-3-1 36 0,-1 3 30 0,-1-1 22 16,-3 3 22-16,-1 1 12 0,1 0 10 16,-6 3-7-16,1 0-8 0,-3 3-24 0,-2 0-23 15,2 1-20-15,0 0-24 0,-1 8-8 0,-2-7-11 16,2 7-8-16,0 0-10 0,0 0-14 0,0 0-9 15,0 0-12-15,0 0-9 0,0 0-15 0,0 0-8 16,0 0-10-16,0 0-5 0,-2-1-3 0,2 1-1 16,-2 0-2-16,2 3 0 0,-1 3 2 0,3 2 3 15,1 2 1-15,-1 2-1 0,3 2 3 0,1-1 1 16,4 1 5-16,0-2 0 0,0-2 1 0,1 1-1 16,-1-2 1-16,0-2 3 0,1 0 3 15,0-2 0-15,3 1-2 0,-5-1 3 0,2-1 0 16,3-1 2-16,-2-1 3 0,0-1-2 0,3 0-7 15,-2-1-10-15,1-2-20 0,-3 1-26 0,-3-1-34 16,2-2-34-16,-2-2-73 0,-1-1-69 0,-1-3-90 16</inkml:trace>
  <inkml:trace contextRef="#ctx0" brushRef="#br2" timeOffset="132760.94">11712 5794 953 0,'-7'-7'132'0,"7"7"14"15,-7-1 1-15,0 0 3 0,1 3-2 16,1 2-56-16,1 2-42 0,3 3-23 0,-2 3-16 16,2 3-14-16,-1 1 1 0,1 2-4 15,3 2 13-15,1 2 3 0,0 0 1 0,1 3 12 16,2 0 15-16,0 0 3 0,0 0 0 0,0 1 1 15,-1-1-11-15,3-2 3 0,-2 1-1 0,-2-3-10 16,0-1-19-16,1-2-1 0,0-3 0 0,-3-2-1 16,0-3 3-16,-2-10-3 0,0 0 3 0,0 0 2 15,0 0 1-15,0 0 4 0,0 0 0 0,0 0 1 16,0 0 1-16,5 3 3 0,-2-3 4 0,1-2 3 16,-1-5 7-16,3 0 12 0,0-6-12 0,0-4-3 15,4-6-12-15,2-6-19 0,4-1-20 0,1 2-19 16,3-1-12-16,1 1-18 0,-3 2 3 0,5 2-2 15,-2 5 10-15,0 5 14 0,0 7 15 0,-1 5 14 16,-1 5 3-16,-3 4 6 0,-1 2 4 16,-1 5 4-16,1-2-2 0,-2 1 2 0,0 2 2 15,-2-1 5-15,-1 0 7 0,-3 1 12 16,-3 0 8-16,0-2 3 0,-2 1 8 0,-1-4 1 16,-1 2-4-16,-2-1-4 0,0 0-6 0,-2 0-12 15,-1 0 2-15,-1-1 6 0,-3 0-3 0,-2 1 1 16,-1-1 5-16,-3 0 0 0,0-2-2 0,-1 2 3 15,-2-1-7-15,-3-2-10 0,-2-3 2 0,2 1-4 16,-1-2 0-16,1-3-1 0,-2 0 1 0,3 0-4 16,-1-4-4-16,0-2-14 0,2 0-28 0,1-2-24 15,4 0-30-15,-2-1-47 0,2-1-70 16,1-1-85-16</inkml:trace>
  <inkml:trace contextRef="#ctx0" brushRef="#br2" timeOffset="133844.85">13371 5815 232 0,'0'0'87'16,"-3"9"17"-16,3-9 12 0,0 0 14 0,0 0 12 16,0 0-12-16,0 0-13 0,0 0-12 15,0 0-14-15,0 0-15 0,0 0-7 0,0 0-11 16,0 0-10-16,0 0-8 0,0 0-7 0,0 0-7 15,0 0-4-15,0 0-1 0,0 0-2 0,0 0 6 16,0 0 6-16,0 0 4 0,0 0 9 0,0 0 7 16,0 0 7-16,0 0 1 0,0 0 2 0,0 0-4 15,0 0-8-15,0 0-7 0,0 0-10 0,0 0-11 16,0 0-10-16,0 0-5 0,0 0-6 0,0 0-6 16,0 0 1-16,0 0-4 0,0 0 4 0,0 0-1 15,0 0 0-15,0 0-1 0,0 0 1 0,0 0 4 16,0 0-4-16,0 0 3 0,0 0-3 0,0 0 1 15,0 0 1-15,0 0 1 0,0 0 1 0,0 0 0 16,0 0 2-16,0 0 0 0,0 0 4 16,0 0 4-16,0 0 7 0,0 0 6 0,0 0 6 15,0 0 12-15,0 0 9 0,0 0 10 0,0 1 7 16,-1-3 9-16,1-2 3 0,1 1 4 0,1-1 3 16,-1 0-2-16,-1 4-2 0,0 0-2 15,0 0-7-15,0 0-10 0,0 0-9 0,-2-6-11 16,0 1-13-16,-2 0-15 0,2 0-13 0,-5 5-13 15,0 0-14-15,0 2-19 0,2 0-26 0,-4 2-16 16,-3 3-1-16,4 3 2 0,-2 4 1 0,-2 3 3 16,0 2 9-16,0 3 16 0,-1 1 24 0,1 1 14 15,1 0 1-15,2 0-1 0,6-2 4 16,0-2 2-16,4-3-1 0,3-2 1 0,1-3-1 16,5-3 4-16,0 0 5 0,2-1 3 0,3-1 1 15,0-2 2-15,1-2 2 0,2 0 3 0,3-3-1 16,2-3 0-16,0 0-2 0,1-2-5 0,2-4-25 15,1-4-39-15,-2-1-28 0,3-2-66 0,-2-2-57 16,-1-2-49-16</inkml:trace>
  <inkml:trace contextRef="#ctx0" brushRef="#br2" timeOffset="135173.93">14784 5470 167 0,'-2'2'71'0,"1"5"13"15,1 4 32-15,-2 6 17 0,1 5 17 0,-1 3-9 16,0 6 0-16,0 0-6 0,0 7-8 0,6-11-11 15,-1 2-11-15,1 1-15 0,-3-4-18 0,2 1-26 16,-2-3-15-16,1-4-4 0,1 0-3 0,0-1 0 16,-1 1-17-16,3 0 1 0,-3-1 18 0,-1-1-1 15,2-2 2-15,-1-3-2 0,1 1 1 0,0-3-2 16,-3-11-3-16,0 11-3 0,0-11-15 0,0 0 0 16,0 0 1-16,0 0 2 0,0 0 1 15,0 0 3-15,0 0 0 0,0 0 0 0,0 0 3 0,0 0 2 16,0 0 8-16,0 0 5 0,0 0 3 15,0 0 7-15,-1 3 9 0,-1-3 12 0,-2-3 9 16,3-3 6-16,-2-3-13 0,0-2-9 0,-5-2-4 16,0-2-11-16,-3 0-10 0,2-2-16 0,-2 4-12 15,3 2-11-15,-1 1 1 0,-4 0 1 16,2 4-7-16,0 2-7 0,0 3-14 0,1 4-4 16,-2 1-4-16,-3 6 1 0,0 0-5 0,-2 5 0 15,1-1 4-15,1 3 8 0,0-1 13 0,2 0 6 16,-1 0 4-16,4 0-1 0,4-2 8 15,3-2 2-15,1-2 2 0,4-1 0 0,0-1 1 16,2-2-2-16,0 2 3 0,3-2 0 0,2 1 1 16,-2-1-1-16,2 0 2 0,1 1 2 0,0-1 2 15,2-1 4-15,2 0 5 0,0-2 4 0,2-1 3 16,1-1 3-16,3-1-2 0,2-2 0 0,1-3-13 16,2-2-29-16,5-1-37 0,0-4-55 0,4-4-33 15,3-1-74-15,6-1-60 0</inkml:trace>
  <inkml:trace contextRef="#ctx0" brushRef="#br2" timeOffset="135691.49">16079 5932 276 0,'-6'4'129'0,"6"-4"25"0,0 0 23 0,0 0 12 16,0 0 11-16,0 0-32 0,0 4-25 15,3-1-7-15,5-3-16 0,4 1-11 0,2-2-9 16,3 0-1-16,0-1 6 0,2-1 3 0,0 0-4 15,1-2-10-15,-5 1-5 0,-2-2-7 0,-2 2-9 16,-1-2-2-16,-2 0-7 0,0-1-1 0,-1-2-5 16,2-2-6-16,-1-1-5 0,1-3-9 0,0 0-5 15,-2-1-9-15,0 0-9 0,-2-1-9 0,-2 2-4 16,-1 1-4-16,-2 1-6 0,-2 4-7 0,0 1-10 16,-4 2-12-16,-2 3-12 0,-2 0-16 0,-4 2-23 15,1 5 0-15,-5 0 3 0,0 5 1 0,0 2 9 16,-5 4 10-16,-2 6 11 15,0 0 14-15,2 4 22 0,2 1 1 0,0 1 5 16,2 1 5-16,4-2 2 0,1-1-2 0,5-3 1 16,4-2 0-16,3-3 1 0,4 1-1 0,2-3 1 15,4 0 3-15,2-2 5 0,4 0 15 0,2-3 12 16,1 0 5-16,1-1 11 0,4-3 0 0,2-1 7 16,0-4 0-16,3-1-2 0,2-4-14 0,1-1-28 15,1-5-46-15,3-1-58 0,2-4-59 0,1-2-85 16,-1-2-92-16</inkml:trace>
  <inkml:trace contextRef="#ctx0" brushRef="#br2" timeOffset="136539.47">17855 5627 66 0,'0'0'36'0,"0"0"12"0,0 0 16 16,0 0 14-16,0 0 12 0,0 0-1 0,0 0 5 15,0 0 2-15,0 0 2 0,0 0-1 0,0 0-5 16,0 0-3-16,0 0-3 0,0 0 4 0,0 0-1 15,0 0 3-15,0 0-2 0,0 0 2 0,0 0 1 16,0 0 2-16,0 0 3 0,0 0-2 16,0 0 0-16,0 0-3 0,0 0 1 0,0 0-5 15,0 0-1-15,0 0-6 0,0 0-9 0,0 0-5 16,0 0-10-16,0 0-10 0,0 0-11 0,0 0-12 16,0 0-10-16,0 0-13 0,0 0-7 0,0 0-12 15,0 0-9-15,-6-2-9 0,6 2-10 0,0 0-9 16,-6 1-7-16,6-1-1 0,0 0-2 0,0 0 2 15,0 0-60-15,0 0 64 0,0 0 7 0,0 0 12 16,0 0 6-16,0 0 8 0,0 2 5 16,-1 1 4-16,1-3 67 0,1 2-52 0,0 2 1 15,3-2 1-15,0 1 3 0,-4-3 2 16,7 3 4-16,-7-3 4 0,0 0 6 0,0 0 4 16,0 0 16-16,0 0 12 0,0 0 12 0,6 0 11 15,-1-3 7-15,0 0 5 0,-6-3-12 0,1 1 0 16,0-2 0-16,0-1-11 0,-3-5-14 0,2-4-29 15,-3-4-14-15,0-2-10 0,3 2 7 0,-1 0-5 16,-1 1-18-16,-1-1-5 0,-2 3-1 0,1 2 11 16,0 7-1-16,5 9-3 0,-6-5-10 0,0 11-13 15,-1 4 3-15,-2 4 1 0,-2 6 3 0,1 4 1 16,0 4 5-16,0 3 3 0,1 3 11 0,-1 2 12 16,3 2-1-16,1-1 2 0,1 1 0 0,3-2-1 15,1 0-1-15,2 2 3 0,0 0 3 16,0 0 3-16,1 1 2 0,0 1 6 0,1-1 2 15,-2 0 5-15,-1 4 8 0,-1-1 0 0,0-1-3 16,-2-1-2-16,0-5 1 0,0-2-5 16,-3-3-2-16,0-6-4 0,2-1-7 0,-2-7-1 15,0-2-3-15,6-14-17 0,-4 8-14 0,-4-4-16 16,2-4-13-16,-3-2-16 0,-2-5-26 0,-2-4-34 16,-2-3-44-16,-4-4-37 0,2-3-77 0</inkml:trace>
  <inkml:trace contextRef="#ctx0" brushRef="#br2" timeOffset="136807.2">17405 5888 545 0,'0'0'156'16,"0"0"22"-16,-6 6 38 0,3-1 29 0,3 1 28 16,3 0-20-16,5 0-16 0,6-2-7 0,3 2-17 15,7-1-11-15,3-1-25 0,3-1-16 0,0-2-19 16,2 0-23-16,1-1-16 0,0-1-18 0,0-2-22 15,2 1-7-15,1-4-12 0,-4 2-13 0,-3-2-6 16,-6 2-2-16,0 0-6 0,-4 1-6 16,-3-1 1-16,-4 2-4 0,-12 2-1 0,0 0 2 15,0 0-5-15,0 0-4 0,0 0-1 16,0 0-9-16,0 0-9 0,0 0-11 0,0 0-15 0,0 0-30 16,0 0-34-16,0 0-41 0,0 0-45 15,0 0-51-15,0 0-57 0,12-5-77 0</inkml:trace>
  <inkml:trace contextRef="#ctx0" brushRef="#br2" timeOffset="140724.35">18791 1317 433 0,'-4'-9'125'0,"-1"0"22"0,-3 0 18 0,3 5 12 0,0 3 3 16,-2 1-51-16,4-1-30 0,-4 1-24 0,-2 1-22 16,2 0-24-16,-4 3-21 0,-3-1-12 0,3 4-3 15,-4 5 0-15,-3 1 0 0,0 1-1 0,0 4-3 16,0 2 4-16,0 2 1 0,1 2 1 16,3 2-1-16,0 3 3 0,5-5-1 0,1 0-3 15,3-2-2-15,4-4-2 0,2 0-2 16,0-4 0-16,3-1-3 0,1-5-1 0,2-3 1 15,0-3 5-15,3-2 5 0,-1 0 6 0,2-3 4 16,2 0 4-16,0-1 8 0,2-2 4 0,-1-1 1 16,3-1 3-16,-2-3 3 0,3-1 3 0,-2-1-2 15,1-3 6-15,-2 0 10 0,-2-1 7 0,-1-1 16 16,-2 0 16-16,1-1 15 0,-3 0 8 0,-3 3 8 16,0 2 4-16,-2 1-11 0,-1 2-4 0,-1 2-6 15,-1 9-12-15,0 0-10 0,0 0-13 0,0 0-7 16,0 0-7-16,0 0-4 0,0 0-9 15,0 0-10-15,0 0-8 0,0 0-10 0,0 0-4 0,0 0-4 16,0 0-5-16,0 0-4 0,0 0 2 16,0 0-5-16,0 0 1 0,1 0-1 0,-2 3 3 15,4 3 0-15,-1 3 2 0,-2 3 2 0,3 1 0 16,0 2 5-16,2 2 1 0,0-1 0 0,3 4-3 16,0-8-3-16,1 0-5 0,-1-2-13 15,3-1-4-15,0-2-4 0,-1 0-3 0,3 0-6 16,-2-3-8-16,2 0-12 0,1-3-11 0,1 1-5 15,-2-1-16-15,1-1-19 0,-1-3-31 0,1 0-59 16,2-2-40-16,-2 0-25 0</inkml:trace>
  <inkml:trace contextRef="#ctx0" brushRef="#br2" timeOffset="141291.94">18977 1169 841 0,'-11'-10'138'0,"-1"-1"19"0,1 3 13 0,1 0 7 0,-1 2 5 16,-2-2-55-16,1-1-29 0,-4-2-17 0,1 3-26 15,-3-3-18-15,1 0-13 0,-1 2-7 0,-2 0-6 16,1 2-5-16,-1 1-5 15,0 4-5-15,0 0 0 0,-1 4-1 0,0 2 0 16,-2 6-2-16,-2 2-1 0,-1 5 3 0,-1 3-1 16,-3 4 3-16,1 5 0 0,-1 0 2 0,-2 3 0 15,3 2 2-15,-1-1 0 0,4 1-1 0,3-1 2 16,3-1-2-16,1-3-2 0,4 0 1 0,2-1 2 16,3 1-1-16,4 1 0 0,3-1 3 0,2 0 0 15,2 0 0-15,2 0 0 0,5-1 0 0,4 5-1 16,0-3 1-16,3-1-1 0,2-1 1 15,2-1-1-15,0-2 1 0,4-3 1 0,1 1-1 16,1-2-2-16,-1-4 1 0,1-4 1 0,4-3-3 16,2-3 0-16,4-3-6 0,1-4-10 0,5 0-2 15,0-2 1-15,2-3 0 0,4-3-1 0,0-2-6 16,1 0 0-16,-4-1 7 0,0-3 10 0,-6-2 4 16,-3 1 2-16,-2-3 12 0,-4-1 11 0,-1-2 10 15,-2-2 0-15,-4-3 3 0,-2 1 5 0,-1-5 10 16,0 0 8-16,-3 1 4 0,-1-4-3 15,-1-1 2-15,-4-2 16 0,-1 3 9 0,-4 0 6 16,-3 0-10-16,-2 0-10 0,-4 0-17 0,-2 1-7 16,-5 0-6-16,0 1-17 0,-4 1-18 0,-3 2-12 15,-5-1-13-15,-2 3-26 0,-1 3-36 0,-6 2-32 16,-3 3-41-16,-2 3-51 0,-2 5-59 16,-1 3-63-16</inkml:trace>
  <inkml:trace contextRef="#ctx0" brushRef="#br2" timeOffset="141790.76">18437 1024 328 0,'-8'-6'64'0,"8"6"11"0,0 0 17 0,0 0 21 15,0 0 15-15,0 0 0 0,0 0 3 16,0 0 4-16,0 0 11 0,-3-6 3 0,2-1-2 16,1 1-3-16,1-1-3 0,3 0-6 0,1 0-11 15,1-1-5-15,-2-2-6 0,0 0-4 0,1-3-10 16,-3 0-14-16,-1-3-8 0,0-1-9 0,0-1-5 15,-3-3-12-15,1-1-15 0,-3 0-5 0,0-2-1 16,-1 3-5-16,0-1-3 0,-3 3-7 16,2 0-8-16,-3 2-3 0,-1 2 1 0,-1 2-7 15,1 1-5-15,-5 3-1 0,0 1-5 0,-2 3-2 16,-1 1-18-16,-3 4-9 0,-2 5-9 0,2 5-6 16,-2 7-2-16,-3 6-6 0,1 7 0 0,3 6 4 15,-1 6 19-15,2 2 10 0,2 1 7 0,2-1 4 16,6-1 4-16,1-3 5 0,4-2 7 0,4-3-1 15,-1-4 0-15,5-4-1 0,0-5 5 0,3-3 2 16,2-1 1-16,4 0 2 0,-3-2 0 0,2-2-1 16,-1-4 1-16,2-2 3 0,1-2-1 15,0-1 1-15,0-2 0 0,2 0-1 16,-2-2 1-16,-3-1 0 0,2 0 1 0,-3-1-6 16,0-1-23-16,-1 1-29 0,2-3-40 0,-3 0-68 15,0-3-86-15</inkml:trace>
  <inkml:trace contextRef="#ctx0" brushRef="#br2" timeOffset="142728.59">20475 985 249 0,'0'-7'125'16,"0"7"18"-16,0 0 14 0,0 0 8 0,0 0 19 15,0 0-40-15,0 0-31 0,0 0-19 16,-2-1-25-16,0 3-17 0,0 4-13 0,2 2-7 15,0 8-16-15,-1 5 25 0,1 7 35 0,2 2-8 16,0 5 4-16,1 3 6 0,0-2 14 16,0 0 11-16,0 0 2 0,-1 1-26 0,-1-4-37 15,1-6 2-15,-2-3-4 0,-2-3-6 0,1-4-13 16,-1-1-14-16,0-4-1 0,2-12-2 0,0 0 2 16,0 0-1-16,0 0 4 0,0 0 1 0,0 0-1 15,0 0 3-15,0 0-1 0,0 0 3 0,0 0 2 16,0 0 0-16,0 0 1 0,0 0-2 0,-1 0 6 15,0-3 5-15,0-4 9 0,1-5 0 0,1-1 2 16,0-3 1-16,0 0-1 0,1 1-3 0,0-2-7 16,0-1-7-16,-2 18-12 0,0 0-4 0,0 0-4 15,0 0-5-15,0 0-2 0,0 0 1 16,0 0-2-16,0 0-1 0,0 0 1 0,0 0-1 16,0 0-1-16,0 0 2 0,0 0-2 0,0 0-4 15,0 0-6-15,0 0-3 0,0 0-3 0,0 0-3 16,0 0 0-16,0 0-1 0,0 0 0 15,0 0 5-15,0 0 6 0,0 0 5 0,0 0 4 16,0 0 3-16,0 0 2 0,0-3 0 0,0 2 2 16,1 4 1-16,-1 2 0 0,-2 3 1 0,1 3-2 15,0 1 1-15,-1 0 2 0,1 1 0 0,1 0 0 16,0-4-1-16,1 1 2 0,-1-2-1 0,0-1 3 16,1 0-1-16,-1-7 1 0,0 0 1 15,0 0-1-15,1 6 2 0,-1-6-2 0,0 0 1 0,1 4-2 16,-1-4 0-16,0 7 0 0,0-7-2 15,-1 6 1-15,-1 1-1 0,1 0 2 0,0 2-1 16,-2 1 3-16,1-1-1 0,0 1 0 0,-1 1 1 16,-2-1 1-16,0 0-1 0,3-1-1 0,0-1 1 15,2-8 0-15,0 0 2 0,0 0 1 0,0 0-2 16,0 0 3-16,0 0 0 0,0 0 3 0,2 4-1 16,-1-4 4-16,5 1 2 0,0-2-2 0,2-2 1 15,2-5-4-15,3-3-3 0,2-2-2 0,5-1 0 16,1-4-6-16,-3 3-5 15,4-2 1-15,-3 0 0 0,2 2 0 0,-2 0 1 16,0 4-2-16,0 2 1 0,-1 3 0 0,-4 2 1 16,1 3 0-16,-3 2-1 0,-2 2 1 0,-1 0-1 15,-1 3 3-15,-2-1-2 0,-2 2 3 0,-1 0 0 16,-3 1-2-16,-2 1 5 0,-1 0 1 0,-3 1 2 16,-2 1 0-16,-2 2 5 0,-1 0-1 0,-4-1 3 15,-1 0 1-15,-4 0 0 0,0 0-1 0,-5-2-1 16,-1 0-1-16,-1-2-5 0,-2-3-10 0,3 0-22 15,0-4-20-15,2 1-32 0,1-2-30 0,3-2-39 16,1-5-53-16,4-1-69 0,2-2-68 16</inkml:trace>
  <inkml:trace contextRef="#ctx0" brushRef="#br2" timeOffset="143140.2">20764 962 534 0,'-7'-5'213'0,"-1"-1"25"0,-1-1 14 16,-2 2 12-16,2-2 6 0,-1-2-89 0,0 0-43 16,-2-2-42-16,-3-2-30 0,-2 2-23 0,-3-1-15 15,-2 1-14-15,0 2-7 0,-4 4-6 0,-4 4-5 16,-2 6-1-16,-1 6-3 0,-5 4 0 0,1 7-2 16,-1 6 2-16,-1 5-2 0,-2 5-2 0,2 5 3 15,0 4 0-15,2 4 1 0,3 2 1 0,-1 2 0 16,10 2-19-16,2-1-5 0,8-1-3 15,6-1 1-15,6-1-5 0,3-2-4 0,8-5-4 16,7 2 1-16,6-5 20 0,12-2 9 0,0-5 3 16,6-4-14-16,4-3 8 0,5-5 5 0,0-3 7 15,5-6 1-15,0 0-1 0,2-9 0 0,-2-5 3 16,-1-4 16-16,-4 0 11 0,-3-3 21 0,-5-3 15 16,-3-4 23-16,-2-3 14 0,-4 0 5 0,0-7-2 15,1 0-2-15,-4-4-10 0,-2-2-21 0,3-6-15 16,-2-4-93-16,1-5 69 0,0 0 16 15,-4-6 4-15,1-3-3 0,-6-2 4 0,-4-4 3 16,-6-4-7-16,-3-2 72 0,-5 1-84 16,-6 1-23-16,-5 4-8 0,-5 2-15 0,-6 6-31 15,-9 5-41-15,-4 5-47 0,-7 9-53 0,-2 10-54 16,-8 8-91-16</inkml:trace>
  <inkml:trace contextRef="#ctx0" brushRef="#br2" timeOffset="143556.29">20945 952 429 0,'6'-9'156'0,"-1"0"18"0,3 0 19 0,0-2 17 16,-1 1 15-16,-2 2-56 0,2-4-19 0,5 3-10 15,0 1-7-15,0-1-3 0,-2 1-4 0,-5-1-3 16,1-1-4-16,1 0-11 0,-4-2-12 0,1-3-13 16,-1-2-15-16,-1-5-17 0,-3-5-72 0,-2-6 43 15,-2-6-16-15,2-5-6 0,-4-1-10 16,-1-5-3-16,-2-1-1 0,-5 0-1 0,-1 1 40 16,-3 3-60-16,-1 5 1 0,-2 5 0 15,0 8 1-15,-2 3 0 0,0 4-1 0,-3 4 1 16,3 5 12-16,2 6 0 0,1 1-5 0,-4 5-8 15,0 6-4-15,0 1-3 0,0 5-9 0,-1 8-1 16,1 4 5-16,0 8 3 0,2 2 10 0,-2 1 6 16,5 7 5-16,3 0 4 0,4 3 3 0,2 4 2 15,2-3-4-15,5-4 0 0,2-3-14 0,2-6-22 16,1-1-12-16,2-2 0 0,2-7 3 0,2-3-19 16,1-3-19-16,0-6-24 0,1-1-9 0,1-2-7 15,0-2-29-15</inkml:trace>
  <inkml:trace contextRef="#ctx0" brushRef="#br2" timeOffset="143839.53">20495 413 314 0,'-7'-9'129'16,"0"2"27"-16,7 7 26 0,-7-5 28 16,1 2 19-16,6 3-28 0,0 0-22 0,0 0-19 15,0 0-25-15,0 0-32 0,0 0-25 0,-4 2-30 16,2 2-26-16,1 1-16 0,1 2-10 0,0 3-9 15,0 4 1-15,1 2 4 0,0 5-1 0,3 0 2 16,-1 4 6-16,-2-4 0 0,1 0-1 0,0-2 2 16,-1-1-1-16,0-2 1 0,0-4-1 0,1-2 3 15,-2-10 3-15,0 0 2 0,0 0 2 0,0 0 14 16,0 0 15-16,6 2 23 0,-2-2 21 16,1-2 9-16,2-2 6 0,0-1 11 0,1 0 6 15,0-3-11-15,1-2-14 0,3 1-21 0,3-3-22 16,-1 2-18-16,3-1-28 0,1-2-41 0,2 0-45 15,4-2-53-15,-2 0-59 0,5 0-85 0,-2 0-83 16</inkml:trace>
  <inkml:trace contextRef="#ctx0" brushRef="#br2" timeOffset="144492.5">22801 1066 1180 0,'-8'-14'105'0,"1"4"17"0,7 10 10 0,-6-8 8 15,6 8 3-15,0 0-49 0,0 0-24 0,0 0-17 16,0 0-18-16,0 0-18 0,0 0-14 0,0 0-8 15,0 0-3-15,0 0 0 0,0 0-4 0,0 0 4 16,0 0-2-16,0 0 2 0,-2 0 2 0,-2 2 2 16,6 3 1-16,0 2 0 0,-1 0 2 0,2-1-1 15,0 0 2-15,1 2 0 0,-4-8 0 0,0 0 0 16,4 8-1-16,-4-8 2 16,0 0-1-16,0 0 2 0,0 0 0 0,0 0 0 15,0 0 2-15,6 7-3 0,-6-7 4 0,0 0-1 16,5 1 7-16,-5-1 12 0,5 2 5 0,-5-2 14 15,0 0 15-15,0 0 18 0,3-1 15 0,0 0 14 16,-1-4 7-16,-2 5 3 0,1-4 9 0,-1-1 3 16,-1 2-12-16,-2-2-18 0,-1 2-18 0,-2 0-17 15,-1 0-19-15,0 2-23 0,-1 2-38 0,0-1-43 16,-1 3-24-16,-1 3-12 0,-4 3-2 16,-2 6 5-16,-5 6 2 0,-2 4 11 0,1 5 17 0,0 6 31 15,-1 0 15-15,1 3-5 0,4 2-11 16,4-2-10-16,2-3-9 0,7-5-13 0,6-3 1 15,6-6-5-15,4-4-5 0,3-4 11 0,3-6 1 16,4-2-31-16,4-4-4 0,1-3-25 0,2-4-30 16,4-1-36-16,-2-5-37 0</inkml:trace>
  <inkml:trace contextRef="#ctx0" brushRef="#br2" timeOffset="144856.07">23073 961 292 0,'-17'-22'113'0,"-5"3"11"0,-1 2 14 0,-1 0 13 0,-2 3 16 16,-4 0-26-16,0 3-17 0,-2 2-8 0,0 3-16 16,-5 3-11-16,0 10-8 0,-1 5-13 15,-2 4-18-15,-4 3-21 0,-2 6-14 0,1 2-2 16,0 8 11-16,-2 4 10 0,1 4-6 0,5 2-1 16,4-1 3-16,6 5 1 0,6 1-3 0,8 3-4 15,5-2-11-15,9 1-14 0,9 0 2 0,6-4-1 16,5 1 0-16,8-3 0 0,3 0 0 0,4-4 1 15,5-4-1-15,4-4 3 0,1-3-1 0,1-5 1 16,0-6-2-16,-3-4-1 0,3-6 3 0,-4-6 0 16,1-11 6-16,-1-1 3 0,0-6 6 15,-1-4 12-15,-4-2 12 0,0-5 8 0,-1-4 0 16,0-3-2-16,-3-6-1 0,-1-3 0 0,0-5 0 16,-5-5 13-16,-3-6-3 0,-5-2-7 15,0-4 3-15,-6 3 22 0,-3 0-1 0,-3 2 1 16,-4 6-10-16,-4 5-31 0,-6 2-20 0,-4 6-28 15,-4 8-43-15,-9 6-63 0,-8 6-45 0,-3 5-45 16,-5 7-37-16,-4 8-64 0</inkml:trace>
  <inkml:trace contextRef="#ctx0" brushRef="#br2" timeOffset="145208.64">23116 889 821 0,'-7'-14'166'0,"3"4"23"0,1-1 8 16,2 2 8-16,1 0 5 0,0-1-61 0,-1-1-42 16,0-5-32-16,0-1-25 0,4-4 18 0,-3-6-48 15,0-5-9-15,-2-6-7 0,-1-3 2 0,-3-4-1 16,2 0 3-16,-4-3-4 0,0 2-43 15,-4 2 42-15,-7 1-3 0,-1 3 0 0,-2 8-7 16,-2 4 0-16,-3 6 1 0,1 5-4 16,-4 9-1-16,1 5-1 0,0 7-1 0,0 8 0 15,2 6-2-15,1 6-2 0,1 7-5 0,0 2 5 16,4 4 2-16,1 5-1 0,1 5 5 0,4-1 0 16,0 0 2-16,5-2-11 0,3 1-19 0,1-5-9 15,2-1-8-15,2-4-23 0,2-3-31 0,3-5-31 16,2-5-7-16,0-4-17 0,1-1-8 0,2-6-23 15</inkml:trace>
  <inkml:trace contextRef="#ctx0" brushRef="#br2" timeOffset="145443.94">22611 503 510 0,'-6'-18'110'15,"-1"8"20"-15,1 2 17 0,6 8 13 0,0 0 8 16,0 0-35-16,-8-3-29 0,8 3-15 0,0 0-23 15,0 0-23-15,-5 2-19 0,2 4-15 0,3 9-7 16,0 5-6-16,2 4-3 0,-1 5-3 16,3 3 3-16,-1 1 2 0,0 5 2 0,2-1 2 15,-1-2 2-15,-1 1 1 0,-1-8-2 0,2-6 3 16,-1-3-2-16,1-5 3 0,1-2 0 0,2-5 1 16,0-2-4-16,2-3 2 0,1 0 1 15,3-4 0-15,5-2-2 0,2-3-22 0,2-1-24 16,4-3-18-16,1-4-52 0,3-2-53 0</inkml:trace>
  <inkml:trace contextRef="#ctx0" brushRef="#br2" timeOffset="146408.54">25022 1074 317 0,'-2'-8'57'0,"-2"-2"12"0,2 1 10 16,0 0 13-16,-2 2 7 0,1-2-12 0,0 0-12 15,0-2-10-15,1-2-7 0,-1 0-8 0,0-1-4 16,2 0-4-16,0-1 2 0,-2 1 4 16,5-1 10-16,-2 3 10 0,-3 1 5 0,3 11 2 15,0 0-1-15,0 0-10 0,0 0-9 0,0 0-15 16,-2-2-16-16,0 2-16 0,1 6-6 0,0 5-10 15,0 4-3-15,1 5-2 0,1 2 1 16,-1 5 2-16,2 3 1 0,2 2 6 0,1-4-4 16,0 1 2-16,0-1 0 0,0-2 3 0,0-3-1 15,0-2 0-15,-1-1 1 0,1-1 0 0,-2-2 3 16,1-1 0-16,1 1 1 0,-3 1-1 0,0-1 2 16,-1 1 0-16,1 1 0 0,0 1 1 0,0-2-1 15,-2 1 1-15,0-2 0 0,0-3 2 0,-1-3-2 16,0-1 1-16,1 0 0 0,0-10 1 0,0 0 1 15,0 0 1-15,0 0 4 0,0 0 10 0,0 0 18 16,0 0 15-16,0 0 9 0,0 0 1 0,-1 1 0 16,-2-3 3-16,0-3-3 0,-1-4-13 15,-2-4-17-15,-3-2-16 0,-3-1-11 0,-4 0-4 16,2 1-4-16,-3 0-7 0,2 7-1 0,-2 2-2 16,0 3-1-16,-2 5 1 0,-2 5-1 15,4 5 1-15,2 1 0 0,1 1 0 0,-1 2-1 16,2-1 0-16,0-1-2 0,4 0-1 0,1-1-1 15,4-2-4-15,3-3 0 0,1-8 4 0,0 7 0 16,3-2 4-16,4 0 4 0,2-1 1 0,1-1 5 16,2-1 9-16,3-2 6 0,0 0-1 0,4 0 3 15,3-3-2-15,2-1-1 0,1 0-8 0,-2-4-16 16,2-1-27-16,-1-2-29 0,-2-1-36 16,1-2-58-16,-3-4-53 0</inkml:trace>
  <inkml:trace contextRef="#ctx0" brushRef="#br2" timeOffset="146828.65">25107 918 914 0,'-15'-21'99'0,"-1"0"19"0,0 3 12 0,-2 3 7 15,0 3 4-15,-4-2-32 0,1 1-27 16,2 5-17-16,-3 0-18 0,1 7-19 15,-3 2-14-15,2 5-7 0,-4 4-5 0,1 7-5 0,-1 5 0 16,-3 7-1-16,-3 7 0 0,-6 5-1 16,0 6 1-16,-5 3 0 0,1 6 2 0,-3 6 4 15,3 0-2-15,3 2 1 0,4-2-1 0,6-1 2 16,8-5-2-16,8 0 3 0,7-1 1 0,10-1-3 16,10-5 2-16,8-5-2 0,7-4 5 0,6-4-3 15,6-3 4-15,3-2 2 0,2-2 3 0,6-3 2 16,3-4 9-16,-2-7 5 0,2-5-2 0,-2-2 3 15,-2-2 3-15,0-5-3 0,-3-3 1 0,-2-4 4 16,0-3-1-16,-8-6 1 0,-4 0 8 0,-1-5 10 16,-5-5 4-16,-2-3 2 0,-1-4-3 15,-2-2 3-15,-1-3 1 0,-4-5-8 0,-3-4-7 16,0-5-12-16,-4-5-5 0,-3-1-7 0,-4-2-3 16,-2 2-10-16,-5-3-11 0,-3 0-3 0,-6 2-24 15,-3 5-3-15,-1 5-7 0,-6 4-22 16,-2 8-33-16,-2 4-34 0,-4 8-28 0,-3 4-47 15,1 5-44-15</inkml:trace>
  <inkml:trace contextRef="#ctx0" brushRef="#br2" timeOffset="147280.64">25094 884 130 0,'3'-7'75'16,"0"2"23"-16,3 0 21 0,0 2 20 0,4-3 18 16,-2 1-2-16,2-1-5 0,2 2 0 0,-6 1-3 15,0-3-7-15,0-1-4 0,-1-1-5 0,0-3-8 16,-2-1-9-16,-1 1-10 0,-2-4-16 0,0-3-19 15,-1-1-12-15,-2-7-20 0,1-1-15 16,-3-5-12-16,2 1-6 0,-2-5-9 0,-2-3-9 16,1 0-3-16,-3 0-7 0,0 2-2 15,-1 2-4-15,-2 4 2 0,0 2-3 0,-2 4 4 16,-3 2 6-16,-6 6-12 0,1 3 4 0,-5 3 3 16,2 3 4-16,-4 2-1 0,1 1 2 0,-2 4-3 15,-2 3 2-15,0 4 14 0,-1 4 1 0,4 4-9 16,1 4-2-16,3 1 1 0,-1 5-1 0,4 4 2 15,0-1 1-15,4 2-1 0,5 1 1 0,3-2 6 16,3 1 2-16,2-2 0 0,3-1 1 0,2-2 3 16,3 1-1-16,2-2-2 0,2 0 1 0,2-1-2 15,-1-6-8-15,1-1-17 0,-1 0-16 16,4-1-16-16,0-4-16 0,-2-2-21 0,-1-1-29 16,-2-1-31-16,-7-6-24 0</inkml:trace>
  <inkml:trace contextRef="#ctx0" brushRef="#br2" timeOffset="147558.1">24590 473 347 0,'-6'-7'103'0,"6"7"3"0,0 0 2 16,0 0 2-16,-4-2 2 0,4 2-46 0,-3-2-30 16,-1 7-18-16,4 1-7 0,0 5-2 0,3 2 8 15,-1 1 1-15,1 3-2 0,2 2 1 16,2 1 0-16,-2-1 0 0,2 4 4 0,-1-1 13 15,0-1-10-15,1-4-6 0,-3-2 4 0,0-2 0 16,0-1 2-16,-1-3 0 0,-3-9-4 0,0 0-3 16,0 0 11-16,0 0 11 0,0 0 4 0,0 0 5 15,5 6 10-15,-2-4 17 0,2-5 12 0,0-1-1 16,-1 1-3-16,1-3-6 0,-1 0-8 0,3-1-5 16,2-3-15-16,2-3-26 0,1 1-41 0,4-4-63 15,2-2-62-15,4-2-56 0,5-2-66 0</inkml:trace>
  <inkml:trace contextRef="#ctx0" brushRef="#br2" timeOffset="148207.41">26970 1448 319 0,'-12'0'90'0,"-3"-1"21"0,15 1 6 15,0 0 8-15,0 0 9 0,0 0-38 0,0 0 13 16,-8 0 17-16,10 3 3 0,4 1-11 0,4-2 1 16,7 1-3-16,-2-3-7 0,5-1-16 0,2-1-23 15,-2-1-27-15,7-3-19 0,-7-2-8 0,2-1-8 16,1-4-4-16,-2-2-4 0,-3-1 2 16,1-1-1-16,-4-2 4 0,-2 1 12 0,-3 2 8 15,-4 0 6-15,-1 0 3 0,-4 1 0 0,-2 0-3 16,-3 3-2-16,-2 0-7 0,-4 4-12 0,-1 1-11 15,-4 1-8-15,0 5-2 0,-3 3-3 16,-4 4-2-16,1 5 1 0,-3 3 1 0,-3 3-1 16,-1 3 3-16,3 2-1 0,1 3 0 0,2-1 3 15,3 0 3-15,6-1 2 0,1-2 0 0,5-1 2 16,2-1 1-16,6-1 0 0,6 0 2 0,1-4 2 16,1 0-1-16,3-1 3 0,2-3 3 0,1-1 2 15,3-2-1-15,2-1 2 0,0-3-1 0,4-1-3 16,0-2-9-16,-1-3-24 0,5-1-31 0,0-3-40 15,-1 0-29-15,1-4-51 0,-1-2-66 0</inkml:trace>
  <inkml:trace contextRef="#ctx0" brushRef="#br2" timeOffset="148623.96">27412 954 593 0,'-14'-18'69'0,"-2"2"23"0,0 0 17 0,-2 1 13 16,-2-2 15-16,2-1-7 0,-2 0-8 0,-1 2-8 16,-3 1-22-16,-3 4-24 0,-1 2-15 0,-1 4-14 15,-1 5-15-15,-2 3-15 0,-1 5-8 0,-3 8-2 16,-4 5 1-16,-1 5 1 0,1 6-1 0,0 3-1 16,0 4-1-16,2 3 1 0,1 5 0 0,3 3-1 15,3 6 1-15,2 1 1 0,5 0 0 0,5 0 0 16,6 2 1-16,4 1 2 0,4-3 0 15,9-3 1-15,3 1 0 0,4-4-2 0,7-5-1 16,4-5 5-16,4-4 6 0,1-3 12 0,3-5 8 16,2-5 14-16,0-2 12 0,2-5 10 0,1-7 7 15,2-2 6-15,0-3-5 0,-2-3-8 0,1-3-6 16,1-4-14-16,0-2-12 0,-2-3-2 0,-1-4-3 16,-2-1-4-16,-2-5 11 0,-2-2 8 15,0-5 4-15,-3-3-5 0,1-3 0 16,0-5-5-16,-4-3-3 0,-4-4-3 0,0-3-22 0,-3-3-12 15,-1-2-4-15,-4-3 0 0,-4 0-9 16,-5 1-11-16,-4 2-30 0,-4 2-28 0,-3 2-27 16,-6 3-45-16,-5 5-66 0,-5 9-48 0,-4 4-57 15</inkml:trace>
  <inkml:trace contextRef="#ctx0" brushRef="#br2" timeOffset="149056.54">26753 826 428 0,'-1'-9'93'0,"1"-4"20"0,1 3 13 16,4-4 8-16,-2 4 19 0,3-2-9 0,2 1-5 16,-1 1-10-16,-2-1-6 0,1 0-13 15,-2 0-8-15,0-1-3 0,-3-2-13 0,-1-1-22 16,-1-4-13-16,-2-1-16 0,-1-3-9 16,-1-3-9-16,-2 1-6 0,-3-2-7 0,-1 0-5 0,-1 2-1 15,-1 1-3-15,-2 2-10 0,-2 6-7 0,-2 0-5 16,0 6-4-16,-1 3-12 0,1 4-5 0,-3 6-3 15,3 1-9-15,-2 6 3 0,1 6 6 16,1 1 6-16,1 3 5 0,1 8 12 0,2 4 4 16,2 2 4-16,2 1 12 0,4 5 2 0,-2-2 3 15,3 0-1-15,3 0-2 0,2 4 4 0,2-5 0 16,1-6-1-16,1-1 0 0,3-3 3 0,1-3 0 16,0-4 2-16,1 2 1 0,4-5-10 0,-1-3-29 15,-1-1-26-15,0-4-31 0,0 0-40 0,-1-2-47 16</inkml:trace>
  <inkml:trace contextRef="#ctx0" brushRef="#br2" timeOffset="149440.37">26185 676 374 0,'-11'-6'93'0,"3"0"12"16,8 6 15-16,0 0 4 0,0 0 7 0,0 0-15 15,0 0-26-15,0 0-23 0,0 0-16 0,0 0-5 16,-1 2-10-16,2 3 6 0,4 3-1 0,2 4-5 16,1 3-3-16,5 4 3 0,-2 2 0 0,1 2-4 15,4 2 4-15,2 3-10 0,-5-6-5 0,-1-1-7 16,-1-5-1-16,-2-3 1 0,-1 0-3 16,-3-2 1-16,-5-11-12 0,6 9 1 0,-6-9-1 15,4 5 0-15,-4-5 0 0,0 0-3 0,1 8 0 16,-1-3-1-16,1 0 1 0,-1-5-1 0,1 6 1 15,0-1 1-15,-1-5-1 0,0 0 2 0,0 0 2 16,0 0 3-16,0 0 6 0,2 6 10 0,-2-6 21 16,3 0 21-16,1 2 23 0,0-2 20 0,3-1 19 15,-3-2 8-15,3-1 0 0,-1-1 0 0,3-4-19 16,3-3-18-16,1-2-19 0,2 0-21 0,7-7-36 16,5-7-1-16,5-3-8 15,2-3-10-15,-1-3-31 0,2-1-45 0,-1 3-40 16,-2 0-41-16,-1 4-50 0,-4 6-94 0</inkml:trace>
  <inkml:trace contextRef="#ctx0" brushRef="#br2" timeOffset="150256.35">29037 1015 182 0,'-2'10'60'15,"0"0"20"-15,-2 0 17 0,4-10 16 0,-5 11 8 16,5-11-10-16,0 0 3 0,0 0 2 0,0 0 4 16,0 0-3-16,0 0-5 0,0 0-6 0,0 9 3 15,7-7 0-15,-1-2 0 0,0-2-6 0,1 0-10 16,1-3-8-16,0-2-7 0,2-1-6 0,-2-3-7 16,2 0-6-16,-5-2-6 0,-1 0-4 0,0-2-6 15,-1-2-8-15,-1-3-4 0,0 2-4 0,-1-3-3 16,-2 1-3-16,0 2-6 0,-1-1-11 0,1-1-6 15,-2 1 1-15,-1 3-5 16,-2 2-1-16,1 2-3 0,-2 3-4 0,7 9-10 16,-7-2-9-16,0 2-3 0,-2 5-2 0,-3 8 2 15,-2 9 1-15,-2 0-2 0,1 4 0 0,0 4 13 16,-1 4 9-16,-3 5 9 0,1 3 0 0,-1 4 0 16,-2 1 2-16,4-1 4 0,2-1 6 0,2 3-5 15,-2-1 3-15,2-1-4 0,1-2 2 0,-1-4-2 16,5-4 1-16,0-5-1 0,2-3-1 0,0-3 3 15,-1-4-1-15,3-3-1 0,1-2 0 0,-1-3 1 16,2-2 1-16,-2-1-1 0,4-10-21 0,0 0-22 16,-2 9-19-16,2-9-27 0,0 0-39 0,0 0-40 15,0 0-35-15,0 0-31 0,0 0-19 16</inkml:trace>
  <inkml:trace contextRef="#ctx0" brushRef="#br2" timeOffset="150440.95">28537 1398 309 0,'0'0'140'0,"0"0"31"0,0 0 20 16,0 0 25-16,0 0 28 0,0 0-14 0,0 0-11 15,-1 2-16-15,4 0-21 0,5 1-21 0,3 1-8 16,4 1-21-16,8-2-25 0,1 0-26 0,6 1-23 16,4-2-16-16,3 0-19 0,-7-3-16 0,0-2-20 15,3-1-31-15,0-2-55 0,2-1-52 16,-2-2-48-16,0-3-70 0,-1-3-58 0</inkml:trace>
  <inkml:trace contextRef="#ctx0" brushRef="#br2" timeOffset="150856.7">29309 772 617 0,'-6'-31'112'0,"0"3"11"0,-1 2 13 0,-1 3 6 16,-3 5 7-16,-1-1-51 0,-3 0-25 0,-2 3-9 15,-1 5-22-15,-3 1-10 0,-6 4-14 16,-3 7-8-16,-7 6-4 0,-8 5-2 0,-3 5-1 0,-3 6 2 16,-4 11-2-16,-2 6 0 0,-3 6 1 15,-2 5-1-15,4 7-3 0,-2 6 3 16,6 3-2-16,5 6-1 0,6 1 1 0,6 1 1 16,8-3-4-16,5-3 7 0,6-2 6 0,9-3-3 15,6-5 8-15,5-6 9 0,8-3 14 0,5-6 6 16,3-4 13-16,3-7 13 0,1-3 6 0,4-4 15 15,2-3 9-15,-1-1 2 0,5-6 0 0,0 0-1 16,0-9-7-16,1-2-12 0,2-3-6 0,0-2-14 16,1-1-10-16,4-4-7 0,-2 1-5 15,-3-6 2-15,1-3-2 0,-3-4-4 0,-1-1-6 16,-1-3-7-16,-1-5-6 0,2-3-12 0,-4-5-6 16,-5-3-13-16,-1-5-1 0,1-3-2 0,-2-2-2 15,-2-4 5-15,1-3 0 0,-3-3 6 0,-4-1-7 16,-3-2-3-16,-2-1-1 0,-4-1 0 0,0-1-11 15,-4 2-10-15,-4 1-17 0,0 2-40 0,-6-1-41 16,-1 2-38-16,-3 3-53 0,-2 7-85 0</inkml:trace>
  <inkml:trace contextRef="#ctx0" brushRef="#br2" timeOffset="151443.75">29511 1185 313 0,'0'0'99'16,"0"0"21"-16,-1 0 19 0,2-1 15 15,2 3 14-15,4-2-9 0,1 1-14 0,3-1-10 16,4-1-14-16,2-1-5 0,3-1-2 0,3-2-3 16,-6 1 0-16,1-2-7 0,0-1-3 15,2-1-5-15,0-2-3 0,1-1-7 0,3-1-9 16,-1-2-14-16,5-3-10 0,3-3-9 0,0-1-5 0,2-4 2 16,-1 0-1-16,-1-3-3 0,-2 3 5 15,0-4 8-15,-4 1-2 0,-5 0-3 0,-3 0-4 16,-8 2-10-16,-1 2-7 0,-5 2-6 0,1-2-13 15,-5 1-11-15,-4-1-1 0,-1-1-3 0,-2 1-8 16,-2 1-13-16,-6 1-15 0,-7 0-17 0,0 1-5 16,-5 3-3-16,-3 5-8 0,1 3-12 0,1 3-9 15,-1 4-2-15,1 5 6 0,1 3 13 0,4 1 1 16,8 5-5-16,0 4-6 0,4 0 8 16,2 0 7-16,4 2-8 0,2 3-7 0,1 0-1 15,3 0-10-15,-1-1-3 0,2 1-4 0,0-1-18 16,2-1-15-16,1-2-3 0,1 0-9 15</inkml:trace>
  <inkml:trace contextRef="#ctx0" brushRef="#br2" timeOffset="152073.04">29714 689 379 0,'-6'-10'128'0,"3"2"23"0,-4 1 19 0,2 1 12 0,1-1 7 15,1-1-32-15,-2 3-30 0,1-3-20 0,-1 2-23 16,3-3-24-16,0 0-13 0,-1-1-10 16,1 1-3-16,2 1-3 0,0 8-4 0,0 0-2 15,-2-8-2-15,0 0 0 0,2 8-3 0,0-8-3 16,-1 0-2-16,1 8-2 0,0 0 1 0,0-7-3 16,0 7 2-16,0 0-2 0,0-7 0 0,-1 2 1 15,1 5-4-15,0-6 1 0,0 6-2 0,0-6-3 16,0 6-3-16,-1-8 1 0,1 1-1 0,-1-1-1 15,1 8 2-15,0 0-2 0,0-6-2 0,0 6 2 16,0 0 0-16,0 0-3 0,0 0-2 0,0 0-1 16,0 0-3-16,0 0 0 0,0 0-7 15,0 0-2-15,0 0-2 0,-2 0 2 16,-1 2-1-16,1 3 2 0,-2 2 3 0,-1 6 1 16,-1 1 5-16,0 5 4 0,0 3 1 0,-2 2 0 15,0 0 1-15,0-3 1 0,1-2 0 0,-1-2-1 16,0-1 2-16,3-2-1 0,-1-2 0 0,1-2 2 15,3-2-1-15,2-8 1 0,0 0-1 0,0 0 2 16,0 0 2-16,0 0 3 0,0 0 4 0,0 0 8 16,1 5 20-16,-1-5 12 0,1 2 7 0,3 1 8 15,0-2 7-15,2 1 12 0,-1-1-2 0,5 0-2 16,0-2-15-16,3 1-4 0,3-2-2 0,-3 3-8 16,4 1-9-16,-4-1-15 0,1 2-1 0,0 1-7 15,-1-3-5-15,-1 0-8 0,-1 3-2 16,-2-2-3-16,-9-2 1 0,0 0 4 0,0 0 6 15,0 0 8-15,0 0 3 0,0 0 6 0,0 0 8 16,0 0 10-16,0 0 9 0,0 0 11 0,0 0-2 16,0 0-2-16,0 0 1 0,0 0 0 0,3-1-7 15,-2-2-4-15,-2-2-10 0,0-1-16 16,-2-3-5-16,1-4-7 0,-1 0-6 0,-2-4-10 16,0-3-15-16,1 1-22 0,2 0-28 0,0-1-38 15,-3 2-44-15,0 1-54 0,-1 1-58 0,-3 0-79 16,-2 2-102-16</inkml:trace>
  <inkml:trace contextRef="#ctx0" brushRef="#br2" timeOffset="154792.42">297 11618 142 0,'-11'0'58'0,"3"0"11"0,-1-1 10 0,9 1 8 16,0 0 3-16,0 0-12 0,0 0-7 0,-8 0-10 15,8 0-9-15,0 0-7 0,-5 1-7 0,5-1-5 16,0 0-3-16,-8 2-5 0,8-2-5 15,0 0-5-15,-5 4 1 0,-1-1-3 0,1 0-2 16,0 1 0-16,5-4-1 0,-6 4 3 0,0-1 1 16,1 2 3-16,5-5-3 0,-4 3-1 0,-1 2 0 15,0 1 1-15,0-1 3 0,0 1 0 16,0-2 4-16,-1 1 3 0,2 0 10 0,-2 0 11 16,2 0 9-16,4-5 7 0,-7 4 8 0,1-1 6 15,6-3 1-15,0 0 6 0,0 0-2 0,0 0-3 16,0 0-2-16,0 0 0 0,0 0-3 15,0 0 2-15,0 0 8 0,0 0 1 0,0 0 5 0,0 0 0 16,3 0 0-16,2-2-4 0,1 1 0 16,-2-2-11-16,6 1-13 0,1-4-8 0,5 0-2 15,10-4-2-15,6-2 3 0,-2 0 0 0,5-4 1 16,4-2 2-16,7-2-1 0,4-3-2 0,0-1-5 16,-1-3-8-16,-2 1-9 0,-6 3-5 0,-1-1-8 15,-6 3-2-15,-4 2 0 0,-6 2 1 0,-7 1 0 16,-1 3 1-16,-4 0-2 0,1 3-1 0,-4 1 1 15,0 0-1-15,-3 2-4 0,-1-2 0 0,1 1-5 16,0 0-1-16,4-2 0 0,-3 0-1 0,3-1 0 16,0-1-1-16,3 2 1 0,-3-3-7 15,2 1-5-15,-1 0-7 0,-1 1-12 16,-2 1-19-16,-1 0-23 0,1 2-31 0,-4 0-31 16,0 1-32-16,-3 0-38 0,3 2-43 0,-4-1-49 15,0 6-53-15</inkml:trace>
  <inkml:trace contextRef="#ctx0" brushRef="#br2" timeOffset="155199.85">283 11866 480 0,'-42'31'93'16,"5"-5"18"-16,4-5 19 0,6-3 18 0,3-5 14 15,6-2-24-15,4-4-11 0,1-3 2 0,4 3 7 16,9-7-5-16,0 0-5 0,0 0-5 0,-1 3-4 16,1-3-2-16,4 0-7 0,5-2-7 0,1-1-9 15,2-2 4-15,4-2 3 0,3-4 4 0,9-2 6 16,3-5 3-16,7-4-1 0,3-3-3 0,8-7-13 16,6-3-17-16,0-4-13 0,8-4-14 0,3-4-13 15,6-2-14-15,-1 2-7 0,-1-1-4 16,-5 5-2-16,-2 1 2 0,-8 5-6 0,-7 5-2 15,-3 5-1-15,-9 5 2 0,-5 5 4 16,-10 5 4-16,-8 3 3 0,-13 9 4 0,0 0 3 16,0 0-1-16,0 0 2 0,0 0-1 0,0 0-4 15,0 0-4-15,0 0-4 0,0 0-4 0,0 0-3 16,0 0 1-16,0 0-6 0,0 0 0 0,0 0-3 16,0 0-5-16,0 0-11 0,0 0-10 0,0 0-18 15,0 0-22-15,0 0-29 0,0 0-32 0,0 0-31 16,0 0-40-16,0 0-41 0,0 0-45 0,0 0-55 15,0 0-67-15</inkml:trace>
  <inkml:trace contextRef="#ctx0" brushRef="#br2" timeOffset="164056.18">3654 11401 1000 0,'-13'0'177'0,"3"-1"18"0,10 1 16 15,0 0 8-15,0 0 5 0,0 0-83 16,0 0-37-16,0 0-25 0,-4-4-16 0,3 2-16 15,4-2-11-15,4-2-7 0,3 2-2 0,2-1-4 16,1-1-6-16,4-1 0 0,0-2-3 0,5-1 0 16,-2-2-4-16,-1-2-3 0,2 2-1 0,0-3-8 15,-1-1-6-15,6 1-9 0,-1-2-7 0,0 2-7 16,-3 1-12-16,-2 0-15 0,-3 4-13 0,0 0-8 16,-3 2-10-16,-14 8-31 0,0 0-40 0,0 0-51 15,0 0-48-15</inkml:trace>
  <inkml:trace contextRef="#ctx0" brushRef="#br2" timeOffset="164239.66">3709 11394 767 0,'-11'5'219'0,"1"-1"16"16,10-4 14-16,0 0 11 0,0 0 8 0,0 0-76 15,0 0-58-15,0 0-25 0,-2 2-20 0,1-2-15 16,4-2-13-16,3 0-9 0,0-1-4 0,3-1-11 15,3-1-12-15,2-3-8 0,5-2-4 0,2-2-7 16,-4 0-29-16,1-1-48 0,-1 0-55 0,4-2-67 16,-1 0-90-16</inkml:trace>
  <inkml:trace contextRef="#ctx0" brushRef="#br2" timeOffset="165479.19">4152 10246 261 0,'0'0'76'0,"0"0"23"0,-7 2 14 16,7-2 9-16,-8 2 5 0,0 0-14 0,8-2-11 15,0 0-14-15,0 0-19 0,0 0-12 0,0 0-6 16,0 0-5-16,0 0-1 0,0 0 1 16,-7 1-2-16,7-1 2 0,0 0 1 0,0 0-3 0,0 0-2 15,0 0 5-15,0 0 5 0,0 0 13 16,0 0 12-16,0 0 5 0,0 0 3 0,-1-1 8 15,2 0 5-15,3-2-4 0,2-2-3 0,2 0-13 16,2-1-16-16,3-3-7 0,3-2-4 0,3-3-14 16,4-3-10-16,2-2-5 0,2-3-5 0,2 0-4 15,1-5 1-15,3 1-4 0,1-1-4 0,-2-1-3 16,0 5-2-16,-4 0 2 0,-2 3-2 0,-7 2 2 16,-2 3 0-16,-5 3-2 0,-1 4 1 0,-11 8 1 15,0 0-3-15,4-7-7 0,-4 7-5 0,3-6-6 16,-3 6-12-16,0-4-12 0,0 4-12 0,0 0-13 15,0 0-12-15,-2-5-10 0,0-1-11 16,-2 3-5-16,-4 0-1 0,2 1 1 16,0 0 2-16,-2 0-9 0,-1 1-9 0,0 0-19 15,1-1 17-15,1 1 11 0,-1 0 11 0,-1-2 12 16,2 2 9-16,0-1 22 0,-2 0 31 0,1-1 41 16,2 1 10-16,0 1 10 0,6 1 13 0,0 0 9 15,-7-1 13-15,7 1 9 0,0 0 6 0,0 0 1 16,0 0-2-16,0 0 0 0,0 0-3 0,0 0-1 15,0 0-3-15,0 0-2 0,0 0-6 0,0 0-6 16,0 0-4-16,0 0-3 0,0 0-4 0,0 0-10 16,0 0-6-16,0 0-4 0,0-2-7 0,4 1-4 15,2-1-7-15,0 1-7 0,1 1-5 16,2-2 1-16,4 0-4 0,0-2-2 0,3 2 0 16,2-2 0-16,-5 1 4 0,0-1 0 0,2-1 1 15,2-1 0-15,0-1 1 0,-1 2-1 0,0 1 2 16,-5 0 5-16,0 1 7 0,-11 3 1 0,0 0 7 15,0 0 4-15,0 0 4 0,0 0 7 0,0 0 6 16,0 0-4-16,0 0-6 0,5 0-3 0,-1 1-7 16,-4 2-6-16,-1 1-5 0,-3 1-9 0,-3-1-5 15,1 3-2-15,-1 0-2 0,1 1 1 16,-1 4 1-16,5-2 3 0,-2 1 0 16,0-1 3-16,3 1 0 0,-2 0-1 0,0 1-1 0,2-2 1 15,0 0-2-15,1-10 0 0,0 0-3 16,-1 8-8-16,1-8-13 0,0 0-15 0,0 0-12 15,0 0-11-15,0 0-16 0,0 0-14 0,0 0-8 16,0 0-20-16,0 0-23 0,0 0-31 0,0 0-33 16,0 0-36-16</inkml:trace>
  <inkml:trace contextRef="#ctx0" brushRef="#br2" timeOffset="166140.51">5121 9402 123 0,'-11'0'53'0,"-1"2"8"16,-2 0 9-16,-3 3 11 0,-4 0 5 0,2 2-18 15,0 0-11-15,-2 3-5 0,1 2 5 0,-1 3 1 16,1 1-9-16,1 2-9 0,1 2-2 0,5 3 14 16,3-1 1-16,1 2-5 0,1 0-13 0,3-1-10 15,0-4-3-15,2 1-1 0,3-4-6 0,2-1-20 16,0-4-4-16,3-3-1 0,0-2 1 0,3-1 2 16,1-3 5-16,1-2 3 0,1 0 5 0,0-4 13 15,5-1 17-15,-1 0 17 0,1-2 13 16,-1-2 11-16,0 0 10 0,-2 0 11 0,-2-3 10 15,0 2 3-15,-2-3-5 0,2 0-12 0,-3-3-14 16,-3 0-3-16,1-1-10 0,-1-1-6 0,-1 1-1 16,-3 1-1-16,3 2-1 0,-1 0 7 0,0 3 11 15,-3 11 1-15,0 0-1 0,0 0-5 16,0 0-9-16,0 0-14 0,0 0-11 0,-2-4-10 16,2 4-14-16,-1 1-11 0,-2 3-9 0,1 3-3 15,0 0-7-15,4 3-1 0,-1-3 2 0,4 1-1 16,2 0 2-16,0-3-1 0,2-1 5 15,3 1 4-15,2 1 5 0,3-2 2 0,2 0 0 16,3-1 3-16,0 1-4 0,4-4-9 0,-2 1-13 16,4-2-27-16,1-3-30 0,0 0-27 0,-4-2-32 15,1 1-37-15,-3-3-45 0,-6 1-35 0,2-2-35 16</inkml:trace>
  <inkml:trace contextRef="#ctx0" brushRef="#br2" timeOffset="167423.78">5160 10236 68 0,'-10'3'30'0,"10"-3"5"0,-8 1 8 15,2 2 9-15,6-3 9 0,0 0 3 0,-7 3 4 16,7-3 5-16,0 0 5 0,-7 4 11 16,7-4 6-16,-5 3-2 0,5-3-4 0,0 0-7 15,0 0-4-15,0 0-4 0,-7 2-4 0,7-2-9 16,-4 3-4-16,4-3-5 0,0 0 3 0,-5 2 7 15,5-2-5-15,0 0-8 0,0 0-6 0,0 0-6 16,0 0-5-16,0 0-1 0,0 0-4 0,0 0-10 16,0 0 2-16,0 0-1 0,0 0 2 0,0 0 1 15,0 0-1-15,0 0 0 0,0 0 1 0,0 0 3 16,0 0 0-16,0 0 4 0,0 0 3 16,0 0-1-16,0 0 3 0,0 0 0 0,0 0 6 0,0 0 7 15,0 0 2-15,2 4-4 0,1-3-1 16,1 0 5-16,-1-2 4 0,4-2 5 0,0 1-6 15,3-1-10-15,1-1 0 0,4-3 12 0,2-4 5 16,1-1-2-16,3-1-3 0,3-3-2 0,4-1-1 16,-1 1-4-16,2-4-3 0,2 0-14 0,1-3-7 15,1 2-5-15,-4 1-7 0,-3 1-6 16,-3 2-1-16,-4 3 0 0,-2 2-1 0,-3-3 0 16,0 5-2-16,-3-4 0 0,0 5-4 0,-2 0-5 15,-1 1-4-15,-3 2-5 0,1 0-8 0,-2-1-8 16,-4 7-8-16,0 0-9 0,3-7-7 15,-3 7-3-15,0 0-7 0,0 0-5 0,0 0-4 0,0 0-2 16,0 0 0-16,1-5-3 0,-1 5-4 16,0-7-3-16,-1 3 1 0,-4 2-2 0,-1 0 9 15,0 0 12-15,6 2 9 0,-6-4 13 0,-4 0 2 16,1 0-24-16,0 2 23 0,-2-2 17 0,0 3 3 16,2 0 2-16,-1-5 2 0,-2 0 5 0,1 2 17 15,0 0 42-15,1 1-6 0,2 2 6 0,0-2 5 16,8 3 5-16,0 0 5 0,0 0-2 0,0 0 3 15,0 0-3-15,0 0-1 0,0 0-5 0,0 0-8 16,0 0-7-16,0 0-4 0,0 0-10 0,-1 2-9 16,1-2-7-16,2-2-8 0,1 4-6 0,5 0 0 15,0-2 0-15,3 0 2 0,2 1 2 16,0 1 5-16,4-1 1 0,-5-1 1 0,2 0 3 16,2 2 1-16,1 0-1 0,-1 2-1 15,1-1 0-15,0-1-2 0,-3 2 0 0,0-1 2 16,0-1 6-16,-3 1 8 0,-2 1 5 0,-9-4-1 15,0 0 2-15,4 6 0 0,-2-3-1 0,-2 1 1 16,-2 0-8-16,0 2-5 0,-3 1-5 0,1 0-1 16,1 1 0-16,-3 1-1 0,2 2 0 0,1 1 1 15,-1 2-2-15,1 0-22 0,-1 0-17 0,0 0-21 16,2 0-20-16,-1 0-21 0,1 1-20 16,2-1-28-16,0-3-28 0,-1-1-16 0,2-2-18 0,0 0-22 15</inkml:trace>
  <inkml:trace contextRef="#ctx0" brushRef="#br2" timeOffset="167940.29">5855 9557 951 0,'-6'-7'185'15,"6"7"23"-15,0 0 13 0,0 0 8 0,0 0 4 16,0 0-84-16,0 0-53 0,-5-1-25 15,2 2-22-15,1 2-23 0,3 5-14 16,2 2-9-16,3 2-3 0,2 4 2 0,3 2-5 16,1 2 1-16,1 3 1 0,0-2 1 0,1 2-2 15,4 3 4-15,0-1-2 0,-1 2 0 0,1 1 1 16,-3-1 1-16,1-1-1 0,-2-4-1 0,-3-2 2 16,0 0-2-16,-3-3 1 0,-5-3 1 0,1-1-1 15,-4-13 0-15,0 0 1 0,0 0 2 0,0 0 0 16,0 0 2-16,0 0-2 0,0 0 0 0,0 0 2 15,4 2-2-15,0-3 7 0,1-5 5 0,-3-1 7 16,1-2 9-16,0 1 5 0,1-5 1 0,2-1 0 16,4-4-1-16,-3 1-7 0,2 2-7 0,-2 4-6 15,4-1-13-15,-1 0-6 0,2 3-1 0,2-2-2 16,0 4-1-16,-2-1-1 0,-1 4 0 16,2 1-2-16,2 2 2 0,-3 1 0 0,1 0 0 15,-3 3 0-15,1 0 4 0,-2-1 2 0,-3 3 1 16,0 0 3-16,-3 0 0 0,-2 2 1 0,-2 0 2 15,-1 1 1-15,-1 2-3 0,-3 4 3 16,-1 1 0-16,-1 5-3 0,-1 2 3 0,-1 3 2 16,-2 2-1-16,0 1 1 0,-3-1-1 0,2-1-2 15,0-2 0-15,1-4 1 0,0-3-4 0,1-5-1 16,1-3-2-16,0-5 0 0,-2-2 0 0,3-2-1 16,0-3-2-16,0 0-8 0,-4-3-12 0,2-2-26 15,-2-1-31-15,1 0-13 0,0-5-41 16,1-3-66-16</inkml:trace>
  <inkml:trace contextRef="#ctx0" brushRef="#br2" timeOffset="179973.78">9735 6205 123 0,'-9'0'43'0,"9"0"5"0,0 0 6 0,0 0 7 16,0 0 5-16,0 0-8 0,0 0-5 0,0 0-8 15,0 0-8-15,0 0-5 0,0 0-4 0,0 0-7 16,0 0-5-16,0 0-3 0,0 0-6 0,0 0-2 16,0 0-2-16,0 0-1 0,0 0-1 0,0 0-1 15,0 0 0-15,0 0-1 0,0 0 2 0,0 0-2 16,0 0-1-16,0 0 1 0,0 0-5 15,0 0-2-15,0 0-8 0,0 0-9 0,0 0-12 16,0 0-11-16,0 0-16 0,0 0-21 0</inkml:trace>
  <inkml:trace contextRef="#ctx0" brushRef="#br2" timeOffset="183473.67">7994 7884 275 0,'0'0'136'0,"0"0"25"15,0 0 24-15,-8-1 18 0,8 1 10 0,-6 0-29 16,6 0-21-16,0 0-23 0,0 0-16 0,0 0-18 15,0 0-20-15,0 0-12 0,0 0-6 0,0 0-8 16,-6 1-3-16,6-1-3 0,0 0-8 0,0 0-3 16,0 0-5-16,0 0-4 0,-1 3-7 0,1-3-9 15,0 0-6-15,1 5-8 0,2 2-4 0,1 1-3 16,2 2-1-16,4 1-2 0,-1 0 2 16,1 2 0-16,2-2 1 0,-1 2-2 0,-3 3 1 15,0 1 1-15,1 0 2 0,-3 1 1 16,1 0 3-16,-2 1-2 0,0-1 1 0,0-1 1 15,0 0-1-15,0-2 1 0,-4-3 0 0,-1-12 0 16,3 9-3-16,-3-9 3 0,0 0 0 0,0 0 2 16,0 0 4-16,0 0 12 0,0 0 9 0,0 0 15 15,0 0 12-15,4 3 6 0,-1-3 9 0,1-3 10 16,-2-2 12-16,0-1 2 0,1-3 3 0,0 0-6 16,1-1-1-16,1-2-4 0,-1-3-13 15,0 4-14-15,3-3-19 0,-2-1-33 0,2-2-42 16,-1 0-42-16,0 1-34 0,2 0-29 0,-4 2-29 15,4 1-31-15,-3 3-40 0,-2-1-41 0,-3 11-32 16,6-10-31-16</inkml:trace>
  <inkml:trace contextRef="#ctx0" brushRef="#br2" timeOffset="183956.83">8301 7839 569 0,'0'-9'132'0,"0"0"19"0,-2-1 23 0,1 2 27 16,-3 1 24-16,1-1-27 0,-1 0-20 15,0 1-17-15,-2 1-11 0,2-1-11 0,-4 1-16 16,3 2-24-16,-2-2-23 0,1 2-17 16,0-1-13-16,-1 0-9 0,0 2-13 0,0-1-9 15,1 1-8-15,-4-1-1 0,1 1-3 0,-1 1-2 16,-2 0-1-16,2 1-3 0,-1-1-1 0,-5 2 0 16,2 1 1-16,-6 0-1 0,-3 3 1 0,-1-1-3 15,1 2 2-15,-3 2 1 0,-1 0 0 0,0 2-1 16,-3 2-3-16,3 1 0 0,0 1-3 0,4 4 3 15,0 1 0-15,3 2 0 0,-1 2-2 0,0 0 2 16,4 3 0-16,-1 0-1 0,4 1 4 0,1 2-2 16,3 2 0-16,0 2 1 0,5 1-1 15,5-2-7-15,2 0 1 0,4 0-15 0,3 0-10 16,4-3 3-16,2 0 0 0,3 1-3 0,3-6 3 16,5-5 6-16,2-3 1 0,6 0 14 0,3-3 10 15,2-2 0-15,2-1 1 0,1-5 3 0,1-2-1 16,0-4 3-16,1-2 1 0,-3 0 9 15,-2-2 8-15,-6-2 13 0,-3-2 14 0,-2-1 12 16,-4-3 12-16,-1 0 8 0,-2-1 17 0,-4-4 7 16,-1-1 5-16,-3-5-1 0,2-1 2 0,-1-4-3 15,-2-2-1-15,-4 1 1 0,0-2-8 0,-3 2-5 16,-3 0-13-16,-2 3-12 0,-3 4-17 0,-2 1-11 16,-3 3-14-16,-2 1-10 0,-3 1-14 15,-6-2-28-15,-2 2-33 0,-4-2-30 0,-3 2-31 16,-3-2-43-16,-1 2-48 0,-3 0-74 0,-2 0-102 15</inkml:trace>
  <inkml:trace contextRef="#ctx0" brushRef="#br2" timeOffset="185195.12">9600 6266 63 0,'-16'22'5'0,"2"2"4"0,0-3 4 16,2 0 8-16,2 1 23 0,0-4 15 0,2 1 10 15,1-3 8-15,1-2 5 0,-1-3 6 0,3-1 8 16,4-10 14-16,0 0 9 0,0 0 5 0,0 0 6 16,0 0 14-16,0 0 2 0,0 0 4 0,1 4 13 15,1 0-2-15,1-4-15 0,6-3-3 0,2-5 0 16,6-4-8-16,5-5 11 0,5-2 0 0,5-6-16 16,6-5-13-16,2 2-2 0,5-8-11 0,6 0-15 15,4-6-14-15,4-2-18 0,2-2-13 0,-2 2-9 16,4 1-8-16,-5 1-13 0,-3 5-10 15,-2 2 1-15,-6 4-3 0,-6 2 1 0,-7 7 0 16,-6 5-1-16,-9 3-1 0,-2 4 1 0,-6 3 0 16,-11 7 0-16,0 0-1 0,0 0 1 0,0 0-2 15,0 0 1-15,0 0 0 0,0 0-2 16,0 0-3-16,0 0-5 0,0 0-1 0,0 0-5 16,0 0-5-16,0 0-14 0,0 0-21 0,0 0-22 15,0 0-22-15,0 0-19 0,0 0-31 0,0 0-28 16,0 0-29-16,0 0-33 0,0 0-36 0,0 0-36 15</inkml:trace>
  <inkml:trace contextRef="#ctx0" brushRef="#br2" timeOffset="185907.79">10239 6958 524 0,'-1'8'97'0,"0"-1"10"0,-1-1 3 16,-2 1 2-16,-3 3 1 0,2 4-24 0,2-1 4 16,0 2-12-16,2 3-9 0,-1 2-1 0,2 8 11 15,0 6 17-15,1 3-2 0,1 2-29 0,1 1-23 16,-1-3 2-16,1 0 0 0,1-3-8 0,-2-2-15 15,2-4-19-15,0-6-1 0,-3-6-1 16,1-4-1-16,-2-12 0 0,0 0-1 0,0 0 4 16,0 0 2-16,0 0 6 0,0 0 9 0,0 0 9 15,0 0 10-15,0 0 7 0,0 0 7 0,0 0 5 16,0 0 2-16,5 6 10 0,-1-6 7 0,2-1 1 16,-1-4-1-16,0 0 1 0,2-2 0 0,-1 0-3 15,0-5-4-15,5-1-15 0,1-1-19 0,0 0-8 16,5 0-21-16,0-2-10 0,1 0-7 0,0 2-6 15,4-2-1-15,0 2-1 0,-1 1 0 0,1 2 0 16,-2 4 8-16,-1 4-2 0,-2 2 2 0,-1 4 0 16,-1 1 1-16,-2 0 2 0,-2 3 0 15,-1-1 1-15,-3 4 3 0,-1 0 2 16,0 2 0-16,-3-1 1 0,-3 1 0 0,-4 1 1 16,-1 0 1-16,-1 2-2 0,1-1-2 0,-1 2 0 15,-1-1 1-15,-4 1 1 0,0-1 2 0,-2 2 2 16,-4 1 3-16,-3-2 4 0,0 0 3 0,-2-1 2 15,0 0 1-15,-2-3-1 0,2-1 3 0,-1-3 4 16,3-2 7-16,3-4 5 0,1-2 6 0,4-2 7 16,1-2 4-16,-2-5 3 0,4-2-1 0,-2 0-7 15,4-2-6-15,-2 1-9 0,3 0-13 0,-1-2-25 16,1-2-40-16,2 0-56 0,1 1-49 16,2-1-66-16,1 0-85 0,3-1-118 0</inkml:trace>
  <inkml:trace contextRef="#ctx0" brushRef="#br2" timeOffset="196556.91">20548 3784 364 0,'12'11'143'0,"-12"-11"6"16,10 13 13-16,-10-13 16 0,0 0 17 0,0 0-79 16,0 0-24-16,0 0-4 0,0 0 0 0,0 0 1 15,0 0-10-15,0 0-10 0,0 0-13 0,0 0-11 16,0 0-10-16,0 0-8 0,0 0-6 0,0 0-7 16,0 0-9-16,0 0-27 0,0 0-27 15,0 0-35-15,0 0-43 0,0 0-54 0,0 0-61 16</inkml:trace>
  <inkml:trace contextRef="#ctx0" brushRef="#br2" timeOffset="197307.46">20753 4806 319 0,'2'-10'80'0,"-2"10"26"0,0 0 25 15,0 0 23-15,0 0 25 0,-3-8 2 16,3 8-1-16,0 0-3 0,-4-5-6 0,0 0-11 16,0 1-16-16,-1 4-14 0,-1-3-15 0,1 2-14 15,-3-1-16-15,-1 0-17 0,-1-1-17 0,4 0-15 16,-2 2-11-16,-3 1-11 0,-3 4-12 0,-3 2-11 16,-3 4-1-16,-6 3-1 0,0 4-2 0,-1 3-2 15,1 3-5-15,-2 2-6 0,2 1-9 16,4 1-16-16,2 0-10 0,6-2-5 0,4-2-5 0,7-2-7 15,3-4-12-15,3-2 5 0,5-2 11 16,1-4 16-16,2-2 9 0,5-2 8 0,0-3 7 16,4-3 17-16,-1-4 20 0,3-1 15 0,0-3 9 15,0-1 10-15,0-1 17 0,2-2 16 0,-3-1 19 16,-3-1 8-16,0-1 13 0,-4-2-1 16,0 0 1-16,-2-2 0 0,0 0-2 0,-4-2-1 15,-1 3 2-15,-2 1 3 0,-1 3-2 0,0 1-2 16,-4 14-1-16,0 0-6 0,0 0-11 0,0 0-20 15,0 0-25-15,0-7-17 0,-1 3-21 0,1 4-18 16,-2 5-29-16,0 2-23 0,-1 3-25 0,0 3-6 16,2 4 4-16,0 2 1 0,1 2 5 0,5-3 2 15,-1 1 16-15,2 0 21 0,-1 1 21 0,2-1 1 16,0 1-10-16,3-5-8 0,-1-3-4 0,0-4-6 16,4-1-5-16,-2-2-17 0,1-3-21 15,3-3-31-15,3-1-36 0,1-2-41 0,2-2-67 16</inkml:trace>
  <inkml:trace contextRef="#ctx0" brushRef="#br2" timeOffset="198223.37">20972 4638 380 0,'-7'-7'183'0,"-3"0"30"15,1 2 27-15,1 1 19 0,-1 0 15 0,-2 0-65 16,3-4-32-16,2 1-18 0,-3-1-22 16,3-1-17-16,-3-2-22 0,1-1-11 15,-4 0-6-15,4 1-12 0,-3 0-13 0,2 0-13 16,-1 3-2-16,0 0-11 0,-1 3-9 0,-1 3-7 15,-5 1-9-15,2 1-5 0,-2 2-3 0,0 3-2 16,-2 1 0-16,-2 3-2 0,-3 4 1 0,-1 2-1 16,-3 5 2-16,-3 3-1 0,0 4 2 0,0 3 0 15,-3 0-1-15,-2 2 3 0,2 1 0 0,-1 3-1 16,1 1 2-16,1-1-1 0,5-2-1 0,4-3 0 16,4-1-2-16,1-4 1 0,4 2-3 0,5-3 1 15,1 0-1-15,4-1 0 0,3-1 1 16,3 0 2-16,3 0 4 0,3 1-1 0,3 2 2 15,4 2 0-15,4 3 1 0,1 1-1 0,5-1-2 16,0 0-2-16,3-1-1 0,0-1-1 0,2-3 0 16,2 1-1-16,-1-2 0 0,1-4 2 0,-3-6 3 15,1 0 1-15,-1-3 3 0,1-2 2 0,-1-5 4 16,0 0 1-16,2-3 1 0,-1-3-1 16,0-3 1-16,-1 0 3 0,-2-1 2 0,0-3-2 15,0 0 0-15,-1-3 0 0,4-4 0 0,-1-2 2 16,-3-1 8-16,2-1-1 0,-2-3-1 0,2-4 5 15,0-2 4-15,1-3 0 0,-1-2 2 16,-3-2 4-16,-3 3-2 0,-2 0 16 0,1 1 14 16,-6 3 10-16,-2 2 6 0,-4 3 9 0,-2 3 2 15,-2 2 0-15,-4 2-7 0,-2 2-19 0,-2 0-18 16,-1-2-16-16,-4-3-10 0,0-1-12 0,1-4-4 16,-3-2-8-16,-2-4-1 0,-3-3-11 0,-2-5-10 15,-1 0 0-15,-8 1-4 0,2-2-16 0,-2 4-11 16,-4-2-37-16,0 2-24 0,0 2-13 0,0 5-16 15,2 4-31-15,2 5-43 0,1 4-40 0,6 3-53 16,1 6-31-16</inkml:trace>
  <inkml:trace contextRef="#ctx0" brushRef="#br2" timeOffset="199506.69">21280 4781 80 0,'-8'0'35'0,"0"-2"6"16,8 2 6-16,0 0 6 0,0 0 7 0,0 0-1 15,-8 0-1-15,1 0 0 0,-1-1 7 0,3 1 6 16,5 0 2-16,0 0 8 0,-6 0 11 0,6 0 1 15,0 0-1-15,-5 2-4 0,0-1-9 0,5-1-8 16,-6 2-3-16,-2 0-13 0,1 0-17 0,7-2-9 16,0 0-7-16,0 0-3 0,0 0-4 0,0 0-1 15,0 0-1-15,0 0 4 0,-7 1 6 0,7-1 8 16,0 0 7-16,0 0 16 0,0 0 11 0,0 0 15 16,0 0 9-16,0 0 9 0,1 0 0 0,1 1-9 15,1 0-7-15,1 0-6 0,1-2-1 0,2 0-11 16,1 0-8-16,6-1-6 0,3-2 9 15,8 0 9-15,0-2 7 0,4-2-4 0,7-1-12 16,5-1-4-16,8-2-4 0,3-1-7 16,5-2-14-16,3-1-7 0,4 1-8 0,-1-3-4 15,1 0 1-15,4-3-2 0,-4 3-2 0,0-1 2 16,-4 1-1-16,-5 2-4 0,-5 2 0 0,-3 1-3 16,-11 1 0-16,-3 4-1 0,-9 0 1 0,-8 6-2 15,-16 2 1-15,0 0 0 0,13-4 1 0,-13 4-1 16,0 0 0-16,0 0 1 0,0 0-1 15,0 0 3-15,0 0-2 0,0 0 1 0,0 0 1 16,0 0 0-16,0 0 0 0,0 0-1 0,6-5-1 16,-6 5-12-16,0 0-7 0,0 0-18 0,3-4-23 15,-3 4-22-15,0 0-24 0,0-5-52 0,-2-4-55 16,-1-1-36-16,0-1-33 0,0-1-19 0,1 1-5 16,-4-2 7-16,1-1 20 0,-1 5 46 0,1-2 47 15,-2 3 36-15,-1 3 42 0,0 0 30 0,-2 3 32 16,-5-1 30-16,2 2 25 0,-2 1 20 0,1 0 26 15,-1-1 26-15,0 1 16 0,-1 1 24 0,4 0 10 16,1 0-3-16,0 0-11 0,11-1-9 0,0 0-11 16,0 0-11-16,0 0-15 0,0 0-16 15,0 0-16-15,0 0-14 0,0 0-9 16,0 0-6-16,0 0-8 0,0 2-4 0,1 2-2 16,2-1 5-16,4 1 21 0,4 0 17 0,2 2 13 15,5-1 13-15,2 0 11 0,0-1 2 0,3 1 2 16,-3-1-4-16,-2-2-20 0,0-1-16 0,-1 1-9 15,-3-2-1-15,-3 1 1 0,-11-1 1 0,0 0 6 16,12 0 5-16,-12 0 10 0,0 0 13 0,3 3 3 16,-3-3-11-16,3 3-9 0,-5 1-6 0,-1-1-9 15,-1 1-8-15,-3 1-12 0,0 1-16 0,0 0-7 16,-1 2-3-16,-1 2 3 0,2 0 0 0,1 4 1 16,1 5 1-16,-3 2-1 0,1 3 5 15,1 1 1-15,0 0 1 0,-1 4-1 0,1-1 0 0,0 0 0 16,1-3 0-16,1-3 2 0,1-5-1 15,0-1 0-15,2-3-1 0,0-3-3 0,1-10-8 16,0 0-10-16,0 0-15 0,0 0-17 0,0 0-21 16,0 0-19-16,0 0-29 0,0 0-34 0,0 0-39 15,0 0-44-15,1 3-48 0</inkml:trace>
  <inkml:trace contextRef="#ctx0" brushRef="#br2" timeOffset="200108.47">22703 4143 556 0,'1'-9'135'0,"0"-1"24"0,0 0 24 15,-1 3 26-15,0 0 26 0,-1 1-24 0,1 6-15 16,0 0-13-16,0 0-13 0,0 0-18 0,0-7-12 16,0 7-21-16,0 0-24 0,0 0-26 0,0 0-21 15,0 0-17-15,0 0-15 0,-1 1-12 0,-1 1-15 16,0 5-6-16,-1 3-1 0,2 5-1 16,1 5 2-16,0 4 2 0,0 4 3 0,-1 0 3 15,2 2 4-15,-1-5-2 0,1 0-1 0,1-4 2 16,-1-1 0-16,-1-4 2 0,1-3 0 15,0-3 1-15,0-2 2 0,0 0 3 0,-1-1 3 16,0-7 0-16,0 0 1 0,0 0 1 0,0 0 2 16,0 0 0-16,0 0 1 0,0 0-3 0,0 0-4 15,4 2-6-15,-1-1-4 0,2-3-3 0,3-1-5 16,-1-2-2-16,1-2-3 0,5-1 2 0,1-3 3 16,6-2 1-16,2-2-3 0,-2 7-5 15,5 1 1-15,-2 0-3 0,0 1 0 0,0 2-2 16,-2 2 1-16,-1 1 0 0,-2 2 8 0,0 1 8 15,-2 2 1-15,-4 0 1 0,0 1 2 0,-1 0-1 16,-1 1 1-16,0 1 0 0,-1 0 0 0,-2 0 5 16,-4 0 1-16,-2 0 6 0,-1 0 0 0,0 1 3 15,-2-1 0-15,-5 2 1 0,1 1 8 0,-3 0 5 16,-1 3 10-16,0 3 2 0,-5 2 4 0,-1 2 1 16,-1 0 0-16,-5 0 2 0,1 1-7 15,0-3-6-15,-4-1-10 0,3-2-6 0,-3-3-3 16,1-7-7-16,1-5-8 0,0 0-17 15,1-5-19-15,3-2-23 0,-1-5-22 0,4 0-24 16,1-6-55-16,1-3-42 0,3-1-31 0,5-1-20 16,2-4-30-16</inkml:trace>
  <inkml:trace contextRef="#ctx0" brushRef="#br2" timeOffset="200575.57">23221 4033 498 0,'-8'-6'167'0,"-2"1"16"0,0-1 15 0,-1-1 18 15,-2-1 13-15,3 3-58 0,2-2-32 0,-4-1-22 0,1-1-16 16,-3 0-15-16,-3-1-15 0,0 0-17 16,-5 0-13-16,-1 1-10 0,-1 2-13 0,-1 2-11 15,-5 2-4-15,-1 3-3 0,0 2-2 0,-3 3-2 16,-1 8 0-16,-1 4-3 0,-1 6-2 0,-5 5 2 15,0 4-1-15,-1 6 1 0,-1 2 0 16,3 5 1-16,0 3 0 0,2 2 1 0,6-2-1 16,2 4 0-16,7-2 2 0,6 1-1 0,5-3 2 15,6-2 2-15,6 1 2 0,6-3 3 0,4 1 2 16,6-2-1-16,7 2 2 0,4-5 5 0,4-3-4 16,3-3 2-16,4-2 3 0,1-2 8 15,3-3 13-15,0-6 11 0,4-5 0 0,-2-3 2 0,-3-4 5 16,-1-3 9-16,1-3 4 0,-5-2 5 15,-2-3-1-15,-2-1-1 0,-2-3 4 0,-2 0 2 16,-1-3-2-16,-1-2-10 0,2-3-10 0,-2-4-12 16,-1-3-13-16,0-2-6 0,1-5-4 0,-1-4 8 15,1-2 4-15,-2-6 5 0,-2-7 0 0,-1-4-5 16,-2-4 1-16,-2 1-1 0,-3-1 4 0,-1-3-17 16,-4 2-4-16,-4 0-12 0,-3 2-10 0,-6 2-11 15,-6 6-24-15,-5 5-30 0,-5 4-32 16,-7 4-29-16,-4 3-40 0,-8 4-41 0,-5 4-62 15,-6 6-73-15</inkml:trace>
  <inkml:trace contextRef="#ctx0" brushRef="#br2" timeOffset="202076.41">24876 4064 214 0,'9'-2'89'0,"-1"0"17"0,0-1 20 0,0 0 22 16,1 0 25-16,-1 0-3 0,-8 3-6 0,0 0-2 15,6-5 0-15,-6 5 0 0,7-3-3 0,-7 3-6 16,0 0-8-16,0 0-3 0,0 0-1 0,0 0-1 16,0 0-1-16,0 0-6 0,-1-4-6 0,-2 1-17 15,-3 0-15-15,0 0-18 0,-1 1-22 0,-1 1-20 16,-5 0-17-16,2 3-19 0,-2 1-15 15,-5 2-6-15,5 5-9 0,-2 2-5 0,-2 2-8 16,0 2-9-16,0 2-19 0,-1 0-15 0,2 2-5 16,1-1 2-16,2 1 6 0,5-1 4 0,1-1 11 15,5-4 12-15,4 0 17 0,2-2 22 0,1-2 8 16,3 0 9-16,1-1 1 0,2-2 3 0,2-2-2 16,1 0 2-16,4-3 4 0,-1 0-2 0,6-2 0 15,-1-1-17-15,0-1-20 0,4-2-37 16,0-2-47-16,-2-3-78 0,2-2-82 0</inkml:trace>
  <inkml:trace contextRef="#ctx0" brushRef="#br2" timeOffset="202526.69">24969 3846 1125 0,'-15'-7'113'0,"3"0"13"0,-4 2 21 16,4 1 14-16,1 1 11 0,-1-1-58 0,-2 1-26 15,1 1-9-15,-2 1-12 0,-1 4-12 0,-3 0-24 16,-2 6-13-16,-4 3-7 0,-3 2-5 0,-3 5-2 16,-1 5 0-16,-1 4 1 0,0 2-2 15,0 4 1-15,0 0-3 0,5 3-2 0,4 2-1 16,5 0 0-16,5 0-4 0,6-2 2 0,4-1-1 15,6-1 3-15,7 0 2 0,4 0 4 16,3 3-1-16,7 1 1 0,1-3 3 0,3-4-1 16,1 0 1-16,1-2 1 0,1-4-1 0,-1-1 6 15,0-4 12-15,-2-4 7 0,0-8 6 0,-2-5 8 16,2-3 3-16,3-3-3 0,2-5 2 0,-1-4-5 16,2-3-9-16,-1-3-3 0,1-4-5 15,1-5-7-15,-1-2 2 0,1-2 13 0,-4-3 1 16,-4-4-6-16,1-2-4 0,-2-3-1 0,-3-1-2 15,0-3 2-15,-2 0 1 0,-7 4 3 0,2 2 18 16,-6 0 6-16,-3 3 6 0,-3 3-7 0,-4 1-2 16,-6 2-15-16,-4 2-37 0,-7 4-42 0,-3 1-36 15,0 1-33-15,-6 1-43 0,-5 2-55 0,-4 1-64 16,-7 4-79-16</inkml:trace>
  <inkml:trace contextRef="#ctx0" brushRef="#br2" timeOffset="203491.65">26602 3617 867 0,'0'0'84'0,"0"0"-2"0,-4-7-3 15,1 3-1-15,-3 5 1 0,1 8-45 0,1 1-24 16,1 7-7-16,-2 3-3 0,1 3 3 16,1 5 12-16,3 4 19 0,1-4 2 0,1 1-1 15,0 0-2-15,1 1-1 0,-2-3 1 16,1 0-4-16,-1-3-7 0,1-3-18 0,-1-4-3 0,1-4-1 16,-1-2 2-16,-1-11-1 0,0 0-1 15,0 0 3-15,0 0 0 0,0 0 1 0,0 0 3 16,0 0 1-16,0 0 2 0,0 0 3 0,0 0 15 15,0 0 17-15,0 0 22 0,-2 2 23 0,1 0 9 16,-1-4 10-16,0-1 10 0,-2-4-1 0,-1-1-15 16,-2-1-20-16,-3 0-23 0,-4 0-28 0,-4 1-15 15,-1 5-14-15,0 3-14 0,-6 1-5 0,-1 4 1 16,-3 1-2-16,-1 3-3 0,-1 3-6 0,2 1-5 16,3 3-3-16,6-1-2 0,1 0-1 15,3-1-6-15,2 0 1 0,5-3 2 0,3-2 6 16,6-9 10-16,0 7 5 0,4-3 4 0,3-1 7 15,1-2 8-15,5-1 4 0,2 0 2 0,4-3 2 16,3 1-6-16,2-1-8 0,1-2-22 16,2 1-40-16,2-3-48 0,1 0-92 0</inkml:trace>
  <inkml:trace contextRef="#ctx0" brushRef="#br2" timeOffset="203912.61">26599 3664 575 0,'-8'-21'144'0,"1"2"21"0,3 2 23 16,0 1 19-16,-3 2 5 0,0 2-72 0,0 2-28 16,-1 2-21-16,-1 1-15 0,-3 2-22 0,-1 0-23 15,-5 3-20-15,-4 1-5 0,-4 3-3 0,-5 5-3 16,-5 7-3-16,-4 4-4 0,-5 4 0 0,-4 7 0 15,-3 4-2-15,0 4-1 0,1 4 0 0,5 3 0 16,2 5 0-16,8 5 3 0,5-5 2 0,4 1-1 16,10-2 0-16,7-1-4 0,7-2 1 15,8-1-1-15,7-4 1 0,3-4-1 0,6-4 0 16,3-5-1-16,5-2 6 0,1-4 6 16,3-3 2-16,2-5 2 0,1-4 8 0,1-2 14 15,-1-4 3-15,2-2 3 0,0-3 1 0,2-3 3 16,2-3 6-16,-1-3 3 0,0-4-6 0,1-2-8 15,-2-2 17-15,-3-2 20 0,-2-2 14 0,-1-2 9 16,-6-2 9-16,-1-1 3 0,-6-3 5 0,-6-1 3 16,-3 0-14-16,-7 0-25 0,-5-2-16 0,-1-2-18 15,-5-2-22-15,-4 1-28 0,-4-1-31 0,-6 1-46 16,-5 1-27-16,-4 0-40 0,-5 1-39 0,-6 1-74 16,-2 5-61-16</inkml:trace>
  <inkml:trace contextRef="#ctx0" brushRef="#br2" timeOffset="204257.64">26306 3485 282 0,'3'-11'92'0,"2"0"29"0,1 2 25 16,-1 0 25-16,1 1 20 0,0-2-17 0,0-1-4 15,-1-3-6-15,-2 0-10 0,-3-3-17 0,-1-1-16 16,-3-1-17-16,-2 0-9 0,1-1-6 0,-4 1-17 16,-3 0-12-16,-2 2-14 0,-3 2-12 0,-1 6-8 15,-3 3-12-15,-3 3-13 0,-2 6-12 0,-5 5-6 16,-7 2-1-16,-1 3-1 0,3 4-8 0,1 5-9 15,2 1-20-15,2 1-6 0,-1 1-3 0,6 0 6 16,5 0 1-16,5-1-10 0,7-1 7 0,4 1-17 16,1-2-21-16,4 1-3 0,3 0-5 15,6 1-25-15,6-2-33 0,4-2-26 0</inkml:trace>
  <inkml:trace contextRef="#ctx0" brushRef="#br2" timeOffset="204707.71">27724 3831 143 0,'4'6'75'15,"0"-1"17"-15,2 0 17 0,0 0 18 0,-6-5 12 16,10 2-16-16,-3-1-10 0,2-1-4 0,0 0-1 16,-2 0-8-16,5-1-8 0,0-1-17 0,4-4-11 15,1 1-9-15,3-2-4 0,-3 0 4 0,3-1-3 16,-1-2 6-16,-3 0 9 0,1-2 9 0,-2 0 10 16,-4 0 8-16,-2 1 3 0,-3 0-1 0,-6 1-1 15,0 1-9-15,-4 2-18 0,-2-1-13 0,-5 2-11 16,1 1-10-16,-2 0-13 0,-3 4-13 0,-1 2-13 15,-1 2-9-15,-1 2-6 16,-2 3-6-16,-1 1-6 0,0 5-2 0,2 4-1 16,-2 2-3-16,2 1-9 0,2 2-8 0,1-2 3 15,5 0 9-15,2-2 6 0,4-1 8 0,4 0-1 16,2-4 7-16,6-2 15 0,3-1 14 0,5-2 9 16,1-2 6-16,6 0 3 0,6-1-4 0,1-2 1 15,4 0-8-15,2-2-30 0,0-2-11 0,2-3-25 16,-1 0-34-16,0-3-53 0,-1 0-67 0,-2-5-53 15</inkml:trace>
  <inkml:trace contextRef="#ctx0" brushRef="#br2" timeOffset="205240.82">28054 3585 604 0,'-6'-14'140'0,"-3"1"12"16,2 0 16-16,0 0 15 0,0 2 9 0,-3-2-70 15,-2 3-42-15,-1 2-12 0,-3 0-7 0,-1 1-13 16,-4 5-18-16,-3 3-15 0,-6 5-9 0,-4 5-10 16,-4 9-2-16,-5 5 2 0,0 6-1 0,-4 5 3 15,2 5 0-15,1 5 0 0,0 2 0 0,3 2-1 16,7 2 0-16,6 0 1 0,6-2 2 0,8-2 0 15,5-2 0-15,9-3 0 0,7-2 0 16,3-4 1-16,6-6 3 0,5-1 2 0,4-6 8 16,2-3 12-16,2-5 12 0,3-5 11 0,1-3 13 15,1-2 18-15,0-3 6 0,-1-2 11 0,1-4-3 16,2 0-9-16,3-2-9 0,-2-3-4 0,-1 0-14 16,1-3-14-16,0-2-2 0,-1-2-8 15,-2-3 7-15,-2-2 2 0,-1-3-12 0,-4-5-13 16,1-5-5-16,-3-3 4 0,-1-3-13 0,-5-2 1 15,-5 1-17-15,0-2-12 0,-6-2-8 0,-3 2-8 16,-6 1-8-16,-7 2-30 0,-6 4-24 0,-6 3-52 16,-8 3-71-16,-7 5-55 0</inkml:trace>
  <inkml:trace contextRef="#ctx0" brushRef="#br2" timeOffset="205590.14">27729 3464 278 0,'0'0'97'0,"-6"-6"22"0,3 2 18 0,3-2 24 16,4 0 15-16,1 0-33 0,3 0-13 0,3 0-3 15,-2-3-9-15,4-1-19 0,0 0-10 16,-5-4-14-16,4-1-3 0,-5-1-12 15,2-6-4-15,1-2-4 0,-3-2-2 0,-2-3-2 16,0-3-9-16,-3-2-10 0,-2-1-12 0,-2 2-3 16,-3-1-4-16,-1 3-6 0,-3 3-4 0,-2 2-3 15,-3 4-10-15,-4 4-6 0,-2 8-6 0,-3 4-4 16,-4 8-15-16,-4 9-7 0,-4 6-3 0,-6 8 2 16,-1 6 7-16,-2 5 8 0,2 6 4 0,2 6 7 15,0 0 10-15,4 2 3 0,4 0 6 16,8-7-3-16,5-2-17 0,8-5-21 0,7-4-10 15,6-2-15-15,8-6-35 0,6-4-40 0</inkml:trace>
  <inkml:trace contextRef="#ctx0" brushRef="#br2" timeOffset="205958.78">29694 3674 443 0,'3'-9'53'0,"1"1"10"16,1 0 16-16,-2 2 19 0,1 0 21 15,-1-2 1-15,-1 1-1 0,0 0 14 0,-1-1 11 16,-1-2 12-16,-1-1-2 0,-1-1-1 0,-1-2-9 15,-1-1-5-15,-1 0-15 0,-1 1-18 0,0 2-17 16,0-2-24-16,-2 3-14 0,-1 3-18 0,-2 3-18 16,-1 5-18-16,-2 2-5 0,1 6-8 0,-3 6-5 15,0 5 3-15,-2 5-5 0,0 7 0 0,-1 3 4 16,0 1-7-16,4 1 1 0,0 3 5 0,2 1 4 16,0-2-2-16,2-4 4 0,3-2 2 0,-1-5 2 15,2-3 0-15,3-3-14 0,0-1-11 16,2-2-17-16,0-4-26 0,3-4-29 0,0 0-40 15,2-2-36-15,-1 0-15 0,1-1-21 0</inkml:trace>
  <inkml:trace contextRef="#ctx0" brushRef="#br2" timeOffset="206140.63">29331 3900 338 0,'-20'-8'115'0,"1"2"19"15,1 4 18-15,0 0 26 0,3 3 21 0,3 0-19 16,12-1-14-16,0 0-14 0,0 0-15 0,0 0-11 15,-5 2-10-15,5-2-17 0,-1 3-17 0,2 0-18 16,5-1-13-16,3 3-2 0,6-3 0 0,3 1-8 16,7-2-8-16,4 2-10 0,5-3-17 15,1-3-23-15,5 0-37 0,0-1-51 0,3-1-69 16,1-4-45-16,0-1-86 0</inkml:trace>
  <inkml:trace contextRef="#ctx0" brushRef="#br2" timeOffset="206508.63">30017 3265 438 0,'-43'-14'58'0,"2"3"25"0,-5 6 22 16,-3 3 16-16,-1 2 9 0,-2 6-16 16,-2 6 2-16,-2 7 5 0,1 6-18 15,-1 4-23-15,2 6-24 0,0 7-19 0,4 3-12 16,4 9 5-16,4 5-12 0,4 7-11 0,7-2-5 15,9 2-2-15,9 1 7 0,7-2 9 0,8 1 3 16,7-4-3-16,6-5 4 0,5-4-3 0,6-8 6 16,5-5 16-16,3-7 5 0,2-3-3 0,4-6 6 15,-2-3 4-15,1-5 8 0,3-5 7 0,-2-3-2 16,2-5-10-16,-4-2 2 0,1-4 14 16,-2-1-4-16,-1-4-2 0,0-3-13 0,0-2-8 15,4-4-7-15,-3-5-35 0,1-4-15 0,0-2-14 16,1-6-22-16,-1-1 31 0,-3-5 3 0,0-2-7 15,-4-5-1-15,-4-2 29 0,-3-1 5 0,-9-1-1 16,-5-3 15-16,-7 2-36 0,-6 2-14 0,-8-1-12 16,-5 4-11-16,-10 3-48 0,-12 5-37 0,-10 6-54 15,-7 6-41-15,-6 7-65 0</inkml:trace>
  <inkml:trace contextRef="#ctx0" brushRef="#br2" timeOffset="206940.31">29804 3090 102 0,'-2'-7'55'0,"2"1"22"0,5-1 20 0,2 1 19 16,3-1 17-16,3 1 20 0,0-2 0 0,2-2-3 16,1-4-13-16,-9 1-17 0,6-2-7 0,-3-1-5 15,0-1-5-15,-3-4-15 0,-4-3-12 0,-1-1 1 16,-3-4 2-16,-3-1-4 0,-1 0-16 16,-2-2-12-16,-5 0-15 0,0 0-3 0,-6 0-5 15,-2 4-19-15,-3 2-24 0,-3 2-1 0,-3 4 1 16,-1 5-51-16,-4 4 50 0,-3 4 0 0,-1 2-1 15,2 4 4-15,2 1 6 0,4 2-15 16,4 4-14-16,4 3 45 0,2 4-51 0,1 4 1 16,6 6 0-16,1 4 2 0,3 7 5 0,0 1 14 15,1 5 11-15,0 5 12 0,2 2-1 0,0 2 1 16,2-3 2-16,3-1-1 0,0-4 2 0,2-5 1 16,0-6 2-16,4-3-2 0,0-4 0 15,1-4-8-15,0-4-10 0,0-4-16 0,0 0-22 16,1-3-37-16,0-3-43 0,0-1-50 0</inkml:trace>
  <inkml:trace contextRef="#ctx0" brushRef="#br2" timeOffset="207391.09">29250 2724 139 0,'-11'5'55'0,"1"6"10"0,2 1 2 0,3 1-1 0,-2 2 5 16,2 4 9-16,-1 1 7 0,1 0-12 16,2 1-34-16,1-1-3 0,1-2 4 15,1-3 7-15,0 2 2 0,0-5 1 0,1 0 17 16,-1-12 17-16,0 0 9 0,0 0 0 0,4 7 3 16,-4-7 3-16,4 4 14 0,2-1 7 0,0-2-6 15,-1-4-10-15,2-1-6 0,-2 0-1 0,1 0-4 16,-6 4-6-16,0 0-17 0,8-4-19 0,-8 4-15 15,9-2-10-15,-2 0-4 0,-7 2-4 0,4 1-5 16,2 0-5-16,-1 3-6 0,-1 0-2 0,-1 3-8 16,0 2-2-16,-1 3-2 0,-1 4-2 0,-1 0 0 15,0 2-1-15,-1 2-1 0,1-1 0 16,0 0 1-16,0-1 0 0,-1-1 2 0,1-1-2 16,-1-4 2-16,2-3 1 0,-1-9 4 0,0 0 3 15,0 0 3-15,0 0 3 0,0 0 2 0,3 4 3 16,1-1 12-16,0-3 12 0,1 0 11 0,-1-2 15 15,3-1 11-15,-2-1 12 0,3-1 6 0,2-1 1 16,0-2-9-16,-1 1-12 0,3-4-11 0,4 1-16 16,1-5-16-16,6-5-32 0,1-2-56 15,6-2-35-15,0-2-51 0,2 1-93 0,-1-1-110 16</inkml:trace>
  <inkml:trace contextRef="#ctx0" brushRef="#br2" timeOffset="210842.34">8041 9568 759 0,'-4'-10'106'0,"4"10"18"15,0 0 19-15,0 0 13 0,0 0 12 0,0 0-32 16,0 0-17-16,0 0-18 0,0 0-14 0,1-7-19 16,1 1-22-16,2 3-13 0,-2 5-16 0,1 2-12 15,4 3-8-15,-1 4-5 0,2 3 2 0,0 2 1 16,1 3 0-16,-2 0 7 0,1 1-1 0,-2 2-1 15,3 0 2-15,-1-3-2 0,0-2-3 0,-1-3 1 16,-2-3 2-16,1-3-2 0,-6-8 3 0,0 0 2 16,0 0 0-16,0 0 2 0,0 0 4 0,0 0 6 15,5 3 12-15,-5-3 14 0,4 0 20 0,0-2 21 16,1-2 6-16,1 0 8 0,-1-2 6 16,-1 0 5-16,1-3-2 0,0-1-10 0,0-4-22 15,1-4-29-15,3-3-18 0,-2-4-22 0,2-3-37 16,-2-2-37-16,5-1-46 0,-1-1-31 0,-1 2-33 15,1 3-32-15,-3 5-41 0,0 6-47 0,-1 4-27 16</inkml:trace>
  <inkml:trace contextRef="#ctx0" brushRef="#br2" timeOffset="211007.05">8333 9423 604 0,'5'6'167'0,"0"-1"21"0,0-1 16 15,0 1 10-15,1 2 6 0,2-1-51 0,-6-3-42 16,0 1-28-16,1 2-28 0,-1 2-19 15,1 0-15-15,0 2-10 0,0 1-7 0,2 2-6 16,-1-1-4-16,1 1-2 0,-1 2-4 0,2-1-18 16,0-1-21-16,-1 0-27 0,0 0-36 0,1-3-44 15,-1 1-49-15,-1-2-57 0</inkml:trace>
  <inkml:trace contextRef="#ctx0" brushRef="#br2" timeOffset="211174.63">8599 9413 497 0,'0'0'128'0,"0"0"5"16,0 0 0-16,0 0-1 0,-1-5-2 0,1 3-62 15,-1 6-33-15,0 3-23 0,0 4-7 0,1 4-2 16,0 1 0-16,1 2 1 0,0 1 2 16,0-1-10-16,1-2-25 0,1-2-40 0,-1-1-44 15</inkml:trace>
  <inkml:trace contextRef="#ctx0" brushRef="#br2" timeOffset="211775.06">8557 9224 960 0,'-12'-8'141'0,"0"3"10"0,-2 3 16 0,1 0 10 15,1 1 5-15,-3 0-66 0,0-1-27 0,-3-1-21 16,-4-1-14-16,-4 1-10 0,-4 0-14 0,-1 0-12 16,-2 2-4-16,-3-1-5 0,2 3-4 15,-5 1 1-15,0 3 0 0,1 1-1 0,-1 7-2 16,3 2 1-16,1 6-1 0,1 7-3 0,0 6-3 16,1 6 0-16,2 4 1 0,4 5-1 0,1 2-1 15,5 3 1-15,5-1-1 0,3-1 4 0,5-2-2 16,5-5-2-16,5-2-2 0,6-5 1 15,4-2-11-15,2-2-1 0,5-4 0 0,5-2-1 16,7-1 1-16,6-3 1 0,4-3 3 0,2-1 1 16,5-4 14-16,4-3 3 0,0-7-1 0,4-3-4 15,0-5 0-15,-3-2 1 0,-4-5-2 0,-1-5-1 16,-4-2 5-16,-1-6 3 0,-7-1 9 0,-5 0 28 16,-4 2 26-16,-3-2 26 0,-6 1 20 0,-1 0 22 15,-6 0 9-15,-4 1 18 0,-1 1 5 0,-5-2-12 16,-2-7-27-16,-3-4-22 0,0-5-15 0,-4-4-19 15,-2-3-12-15,-4 0-21 0,-2-1-7 0,-3 2-11 16,-1 1-4-16,-2 4-9 0,-3 6-15 0,-6 6-31 16,-5 5-49-16,-7 8-28 0,-2 6-28 15,-8 4-49-15,-7 6-45 0,-5 4-35 16,-2 6-46-16,-1 4-55 0</inkml:trace>
  <inkml:trace contextRef="#ctx0" brushRef="#br2" timeOffset="-198034.3">4689 11838 71 0,'0'0'30'0,"0"0"2"0,0 0 4 0,0 0-1 15,0 0 2-15,0 0-7 0,0 0-9 0,0 0-7 16,0 0-4-16,0 0-2 0,0 0 1 16,0 0 1-16,0 0 1 0,0 0 3 0,0 0 0 15,0 0 3-15,0 0 0 0,0 0 0 0,0 0-1 16,0 0-1-16,0 0 0 0,0 0-4 15,0 0 2-15,0 0-5 0,0 0 1 0,0 0-2 16,0 0-2-16,0 0-2 0,0 0 0 0,0 0-1 16,0 0-4-16,0 0 2 0,0 0 0 0,0 0-1 15,0 0-1-15,0 0 2 0,0 0 0 0,0 0-1 16,2-1 1-16,-2 0 0 0,0 2 0 0,-1 1 1 16,-1 1 2-16,-3 1-2 0,0 1 1 0,5-5 2 15,-6 7 7-15,6-7 14 0,-8 4 4 0,8-4 5 16,0 0 0-16,0 0 3 0,0 0-2 0,-7 5-1 15,7-5-7-15,0 0-13 0,0 0-7 16,0 0-3-16,0 0-1 0,0 0-3 0,0 0 2 16,-5 2 0-16,5-2 1 0,0 0 0 0,0 0 1 15,0 0 0-15,-4 4 2 0,4-4 3 0,-4 3-1 16,4-3 3-16,0 0 4 0,0 0 3 0,0 0 5 16,0 0-1-16,-6 4 4 0,0-1-1 0,2 1 1 15,-2 0-4-15,1 2-3 0,1 0-4 0,0 0-3 16,-2-2-3-16,6-4-1 0,0 0-3 0,-5 5 2 15,5-5 5-15,0 0 9 0,0 0 4 0,0 0 5 16,0 0 5-16,0 0 5 0,0 0 5 0,0 0 2 16,0 0 0-16,0 0-4 0,0 0 4 0,0 0 3 15,0 0 3-15,0 0 4 16,0 0-1-16,0 0 1 0,0 0 2 0,0 0 5 0,0 0 1 16,-2-2-1-16,3 0-2 0,0 0-4 15,0-2-3-15,3 0-2 0,1-3-8 0,0 1-7 16,2-4 2-16,2 1-2 0,4-5-3 0,-1 5 1 15,-1-3 2-15,3-1 0 0,-1 0-1 0,0 0-4 16,0 0-8-16,0-1-4 0,1 1-4 0,0 0-3 16,-2-1-1-16,2 0-5 0,-1 0-1 0,1 3 2 15,2-2-2-15,-1 1-4 0,-1 1-1 0,-3 0-2 16,0 1-4-16,-11 10 3 0,10-8 1 0,-10 8-2 16,0 0 1-16,7-6 1 0,-7 6-1 0,0 0-4 15,0 0-6-15,0 0-15 0,0 0-20 0,0 0-25 16,0 0-21-16,0 0-17 0,0 0-28 15,0 0-24-15,0 0-20 0,0 0-13 0,3-6-24 16,-3 0-34-16</inkml:trace>
  <inkml:trace contextRef="#ctx0" brushRef="#br2" timeOffset="-197706.02">4759 11510 248 0,'-11'4'54'16,"11"-4"12"-16,-9 2 12 0,9-2 8 0,0 0 5 15,0 0 2-15,0 0-16 0,-7 4-11 0,7-4-12 16,0 0-13-16,0 0-11 0,0 0-9 16,0 0-4-16,0 0-5 0,0 0-2 0,0 0-7 15,-1 2-3-15,4 0 4 0,2-1 8 0,1 0 7 16,4 1 14-16,2-2 5 0,2 1 3 0,4-1 3 16,4 2-2-16,-1-1-2 0,-5 0-9 0,-1 1-8 15,0-1-13-15,-2 0-3 0,-3 1 0 0,2 0 6 16,-12-2 8-16,0 0 3 0,0 0 4 0,0 0 2 15,0 0 0-15,5 5-2 0,-3-1-4 0,-2-4-7 16,0 4-10-16,-1 1-4 0,-1 1-2 0,-2 3 1 16,-1 1 1-16,1 2-1 0,-1-1 2 0,-1 3 1 15,4-2 0-15,-1 3 1 0,0 1-3 0,3-1 0 16,-2 0-8-16,1 1-14 0,1 1-19 16,-2-2-30-16,2-2-30 0,1 0-33 0,0-1-45 15</inkml:trace>
  <inkml:trace contextRef="#ctx0" brushRef="#br2" timeOffset="-197072.1">5187 11345 538 0,'-6'-4'105'15,"1"-1"18"-15,5 5 15 0,-6-7 18 0,1 1 18 16,3 2-20-16,-1-1-13 0,1-2-6 0,1 1-14 16,-1 0-6-16,0 1-6 0,2 5-10 0,0 0-11 15,0 0-11-15,0 0-7 0,0 0-11 0,0 0-11 16,0 0-12-16,0 0-12 0,0 0-12 0,0 0-16 15,0 0-10-15,-1 0-6 0,0 1-7 16,2 7 2-16,2 2 1 0,2 5 0 0,0 2 5 16,2 7 11-16,1 2 4 0,4 2-1 0,-1 4 5 15,0-6-1-15,2 1-2 0,-1-4-3 0,-2-2-2 16,-1-4-1-16,-3-3 0 0,0-4 0 0,-6-10 1 16,0 0-1-16,0 0 2 0,0 0 0 15,0 0-1-15,0 0-4 0,0 0 0 0,0 0-4 16,0 0-2-16,6 5-5 0,-1-5 0 0,1-2 3 15,-2-3 3-15,0-2 0 0,1-3 0 0,3-3-4 16,0-3 1-16,2-1 5 0,1-1-2 0,0 1 1 16,-1 0 1-16,3 2 1 0,-1-1 1 0,0 1 7 15,1 4 1-15,-1 1-1 0,-1 4 3 16,0 3-1-16,-1 1 0 0,-1 2 1 0,2 3 0 0,-4-1 2 16,1 2-1-16,-3 1 1 0,2 2-2 15,-3 1 3-15,-3-1 0 0,0 1 1 0,-1 1 5 16,-2 2 1-16,-1 0 4 0,-2 0 1 0,0 2 2 15,0-1 0-15,-2 1 2 0,-1 0-1 0,-3-1-2 16,1 1-2-16,-2-1-2 0,-3-1-2 0,1-1-3 16,-1-1 0-16,1-2-2 0,-3-3-2 0,1 0-3 15,-2-3-3-15,1-1-1 0,2-3-3 0,0-1-7 16,2-2-14-16,-1-2-11 0,-2-1-16 0,2-1-21 16,0-1-33-16,5 0-49 0,1-1-54 0</inkml:trace>
  <inkml:trace contextRef="#ctx0" brushRef="#br2" timeOffset="-196548.07">5724 11928 350 0,'-7'5'90'0,"-2"-2"21"0,5 1 13 16,4-4 16-16,0 0 16 0,0 0-9 0,0 0-3 16,0 0-3-16,0 0 0 0,0 0-7 0,0 0 0 15,0 0 1-15,0 0-4 0,0 0-6 0,0 0-14 16,0 0-6-16,0 0-13 0,0 0-13 16,0 0-8-16,0 0-10 0,-1-2-6 15,1 0-3-15,2-1 3 0,1-2-1 0,1-1 1 16,3-1 6-16,-1-1 1 0,4-2-2 0,3-1-7 15,2-4-6-15,1 2-12 0,2-5-8 0,6-1-7 16,6-3-7-16,4-1-9 0,0-1-4 0,2-2-8 16,3 2-11-16,-1 0 0 0,-2 2-6 0,-2 3-4 15,-5 4-11-15,-4 2-7 0,-8 4-6 0,-3 1-4 16,-2 2-5-16,-12 6-17 0,0 0-20 0,0 0-14 16,0 0-13-16,0 0-20 0,0 0-21 0,0 0-22 15,0 0-21-15,0 0-7 0,0 0-5 0,6-8-17 16</inkml:trace>
  <inkml:trace contextRef="#ctx0" brushRef="#br2" timeOffset="-196271.9">6136 11461 248 0,'-7'-4'115'0,"7"4"20"0,-8-3 20 15,1 0 13-15,7 3 18 0,-8-1-24 0,8 1-17 16,0 0-17-16,0 0-12 0,0 0-15 0,0 0-13 16,0 0-10-16,0 0-17 0,0 0-13 15,0 0-13-15,0 0-8 0,0 0-8 0,0 0-9 16,0 0-6-16,0 0-6 0,0 0-2 0,0 0-3 15,1-2 0-15,1 1-2 0,0 1 2 0,5 0 0 16,1 2 2-16,2 1 0 0,2-1 1 16,-1 2 1-16,1 0 2 0,2-1-1 0,-8 1-1 0,-6-4 2 15,8 4 0-15,-3 0-1 0,-5-4 2 16,0 0-2-16,1 5-1 0,-1 0 3 0,-2 1 1 16,1 5 3-16,-1-1 1 0,-1 1 0 0,-1 3 1 15,0 1 2-15,-1-1-1 0,-2 3-5 0,2-1-16 16,1 0-22-16,-1-2-19 0,-1-3-24 0,1 0-31 15,2 0-29-15,-1-4-22 0,0 0-20 0,4-7-11 16,0 0-11-16</inkml:trace>
  <inkml:trace contextRef="#ctx0" brushRef="#br2" timeOffset="-195865.12">6492 11344 403 0,'0'0'123'0,"1"-7"29"0,-1 7 25 0,0 0 19 15,0 0 19-15,0 0-22 0,0 0-11 0,-3-4-12 16,-1 1-26-16,0 0-22 0,-1 3-29 15,0 0-19-15,0 3-22 0,-4-1-15 0,-3 4-17 16,-1 1-19-16,-2 1-7 0,4 1-5 0,1 4 0 16,-2-1-2-16,1 2 2 0,1 3 1 0,0 0 0 15,4 2 1-15,3-2 1 0,1 1-2 0,5-3 3 16,1 1 1-16,2-3 2 0,5 1 0 0,-1-4 5 16,5 0 16-16,1-2 9 0,4-1 8 0,1-2 7 15,2 1 4-15,3-2 5 0,0-2 7 0,1-1-1 16,3-2-4-16,-3-1 0 0,-1-1-4 0,-1-2-1 15,-3-1 0-15,-2 1-5 0,-4-3-8 16,-1 2-6-16,-3 0-16 0,-4-1-21 0,-8 7-28 0,6-6-39 16,0 0-40-16,-5 0-48 15,1 2-61-15,-3-2-75 0</inkml:trace>
  <inkml:trace contextRef="#ctx0" brushRef="#br2" timeOffset="-181846.1">11592 6537 114 0,'-3'8'24'16,"-1"-1"8"-16,0 0 14 0,0-1 12 0,0 0 12 16,0 1 4-16,0 0 2 0,4-7 8 0,0 0 2 15,0 0 7-15,0 0 15 0,0 0 6 0,1 2 15 16,2-1 4-16,2 2 4 0,2-4 6 15,0-1 1-15,1-4-1 0,3 0-10 0,2-4 4 16,8-7-14-16,4-5-4 0,0-4-6 0,0-5-7 16,5-6-8-16,5-3-12 0,7-3-14 0,2-4-24 15,3-4-10-15,1-3-8 0,-1 0-10 0,0 0-10 16,-1 3-4-16,-3 5-2 0,-3 3-1 0,-5 8 0 16,-10 3-2-16,-2 7 3 0,-5 4 5 0,-18 21 2 15,0 0 3-15,0 0-1 0,0 0-3 0,0 0-2 16,0 0-1-16,0 0-4 0,0 0-4 0,0 0-3 15,0 0-4-15,0 0 0 0,0 0-1 0,0 0-2 16,0 0-5-16,0 0-1 0,0 0-5 16,0 0-6-16,0 0-8 0,0 0-5 0,0 0-14 15,0 0-16-15,0 0-12 0,0 0-22 16,0 0-18-16,0 0-28 0,0 0-33 0,0 0-41 16,0 0-36-16</inkml:trace>
  <inkml:trace contextRef="#ctx0" brushRef="#br2" timeOffset="-180787.37">11913 8237 149 0,'0'0'62'0,"0"0"15"0,0 0 10 16,0 0 11-16,0 0 12 0,0 0 1 0,0 0-2 16,0 0-3-16,0 0-2 0,0 0-1 15,0 0 8-15,7 5 5 0,-3-1-3 0,2-4-4 16,0-4-5-16,-2 2-6 0,-4 2-5 0,0 0-5 15,0 0-14-15,0 0-14 0,0 0-7 0,0 0-12 16,0 0-9-16,0 0-9 0,0 0-10 0,0 0-66 16,0 0 52-16,-2 2-4 0,0 0-3 15,-3-1 0-15,0 4-1 0,2 3 4 0,-4 0 0 16,3 1 59-16,4-9-57 0,0 0 1 0,0 0 0 16,-4 9 1-16,7-6-4 0,0 2 0 0,2-2-1 15,-5-3 1-15,0 0-1 0,0 0 0 0,5 1 3 16,2 1 1-16,0 0 3 0,-7-2 3 15,5-1 7-15,3-2 12 0,-3 0 12 0,-2-1 16 16,2 1 19-16,-5 3 12 0,6-6 12 0,-2 1 12 16,-4 0 9-16,0-1 2 0,0 6 4 0,-2-5-3 15,-1 0-7-15,0 2-5 0,-2 0-10 0,5 3-12 16,-5-1-15-16,-2-2-15 0,-1 2-16 0,-1 2-18 16,1 1-16-16,2-1-13 0,0 2-12 0,1 0-13 15,-4 0-20-15,2 2-8 0,0 3-6 0,-3 2-7 16,-1 6-3-16,2 0-1 0,-1 6 6 15,0 2 5-15,1 4 13 0,3 3 8 0,0 2-3 16,2-2-15-16,4-2-5 0,4-1 5 0,2-3 1 16,4-2 8-16,2-3 6 0,5-4 3 0,1-4 11 15,4-3 29-15,7-4 19 0,1 0 2 16,3-3 8-16,1-3 7 0,2-2 11 0,-1-3 1 16,2-5 0-16,1 0-2 0,-3-3-5 0,-3-3 10 15,-4 0 0-15,-4-2-14 0,0-3-22 0,-5-2-23 16,-1-2-63-16,-5-1-52 0,-5 2-67 0,-2 0-86 15,-4 1-79-15</inkml:trace>
  <inkml:trace contextRef="#ctx0" brushRef="#br2" timeOffset="-167287.04">23567 4470 55 0,'-11'6'20'16,"4"1"6"-16,-4-2 3 0,3 2 7 0,1-1 8 15,1-1 2-15,-1 3 2 0,2 0-1 0,5-8-2 16,0 0-1-16,0 0 3 0,-3 3 1 0,3-3-1 16,-4 6 2-16,4-6 4 0,0 0 2 0,0 0 1 15,0 0 5-15,0 0 3 0,0 0-1 0,0 0 7 16,-5 6 0-16,0 0 0 0,3-2-4 0,-3 0-5 16,1 0-6-16,4-4-7 0,-6 5-4 0,2-2-10 15,4-3-4-15,0 0-5 0,0 0 2 0,0 0 4 16,0 0 3-16,0 0 3 0,0 0 7 15,0 0 5-15,0 0 4 0,0 0 11 0,0 0 5 16,0 0-1-16,0 0-3 0,0 0 7 0,1-2-3 16,1 0-2-16,1 0 2 0,2-5-11 15,3 3-9-15,0-1 5 0,3-2 5 0,7-3-3 16,7-2 0-16,1-2 1 0,1 5-9 0,3-2-3 16,3-1-2-16,4 3-7 0,1-6-7 0,6 0-10 15,2 1-6-15,-2 2-7 0,0 1-2 0,-2-1 0 16,-3 1 1-16,-3 2-5 0,-3 0-2 0,-3 1 2 15,-3 2-3-15,-5 1 2 0,-4 1-1 0,-4 1 1 16,-4 0-2-16,1 2 0 0,0-1 2 0,-2 0-3 16,2-1 1-16,-3 2 0 0,1-2 0 0,2 0-1 15,-1 0 1-15,-1-1 2 0,0 1-1 16,1-1 2-16,-2 1-1 0,0-2-1 0,1 3-2 16,-1-2 1-16,0 1 1 0,-8 3-4 0,0 0-4 15,0 0-7-15,7-1-8 0,-7 1-15 0,0 0-15 16,0 0-20-16,0 0-17 0,0 0-16 0,0 0-19 15,0 0-26-15,4-7-57 0,2 3-34 0,-1-2-27 16</inkml:trace>
  <inkml:trace contextRef="#ctx0" brushRef="#br2" timeOffset="-166805.29">24175 4149 376 0,'-10'-1'83'0,"10"1"17"0,-8-1 19 0,8 1 15 16,0 0 18-16,0 0-2 0,0 0-5 0,0 0-2 16,0 0-8-16,0 0-11 0,0 0-9 0,0 0-9 15,0 0-9-15,0 0-15 0,0 0-14 0,0 0-17 16,0 0-11-16,0 0-8 0,0 0-9 0,0 0-9 16,0 0-10-16,0 0-4 0,0 0-6 0,0 0-1 15,-1 2 5-15,3 2-4 0,4 0 3 0,-1-1 2 16,4 2 2-16,1 3 0 0,5-1 2 0,0 1 2 15,2 0-3-15,5 2 1 0,-6-3 0 16,1 0-2-16,-2 0 1 0,1-2-2 0,-3 0 0 16,0 0 0-16,-4-2-2 0,-1 1 4 0,-8-4-4 15,0 0 2-15,0 0-2 0,0 0 2 0,0 0 0 16,0 0 0-16,3 4 0 0,-3-1 0 0,-1 0 0 16,-2 2 0-16,-1-2 0 0,-3 2 0 0,2 1 0 15,-5 3 2-15,1 0 1 0,-3 1-1 16,3 2 2-16,-1 1 2 0,1 1 1 0,-3 3 4 15,1 2 2-15,0-2-3 0,-1 0 0 0,1 1-1 16,1-2-1-16,3 0-1 0,1-2-2 0,0-2-5 16,6-12-1-16,-4 11 1 0,4-11 1 15,0 0-1-15,0 0 3 0,0 0 1 0,0 0 1 16,0 0 0-16,0 0 2 0,0 0 0 0,0 0 1 16,0 0 1-16,0 0 0 0,0 0-3 0,0 0-5 15,1 4-11-15,0-3-24 0,2-1-31 0,3-1-31 16,-1-3-37-16,4-3-55 0,-1-5-79 0</inkml:trace>
  <inkml:trace contextRef="#ctx0" brushRef="#br2" timeOffset="-159837.85">4365 13518 413 0,'-8'3'81'0,"1"0"15"0,1 0 13 15,-1-1 13-15,7-2 12 0,0 0-17 0,0 0-10 16,0 0-10-16,0 0-12 0,0 0-10 0,0 0-9 16,0 0-8-16,0 0-11 0,0 0-10 0,0 0-10 15,0 0-7-15,0 0-2 0,0 0-5 0,0 0-5 16,0 0 1-16,0 0 6 0,0 0 9 0,0 0 12 16,0 0 9-16,0 0 9 0,0 0 5 15,0 0 10-15,0 0 4 0,1 1-6 0,2-1-7 16,1-2-11-16,0 1-1 0,3-5-8 0,2 0-2 15,1 0-7-15,2-4-8 0,3-1-3 0,5-2 1 16,-3-2-3-16,4-3-8 0,4-4-1 0,4-2-5 16,2-2-7-16,3-3-15 0,-1 0-5 0,0 1-2 15,0 0-5-15,-3 3-4 0,-6 2-7 0,-3 2-6 16,-3 5 3-16,-5 4 15 0,-3 3-5 0,-10 9-10 16,0 0-4-16,0 0-13 0,0 0-11 15,0 0-19-15,0 0-17 0,0 0-15 0,0 0-8 16,1-5 0-16,-1-1-1 0,-4 3-19 0,-6-2 4 15,0 2 13-15,-2-1 18 0,-4 3 17 16,-3-1 17-16,0-1 15 0,0 0 20 0,3 1 49 16,-2-1 26-16,4 1 24 0,-1 2 15 0,4-1 14 15,11 1 10-15,-11 0 10 0,11 0 4 0,0 0-1 16,0 0-3-16,0 0-7 0,0 0-3 0,0 0-9 16,0 0-16-16,0 0-11 0,0 0-12 0,0 0-13 15,0 0-11-15,-3 1-7 0,4-1-10 0,2 2-4 16,4 1 0-16,2 0 2 0,2 1-1 0,4 1-1 15,1 1 4-15,2 0 2 0,0 0 0 0,-2-1 2 16,-3 2 0-16,1 1-3 0,-5 2 1 0,0 0 3 16,-3 0-3-16,-2 0-1 0,-1 3 3 0,0 1-1 15,-4 2 0-15,-1 1 2 0,-1 1-7 16,1-1-24-16,-1-2-27 0,3 0-37 0,-2 0-42 16,1-2-58-16</inkml:trace>
  <inkml:trace contextRef="#ctx0" brushRef="#br2" timeOffset="-159470.27">5185 13004 227 0,'3'-8'97'16,"-3"8"21"-16,0 0 17 0,0-5 18 0,-1 0 16 15,1 5-18-15,0 0-11 0,-4-4-10 0,-2 3-7 16,6 1-11-16,-7-1-17 0,-2-1-16 0,0 1-14 16,1 0-17-16,1 1-14 0,1 0-11 0,-1 1-12 15,-1 0-8-15,1 4-3 0,-4 0-3 0,2 2-3 16,0 2 2-16,3 2-2 0,0 4 2 0,2 2 0 16,1 2 0-16,2 3 1 0,3 2 14 0,3-1 2 15,3 0 0-15,1-1 0 0,1-2-1 0,2-2 2 16,-1-3 9-16,1-2 10 0,1-4-4 0,0-2 11 15,0-4 18-15,-1-2 14 0,1-2 7 0,2-1 6 16,0-2-3-16,-2 0-9 0,0-2-8 16,3-1-11-16,-2-2-24 0,0 0-33 0,1-3-30 15,-2-1-15-15,-2 1-24 0,-2 0-35 16,1-1-36-16,-1 1-48 0,0-1-52 0,-3-1-51 16</inkml:trace>
  <inkml:trace contextRef="#ctx0" brushRef="#br2" timeOffset="-158603.95">5650 13646 292 0,'-8'5'62'0,"0"0"17"0,1-1 13 0,7-4 16 16,0 0 25-16,0 0 12 0,0 0 11 0,-4 6 5 16,4-6-3-16,0 0-9 0,-1 3-1 0,2 2 0 15,3-2-27-15,0 0-30 0,1-2-26 0,0 1-17 16,2-3-5-16,3 1 3 0,3-2-3 0,3-2-5 15,-2-3 8-15,2 1 5 0,2-4 4 0,3-2-1 16,6-2-4-16,8-4-12 0,1-1-11 0,3-1-12 16,4-4-25-16,1-1-14 0,3-1-38 15,1-4-21-15,3 2-23 0,-4 0-36 0,-2 2-37 16,-10 2-21-16,-2 2 8 0,-6 2 7 0,-5 4 22 16,-7 1-10-16,-15 15 21 0,0 0 31 0,8-9 36 15,-7 1 10-15,-5 3-4 0,-3 3-6 0,-6 1-2 16,-2 2 13-16,-2 0-1 0,-2 1 3 0,0 1 7 15,-1 0 10-15,1-1 19 0,3 3 24 16,-1-2 32-16,4 0 32 0,1 0 21 0,2 0 21 16,10-3 16-16,0 0 16 0,0 0 8 0,0 0-2 15,0 0-13-15,0 0-13 0,0 0-19 16,0 0-20-16,0 0-19 0,-2 3-17 0,5-2-12 16,2 1-11-16,2 0-4 0,7 1-2 0,0-1-1 15,5 1 5-15,2 0 9 0,5 1 6 0,1 1-2 16,-3-1-4-16,-3-1-2 0,-2 1 0 0,0 0 0 15,-5 1-2-15,-2-1-11 0,-4 1-2 0,-3 1 4 16,-5 0 2-16,-1 2 3 0,-3 0-1 0,0 4 1 16,0-1 0-16,-3 1 1 0,-1 2-3 0,2 1-14 15,-2-1-16-15,0 2-23 0,-2-1-37 0,1-3-45 16,-1 3-57-16</inkml:trace>
  <inkml:trace contextRef="#ctx0" brushRef="#br2" timeOffset="-158188.64">6467 12970 641 0,'0'0'132'0,"0"0"18"0,0 0 15 0,0 0 16 15,0 0 7-15,0 0-45 0,-3-1-40 0,3 3-21 16,0 3-17-16,3 2-16 0,1 3-18 0,3 3-14 15,0 2-9-15,3 2-1 0,1 2-1 0,3 2-3 16,-2 0-3-16,-1 1-2 0,2-1 2 0,-3 0-1 16,2 1 1-16,-2-1 0 0,1-1 1 15,0-1 2-15,-2-2-2 0,-2-4 1 0,-2-2-1 16,0-3 1-16,-5-8 4 0,0 0-2 0,0 0-1 16,0 0 0-16,0 0 1 0,0 0 0 0,0 0 0 15,0 0 2-15,0 0 0 0,-2 3 9 0,0 0 11 16,-2-2 6-16,-1-1 5 0,-3-1-3 0,-3-2 0 15,-1 2-3-15,-3-1-6 0,-4 2-12 0,1 2-12 16,6 2-9-16,0 1-5 0,1 1 0 0,1 2-1 16,2 3-3-16,2 1 0 0,4 2 5 0,3 0-11 15,4-1-5-15,1 0 1 0,2 1 1 16,1-3 2-16,5 1 0 0,1-3-5 16,3-2-7-16,3-3 1 0,1-4-6 0,3-4-16 15,2-4-33-15,3-5-58 0,-1-5-47 0</inkml:trace>
  <inkml:trace contextRef="#ctx0" brushRef="#br2" timeOffset="-155301.56">13055 6457 78 0,'-6'11'61'15,"6"-11"25"-15,0 0 28 0,0 0 26 0,0 0 24 0,0 0 29 16,0 0 21-16,0 0 9 0,2 3 1 16,3-3-11-16,1-2-2 0,3-3-9 0,2-5-5 15,5-5-19-15,3-6-12 0,6-2-2 0,6-3-7 16,2-7-6-16,0-2-16 0,5-4-15 0,6-7-16 16,2-3-16-16,5-5-20 0,-2 0-23 0,1 0-12 15,-5 2-6-15,-3 3-1 0,-5 5 4 0,-5 6 1 16,-7 6 0-16,-6 7 2 0,-5 7-5 15,-14 18-1-15,0 0-4 0,0 0-8 0,0 0-6 16,0 0-5-16,0 0-6 0,0 0-2 0,0 0-3 16,0 0-4-16,0 0-3 0,0 0-3 0,0 0-3 15,0 0-3-15,0 0 1 0,0 0-5 16,0 0-3-16,0 0-5 0,0 0-5 0,0 0-8 16,0 0-11-16,0 0-13 0,0 0-15 0,0 0-12 15,0 0-11-15,0 0-17 0,0 0-20 0,0 0-22 16,0 0-22-16,0 0-28 0,0 0-34 0,0 0-48 15</inkml:trace>
  <inkml:trace contextRef="#ctx0" brushRef="#br2" timeOffset="-154237.37">13408 8708 553 0,'0'0'109'0,"0"0"13"0,0 0 14 15,0 0 11-15,0 0 4 0,0 0-42 0,0 0-27 16,0 0-28-16,0 0-16 0,0 0-14 0,2-1-15 15,1 5-12-15,-1 5-6 0,2 7 6 0,0 3 2 16,1 8 0-16,0 5 2 0,1 7 3 16,1 6 19-16,2 5 11 0,0 0 0 0,3 0 4 15,-3-2 2-15,0 0 2 0,-1 0 2 0,2-1 0 16,-4-4-13-16,0-2-10 0,-2-6 2 0,0-5-11 16,1-4-2-16,-3-4 0 0,1-3-3 0,0-5-1 15,-2-3-3-15,-1-11-2 0,0 0 5 16,0 0 2-16,0 0 5 0,0 0 3 0,0 0 2 15,0 0 6-15,0 0 13 0,0 0 14 0,0 0 11 16,0 0 16-16,1 3 11 0,-1-3 10 0,0-3 13 16,0-2 5-16,-1-2-1 0,0-2 0 0,-1 1-1 15,-1-1-9-15,-3-3-6 0,2 2-15 0,-1 1-16 16,-1-1-11-16,-1-1-13 0,-4 1-15 0,2-1-16 16,-3 3-11-16,1 0-13 0,0 1-3 0,-1 3-9 15,-2-1-11-15,0 4-8 0,0 3-4 0,-1 3 1 16,0 2-2-16,1 4-3 0,0 0 1 0,-2 1 7 15,2 3 9-15,1 2 8 0,1 1 3 16,1-1-2-16,3 0 3 0,4-1 3 0,1 0 3 16,2-3-7-16,3-1-6 0,3-2-6 15,2-2 4-15,1-1 2 0,3-2 3 0,1 0 1 16,3 1 5-16,1-2 12 0,5 1 12 0,0-2 19 16,1-1 11-16,3-1 5 0,2-1 8 0,-1-1 9 15,2-3 13-15,-4 1 12 0,2-3 11 0,-4-2-9 16,-1-3-1-16,-3 1 0 0,-1 1-5 0,-4-1-7 15,-2 1-15-15,-2 0-13 0,-2 0-16 0,-3 0-8 16,0 2-16-16,-4 7-17 0,0 0-24 0,0 0-26 16,0 0-34-16,0 0-34 0,0 0-40 0,0-5-47 15,-2 1-59-15,-1 0-74 0</inkml:trace>
  <inkml:trace contextRef="#ctx0" brushRef="#br2" timeOffset="-145221.74">25377 4454 67 0,'-6'-1'21'0,"-2"-1"9"16,8 2 4-16,0 0 7 0,0 0 6 0,-8-1-1 16,0-1 1-16,0 3 1 0,1 1 10 0,-2-2 3 15,0 1 1-15,-1 1 0 0,-5 0 0 0,1 2-1 16,0-1-4-16,-1 0-6 0,0-1-13 0,1 0-11 15,1 0 0-15,0 1-6 0,2-3-1 0,2 2 5 16,9-2 9-16,0 0 7 0,0 0 7 0,0 0 13 16,0 0 1-16,0 0 3 0,0 0 5 15,0 0-7-15,0 0-6 0,0 0-9 0,-1 2-4 16,2-4-3-16,1 1-3 0,5 0 1 0,2 1 2 16,3-2 8-16,4 0 14 0,6-1 15 0,5-2 3 15,8 0-6-15,-2-2-2 0,4 0-1 0,2-1-7 16,4 1-11-16,3-2-18 0,-1 1-15 0,2-3-6 15,-2 2-5-15,-3 0-3 0,-3 2-3 16,-4 0-2-16,-3 0-1 0,-2 2 0 0,-4 0-1 16,-3 1 0-16,-4 0 2 0,-3 3-1 0,-2-1-1 15,-3-1 0-15,-11 3 0 0,0 0 0 0,0 0 2 16,0 0-1-16,0 0 1 0,0 0-1 16,0 0 2-16,0 0 0 0,0 0 0 0,0 0-3 15,0 0-7-15,0 0-10 0,0 0-10 0,0 0-10 16,3-3-15-16,-2 1-9 0,-4-1-8 0,-1 1-3 15,-1 0-2-15,-3-1 5 0,0-1 1 0,-3-1 4 16,-3 0 8-16,2 0 5 0,1 2 7 0,1-2 4 16,-1 0 8-16,-1 0 3 0,0 0 11 0,1 1 5 15,1 0 12-15,1 1 11 0,9 3 11 0,0 0 13 16,-7-4 11-16,7 4 10 0,-10-3 8 0,3 0 6 16,7 3 4-16,-5-2-1 0,5 2-8 0,0 0-10 15,0 0-10-15,0 0-9 0,0 0-8 16,0 0-7-16,0 0-11 0,0 0-3 0,0 0-4 15,0 0-1-15,0 0-1 0,0 0-3 0,0 0-1 16,0 0-2-16,0 0 1 0,0 0-5 0,0 0 3 16,0 0-4-16,1 0 1 0,-1 0 0 15,2 0 0-15,0 1 1 0,2 1 2 0,1 1 0 16,2 0 0-16,0 3 3 0,5 1 1 0,3-1 0 16,1 3 3-16,-6-3 0 0,2 0-1 0,0-1 1 15,-2 3 1-15,0-3-2 0,-2 0-1 16,-1 1 1-16,-7-6 0 0,0 0-2 0,3 5 3 15,-3-5-2-15,-1 4 0 0,1-4 2 0,-1 4-3 0,-3 0 1 16,0 0-1-16,-2-1 2 0,0 1-2 16,0 1 4-16,-3 0-1 0,0 1 2 0,0 1 2 15,0 0 0-15,0 2 1 0,-1 0-1 0,1 0 0 16,-3 0-3-16,1 2 2 0,1 1-1 0,-1 1-2 16,2 0 0-16,0 0 0 0,-1 0 0 0,3-2 0 15,1 0 0-15,-2-1 0 0,8-10 1 0,-3 9-1 16,3-9 3-16,0 0 0 0,0 0 7 0,0 0 18 15,0 0 17-15,0 0 18 0,0 0 14 0,0 0 15 16,0 0 10-16,0 0 8 0,0 0 4 0,0 0-8 16,-3 2-10-16,3-2-14 0,2-2-16 0,0-1-12 15,0-3-17-15,2 1-29 16,-4 5-46-16,0 0-59 0,0 0-73 0,2-6-96 16,-1-2-130-16</inkml:trace>
  <inkml:trace contextRef="#ctx0" brushRef="#br3" timeOffset="-135694.78">21378 5270 61 0,'0'0'33'0,"0"0"9"0,0 0 5 15,-9 3 5-15,9-3 8 0,0 0-2 0,0 0-3 16,0 0-4-16,0 0-2 0,0 0-4 0,0 0 2 15,0 1-4-15,0-3-5 0,3 0-4 0,2 1-2 16,1-1 4-16,3 1-1 0,1-2 2 0,4 0 4 16,2 2 13-16,5-2 8 0,-4 0 6 0,3 0 4 15,4-1-2-15,2 0-2 0,3-3-1 0,3 0-11 16,0 1-12-16,4-1-10 0,-1-2-8 16,-1-1-9-16,3-1-6 0,2 0-3 0,2 0-5 15,0-2 0-15,-1 1-1 0,1-1-2 0,0-1 1 16,-1 0-1-16,0 2 1 0,0-1 1 0,-6 0-1 15,-3 2 0-15,-3-1 1 0,-3 2-1 16,-5 3-1-16,-2-1 3 0,-5 1-3 0,-1 3 2 16,-2-1-2-16,-2 1 0 0,-8 4 1 0,0 0 1 15,0 0-1-15,8-4-1 0,-8 4 0 0,0 0-7 16,0 0-9-16,0 0-12 0,0 0-16 0,1-5-35 16,0 2-14-16,-2-2-9 0,-1 2 0 15,-2-1 6-15,-1 0 7 0,-1-1 10 0,-1 1 6 16,-1-1 34-16,0 0 11 0,1 2 5 0,0-1 0 0,0 0 2 15,0 1 7-15,0-2 11 0,0 1 19 0,0 0 16 16,-2 0 19-16,2 1 20 0,-1 2 18 16,1-3 14-16,-2 1 9 0,2 1 7 0,-1-1 5 15,1 1 1-15,-1 1-2 0,2-2-3 0,6 3-9 16,-6 0-9-16,6 0-7 0,0 0-6 0,0 0-14 16,0 0-11-16,0 0-13 0,0 0-14 0,0 0-9 15,0 0-5-15,-3 3-6 0,2-2-12 0,1 2-3 16,2 1-7-16,1-1-5 0,0 1-1 0,3-2-3 15,1 1-5-15,0 1-2 0,1 0-76 0,-2-2 74 16,0 1 5-16,4 2 3 16,-2-1 3-16,0 1 3 0,4 2 4 0,-1 0 3 15,0 0 79-15,2-1-74 0,-1 0-2 0,3 0-1 16,-4 1 2-16,0-3-4 0,-2 0 2 0,-1 2-3 16,-2-3 0-16,-6-3-1 0,4 5-2 0,-4-5 1 15,1 5-2-15,-1 0 1 0,-3 2 3 0,-2 1 3 16,-2 1-1-16,0 3 2 0,-2 1 2 0,0 1 4 15,-2 0 2-15,-1 2-1 0,1 0-1 0,-3 1-1 16,3-2 1-16,2-1-2 0,-4 1 1 0,2-2-3 16,2-2-3-16,-1 0 1 0,4 0-1 0,0-4 0 15,1 0 0-15,1-1 0 0,4-6-5 16,0 0-11-16,0 0-12 0,0 0-17 0,0 0-18 16,0 0-14-16,0 0-24 0,0 0-26 0,0 0-24 15,0 0-18-15,0 0-16 0,0 0-17 0,1 1-15 16</inkml:trace>
  <inkml:trace contextRef="#ctx0" brushRef="#br3" timeOffset="-134769.39">23461 4842 122 0,'0'0'51'0,"2"-2"14"0,-3 2 10 0,-2-1 7 15,-1 2 10-15,-1-1 11 0,5 0 6 0,0 0-9 16,-7 1-3-16,0-1-10 0,7 0-2 0,-9 1 1 15,9-1 1-15,0 0-1 0,-8 3-10 0,8 0-1 16,0-3-4-16,4 4 4 0,0-1 6 0,1-2-2 16,-1 0-3-16,1 0-2 0,2 0 1 15,1-1 0-15,2-1 4 0,-5-3-5 0,4-1-7 16,1 1 7-16,4-1 4 0,4-3 1 0,9 1 3 16,2-4-4-16,7-1-12 0,3-1-2 15,6 0-7-15,8-2-12 0,5-1-11 0,3-2-10 16,1 2-10-16,2 0-6 0,-2 0-2 0,0 1-3 15,-1 1 0-15,0 2 0 0,-5-2 0 0,-7 4-2 16,-6-1 0-16,-9 5-1 0,-4 1 0 0,-8 0 2 16,-6 2-1-16,-16 3 1 0,0 0-1 0,0 0 2 15,0 0-2-15,0 0-1 0,0 0-1 0,0 0-6 16,0 0-5-16,0 0-5 0,0 0-7 0,0 0-5 16,5-2-8-16,-4 0-7 0,-4 0-8 0,-5 2-5 15,0 0-4-15,2-1-4 0,-3-2 0 16,1 1 1-16,-1-2-5 0,-3 1 0 0,3 0-10 15,-4-3 4-15,-1 0 3 0,-2-1 6 0,-2 0 8 16,-1 1 5-16,-1 0 14 0,-2-2 10 0,3 2 20 16,-1 0 8-16,3-1 9 0,3 5 8 15,0-1 5-15,5 0 5 0,0 0 2 0,9 3 4 16,-7-1 1-16,7 1 2 0,0 0-1 0,0 0-7 16,0 0-4-16,0 0-3 0,0 0-6 0,-3 1-6 15,3 1-2-15,1 0-6 0,2 0-4 0,0 0-2 16,3 1-4-16,3 0 2 0,1 3-2 0,3 1 3 15,2 2 1-15,0-2 3 0,1 1 2 0,3 1 2 16,3 0 4-16,1 3-4 0,3-1 2 0,-2-2-2 16,-2 0-1-16,-4-1-3 0,0-2 0 15,-6 0-1-15,-1-1-1 0,-11-5-3 0,5 5 1 16,-2 0 0-16,-5-2 1 0,-2 0 2 0,-1 0 1 16,-3 4 3-16,1 2 2 0,-4 2 4 0,-2 3 1 15,-1-2 0-15,-2 2 0 0,1 1 0 0,-2 1-8 16,2 0-12-16,-2 1-11 0,0-2-14 0,2-2-15 15,2-2-13-15,2-2-28 0,2 0-33 0,3-2-28 16,6-7-28-16,0 0-22 0</inkml:trace>
  <inkml:trace contextRef="#ctx0" brushRef="#br3" timeOffset="-134254.39">24960 4778 151 0,'-17'6'43'0,"1"-2"11"0,2 2 15 15,-1 0 16-15,0 0 11 0,3-2-4 0,1 0-1 16,3-1-2-16,1 1 4 0,-1 0 8 0,8-4 3 16,0 0-2-16,0 0-2 0,-1 5 2 0,0-2-3 15,2 0 2-15,2-1-11 0,3 0-13 0,0-1-14 16,0 0 1-16,4 0-5 0,2-1 1 15,1-2-1-15,3-2-5 0,1-1 4 0,4 0 3 16,3-1-5-16,3-1-6 0,2-1-5 16,4 0-10-16,0-1-5 0,1 0-6 0,0-1-8 15,-3 2-6-15,0 0 0 0,-4 0-8 0,-1 0-2 16,-2 1 2-16,0 0-2 0,0-1 1 0,0 2 2 16,-5 1-2-16,3-1-1 0,-3 0 0 0,-2 1 0 15,1 0-1-15,-4-1-5 0,0 3-11 0,-14 3-11 16,0 0-14-16,0 0-18 0,0 0-10 0,0 0-15 15,0 0-17-15,0 0-18 0,0 0-23 0,0 0-4 16,4-4 1-16,-3 1 3 0,-4-2-10 0,-2-1-14 16,-3 1-11-16,-2 0-6 0</inkml:trace>
  <inkml:trace contextRef="#ctx0" brushRef="#br3" timeOffset="-133969.34">25363 4603 71 0,'-10'-3'47'0,"2"1"19"0,0 0 19 0,0 0 21 15,8 2 20-15,0 0 18 0,-6-2 6 0,6 2 0 16,0 0-7-16,0 0-16 0,-4 1-12 0,1 1-22 15,3-2-18-15,0 4-19 0,1-3-18 16,2 3-18-16,2-1-13 0,4 2-2 0,1 0-1 16,2 1 8-16,4 0 0 0,0-2 3 0,1 1 3 15,-1 0 6-15,3 2-1 0,3-1-2 0,-1 1-4 16,0 0-7-16,-3-1-3 0,-1-1 2 0,-1 2-4 16,-2-2-3-16,-3-1 0 0,-11-4 0 15,0 0-2-15,0 0 0 0,0 0 0 0,5 5-2 0,-2 1 0 16,-3-1 3-16,-2 2 2 0,-3 1 1 15,-4 3 3-15,1 0 2 0,-3 2 0 0,-2-1 1 16,0 0 0-16,4 0-3 0,-3-2-1 0,2 2 0 16,0-1-2-16,0-2-1 0,2-2-2 0,3-1-2 15,-2-1-8-15,3 0-14 0,4-5-15 0,0 0-28 16,-4 6-29-16,4-6-34 0,0 0-36 0,0 0-39 16</inkml:trace>
  <inkml:trace contextRef="#ctx0" brushRef="#br3" timeOffset="-132805.12">26505 3337 128 0,'-6'6'25'0,"5"0"16"0,1-6 20 15,0 0 18-15,1 5 20 0,-1-5 21 0,0 0 8 16,0 0 9-16,0 0 7 0,0 0 5 0,5 4 3 15,-1-1-4-15,-1-3-11 0,0-2-14 0,1 0-7 16,1-1-4-16,0-1-5 0,1-1-9 0,-2-1-16 16,-1 0-5-16,-2 0 1 0,1 1-1 0,0 0-3 15,3-2-4-15,0-2-7 0,0 0 5 0,-1-3 0 16,2-1-6-16,2-3-11 0,-2-3-8 0,3-3-6 16,-3-3-3-16,1-2-6 15,-2 1-12-15,-1-2-4 0,-1 0 1 0,0-1 0 16,-2 1 1-16,-5 5 3 0,1 4 0 0,-2-1-2 15,-2 4-4-15,-1 1-3 0,-4 2-7 0,1-2-1 16,-1 1-8-16,-3-1-16 0,-2-1-10 0,0 1-3 16,-2 0 3-16,0 0-3 0,-1 0-1 0,0 2-7 15,0 0-1-15,-4 3 2 0,-2 0-6 0,1 2-1 16,-2 4 0-16,-1-2 1 0,2 4 5 0,0 1 9 16,0 1 8-16,-2 3 10 0,-4 0 13 0,0 1 4 15,1 4 0-15,-2 5-2 0,1 0-1 0,0 1 0 16,1 0 1-16,0 3-1 0,-2 4-2 15,2 0 0-15,5 1-1 0,1 2 2 0,3 3-2 16,6 0 0-16,2 0-2 0,3 0 2 0,1 1 0 16,0-4-2-16,4-1 2 0,2 0 0 0,1 0 3 15,3-1 0-15,1-1 2 0,2-2-1 0,-3 0 3 16,3 1 0-16,0-1 0 0,1 0 0 16,2-1 0-16,-2 1 0 0,2-2-1 0,-1-2 1 15,0-2 0-15,1 0 0 0,0-2 0 0,-2 0 0 16,0-2 0-16,1 0 0 0,-2 0 0 0,-1-2 0 15,0-1-1-15,-1 1 1 0,-1-7 0 0,0 0 0 16,0 0-2-16,0 0 1 0,0 0 1 0,0 0 0 16,0 6 1-16,0-6 1 0,0 0-2 15,0 0-6-15,0 0-11 0,0 0-7 0,0 0-14 16,0 0-13-16,0 0-14 0,0 0-14 0,0 0-17 16,0 0-18-16,0 0 3 0,-2 0-9 0,-2-2-5 15,-1-1-1-15,-1-1-7 0,-2-2-8 0,-1-3-6 16,1-1-3-16</inkml:trace>
  <inkml:trace contextRef="#ctx0" brushRef="#br3" timeOffset="-132085.65">25657 3302 198 0,'-4'-6'54'0,"4"6"8"0,-6-4 6 0,6 4 9 16,-5-4 9-16,5 4-13 0,0 0-5 16,0 0-4-16,0 0 0 0,0 0-1 0,0 0 7 15,0 0 5-15,0 0 2 0,0 0 5 0,0 0 2 16,0 0 1-16,0 0-5 0,0 0-2 15,0 0-4-15,0 0-9 0,0 0-6 0,0 0-2 16,0 0-6-16,0 0-6 0,0 0-7 0,0 0-5 16,0 0-8-16,0 0-6 0,-4 1-12 0,4 1-10 15,0 1-6-15,3 2-1 0,-2 3 1 0,4 1-3 16,1 2 1-16,0 3 2 0,5 1 4 0,0 2 2 16,-3-4 3-16,4 1-4 0,-4-1 2 0,2 0 5 15,1-2 3-15,-1 2 4 0,0-5 7 0,0 0 5 16,0 0 4-16,-1-1 9 0,-2 0 5 0,1-1 1 15,-1-1-2-15,-2 1-3 0,-5-6-7 16,0 0-6-16,0 0-3 0,0 0-6 0,0 0-6 16,5 5-2-16,-5-5 1 0,0 0 0 0,0 0 3 15,0 0 1-15,0 0 6 0,0 0 14 0,0 0 17 16,0 0 13-16,5-2 7 0,-2 0 9 0,-1-1 5 16,2-3 10-16,-3-1 5 0,3-2-3 0,-1-3-14 15,-1-2-12-15,4-4-7 0,0-6-10 0,3 2-7 16,1-3-12-16,3-2-12 0,2-1-10 0,2-2-4 15,-1 2-2-15,-1 1 0 0,0 4 2 16,-3 2 1-16,1 6 3 0,-5 3 2 0,-8 12 3 16,0 0 0-16,0 0 3 0,0 0 2 15,0 0 3-15,0 0 1 0,2-7-2 0,-2 7-2 16,0 0-1-16,0 0-2 0,-3-1-6 0,-1 2-5 16,-3 2-5-16,-3 2-5 0,1 0-3 0,1-2-2 15,-4 3-1-15,1-1 0 0,0 1 2 0,4-1-1 16,0-3-3-16,1 1-1 0,0-1 0 0,6-2 1 15,-7 3 0-15,-1 1 0 0,0 2 0 0,-3-1 4 16,-1 3 2-16,-2 1 3 0,-3 2 1 0,0 0 0 16,-1 1 1-16,-1-1-1 0,3 0 1 0,0-1-5 15,2-1 2-15,2-1-2 0,-1-1 2 0,3-2 0 16,1-1-1-16,2 0 2 0,-1 1 1 16,-1 1 0-16,-4 1 2 0,0 0 0 0,0 1 2 15,0 0-2-15,0-1 0 0,-1 0 0 0,2-1 0 16,0 0 1-16,3-2-1 0,9-4 0 15,0 0-1-15,0 0 2 0,0 0 1 0,0 0-1 16,0 0 1-16,0 0 0 0,0 0 1 0,0 0 3 16,0 0 4-16,0 0 1 0,0 0 2 0,0 0-1 15,0 0 1-15,0 0-3 0,0 0-7 0,0 0-19 16,0 0-32-16,0 0-38 0,0 0-41 0,0 0-50 16,-2 1-59-16,3-2-75 0,1-1-88 0</inkml:trace>
  <inkml:trace contextRef="#ctx0" brushRef="#br3" timeOffset="-129869.5">26553 3800 165 0,'-4'-7'89'0,"0"0"17"0,1 2 17 15,-1-1 18-15,4 6 18 0,0 0-15 0,0 0-4 16,-5-5-7-16,0 1-6 0,0-1-4 16,0 1-3-16,0 1-4 0,5 3-4 0,-6-2-3 15,-2-1-7-15,3 0-5 0,-2 0-6 0,1 0-9 16,1 1-11-16,5 2-10 0,-8-3-12 0,3 1-11 16,-2 0-8-16,0 1-6 0,7 1-4 0,-5-2-4 15,-3 2-4-15,2 0-2 0,-1 0-1 0,-1 0-4 16,-1 0-2-16,0 0 0 0,0 1-2 0,-3 0-1 15,0 1 0-15,-1 1-2 0,-1-1-1 0,1-1 0 16,1 2 1-16,0 0-1 0,1 0-1 16,-1 1 1-16,0 0 0 0,1 2 2 0,-2 1-2 15,-1 1 2-15,0 0-3 0,0 1-1 0,-3 0 3 16,2 0-1-16,0 1 0 0,2 0 0 0,-3 0 1 16,1 1-2-16,2-1 4 0,2 0-1 0,0-1-1 15,0 1 1-15,0 0-2 0,0 2 1 0,-4-1-1 16,3 2 1-16,-1-3-2 0,1 3 1 0,0-1-1 15,1 0 0-15,0 1 1 0,-1 0-1 0,1 2 1 16,-1-2-1-16,3 0 1 0,0 1 0 16,3 0 2-16,1-1-1 0,-1 0 1 15,1 1-1-15,1 0-2 0,0-1 3 0,1-2-2 16,2 2 0-16,0-2 0 0,0 1 0 0,0-1 0 16,0 0 1-16,1 0 0 0,1-2-1 0,0 2 2 15,-1-1 1-15,3 0 0 0,0 0 0 0,0-1-1 16,1 1 1-16,0-1 0 0,2 1 0 0,2-1 0 15,-2-1 0-15,3 1 1 0,5 0 2 0,-2 1 3 16,1 0-1-16,-2-1 1 0,1-1 1 0,4 0 1 16,-1-1-2-16,0 1 0 0,1-1-1 15,2-1 2-15,-5 1 2 0,5-3 1 0,1-1 0 0,1 1 0 16,-2 0 1-16,0-1 0 0,-1 0 1 0,1-2-4 16,-1-2 1-16,3 0-2 0,-2 1-2 15,0-2 0-15,-1 0 0 0,0-2 0 0,3-1-3 16,-1 2 2-16,2-1-1 0,0 0 1 0,-2 0-1 15,1-2 1-15,0 0-1 0,-1-1 2 16,0 0-3-16,-2 2 3 0,0-2 0 0,-1-1 8 16,0 1 6-16,-3-2 2 0,2 1 3 0,-3 0-2 15,2-2 4-15,-1 0 1 0,0 0 1 0,1 1 4 16,-3-1 9-16,1 0 10 0,0 0 9 0,-2 1 9 16,0-1 5-16,-3 0-3 0,0 0-1 15,-2-1-9-15,1-2-10 0,-2-1-14 0,0 2-6 0,-1-2-7 16,2 0-2-16,-2 1 2 0,2 0 3 0,-3 0-4 15,1-2-3-15,0 1 1 0,-1 1-4 16,-1 1-3-16,0-2-3 0,-1 0 2 0,-3 3-4 16,1-3 1-16,-2 1 1 0,1 1-1 0,-1 2-2 15,-2-1-1-15,1 1-2 0,0 2-5 0,-2-1-2 16,2 0-1-16,-1-1-1 0,0 0 0 0,-1 1-2 16,-1 0 2-16,0-2 1 0,-2 1-2 0,3 0-1 15,-6 1 2-15,5-1 1 0,-2 0-1 16,0 2 1-16,-1-1 0 0,0 0-1 0,-1-1 4 15,1 1-2-15,-1 1-1 0,0 1-1 0,1 0 1 16,-1 1 0-16,-1 1-1 0,2-1 1 0,0 1-2 16,0 0-3-16,-2 1 1 0,4 2-2 15,-2-1-3-15,1 1 0 0,-1 0-4 0,-1 0-2 16,0 1 1-16,1 0 1 0,-1 2 1 0,-1-1-1 16,2 0 1-16,-2 0-2 0,2 0 4 0,0 1 0 15,1-1-1-15,-1 2-2 0,0 2 2 0,-4-1 1 16,1 1-2-16,-3 3 1 0,2-1-2 0,0 1 3 15,-1 0 2-15,0 1 3 0,-3-1-2 0,3 0 0 16,-1 1 4-16,3 2 0 0,-1-2 1 0,4 0-2 16,0-1-3-16,-1 0-3 0,1 2-2 0,1-2-6 15,1 1-4-15,0 2 0 0,0 0 1 0,2-2 0 16,1 0 3-16,1 0-1 0,-1 1 4 16,-2 1 5-16,1 1 3 0,-1 2 2 15,1 0 1-15,0 0 0 0,2 1-2 0,-3 2 4 16,0 1 1-16,1 1 1 0,0 3-1 0,3-1 1 15,-2 0-3-15,2-1 0 0,1-1 2 0,1 1-2 16,1 1 1-16,-1-3-1 0,2 1 2 0,1 0-1 16,1-4 3-16,1 0-3 0,-1 0-2 0,2-3-1 15,0 1-2-15,0-3-1 0,4 1-2 0,-1-2-1 16,2 3 0-16,1-2 4 0,2-1 1 0,1 3 3 16,0-2 2-16,2 1 1 0,1-1 2 0,2 1 1 15,-3 1-1-15,4-2-1 0,1-3 4 0,1-2-2 16,-1 1 0-16,0-1 0 0,1 0 0 15,0 0 1-15,0-3 2 0,2 1 0 0,-2-5-3 16,-1 2 1-16,0 0 2 0,1-1 0 0,-1-1 1 16,0-1-1-16,1-2 1 0,-2 1-1 0,0-1 3 15,0-1 1-15,0 0-2 0,1-1 8 16,-4-1 10-16,0 1 2 0,-2 0 4 0,2-5 2 16,-1 2 0-16,1-3 3 0,0-3 4 0,0 0 0 15,-1-3-2-15,0-1 7 0,0-1 8 0,0-2 14 16,-2 0 16-16,-2 4 4 0,-4-3-1 0,-2 1-9 15,-4 0-7-15,-1-1-12 0,-2 1-18 0,-2 1-24 16,-2 0-25-16,-5-1-25 0,0-2-30 16,-4-1-26-16,-2 1-35 0,-4 2-56 0,-2 1-47 0,-5 3-67 15,-6 3-67-15,-2 3-80 0</inkml:trace>
  <inkml:trace contextRef="#ctx0" brushRef="#br3" timeOffset="-127271.03">6782 14618 470 0,'-2'-9'130'0,"1"1"32"0,1 8 23 0,0 0 17 15,-4-7 22-15,4 7-17 0,0 0-16 0,0 0-12 16,0 0-13-16,0 0-17 0,0 0-12 15,0 0-8-15,0 0-15 0,0 0-15 16,0 0-12-16,0 0-10 0,0 0-7 0,0 0-7 0,-3-6-6 16,3 6-5-16,0 0-2 0,0 0-2 0,0 0-4 15,0 0-9-15,0 0-8 0,0 0-6 16,0 0-8-16,0 0-6 0,0 0-7 0,-2 2-10 16,2-2-5-16,0 0-11 0,0 2-12 0,0 5-6 15,1 3 3-15,1 3 0 0,2 2 2 0,0 4 3 16,1 4 6-16,4 3 9 0,0 5 14 0,1-3 4 15,3 2 0-15,-2 1 0 0,2 1 2 0,0 3 1 16,-1-2-1-16,3 2 1 0,-2-1-2 0,-1-1 1 16,1-2 0-16,4-2 1 0,-8-3 0 0,-1-3 0 15,4-4 0-15,-6-5 0 0,5-3 0 0,-4-2 1 16,1-2-1-16,-8-7 1 0,0 0 1 0,0 0-1 16,0 0 2-16,0 0 0 0,7 2 2 15,-7-2 0-15,0 0 2 0,0 0 0 0,0 0 1 16,-5 1 2-16,5-1 0 0,5-2 1 0,-5-1 1 15,-5 0 0-15,4 0 1 0,-6-1 0 16,1 0 1-16,-1-1 5 0,-1 2 6 0,7-2 3 16,-1 0 2-16,2 5 4 0,-9-5 3 0,4-2-4 15,0-1-1-15,-1 0-7 0,-2-2-9 0,0 2-5 16,1-2-4-16,-3 1-7 0,0 1-6 0,0 0 2 16,0 2-1-16,0 1-2 0,3 1 1 0,-1 2 0 15,1 2 1-15,-2-1-7 0,0 1-2 0,1 0-1 16,1 1 1-16,-2 1-2 0,1 0-1 15,0 1-6-15,-1 0-4 0,3 2 2 0,0-2-2 16,-1 3 0-16,0 3-3 0,-1 2 2 0,1 0 0 16,1 2 5-16,-1 1 3 0,-1 3 6 0,-1 3 6 15,0 0-1-15,1 1 4 0,0 0-1 0,1 0 2 16,1-1 0-16,2 0-1 0,-1 2 3 0,2 0-3 16,-1-2 2-16,4-2-1 0,1-1 1 0,3-1-2 15,-2-2-3-15,1-2-4 0,0 0-10 0,1-4-3 16,-4-8-2-16,6 7-1 0,0-5 0 15,1-1 4-15,1-2 2 0,1-1 11 16,1 0 7-16,2 0 5 0,1-1 5 0,1-2 5 0,1 1 9 16,3-5 8-16,-1-1 5 0,3-1-2 15,-2-3 0-15,-1-1 5 0,-1 1-1 0,-1-3 2 16,-2-1-2-16,0 0 0 0,-2-1 3 0,-4 3 2 16,0 1 1-16,-2 1-3 0,-1 1-1 0,-1 2-4 15,0-1-9-15,-3-1-13 0,2 3-15 0,-4-3-10 16,2 2-15-16,-1 0-17 0,-1-1-29 0,-1 1-30 15,1 1-38-15,-3-2-44 0,-1 1-57 0,2 2-79 16</inkml:trace>
  <inkml:trace contextRef="#ctx0" brushRef="#br3" timeOffset="-116804.77">9856 4523 19 0,'0'0'7'0,"0"0"6"0,0 0 5 0,0 0 10 0,0 0 12 16,0 0 12-16,2-7 12 0,-2 7 12 0,0 0 11 15,0 0 6-15,0 0 6 0,0 0 3 0,0 0 0 16,0 0-6-16,0-6-1 0,0 6-6 0,0 0-5 16,-1-4-4-16,-1 1-5 15,-2 4-7-15,0-3-5 0,-4 0-2 0,-3 1-9 16,-2 0-4-16,-2 0-5 0,4 3-4 0,-1-1-2 16,3 2 0-16,-2-1-6 0,-4-1-3 0,0 4 2 15,-2 1 0-15,1 1-3 0,0 1-5 0,0 0-3 16,0-1-7-16,2 2 0 0,-2 0-4 0,2 1-2 15,-1 0-5-15,1 2 1 0,-1 1 2 0,1 0 0 16,-2 1 2-16,-2 2-1 0,0 0 1 0,2-1-2 16,-1 0 1-16,2 0-1 0,2-2-3 0,2-1 1 15,1-1-2-15,0 2 0 0,3-1 0 0,2 1-2 16,-2 1 1-16,0 2-1 0,0 1 0 16,2 3 2-16,-1 3-2 0,0 2 1 0,-1 3 0 15,3 1 1-15,-4 0 0 0,3-1 0 0,0 0 0 16,-1 0-2-16,2-1 2 0,1 0-1 0,0-3-1 15,2-1 4-15,0-1-2 0,1-3-3 0,1 1 3 16,3-3-3-16,-1 1-1 0,1 1 1 0,3-2 0 16,-2 0-3-16,3 1 2 0,0-2 3 15,4 3-2-15,-1-1 2 0,3 0 1 0,-1 0-2 16,1 2 2-16,2-1 0 0,2-2 2 0,-3 1-2 16,4-2 0-16,-3-2 1 0,2-2 0 0,-1-3 4 15,4 1-3-15,1 0 1 0,-3-3-1 16,1-2-1-16,-2 1 2 0,2-3 0 0,-1 1-2 15,3-2-1-15,-3-1 3 0,0 0 6 0,-3-1 2 16,3-1 3-16,1-2 0 0,1-1 2 0,1 0 2 16,1-3-1-16,0 0-2 0,3-1-5 0,2-2-1 15,-2-1-2-15,-1 0 2 0,0-2-1 0,-2 1 2 16,1-4 4-16,0 0-1 0,-1-3-1 0,-2-3 2 16,0 0 3-16,-2-2-1 0,-2-2 2 0,1-4 1 15,0 0 3-15,-1-3 14 0,-3 3 13 0,-1-1 15 16,-3 2 7-16,-1-1 8 0,-3 0-3 0,-2 1 9 15,-1 1 20-15,-3 3 9 0,-2 3 5 0,-1 2-3 16,-1 1 3-16,-1 1-3 0,-2 2 7 0,-1 2-11 16,1 1-29-16,-4-2-22 15,-2-2-20-15,-3-2-15 0,-3-3-25 0,-4-2-14 16,-4-3-12-16,-3 0-2 0,-3-2-6 0,-2-1-36 16,-3 2-24-16,-5 1-28 0,2 4-11 0,-3 5-33 15,-3 6-37-15,1 8-37 0,-2 6-49 0,0 7-46 16,-2 9-63-16</inkml:trace>
  <inkml:trace contextRef="#ctx0" brushRef="#br3" timeOffset="-115162.29">10418 6991 91 0,'3'-5'39'0,"3"0"10"0,-6 5 10 15,0 0 13-15,0 0 15 0,0 0 2 0,0 0 3 16,0 0 2-16,0 0 4 0,0 0 4 0,0 0-2 15,0 0-2-15,3-6-13 0,-1-2-12 16,-8 3-11-16,-1 0-6 0,-1 1-11 0,0 1-6 16,0-1 2-16,-2 1-2 0,0 0 4 0,0 0 4 15,2 2 3-15,8 1-2 0,0 0 0 0,-6-2-4 16,0 0-12-16,-1 1-5 0,2 0-6 0,5 1-2 16,-8 0-5-16,2-1-2 0,6 1-5 0,-7-1-1 15,-1 1 0-15,1 0-2 0,-1 0-1 0,1 0 0 16,-2 1 0-16,1 0-2 0,-1-1 3 0,2 0-1 15,7 0 0-15,-8 2 0 0,0-1-1 0,8-1 1 16,0 0 0-16,-7 2 1 0,0-1-2 0,-2 0 1 16,0 1 0-16,0 2-2 0,0-1 1 15,-3 1 32-15,0 2-33 0,-2-2-2 0,-1 3 2 16,-2 0-2-16,2-1-1 0,-2 1 2 0,2-2 0 16,0 1-32-16,3-1 30 0,1-1 2 15,1 0-1-15,1-1 1 0,9-3-2 0,-6 2 2 16,6-2 0-16,0 0-1 0,-8 4 1 0,0 0 0 15,0 1-1-15,1 1-1 0,-1-1 2 0,-1 0-1 16,1 1-2-16,1-1 1 0,-2 1-1 0,9-6 0 16,-7 6 3-16,2 0-1 0,-2 0 0 0,3 2-1 15,-4 2 4-15,0 1-2 0,0 2 0 16,-2-1 1-16,2 0-1 0,-1 0 1 0,3-1 1 0,0 2-2 16,0-3-2-16,0-1 1 0,2-2 1 0,1-2-1 15,1 3-1-15,1 1 1 0,-3 1 1 16,2 0 0-16,-1 2 0 0,-1-2 0 0,1 1 0 15,1 0 0-15,-1 3 0 0,0 1 0 0,0-2-1 16,1-1 1-16,0 0 0 0,1-1 0 0,-2 0 0 16,3 0 0-16,-2-2-2 0,1 1 1 0,1-2-1 15,2-2 0-15,-1 0-1 0,-1 1 0 0,1 1 0 16,1 1 0-16,-1 2 2 0,2 2-1 0,1 2 1 16,-1-1 2-16,1 1-1 0,-2 1-1 15,4-1-2-15,-1 0 0 0,0 0 2 16,1 1-1-16,2-4 1 0,1 1-2 0,1-2 0 0,1 0 3 15,2 0 2-15,1 2 1 0,1-1 1 16,4 1 0-16,3-3 0 0,0-1 3 0,-2 1 10 16,4-1 9-16,-1-1 2 0,1 0 1 0,0-1-3 15,-3-3 4-15,2 0 7 0,-2-2 2 0,-3 2 1 16,3-2-9-16,1-2-3 0,-1 0 2 0,1 0 1 16,3-2-1-16,0-2-8 0,1 1-3 0,0-1-9 15,-2 0-2-15,-1-2 2 0,1 2-1 16,-2-2-2-16,-1 0-2 0,0-1 1 0,-3 1-2 0,-1-1 2 15,-1 2-1-15,0-2 1 0,1-1-2 0,2 0-1 16,-1-3 0-16,-1 3 1 0,0-2 2 0,-1 0 1 16,1-1 0-16,-1-1 3 0,2-2 11 15,0 1 12-15,-4 0 6 0,-1 1 5 0,0-1 7 16,-3 0 9-16,2 0 5 0,-3 1 1 0,-1 1 2 16,-3 2-3-16,3-1-1 0,-3 2-2 15,-2-1-8-15,1 0-9 0,2-1-1 0,-1 2-4 16,-1 0-9-16,1-1-3 0,-1-1-1 0,0 1 3 15,-1 0 8-15,1 2 4 0,-2-2 5 0,0 3 8 16,-2 0 4-16,0 6 4 0,0 0-3 0,0-7-4 16,-3-1-10-16,-2-3-6 0,0-3-9 0,-2-4-11 15,-2-2-7-15,-1-1-9 0,1-1-3 0,-3-3-1 16,0 0 0-16,-2 0 0 0,3 2-1 0,-1 2-1 16,0 2-3-16,-2 0-12 0,-1 1-6 15,1 2-2-15,-2 1-8 0,2 2-9 0,-2-1-24 16,-2-1-35-16,-5-1-46 0,-4 3-34 0,-4 3-43 15,-5 5-52-15,-4 3-50 0,-4 3-59 0</inkml:trace>
  <inkml:trace contextRef="#ctx0" brushRef="#br3" timeOffset="-112603.87">10556 6914 60 0,'-5'5'20'16,"5"-5"11"-16,0 0 9 0,0 0 10 0,0 0 14 15,0 0 12-15,0 0 12 0,0 0 5 0,0 0 5 16,0 0 4-16,0 0 7 0,-7 0-7 0,1-1-6 15,1-2-4-15,-1-1-10 0,1-3-9 0,1-2-2 16,-1 0-7-16,3-2-9 0,-1 2 5 0,1-2 1 16,0 3-8-16,1 0-4 0,0-1-1 0,1 1-8 15,-1 3-6-15,1 5-2 0,0 0-5 0,0 0-3 16,0 0 3-16,0 0 3 0,0-5 2 16,0 5 2-16,0 0 2 0,0-6-5 0,0 6-2 15,0 0-2-15,-1-6-4 0,-1-1-3 0,0 1-5 16,-2-1-2-16,3 0-3 0,-2-4-4 0,2-2-12 15,-2-2-7-15,-1-1 1 0,0-2-3 16,1 2 1-16,0-1 2 0,1 1-3 0,1 0 4 16,-1 3 8-16,2 13 7 0,0 0 4 0,0 0-1 15,0 0 0-15,-1-11-2 0,1 11 2 0,0 0 3 16,0 0 0-16,0 0 0 0,-2-9-1 0,1 1-2 16,2-4-6-16,1 1-1 0,-1-4-3 0,0-2-2 15,2-3-4-15,-3-5-3 0,3-5-4 0,0-2-3 16,2-1 5-16,-1-1 1 0,1 1 2 0,1 0-4 15,0 1 2-15,-1 2 2 0,0 2 4 0,2 3 2 16,-2 2 1-16,0 2 0 0,0 0 1 16,-1 0-1-16,1-1-2 0,-1 3 2 0,1-2-2 15,-1-1 2-15,2-2-2 0,-1-1 2 0,1-1-4 16,2-2 6-16,-2-1 2 0,3-1-1 0,-1-1-2 16,2-3-1-16,-1 1 1 0,2-4-3 15,0-1 3-15,0-1-2 0,1-2-1 0,-1-1 2 16,-1 1 0-16,0 1 1 0,2 2 0 0,-4-1 0 15,3 1 0-15,-1 2 3 0,0 1-1 0,-2 2 0 16,3 4 1-16,-2 0-3 0,1 1 0 0,1 0-7 16,-2 0-1-16,2 2-4 0,2-2 3 0,-2 2-1 15,1 2 0-15,0 0 1 0,3-1-1 16,3-1 0-16,0 1-9 0,4 1-1 0,2 0-2 0,-3 1-1 16,1 1 1-16,1 4-1 0,-4 1 2 15,3 0 7-15,-2 2 10 0,-3 4 4 0,-2 2-1 16,-3 4-2-16,-2 2-2 0,0-1-1 0,-1 1-1 15,2 0 2-15,-1-1-1 0,0 3-2 0,-1 0 4 16,-2 0 1-16,-7 1 2 0,6 0 1 0,-6 0 0 16,8-1 2-16,-8 1 0 0,0 0-1 0,8-1 1 15,-8 1-1-15,7-1 43 0,0 0-41 0,-1 1-1 16,1 0-1-16,-7 0 2 0,5-2-1 0,1 1 1 16,1 0 0-16,-7 1-41 0,0 0 41 0,0 0 1 15,6-2-1-15,1 1 0 0,-7 1 2 16,0 0-2-16,0 0 1 0,0 0 2 15,0 0 1-15,0 0 2 0,0 0 1 0,0 0 6 0,0 0 2 16,0 0 4-16,0 0-2 0,0 0 1 16,0 0-1-16,0-2-1 0,-2 2-2 0,-1 0-7 15,-2 0-7-15,0 0-4 0,-4-1-1 0,0 1-2 16,-2-1 0-16,-4 0 0 0,0 0 0 0,7 0 1 16,-2 0 5-16,-2-1-1 0,2 2 1 0,-1-1-2 15,1 1 0-15,1 0-1 0,-3-1 0 0,4 1 0 16,0 0 0-16,-2 0 0 0,1 0-1 0,3 1 4 15,6-1-2-15,0 0 2 0,0 0-1 0,0 0 1 16,0 0-4-16,0 0 0 0,0 0-4 16,0-2-5-16,0 2-2 0,0 0-2 0,0-1-3 15,0 1-3-15,2-2-5 0,1 2 5 0,3 1 3 16,2-1 3-16,1 1 2 0,4 1 5 0,0 0 3 16,5 1 1-16,-6 1 7 0,2 2-2 0,1 0 1 15,0-1 1-15,3 2-2 0,-2 1-1 0,2-1-1 16,-1 0 3-16,-3-1-2 0,-3-1 0 0,1 1 0 15,-3-2 1-15,-9-4 0 0,0 0 1 16,0 0 5-16,0 0 2 0,0 0 6 0,0 0 10 16,0 0 3-16,0 0 5 0,0 0 1 0,0 0 4 15,0 0 2-15,0 0 0 0,4 7-3 0,-1-3-8 16,-4 1-1-16,-2-2-6 0,-3 0 3 0,1 1-3 16,5-4-5-16,-7 1-1 0,-1 2-3 15,8-3-1-15,-7 4-1 0,-3 0 1 0,4-2-4 16,-3 1-2-16,2 1 1 0,-2-1-1 0,1 3 0 15,-3-1-1-15,0 3-2 0,-3 2 0 0,1-1 1 16,-1 1 0-16,0 1-2 0,2-2 0 0,0 1-1 16,3 0 1-16,0 0-1 0,0-1-8 0,2-1-24 15,1-2-18-15,4 2-15 0,-1-1-23 0,3 2-32 16,1 1-35-16,-1 0-40 0</inkml:trace>
  <inkml:trace contextRef="#ctx0" brushRef="#br3" timeOffset="-110369.2">12264 7984 125 0,'-2'-7'63'0,"2"7"21"0,-4-6 18 16,4 6 21-16,0 0 18 0,-4-5-12 0,-2 0-11 16,-3-1-4-16,1 2-1 0,-1 0-1 0,0 0-2 15,0 0-9-15,-1 1-9 0,1-1 1 0,-1 1 0 16,2 0-8-16,-2 0-11 0,3 1-16 16,-2 0-17-16,1 0-9 0,-1 0-9 0,-1 1-3 15,1 0-3-15,-4-2-5 0,-2 2-5 0,-2-2-1 16,1 3 0-16,1-1-2 0,-3 0 2 0,1 1-2 15,0 0 0-15,-2 2 2 0,1-1-1 0,-2 3 1 16,1-1-2-16,2 2 1 0,-2-2-3 0,2 3 1 16,1-1-2-16,1-1-1 0,1 1 0 15,3-2-1-15,0 2 1 0,2-2-1 0,2 0-1 16,2 2 0-16,-1 1-1 0,-3 0 1 0,0 2 1 16,-2 3 1-16,-3 3 0 0,-1 0 0 0,0 1-1 15,1 3 1-15,-2-2 1 0,2 4 0 0,1 1-1 16,0 0 0-16,3 0-1 0,0-1 1 0,1 2 0 15,4-3 0-15,-1 0-3 0,1-1 0 0,0 0 0 16,4-1-1-16,-1-2 1 0,1 1-1 0,2-1 0 16,1 0-2-16,1 0 3 0,2 3 1 0,1 1 2 15,0 3 0-15,2 3-2 0,2 2 1 0,2-1 1 16,2 3 1-16,1-1-2 16,0-1-3-16,2-1-2 0,2-1-1 0,-1-1-4 0,1-4-1 15,0-2-1-15,-1-2 1 0,0-3-1 16,-1-1 5-16,1-2-1 0,0 1 2 0,1-2 6 15,2-2-1-15,-2-1 2 0,3 0 0 0,2 0 3 16,3-3-2-16,-1 0 2 0,3-1 0 0,1-2 0 16,-2-1 0-16,2-3-2 0,-2 1 1 0,-1-2-2 15,-1-1 0-15,0 0 0 0,-3 0-2 0,-1-1 1 16,0 1-2-16,-2-1 3 0,-3 2 0 0,2-1 0 16,0-1 0-16,1 1-2 0,-4 0 4 0,1-1-2 15,-1 0 3-15,-2-1-2 0,0-2 2 16,1 0 0-16,-1 1-2 0,1-4 2 0,-2 2-1 15,2-4 0-15,-1 0-3 0,0-1-2 0,-1 0 0 16,4 0 0-16,-3-2 0 0,0 1 1 0,0-3-1 16,-4 3 0-16,1-2 6 0,-2 3 11 0,0 0 0 15,-2-2 2-15,-2 2 3 0,0 0 11 0,-3 2 0 16,-1-2 0-16,-1 1-1 0,-1-3-8 16,2 1 4-16,-2-2-3 0,0-3 2 0,-2 2 5 15,-2 0 2-15,-2-2 13 0,2 1 8 0,-1-1 6 16,-1 0-4-16,0 1-1 0,-4-3-6 0,-3 2-16 15,-2 1-3-15,0 0-9 0,-3-1-15 0,-2 1-10 16,-3-1-1-16,-6 1-13 0,-3 1-7 0,-5 4-11 16,-2 2-22-16,-1 3-30 0,-4 3-23 15,-7 3-34-15,-1 5-52 0,-3 1-78 0</inkml:trace>
  <inkml:trace contextRef="#ctx0" brushRef="#br3" timeOffset="-108752.3">12288 7775 100 0,'-9'6'21'0,"9"-6"10"15,0 0 7-15,0 0 7 0,0 0 8 0,0 0 6 16,0 0 0-16,-8 5 1 0,8-5 2 0,0 0-1 16,0 0 1-16,0 0 5 0,0 0 6 0,0 0 8 15,0 0 5-15,0 0 7 0,0 0 4 16,0 0 2-16,0 0 4 0,0 0 0 0,0 0-2 16,0 0-7-16,0 0-3 0,0 0-5 0,0 0-5 15,0 0-3-15,0 0-1 0,0 0 1 0,-1-4 4 16,0-4-13-16,2-3-8 0,-1-3-10 15,1-5-7-15,0 0-9 0,-1-4-11 16,2 0-3-16,-1-3-14 0,2-1 5 0,-4 9 1 0,0 1-1 16,-1 0 1-16,0 4 1 0,1 2-2 0,0-1-14 15,0-3-14-15,-1-3 1 0,0-1-4 16,-2-4 1-16,1-3 1 0,1-4-3 0,1-2 2 0,-2-5-2 16,2-1 13-16,1 3-1 0,-1 3 2 15,1 4-1-15,1 2-1 0,1 1 1 0,0 1-2 16,-2 1 6-16,3 0-4 0,1 0-10 0,0-3-13 15,-1 1 4-15,0-2-3 0,2-2 2 0,-1 0 2 16,0-3 2-16,0 0 4 0,1 0 9 0,0 1 13 16,1 2-2-16,-1 0 2 0,2-2-3 0,-2-5 1 15,2-3-4-15,2-2 2 0,0-4 2 0,-1 1-1 16,0 1 0-16,0 2 2 0,-1-2 1 0,1 3-3 16,-2 0 1-16,3 2 2 0,-3 4-2 0,0 2 0 15,-1 5 1-15,0-1-1 0,2 2 2 16,-1-2 0-16,-1-1 0 0,1-1-2 15,0 2 1-15,2 1-1 0,-2-1 2 0,0 0-1 16,2-4-2-16,-2-2 1 0,4 0-1 0,-1 0 0 16,0 1 0-16,3-1 1 0,-3-2-1 0,1-3 0 15,0-2 0-15,0 2 0 0,-2 6 3 0,3 1 4 16,-4 4 6-16,0-1 0 0,-1 5-2 0,2-1 0 16,-2 2-1-16,2 0-9 0,0-2-3 0,5 0-5 15,-2-2-6-15,1-2-1 0,3-2 1 0,1-3 1 16,3-4 0-16,1 0 8 0,0-1 3 0,2 1-8 15,0-1-9-15,2 1-4 0,-1-3 0 0,7 2-1 16,0 2-1-16,-3 3 1 0,0 4-1 16,-2 3 9-16,-1 4 9 0,-3 4 3 0,-2 4 2 15,-4 3-1-15,-1 4 2 0,-7 2 0 0,-7 6 2 16,0 0-4-16,0 0 2 0,0 0 0 0,0 0 0 16,0 0 0-16,0 0 2 0,0 0 1 0,0 0-1 15,0 0 1-15,0 0-5 0,0 0-3 0,0 0 1 16,0 0-4-16,0 0-7 0,0 0-6 0,0-4-4 15,0 0-2-15,-3 1-3 0,-2 2-8 16,-2 1-13-16,-9 0-3 0,-4 1-2 0,1-1 1 16,-3 1 2-16,-2 2 1 0,4-1 2 0,-3 3 8 15,-1-2 11-15,0 1 2 0,2 0 5 16,5 2 4-16,3-2 1 0,-1 2 2 0,0-1 5 0,1-2 2 16,4 2 1-16,1-3 4 0,1 1 5 15,8-3-1-15,0 0 1 0,0 0 0 0,0 0-1 16,0 0 1-16,0 0 1 0,0 0-1 0,0 0-1 15,0 0 2-15,0 0 0 0,0 0 1 0,0 0-1 16,0 1 0-16,1-2 1 0,1-1-1 0,3 1 9 16,1-1 4-16,4-2 8 0,1 0 2 0,2-1 3 15,1 0 2-15,4-1 5 0,-5 1 5 0,3-2-8 16,-1 2-6-16,-1-1-7 0,-2 1-2 0,1 3-3 16,-3 0-1-16,0 0 0 0,-10 2 2 15,0 0 3-15,8-2 4 0,-8 2 6 0,0 0 4 0,0 0 4 16,0 0 1-16,0 0-4 0,0 0-6 15,0 0-3-15,0 0-5 0,0 0-7 0,0 0-4 16,0 0-4-16,0 0-3 0,0 0-1 0,0 0-2 16,0 0-3-16,0 0-2 0,6 3-2 0,-2 2 0 15,-2 2 0-15,0 1 0 0,3 4 2 16,3 0-1-16,-3-1 0 0,2 1-1 0,0 2 0 16,-2 0 0-16,2-2-2 0,3 1 2 0,0-3 2 15,-3 1-1-15,-3-2 4 0,0-2 0 0,-4-7 4 16,3 7 0-16,-2 0-1 0,-1-1-1 0,0-6-1 15,0 0 1-15,0 0-1 0,1 6 3 0,-1-6-1 16,0 0 1-16,0 0 1 0,0 0 0 0,0 0-1 16,0 0 1-16,0 0 2 0,0 0-2 0,0 0 2 15,0 0-1-15,0 0 1 0,0 0-2 16,0 0 2-16,0 0 0 0,0 0-2 0,0 0 1 16,0 0 1-16,0 0 2 0,0 6 1 0,0-6 4 15,0 0-2-15,0 0 0 0,0 0 0 0,0 0 0 16,0 0 1-16,0 0-4 0,0 0-1 0,0 0-3 15,0 0 0-15,0 0 0 0,0 0-5 0,0 0-14 16,0 0-31-16,0 0-32 0,0 0-41 0,0 0-45 16,0 6-26-16,0 2-3 0</inkml:trace>
  <inkml:trace contextRef="#ctx0" brushRef="#br3" timeOffset="-106437.03">13838 8701 160 0,'-9'-3'57'0,"-1"0"11"0,-1 0 15 0,2 0 16 16,1-1 12-16,-3-1-10 0,1 0 1 0,0 0 7 15,-2 0 3-15,0-1-5 0,-2 1-6 0,1 1-6 16,0-1-1-16,0 0 1 0,1 2-7 0,2 2-12 16,-2-2-12-16,2 1-6 0,-2 1-7 0,-1 0-10 15,0 0-13-15,0 1-10 0,-2 0-9 0,-2 1-5 16,1-1 2-16,-1 1 1 0,-2 1-1 0,1 0 1 16,0 0 1-16,0 0-2 0,2 2 2 15,1-1-1-15,1 0 0 0,1 1-2 16,0-1-1-16,-1 1 0 0,3-2 0 0,-2 2-1 15,1-1 0-15,-1 2-1 0,0-1-1 0,1 2 0 16,0-2 1-16,-1 2-2 0,0 0 0 0,0 0 0 16,-3 0-2-16,0 3 2 0,-3 0-1 0,0 1 0 15,0 1-1-15,-1-2 2 0,2 0-1 0,0-1 1 16,3-1 0-16,-1 0 0 0,2-1 1 0,14-6-1 16,-10 4 0-16,10-4-1 0,0 0 1 0,0 0-2 15,-8 5 1-15,8-5-2 0,-3 3-3 0,0 1 2 16,-2 1 0-16,0 2 1 0,-2 3 0 0,-3 2 3 15,1 4 0-15,-3 1 2 0,0 3 0 16,0-2 1-16,-3 3 0 0,2-1-2 0,2-1 1 16,1-2-4-16,2 3 1 0,2-7-2 0,1 0 0 15,2-2 2-15,0-1-2 0,1-2 0 0,1-1 2 16,1 0 1-16,0 1 1 0,0-1-1 0,-1-2 0 16,1 4-1-16,-1 1 1 0,-1 1 0 0,1 0-1 15,-1 4-1-15,1 0 0 0,-1 1 2 0,-2 1 1 16,1 2-1-16,0-2 0 15,0 1 0-15,0-1 1 0,2-2-2 0,0-2 1 0,0-1 0 16,0-3-3-16,0-1 1 0,1-8 1 0,0 9-1 16,0-3-2-16,0-6 4 0,1 8-1 15,-1-2-1-15,3 0 2 0,0 1 0 0,0 0 0 16,1 4 0-16,0 2 3 0,1 1-1 0,0 1-1 16,2 2 1-16,-3-1-1 0,4 1-1 0,-3 1 2 15,0-1-2-15,2 1-2 0,-1-3 2 0,4-1 0 16,-3-1 0-16,0-3 1 0,4 1 2 0,4 0-1 15,-1 0 1-15,3 0-1 0,0-2 0 0,0 1-2 16,1 0 1-16,-1 1-1 0,4-2-1 0,0 1 1 16,-3-1 0-16,-3-1 0 0,0 0 0 0,1 0 1 15,-1 0 1-15,2-1-1 0,-1 0 2 16,0-3 0-16,-2 1-1 0,2-2 0 0,-2 1 1 16,3-1 0-16,-5-1-3 0,3-1 1 0,-1 0 1 15,2-2 0-15,0 0 1 0,4 1 1 0,1 0-2 16,1-1-1-16,3-1 3 0,0 0-1 15,2-1 0-15,-3 0-2 0,3-2 1 0,1 0 1 16,-3 1 0-16,-2-3-1 0,-4 2 0 0,0 0-1 16,-2-2 1-16,0 0-2 0,-1 1 0 0,-2 0 0 15,0 0 1-15,-4-1 1 0,0 0-1 0,1-1 0 16,2-4 1-16,0-1 1 0,3-4-1 0,0-2 0 16,2-4-2-16,2-4-2 0,0-3 1 0,4-4 1 15,-2 0 0-15,0 2 4 0,-4 0 12 16,-2 2 1-16,-1 1 4 0,-1 2 6 0,-3 4 12 0,-5 3 11 15,-2 4 16-15,-1 4 11 0,-4 1-1 16,1-2 6-16,-2-1 3 0,-1 2-3 0,-5-3-18 16,-2-4-14-16,-2-2-16 0,1-2-12 0,-3 0-4 15,0-3-4-15,0-2-7 0,-4 0-3 0,0-2 6 16,-1-2-5-16,0 3-7 0,3 3-6 0,-5 1-11 16,-1 1-20-16,-4-5-37 0,-8 3-31 0,-4 1-45 15,-5 3-36-15,-5 5-51 0,-5 4-56 0</inkml:trace>
  <inkml:trace contextRef="#ctx0" brushRef="#br3" timeOffset="-104085.52">13577 8652 115 0,'-6'5'45'0,"6"-5"12"0,0 0 8 16,0 0 8-16,0 0 7 0,-8 4-13 0,8-4-7 15,0 0-8-15,-5 4-9 0,5-4-11 16,0 0-6-16,0 0-5 0,-7 2-4 0,7-2 0 16,0 0 4-16,0 0 3 0,0 0 5 0,0 0 4 15,0 0 6-15,0 0 3 0,0 0 5 0,0 0 4 16,0 0 1-16,0 0 3 0,0 0 0 0,0 0 0 16,0 0 1-16,0 0-4 0,0 0-1 0,0 0-3 15,0 0-3-15,0 0-2 0,-5 0-4 0,5 0 0 16,0 0-1-16,0 0 1 0,0 0 1 0,0 0 0 15,0 0-2-15,0 0-2 0,0 0-2 0,0 0-3 16,0 0-2-16,0 0-5 0,0 0-2 0,0 0-2 16,0 0 0-16,0 0 0 0,0 0 1 15,0 0 2-15,0 0 1 0,0 0 0 0,0 0 1 16,0 0 2-16,0 0-2 0,0 0 2 0,0 0 0 16,-2-3-3-16,1-2-1 0,-1 1-2 0,1 0-3 15,1 4-1-15,0 0-1 0,0 0-3 16,0 0-3-16,0 0 0 0,0 0-5 0,0 0 1 15,0 0-2-15,1-4-1 0,0 0-1 0,-1 4 0 16,0 0 1-16,0 0 0 0,0 0 2 0,0 0 1 16,0 0 0-16,0 0 1 0,0 0 0 0,1-7 0 15,-1 7-1-15,2-7-2 0,-2 7 0 0,0 0-1 16,1-7 1-16,3-1-1 0,-4 8 0 0,0 0 1 16,-1-5 0-16,1 5 2 0,-1-6-2 15,0-1 1-15,0-1-3 0,1 0 1 0,-1 1 0 16,1 0-2-16,0 0 3 0,-1-1-1 0,1 0-1 15,0-3 1-15,0 1-2 0,0 0 2 0,0-2 0 16,0 1 0-16,0-1-5 0,-1-1 2 0,1-2 0 16,0-1 0-16,-1 0 0 0,1-2-1 0,0-1 0 15,0-4-8-15,0-1 3 0,0-6-1 0,0 0 2 16,0-1-3-16,0 0 3 0,-1 0-1 0,2 2 0 16,-1 3 8-16,0 2-2 0,0 5 0 0,0-1 0 15,1 3 0-15,1-1-2 0,-1 0 1 0,1 0-1 16,2-3 1-16,-1-1 0 15,1-4-2-15,0-1 0 0,2-1 0 0,-1-1 2 16,-1 1 0-16,-1-1-1 0,3-3-1 0,-1 1 2 16,-1-2 1-16,3 0-1 0,-1 2-1 0,-3-2-1 15,2 2-1-15,-1 0 1 0,0 4 3 0,0 3-1 16,-1 4-1-16,0-2 2 0,-1 0-7 0,1-3-3 16,-1-5-11-16,1-1-2 0,1-2-2 0,0-5-6 15,3-6-2-15,-1-2 1 0,2-3 6 0,-2-3 4 16,4 0 12-16,-2 2-1 0,3 2 1 0,-3 0 6 15,3-2-5-15,0 1-2 0,-1 1 0 0,1 0 1 16,-1 2 0-16,-1 1 1 0,1 3 1 0,-3 0 1 16,0 1 5-16,-1 3 4 0,-1 6 0 15,0 2 1-15,-2-1-1 0,1 1-1 0,-1 0 0 16,2 3-1-16,-1 1 2 0,3 1-2 0,0 0-6 16,-1-4 0-16,2-2 2 0,2-2 0 0,2 2 0 15,-1-3-1-15,2-3-2 0,6-2 3 0,1-6 4 16,1 1-3-16,0 1 0 0,3 0-1 15,0 2 0-15,-1 1 0 0,0 2 2 0,-1-1-3 16,-1 3 0-16,-6 4 4 0,0 4 2 0,-2 3 2 16,-1 0 0-16,-1 4 0 0,-1-2-3 0,3 0 3 15,-1-2-6-15,4 0-7 0,3 1-6 0,2-5 1 16,2-3-2-16,2 0 0 0,3-6 1 16,3-2-1-16,2-1 5 0,2-1 6 0,-1 0 3 15,-1 0 1-15,-3 1 0 0,-1 3 2 0,-3 4 0 16,-3 2 3-16,-3 4 0 0,-5 5 1 0,-2 6 2 15,-4 2 1-15,-9 15 0 0,0 0 0 0,0 0 0 16,6-10-1-16,-6 10-2 0,0 0-1 0,0 0-5 16,0 0-3-16,0 0-2 0,0 0-5 0,0 0 0 15,0 0-4-15,-1-6-2 0,-1 4-5 0,-1 2 2 16,-1 1-3-16,-2 0-2 0,-2 0 1 0,0 1-1 16,0-1 4-16,-2 1 0 0,-1-1 4 0,3-1 1 15,-2 0 4-15,0-1 2 0,-1 0 2 16,-1 1-1-16,-1-1-4 0,1 0-3 0,-1 2-5 15,0 1-12-15,-1-1-7 0,0-1-2 16,2 2-2-16,-1 0 1 0,0 0 2 0,0-1 4 16,2 1 6-16,0 0 10 0,-2 1 8 0,3-1-1 15,0 2 4-15,0 0 3 0,1-1 2 0,1-1 0 16,2 2 2-16,6-4 1 0,0 0 2 0,0 0 1 16,0 0 0-16,0 0-1 0,0 0-2 0,0 0 2 15,0 0-2-15,0 0 1 0,0 0-2 0,0 0 3 16,0 0-1-16,0 0 1 0,0 0 0 0,0 0 1 15,0 1 0-15,2-1 1 0,1 0 5 0,1-2-2 16,2-1 0-16,-1 0 0 0,4 0 3 0,1-2 1 16,2 1 4-16,3-1-1 0,-6 3-1 15,0-2 0-15,2 1 1 0,0 0 2 0,2-1 3 16,3 1-1-16,2-2-1 0,-3 1 2 0,-2 1-2 16,-2 1 2-16,-2 0-1 0,-9 2-1 0,0 0-5 15,0 0-2-15,0 0-2 0,0 0-2 0,0 0-2 16,0 0-1-16,7 2-1 0,-3 0-2 0,0 3-1 15,-4 1-2-15,-2 1 1 0,-3 4-1 0,1 0 3 16,1 3-1-16,0 0 1 0,1 1 2 0,1-3 1 16,1 1 1-16,1 1 0 0,0-3 1 15,0 0-1-15,1-2 2 0,-2-9-1 0,0 0-2 16,0 0 1-16,0 0 1 0,0 0-1 0,0 0 2 16,0 0-2-16,0 0 2 0,0 0 1 15,0 0 6-15,0 0 20 0,0 0 14 0,0 0 14 16,0 0 7-16,0 0 7 0,0 0 7 0,-2 7 6 15,2-7 4-15,0 0-8 0,0 0-5 0,0 0-2 16,0 0-3-16,0 0-2 0,0 0-4 0,-4 3-6 16,2-2-5-16,-2-1-9 0,0-2-9 0,-2-3-15 15,-2-1-5-15,-1-2-8 0,-3-1-8 0,-4-2-20 16,3 0-38-16,-2 2-48 0,-4 0-58 0,-2 3-75 16,-5 0-72-16</inkml:trace>
  <inkml:trace contextRef="#ctx0" brushRef="#br3" timeOffset="-101060.86">15054 5399 207 0,'-7'-3'51'0,"-3"-1"10"15,10 4 11-15,-6-3 10 0,-3 1 14 0,9 2-11 16,-5-3-10-16,5 3 0 0,-8-3 6 15,8 3-2-15,-7-1-3 0,7 1-4 0,0 0-9 16,0 0-8-16,0 0-4 0,0 0-8 0,0 0-10 16,-7-2-9-16,-1 2-6 0,8 0-5 0,-8-1-2 15,-1 0 2-15,2 1 1 0,-2 0 2 0,2 0 5 16,0 3 4-16,0-1 1 0,-4 0 2 0,2-1-1 16,-2 2-1-16,0-2-2 0,2 2 0 15,-1 0-2-15,1 1-2 0,-2-3-3 0,1 1-3 16,1 3-1-16,0-1-3 0,3 0-2 0,0-3-3 15,-1 3-4-15,2-1-1 0,-3-1 1 0,1 3-1 16,-2 1 2-16,-2 2-1 0,-1-4-2 0,0 3 1 16,-2 0 0-16,1 1 0 0,-1 1-2 0,0-1 2 15,-2 2 0-15,2-1-1 0,-1 0 1 0,0-1 0 16,0 1 1-16,2-1-1 0,1 0 0 0,-2-1 0 16,2 0-1-16,0 0 1 0,2 0 0 0,0-2-1 15,2 0-2-15,8-5 0 0,-5 4 2 0,5-4-2 16,-6 4-2-16,2 0 1 0,1 2 0 15,-2 1 1-15,-4 4 0 0,2 3 2 0,-3 1-3 16,0 3 2-16,-2 0 2 0,1 0-1 16,0 0-2-16,1 1 0 0,-1-1 0 0,1 1 2 15,2-2 1-15,0-1 0 0,2-1 1 0,0-3 1 16,1 0-1-16,-2 0 1 0,3 0 0 0,0 0-2 16,0-2-1-16,1-2 0 0,1-1-4 0,1-2 2 15,0 0 2-15,1-5-1 0,0 0-2 0,-2 5 0 16,0 0 1-16,2 0 0 0,-1 1 1 0,1-6-1 15,-1 6-1-15,1 0 1 0,-3 2 1 0,3 0 4 16,2 1-2-16,-1 0 0 0,0 0 3 16,1 2-2-16,1 2 3 0,-1 2-1 0,0-1-2 15,1 0-1-15,1 0 2 0,-1 0-2 0,-2-1-2 16,2 0 2-16,-2 0-1 0,2-2 0 0,1-1-1 16,-3-2 2-16,3 0-1 0,-1 0 1 0,-2 0 0 15,2-1 0-15,1 0 0 0,0 1 1 0,-1-1 1 16,-1-1-2-16,1 0 1 0,1-1-1 0,1 2 0 15,-1 0 0-15,-1-1 0 0,3 0-1 0,0 3-16 16,0-3 17-16,1 3 0 0,0 1 1 16,3 2 2-16,1 2-2 0,0 0 2 0,1-2 0 15,1 1 17-15,-1 1-17 0,2-3 0 0,0 2-2 16,0-3-1-16,-1-1 2 0,-3-3-4 16,2 0 1-16,-3-2-1 0,1 0 1 0,0-3 1 15,-1 2 1-15,3-1 0 0,0-1 1 0,1-2 2 16,3 0 0-16,-1 0 0 0,4-1 2 0,-2 0-2 15,2-2-1-15,0 1 2 0,1 0-1 0,-1-3-1 16,-1 1-2-16,1-4 2 0,-1 0-2 0,0 1 1 16,0 0 1-16,-1-1 1 0,3 3 1 0,-1-5 3 15,-2 0 4-15,0 2 2 0,-1 0 2 0,1 2 1 16,-1-1-2-16,1-1 0 0,-3-2-1 0,4 2 0 16,-3-4-3-16,1 1-4 0,1 0 2 0,-1 0 5 15,0-1 9-15,-1 0 8 0,-2 1 8 0,1 0 16 16,-3 1 10-16,1 0 8 0,-1-1-1 0,-1 2-7 15,0-1-7-15,0 0-7 0,0-3-8 16,0 2-11-16,1-1-6 0,-1-1-3 0,0-2-2 16,2 0 1-16,-1 0-1 0,-1 0 4 15,-1 0 9-15,-1 1 6 0,0 0-6 0,1-2 1 16,0-1-1-16,0-1 1 0,1-1-1 0,-2 3-1 16,-1 1 0-16,0 0-5 0,3-1 4 0,-4-2 1 15,2-1-1-15,-1-3-1 0,3 0 1 0,-4 0-6 16,2 0-7-16,-3-2-1 0,2-5-2 0,0-2-3 15,-1-5 2-15,2 2 9 0,-2 4 16 0,-2 3 9 16,1 1 3-16,-2 0-1 0,-2 0-3 16,0 1 2-16,0 1-3 0,0 3-4 0,-3 5-3 15,0 1-3-15,-1-4 0 0,2 1-3 0,-5-3-6 16,3-4-7-16,0-2 0 0,0 1-5 0,1-1-11 16,-2-3-9-16,2-2-6 0,0-3-1 0,1-3 5 15,-2-2 5-15,2 1-9 0,1 2 0 0,-1 2 0 16,-3 3 3-16,3 2 1 0,-1 5 1 0,0 3 1 15,0 3 1-15,1 3 10 0,-1 3 3 16,2 14 0-16,-1-8 0 0,-3 1-3 0,0 1 0 16,1-2-1-16,0 0-1 0,-2-2-2 0,0-1-3 15,-1-5-11-15,-3-1-4 0,1 0 3 0,-4 0-1 16,3-2 2-16,-1 2-1 0,-1 0 1 0,2 1 1 16,-2 0 7-16,-1 4 2 0,2 3 0 15,1 2-1-15,-3 0-2 0,3 0 0 0,-2 2-1 16,0-1-2-16,0 2 2 0,-2-1-2 0,2 0-2 15,-1 1-1-15,-1-1 2 0,1 2-1 0,2-1 2 16,-1 1 1-16,2-1 2 0,1 1 1 0,-2 0 0 16,2-1 0-16,0 1 1 0,-1 0-4 0,-1 1 2 15,2-1-2-15,-3 1 1 0,2-1-1 0,-1 0 2 16,0 0-1-16,-1 1 3 0,-2-1 0 0,-3 1-1 16,1 0 43-16,-2-1-46 0,1 0-3 0,-1 1-1 15,2-1 1-15,-2 1-1 0,2 1 0 16,-2-1-1-16,4 2-44 0,1-1 42 15,4 1 2-15,0-1-5 0,-3 1-9 0,3 0-8 16,-2 1-2-16,-4-1-8 0,-1 1 0 0,-1 1 0 16,-1 1 4-16,0-1 3 0,1 0 11 0,0 1 5 15,2 0 5-15,-1-1 9 0,0 1 2 0,1 0 1 16,1 0 0-16,-1 0 0 0,3-1-1 0,-1 1 0 16,-1 1-1-16,0-1 1 0,2-1 3 0,1 1-2 15,2-1 0-15,8-2-1 0,0 0 1 0,-9 2 0 16,1 1-3-16,2 1-1 0,-2 1-1 0,0 1-3 15,-4 1-2-15,0 3 2 0,-3 1-2 0,-1 2 2 16,0-1 1-16,2 2-2 0,-2-2 3 16,1 1 1-16,1-1 1 0,3 2-4 0,2-3-7 15,1-2-9-15,1 1-2 0,2-1 0 0,-2-1-1 16,1 1 0-16,0 3 2 0,1-2 3 0,-1 1 8 16,2 0 7-16,-3 3 3 0,2-1 1 0,-2 0-1 15,0 3 3-15,1 5-1 0,-3-2 4 16,1 2-2-16,0-1 0 0,1 0 0 0,-1 3 1 15,1 0 0-15,0-2-2 0,-1 0-2 0,3-3-2 16,0-3-2-16,1-2 1 0,2 1 1 0,1 0 0 16,1-1-2-16,0 0 1 0,2 0 1 0,-1 2-1 15,3-1 1-15,0 2-9 0,1 0-9 0,1 1 2 16,0-1 0-16,-1 0 0 0,4 1 2 0,-1-1 1 16,3 2 4-16,1 0 8 0,-1 0 9 15,2 0 0-15,-2-1 0 0,1 0 0 0,2-1 0 16,-1-1 0-16,1 0-3 0,-1 0 0 0,-2-5 0 15,3 1 1-15,0 0-3 0,0-2 1 0,-1 2-2 16,1-2-1-16,-1 1 2 0,2-1-2 0,-2-1 1 16,-1 0-1-16,1 1 4 0,0-1 0 0,2 2 2 15,0 0 2-15,1-1 1 0,-1 3 0 0,2-2-2 16,0 2 3-16,1-1-3 0,-1 1 1 0,0 0 1 16,0-1-2-16,-1-4-9 0,0 1-29 0,-1-1-35 15,3-2-57-15,-1-1-85 16</inkml:trace>
  <inkml:trace contextRef="#ctx0" brushRef="#br3" timeOffset="-94649.27">5809 15369 406 0,'0'0'76'0,"0"0"15"0,0 0 8 16,0 0 4-16,0 0 3 0,0 0-22 0,-8-5-18 16,8 5-6-16,0 0-23 0,0 0-15 15,-7-4-9-15,7 4-4 0,0 0-2 0,0 0-4 16,0 0-2-16,0 0 1 0,0 0 2 0,0 0 6 15,0 0 10-15,0 0 6 0,0 0 8 0,0 0 9 16,0 0 8-16,0 0 9 0,0 0 7 0,0 0 3 16,0 0 1-16,0 0 1 0,0 0 2 0,0 0-2 15,0 0-1-15,0 0-3 0,0 0-5 0,0 0-3 16,0 0-4-16,0 0-3 0,0 0-8 0,0 0 1 16,0 0 2-16,-5 0 2 0,5 0 1 0,0 0 7 15,0 0 3-15,0 0 0 0,0 0-1 0,0 0-2 16,0 0-2-16,0 0 2 0,0 0 8 0,0 0 2 15,0 0 4-15,0 0 3 0,0 0 1 16,0 0 1-16,0-2-1 0,1 1-8 0,2-2-14 16,0 2-12-16,3 0-14 0,1-1-6 15,0 0-5-15,1-3-6 0,1 2-7 0,3-2-2 16,-4 1-2-16,1-2-3 0,3 0 2 0,1-1-1 16,5-1 1-16,1 1 0 0,4-2 1 0,1 0 0 15,2 0 0-15,-4 0 0 0,3 2 0 0,0 2 1 16,-4-1 0-16,-2 3-1 0,-4-2 2 0,-4 1-2 15,-1 1 1-15,-10 3-1 0,7-2 0 0,0-1-1 16,-7 3-1-16,8-3 2 0,-4 1 0 0,2-1 0 16,-1-1 2-16,0 1 0 0,4-1 7 15,2-3 1-15,3 0 1 0,0-1 3 0,2 0 0 16,-2 1 0-16,2 0-1 0,-4 0-2 0,3 0-3 16,-3 0-4-16,0 2 0 0,-3 0-3 0,-2 2-1 15,-1 0 3-15,-1-1-3 0,2 1 2 0,-7 3-2 16,0 0 1-16,0 0 0 0,0 0-1 15,4-4 0-15,-4 4-2 0,0 0-3 0,0 0-5 16,0 0-8-16,0 0-9 0,0 0-15 0,0 0-19 16,0 0-18-16,0 0-16 0,0 0-18 0,0 0-17 15,0 0-19-15,0-3-22 0,0 3-16 0,0 0-13 16,0 0-17-16,-1-4-15 0,-1 2-15 0,1 0-8 16,-4-1 2-16,-2 3 17 0,0-1 12 15,-3 1 25-15,0 0 33 0,-2 1 32 0,3 0 38 16,-1 2 32-16,0-3 37 0,-1 1 31 0,0 1 36 15,0-2 28-15,0 3 17 0,0-2 21 0,2-1 21 16,9 0 20-16,-7 0 9 0,-1 0 2 0,8 0 1 16,-8 0-1-16,8 0-2 0,0 0-8 0,0 0-9 15,0 0-10-15,0 0-8 0,0 0-6 0,0 0-9 16,0 0-9-16,-8 1-5 0,8-1-3 0,0 0-5 16,0 0-6-16,0 0-8 0,0 0-6 0,0 0-6 15,-5 2-8-15,5-2-8 0,0 0-9 0,0 0-8 16,0 0-7-16,0 0-5 0,0 0-6 0,0 0-5 15,0 0-1-15,0 0-2 0,1 1-2 16,-1 1 0-16,3-1-1 0,2 1-2 16,-1-1-1-16,0-1 1 0,4 1-2 0,-1-1-1 15,1-1 2-15,-8 1-1 0,9-1-2 0,-9 1 0 16,0 0 0-16,6-1-3 0,-1 0-2 0,1-2-2 16,0 1-3-16,0 2-3 0,2-1-2 0,-1 0-6 15,-1 0-5-15,-6 1-3 0,0 0-1 0,7-1-2 16,-7 1-1-16,0 0 2 0,0 0 6 0,0 0 5 15,0 0 5-15,0 0 4 0,0 0 4 0,0 0 3 16,0 0 1-16,0 0 2 0,0 0-2 16,0 0 0-16,0 0 2 0,0 0 1 0,0 0 0 0,0 0 1 15,0 0 1-15,0 0-1 0,0 0 1 16,0 0-2-16,0 0 0 0,0 0 0 0,0 0-1 16,4 3 1-16,1 3 3 0,-4-2 1 0,0 2 2 15,-1 1 2-15,0-1 1 0,-2 2 2 0,2 2 2 16,-2-1 0-16,-2 3-1 0,5-4-2 0,-1 0 0 15,0 1 1-15,-1 2 1 0,1 1-2 0,-1-2 2 16,0 4 0-16,-1-3-1 0,-1 3 2 0,1-2 1 16,-1 1 0-16,-1-1 1 15,0 1-1-15,1-4-3 0,-1 0 4 0,0-1-1 0,4-8 0 16,0 0-1-16,0 0-2 0,0 0 2 0,0 0 0 16,0 0 0-16,0 0-2 0,0 0 2 15,0 0 0-15,0 0 1 0,0 0 0 0,0 0-1 16,0 0 0-16,0 0-1 0,0 0-8 0,0 0-14 15,0 0-18-15,0 0-26 0,0 0-32 0,0 0-41 16,0 0-50-16,-3 0-48 0,3 0-48 0</inkml:trace>
  <inkml:trace contextRef="#ctx0" brushRef="#br3" timeOffset="-94085.59">6180 15004 553 0,'0'0'94'16,"-9"-2"16"-16,4 2 17 0,-2 1 13 0,7-1 9 16,0 0-25-16,0 0-13 0,0 0-15 0,-5 3-3 15,1 0-9-15,4-3-14 0,-5 4-3 16,2 0-6-16,3-4 1 0,0 0-5 0,-1 6-8 15,2-1-12-15,-1-5-7 0,0 0-6 0,3 5-10 16,0-1-4-16,1-1-10 0,0 0-9 0,3-1-2 16,-1 1 4-16,5 1 0 0,0 0 2 0,0 1 3 15,5-1 3-15,-3 1-1 0,3 1 3 16,1-1 1-16,0 1-1 0,-1 1 0 0,3-1-2 16,-2-2-1-16,-1-1-1 0,1 0 2 0,-2-1-1 15,2 0 0-15,-2 1 2 0,0-1-2 0,-3 1 0 16,-1-2 1-16,0 0-2 0,-11-1-1 0,0 0-1 15,8 2 0-15,-8-2-1 0,0 0 1 0,0 0-1 16,5 4 1-16,-5-4 3 0,2 4 2 0,-3-1 2 16,-2 1 0-16,-2-1 2 0,0 1 8 0,-3-1 14 15,0 1 3-15,0-1 1 0,1 0-3 0,7-3 0 16,-7 4 0-16,-1 0 1 0,2 1-3 16,-4 4-4-16,0-2-2 0,0 4 0 0,0 0 2 15,1 3 1-15,-3 0-2 0,1 4 1 16,-2-3-5-16,0 2-6 0,1 0-4 0,3-4-1 15,1 0 0-15,2-1-3 0,0 0 1 0,-1-2-2 16,7-10-2-16,0 0-1 0,0 0 0 0,0 0 1 16,0 0-1-16,0 0 3 0,0 0 0 0,0 0 1 15,0 0 1-15,0 0-1 0,0 0-1 0,0 0-6 16,0 0-17-16,0 0-24 0,0 0-24 0,-1 4-36 16,1-4-53-16,2-2-67 0,3-1-79 0</inkml:trace>
  <inkml:trace contextRef="#ctx0" brushRef="#br4" timeOffset="-85553.57">2624 17620 47 0,'-4'5'27'0,"4"-5"9"0,-3 5 6 0,3-5 7 0,0 0 8 16,0 0 1-16,0 0 0 0,0 0 3 0,0 0-5 16,0 0-4-16,0 0-1 0,0 0-2 15,0 0-4-15,0 0-3 0,0 0-1 0,0 0-5 16,0 0-2-16,0 0 0 0,0 0-3 0,0 0 0 15,0 0 0-15,0 0-1 0,0 0-2 0,0 0 0 16,0 0 0-16,0 0-1 0,0 0 2 0,0 0-4 16,0 0-1-16,0 0-1 0,0 0-5 0,0 0-2 15,0 0-4-15,0 0-2 0,0 0-4 0,0 0-3 16,0 0-3-16,0 0 0 0,0 0-2 0,0 0-2 16,0 0-9-16,0 0-16 0,0 0-26 0,0 0-26 15,0 0-29-15,0 0-36 0</inkml:trace>
  <inkml:trace contextRef="#ctx0" brushRef="#br4" timeOffset="-82238.78">12462 7946 176 0,'0'0'51'0,"0"0"12"16,0 0 17-16,0 0 13 0,0 0 15 0,0 0 0 15,0 0 3-15,0 0-2 0,0 0-1 0,0 0 1 16,0 0-5-16,0 0-4 0,0 0-5 0,0 0-6 15,0 0-7-15,0 0-7 0,0 0-10 0,0 0-7 16,0 0-6-16,0 0-5 0,0 0-3 0,0 0-3 16,0 0 0-16,0 0-3 0,0 0 0 15,0 0-2-15,0 0-7 0,0 0-3 0,0 0-6 0,0 0-5 16,0 0-5-16,0 0-3 0,0 0-2 16,0 0-4-16,0 0 2 0,0 0-2 0,0 0 1 15,0 0-2-15,0 0 0 0,0 0-3 0,0 0-3 16,0 0-1-16,0 0-4 0,0 0-6 0,0 0-6 15,0 0-7-15,0 0-9 0,0 0-7 16,0 0-5-16,0 0-7 0,0 0-8 0,0 0-9 16,0 0-6-16,-1 7-11 0,1-7-11 0,-1 3-20 15,1-3-20-15,-4 0-24 0,1-2-19 0</inkml:trace>
  <inkml:trace contextRef="#ctx0" brushRef="#br4" timeOffset="-80652">12091 7480 97 0,'0'0'37'0,"0"0"8"0,0 0 10 0,0 0 11 15,0 0 12-15,0 0 9 0,0 0 10 0,0 0 8 16,0 0 11-16,-4-2 5 0,1-3-6 0,2-1-5 15,1-3-1-15,-1-3-9 0,-1-6-19 16,1-2-16-16,1-9-20 0,0-4-13 16,-2-9-7-16,-2 0-7 0,1-6-9 0,0-5-4 15,-1-2 1-15,1-6-7 0,1-1 5 0,0-1 3 16,1 2 6-16,-1 2-1 0,1 1 3 0,1 2-7 16,1-1-6-16,0 1 6 0,0 0-4 0,0-1-9 15,3 1-4-15,0 1 1 0,2 0-1 0,1-1 2 16,3-2 1-16,2-1-2 0,-1-1-2 0,6 1 7 15,1-1 1-15,4 1-1 0,0 0 0 0,1 0 3 16,3-3 1-16,-2 1 2 0,0 1-3 16,1 4 0-16,-1 3 0 0,-5 6 0 0,-1 5 0 15,-3 3-1-15,1 7 4 0,-5 0-2 0,-1 7 3 0,0 4 0 16,-2 1 2-16,-1 1-2 0,0-3-3 16,2-4-1-16,-1-2-4 0,2-3 1 0,1-4-1 15,-1-4-3-15,4-2-4 0,-1-2 1 0,3-1 0 16,0-2-3-16,0 6 2 0,0 2 0 0,-2 2 1 15,1 6 3-15,-4 3 4 0,1 6-1 0,-5 3 1 16,1 6 3-16,-3 2 1 0,-2 3-2 0,-3 7 1 16,0 0-2-16,0 0 1 0,5-6-1 15,-5 6 0-15,4-4 0 0,-2-1 1 0,2 0 1 16,1-4-3-16,2-2 2 0,2-1-1 0,0-3 2 16,2-1 2-16,2 1-2 0,-1-2-2 0,-2 1 1 15,4 2 2-15,-4 0-1 0,0 3-1 16,-2 2 0-16,-8 9 1 0,8-7-2 0,-8 7 2 15,0 0 0-15,0 0-1 0,6-4 1 0,-6 4 0 16,0 0 0-16,0 0-1 0,4-5 1 0,-4 5 1 16,0 0 0-16,0 0-1 0,0 0 2 0,0 0-1 15,0 0-1-15,0 0-4 0,0 0-3 0,0 0-5 16,0 0-6-16,0 0-3 0,0 0-6 0,0 0-3 16,0 0-3-16,0 0 2 0,0 0-1 0,0 0-2 15,0 0 4-15,0 0 5 0,-2 0 3 0,-1 1 3 16,-2 0 3-16,-1 1 2 0,0 0 4 0,-4 0 3 15,2 1 3-15,-3 1 0 0,-3 0 1 16,3 3 0-16,0-4 2 0,2-2-1 0,1 3 2 16,-2-1 2-16,1 0-1 0,1-1 1 0,1 1-4 15,-1-2 4-15,8-1-2 0,0 0 1 0,0 0-1 16,0 0 0-16,0 0 1 0,0 0 5 0,0 0 11 16,0 0 3-16,0 0 2 0,0 0 0 0,0 0-1 15,0 0-2-15,0 0 0 0,0 0-6 16,0 0-12-16,0-1-5 0,0 0-3 0,4 0 1 15,2 0 2-15,1-1-1 0,2-1 1 0,5 2 3 16,0-2-1-16,3 2 5 0,3-2 3 16,-6 3 1-16,3 0 1 0,0 0 8 0,0-1 2 15,-3 0 1-15,1 1 1 0,-4 0 0 0,1 0-2 16,-2-1 0-16,-10 1 4 0,0 0 3 0,0 0 5 16,0 0-3-16,0 0 1 0,6 3-3 0,-2 1 6 15,-4-4 8-15,0 4-8 0,-1-1-10 0,1-3-7 16,0 0 3-16,-3 4-2 0,3-4 1 0,0 0-8 15,0 0-8-15,0 0 3 0,0 0-1 0,0 0-1 16,0 0 1-16,-3 4-2 0,3-4 0 0,0 0 1 16,0 0-1-16,0 0 0 0,-6 4 0 0,6-4-1 15,0 0-2-15,-5 4 0 0,5-4-3 0,-5 5-1 16,-1 1 3-16,3-1-2 0,-1 5 2 0,3 1 1 16,-2 4 3-16,3 4 2 0,-1 0 3 0,1 2 1 15,0 0-3-15,1 1-3 0,-1-2-21 16,1-2-18-16,1-3-19 0,-1-2-21 0,-1-3-23 15,0-10-19-15,1 8-16 0,2 1-19 16,-1-3-7-16</inkml:trace>
  <inkml:trace contextRef="#ctx0" brushRef="#br4" timeOffset="-79069.19">13478 8648 104 0,'-6'6'63'0,"6"-6"17"0,0 0 16 0,0 0 17 15,0 0 17-15,0 0-1 0,0 0-2 0,0 0-3 16,0 0-3-16,0 0-8 0,-5 5-7 0,5-5-8 16,0 0-11-16,0 0-6 0,0 0-8 0,0 0-6 15,0 0-11-15,0 0-3 0,0 0-8 0,0 0-8 16,0 0-5-16,0 0-5 0,0 0-7 0,0 0-4 15,0 0-4-15,0 0-2 0,0 0-3 0,0 0 2 16,0 0-2-16,0 0-1 0,0 0 1 0,0 0 1 16,0 0 1-16,0 0-2 0,0 0 2 0,0 0 0 15,0 0 1-15,0 0 1 0,0 0 3 16,0 0 5-16,0 0 6 0,0 0 8 0,0 0 4 16,0 0 6-16,0 0 5 0,0 0 5 0,0 0-1 15,0 0-3-15,0 0-2 0,0 0-2 0,-5 5-5 16,5-5-5-16,0 0-4 0,0 0-2 0,0 0-4 15,0 0-2-15,0 0-3 0,0 0-5 0,0 0 1 16,0 0-2-16,0 0-1 0,0 0-2 0,0 0 2 16,0 0 0-16,0 0-1 0,0 0-1 0,0 0 1 15,0 0-2-15,0 0 0 0,0 0 4 0,0 0-4 16,0 0 1-16,0 0 0 0,0 0 2 0,0 0 0 16,0 0 1-16,0 0 0 0,0 0-5 15,-5 4 1-15,5-4-2 0,0 0-1 16,0 0-1-16,0 0-2 0,0 0 0 0,0 0-3 15,0 0 2-15,0 0-1 0,0 0-1 0,0 0 1 16,0 0-1-16,0 0 1 0,0 0-4 0,0 0 2 16,0 0-1-16,0 0 1 0,0 0-2 0,0 0-2 15,0 0-8-15,0 0-12 0,-5 4-11 0,5-4-19 16,0 0-28-16,0 0-29 0,0 0-35 0,0 0-38 16,0 0-41-16,-6 0-46 0,6 0-50 0</inkml:trace>
  <inkml:trace contextRef="#ctx0" brushRef="#br4" timeOffset="-77368.72">13274 8424 59 0,'0'0'33'0,"0"0"7"0,0 0 7 0,0 0 8 0,0 0 11 16,0 0 5-16,0 0 0 0,0 0 4 15,0 0-2-15,0 0 5 0,0 0 6 0,0 0-2 16,0 0-2-16,0 0-2 0,0 0-2 0,0 0 1 16,0 0 3-16,0 0 2 0,0 0-4 0,0 0 3 15,0 0 2-15,0 0 2 0,0 0 0 0,2-1-6 16,0-3-10-16,0-2-5 0,-1-4-9 0,-1-5-10 16,0-5-12-16,-1-6-9 0,-1-6-11 15,-1-7-6-15,-1-4-3 0,2 1-8 0,-1-2-1 0,1 0 1 16,0 0 3-16,1 2-3 0,0 4 4 15,0 5 8-15,-1 6 8 0,2 6 8 0,2 5 1 16,-2 5 6-16,0 11 1 0,0-10 4 0,0 0 0 16,0 2-9-16,-2-2-8 0,1-7-14 15,2-4-4-15,-1-8-8 0,-1-6-19 0,-1-4-3 16,2-8-1-16,-2-4 0 0,2-1 3 0,-2-3 12 16,0-1 2-16,1 5 5 0,0 1 15 0,-1 5 1 15,1 5 2-15,-3 2 0 0,4 5-1 0,-2 3-1 16,-1 5 6-16,1 2 3 0,1 7 5 0,0 1 0 15,0 1 2-15,0 5 0 0,1 0 0 0,0 2-3 16,-3 0-6-16,2-1-6 0,2-1-2 0,2-5-2 16,-2-6-7-16,1-4 1 0,-1-7-3 0,3-4-3 15,0-5-1-15,2-3 1 0,0-3-5 16,2-3-1-16,-2-2 1 0,1 6 2 0,0 2 2 16,-2 6 4-16,3 6 1 0,-4 4 2 0,0 0 2 15,0 8 2-15,-2 2 3 0,1 5-1 0,-1 2 2 16,-1-1 2-16,0 1-1 0,1 1 1 0,-2-5-1 15,3-2 1-15,1 1-2 0,-1-5-3 0,1-2-1 16,0-6-3-16,3-1-1 0,1-5-2 0,2-3 0 16,0-2-1-16,4-1-1 0,-1 1 3 15,1 0 0-15,1 1 2 0,-1 1-1 0,2 3 1 16,-2 0 0-16,1 4 1 0,-1 2-1 0,0 3 1 16,-1 0-2-16,1 1 0 0,-1-1 2 15,2 1-1-15,0 1 0 0,-1-1 0 0,1-2-1 16,1-4-1-16,1-2 1 0,2-4 0 0,-2 1-2 15,1-3-1-15,0 0-1 0,0-1 1 0,1 1 1 16,-2-1-1-16,1 0 1 0,0 3-3 0,-1 2-6 16,-2 2-1-16,1 3 0 0,-3 4-1 0,1 2 3 15,-5 4 1-15,-1 3-2 0,0 4 4 0,-2 1 6 16,-6 11 2-16,4-7 2 0,-1 0-2 0,0 2-2 16,-1-1 1-16,1-1-1 0,4-2 1 0,2-2 0 15,3-3-2-15,3-2-3 0,1-4 1 0,1 1-1 16,1-2-1-16,2 0 1 0,-1 0 1 0,-1 3-1 15,-1-1 1-15,-4 5 2 0,-2 4 3 16,-2-1-2-16,-9 11 2 0,0 0-1 0,7-6 0 16,-7 6-1-16,0 0 4 0,0 0-2 15,0 0 0-15,0 0 0 0,0 0-2 0,0 0 2 16,0 0 0-16,0 0-1 0,0 0-1 0,0 0 2 16,0 0-1-16,6-6 1 0,-6 6 0 0,0 0 0 15,0 0 0-15,0 0 2 0,0 0-4 0,0 0-6 16,0 0-4-16,0 0-5 0,0 0-8 0,0 0-11 15,0 0-10-15,0 0-8 0,0 0-6 0,0 0 1 16,0-1-3-16,-2 1 1 0,-2 0 3 0,0 1 4 16,-1 0 7-16,-3 2 2 0,-1-2-4 15,1 2 1-15,-4-1 1 0,-3 3 5 0,2-4 4 16,0 3 5-16,-2 2 3 0,-3-1 3 0,1-1 13 16,-2 1 4-16,3 1 5 0,1-1 1 0,0 2 1 15,4-3-2-15,11-4 3 0,0 0 3 0,-9 4-1 16,9-4 4-16,0 0 10 0,0 0 12 0,0 0 11 15,0 0 5-15,0 0 0 0,0 0 2 0,0 0 3 16,0 0 2-16,0 0-6 0,0 0-14 0,0 0-9 16,0 0 0-16,0 0 4 0,-2 0 1 0,2 0-1 15,3-2-5-15,2 0-2 0,1 0 1 0,6-2 1 16,-4-1-7-16,2 1 0 0,1-3-5 0,4 3 0 16,-5 0 0-16,1 0-1 0,0-1-1 0,3-2 0 15,2 1 0-15,-4 1 0 16,5 0-3-16,-2-1 1 0,0 2-1 0,-4 0-1 15,0 1-1-15,-1 0 0 0,-10 3 0 0,0 0 2 16,0 0 5-16,0 0 3 0,0 0 4 0,0 0 0 16,0 0 0-16,3 2 0 0,-2 1-1 0,-3 2-5 15,0-1-5-15,-2 1-6 0,0 0-4 0,1 0 1 16,-2 2 1-16,1 0-3 0,0 1 4 0,4-2 1 16,-1 0 2-16,0 2 1 0,0 2 1 0,1-1-1 15,0 3 0-15,-1 0 0 0,-2 0-3 16,1 2 2-16,0 1 0 0,-1 2-1 0,1 1 0 15,-1-2 0-15,0 2 1 0,0-3-1 0,-2 1 4 16,0-2-1-16,4-1-2 0,0-3-1 0,1-10 2 16,-1 10-1-16,1-10 0 0,0 0 1 0,0 0-2 15,0 0 1-15,0 0 4 0,0 0 1 0,0 0 0 16,0 0 3-16,0 0 3 0,0 0 4 0,0 0 20 16,0 0 13-16,0 0 19 0,0 0 15 0,0 0 15 15,0 0 17-15,0 0 10 0,0 0 12 0,0 0-52 16,0 0 44-16,-4 0-5 0,4 0-5 15,-1-3-9-15,2-1-18 0,-1-1-10 0,0-2-24 16,-3-2 25-16,-1-2-61 0,0 1-32 0,-1 0-37 16,2 4-63-16,-3-1-58 0,-2 1-66 0,-5 0-88 15</inkml:trace>
  <inkml:trace contextRef="#ctx0" brushRef="#br4" timeOffset="-76037.19">6431 16606 88 0,'-6'5'28'0,"-2"0"9"15,3 1 10-15,-1-2 15 0,6-4 20 0,0 0 24 16,-5 6 19-16,5-6 17 0,-4 4 24 0,4-4 15 15,0 0 10-15,0 0 1 0,0 0-1 0,0 0-8 16,0 0-15-16,0 0-14 0,0 0-18 0,0 0-17 16,0 0-12-16,0 0-13 0,0 0-17 0,0 0-13 15,0 0-16-15,0 0-13 0,0 0-10 16,0 0-8-16,0 0-8 0,0 0-2 0,0 0-1 16,0 0-2-16,0 0-1 0,0 0-1 0,-5 4-2 15,5-4-2-15,0 0-4 0,-7 2-3 0,7-2-4 16,-5 2-3-16,-1 1-1 0,-1-1-2 0,-1 1 0 15,-1 0 2-15,-2 1 2 0,-1 0 1 0,1 0-2 16,0 0 2-16,1 0 4 0,-1 0 2 16,3 0-1-16,8-4 1 0,-8 4 1 0,8-4 4 15,0 0 1-15,0 0 4 0,0 0-2 0,0 0 0 16,0 0 2-16,0 0 4 0,0 0 3 0,0 0 3 16,0 0 7-16,-2 0 2 0,4 0 6 15,1-1 7-15,3-1-2 0,0-2 2 0,0 1 2 16,2-1-4-16,2 0-2 0,-1-1-3 0,1 0 0 15,-4 2-6-15,-2-1-1 0,3-1-3 0,1 1-3 16,7-3 0-16,1-3 0 0,4 0 0 0,3-2-5 16,0 1-1-16,0 1 1 0,0-1-2 0,0 0-2 15,-2 0-2-15,2 0-1 0,-3 2-2 0,-5 1 0 16,-1 1 0-16,-4-1 0 0,1 0-5 0,1 0-3 16,-3 1-5-16,1 0-10 0,-10 7-15 0,8-8-18 15,-8 8-22-15,4-7-25 0,-4 7-18 16,2-7-40-16,-1 0-31 0,-3-1-28 0,-2 1-24 15,-3-2-19-15,1 0-12 0,-4-3-5 0</inkml:trace>
  <inkml:trace contextRef="#ctx0" brushRef="#br4" timeOffset="-75737.31">6491 16298 333 0,'-11'-2'119'0,"2"1"23"0,1 2 25 0,8-1 17 16,0 0 18-16,0 0-26 0,0 0-11 0,0 0-18 15,0 0-11-15,0 0-13 0,0 0-17 0,0 0-12 16,0 0-16-16,0 0-15 0,0 0-12 0,0 0-7 15,-1 2-13-15,1-2-11 0,0 0-7 0,0 0-5 16,0 0-3-16,2-3-4 0,0 2-3 0,3 1 0 16,3 1 0-16,2 1 2 0,3-1 0 0,5 4 0 15,2 0 2-15,2 0 0 0,-3 0 0 16,-3 4 1-16,0 0-2 0,-1 0 1 0,-1-1-2 16,-4 0-2-16,-1 1-1 0,-5-3-1 0,0 1 0 15,-3 3 0-15,-2-2-1 0,-1 1 0 0,1 2 3 16,-1 1 4-16,1 1 1 0,0 2-1 0,-3 3 4 15,1 1 0-15,-1 1-1 0,1 0 2 0,-1 2-4 16,-1 1-1-16,0-3-12 0,2 0-22 0,-1-3-24 16,0-1-30-16,4-4-33 0,0-12-43 0,-2 10-37 15,2-10-43-15,0 0-37 0</inkml:trace>
  <inkml:trace contextRef="#ctx0" brushRef="#br4" timeOffset="-75121.04">6940 15934 1039 0,'-14'-1'213'16,"4"1"7"-16,-6 1 0 0,16-1 1 0,0 0-2 15,-4 3-136-15,4-3-51 0,-8 4-24 0,7 3-8 16,2 1-7-16,3 0-2 0,-1 1 1 0,1 2-1 15,4 2 4-15,1 2 2 0,6 3 2 16,4 0-2-16,0 0 3 0,1 3 1 0,3 2 1 16,-2 2 1-16,2 1 1 0,0 3 26 0,0 1 1 15,-2 0-2-15,-3-2 0 0,-3 1-1 0,-2-2 0 16,-3-3 1-16,1-2-3 0,-2-3-24 0,-2-3-2 16,-2-4 3-16,-1-3-1 0,-4-9 0 15,0 0-1-15,3 9 3 0,-3-9 1 0,0 0 2 16,0 0 8-16,0 0 11 0,0 0 12 0,0 0 10 15,0 0 9-15,0 0 5 0,0 0 9 0,0 0 2 16,0 0-3-16,0 0-7 0,0 0-8 0,0 0-5 16,0 0-1-16,-1 0-2 0,-2-3-3 0,0 0-3 15,1 0-3-15,-4-3-7 0,-4-5-6 16,-4-5-3-16,-3-1-14 0,-8-1-5 0,-4-1-17 16,-1 6-7-16,0 0-6 0,0 2-6 0,-3 2-5 15,2 5-7-15,2 6-2 0,1 9-2 0,5 1 9 16,7 6-1-16,3 0 0 0,3 3 6 0,1 0 2 15,0 0 2-15,5-2 3 0,2-2 1 0,1-3 0 16,1-3 3-16,3-1 3 0,1-3 1 0,3-3 4 16,-1-1 6-16,1 1 9 0,1-1 21 0,2 1 19 15,0 0 26-15,3 1 23 0,9-2 21 0,3 2 11 16,0-2 6-16,3 1-3 0,1-3-10 16,2-1-7-16,1-1-18 0,0-2-19 0,-1 0-12 15,-1-3-6-15,-10 2-6 0,-3-2-3 16,-1 0-9-16,-2 1-12 0,-2 1-4 0,-12 4-3 15,9-4-8-15,-9 4-6 0,0 0 0 0,0 0-3 16,0 0-17-16,7-4-24 0,-4-1-33 0,-3 5-48 16,0 0-47-16,0 0-53 0,-1-2-61 0,-1-2-86 15</inkml:trace>
  <inkml:trace contextRef="#ctx0" brushRef="#br1" timeOffset="-63370.07">9416 3078 310 0,'5'-7'99'0,"-5"7"22"16,0 0 23-16,4-8 21 0,-4 0 11 0,0 0-18 16,1 0-17-16,-1 0-10 0,0 1-7 0,-1-2-2 15,-1 1-14-15,0-1-9 0,-2 0 2 16,1 1-6-16,1 0-2 0,0 1-4 0,-3 1-13 16,1 0-9-16,0 1-6 0,-1 1-10 0,1-2-12 15,-1 2-3-15,-1 0-9 0,6 4-3 0,0 0-3 16,-7-3-8-16,1-1-4 0,1 3-2 0,-2-1-1 15,-1 2-3-15,2 0 0 0,-4 2-5 0,1 0 0 16,-6 2 0-16,1 1-5 0,-3 3 0 16,-3 2 0-16,0 0-1 0,-1 1-2 0,4 1 0 15,-3 1-1-15,3-1-4 0,1 2 3 0,2 1-1 16,5 0-3-16,3-1-11 0,4-1-14 0,2 0-14 16,1 1-13-16,2-1-14 0,2-2-18 15,1 1-5-15,4-1 5 0,-1-2 14 0,0-2 13 16,2 0 17-16,0-3 15 0,-1 1 16 0,2-3 20 15,0 0 8-15,0 0 0 0,1-2 0 0,-1-2 2 16,3-3 4-16,0-1 2 0,2-2 6 0,-2 0 13 16,1 0 15-16,-3-2 12 0,0 0 6 0,-2-2 6 15,2-2 5-15,-2-2 1 0,-2-1-6 0,0-3-12 16,-3 0-5-16,0-2 2 0,-1-2 4 0,0 0 8 16,-3 2 9-16,0 0 9 0,-1 1 11 0,-1 3 4 15,-2 4-6-15,1 4-8 0,1 10-7 0,-3-7-8 16,3 7-10-16,0 0-11 0,0 0-8 0,0 0-5 15,-5-8-7-15,5 8-3 0,-6-3-8 0,6 3-10 16,0 0-5-16,0 0-4 0,0 0-5 16,-4 0-4-16,-1 0-8 0,1 2-12 15,0 1-9-15,1 3-14 0,2 1-17 0,-2 1-1 16,2 6 0-16,3 3 2 0,2 1 0 0,2 0 9 16,1 1 6-16,0 1 13 0,-1 2 19 0,2 1 1 15,0-1-1-15,1-1-3 0,0-5 1 0,-3-2-6 16,0-2 1-16,-1-1-2 0,0-3-5 0,1-1-5 15,0-3-8-15,-1-2-6 0,3 0-5 0,-1-2-1 16,2 0-2-16,2-2-19 0,2-2-29 0,2-3-26 16,0-1-31-16,-1-2-28 0,3-4-33 15</inkml:trace>
  <inkml:trace contextRef="#ctx0" brushRef="#br1" timeOffset="-62783.19">9836 3086 282 0,'6'0'116'0,"-6"0"13"16,0 0 9-16,8 2 9 0,-8-2 6 15,0 0-43-15,5 2-30 0,-5-2-22 16,0 0-16-16,0 0-12 0,0 0-12 0,0 0-7 15,0 0-5-15,0 0-3 0,0 0-2 0,0 0 1 16,0 0 2-16,0 0 0 0,0 0 3 0,0 0 0 16,0 0 2-16,0 0 1 0,0 0 4 0,0 0 4 15,-1 0-1-15,0-2 2 0,-2 1-1 0,3 1 2 16,0 0 1-16,0 0 5 0,0 0 3 0,-4-2 5 16,4 2 7-16,0 0 3 0,0 0 4 0,0 0 1 15,0 0-2-15,0 0-7 0,0 0-9 0,2-1-9 16,0 0-12-16,0 1-4 0,0-3-9 0,-1 2-4 15,5 2-3-15,2 1-1 0,0 1 2 0,1 0 1 16,-3 2 4-16,-4 1-1 0,0-1 4 0,0 2-1 16,-1-1 4-16,0 2-1 0,-1-1-2 15,-2 2 1-15,-1 0 0 0,1 2-6 0,-1-2-11 16,1 0-2-16,-4-1-1 0,1 1 3 0,2-2-4 16,-3 0-8-16,6-7-5 0,0 0 6 0,0 0 13 15,-6 1 0-15,6-1 4 0,-5-1 0 0,2-2 4 16,-4-4 6-16,3-4 2 0,0 1 2 0,2-5 0 15,0 1 2-15,1-1 4 0,2 0 6 16,1 2 2-16,2 2 0 0,1 2 2 0,0 4-1 16,1 2-1-16,-1 0-3 0,3 2-1 15,0 1-5-15,1 1-1 0,0 1 6 0,2 2 8 16,-3 0 6-16,0-1 8 0,0 1 5 0,0 0-6 16,-3 2-6-16,2 2 2 0,-2 3-6 0,-4 1-4 15,-1 2-4-15,-1 2-8 0,0 6-4 0,-2 3 2 16,1 3-8-16,-3 2-10 0,0 4-14 0,-5 2-22 15,-4 2-27-15,2-2-75 0,-5 2-82 0</inkml:trace>
  <inkml:trace contextRef="#ctx0" brushRef="#br1" timeOffset="-62017.88">10683 2530 476 0,'-3'-8'121'16,"0"0"18"-16,-2 0 24 0,0 1 22 0,1 3 20 16,0-3-18-16,-1 2-19 0,0-1-17 0,0 1-8 15,-1-1-6-15,1-1-17 0,0 0-13 0,0 2-17 16,0-1-18-16,0 2-11 0,5 4-11 0,0 0-16 15,0 0-10-15,0 0-9 0,0 0-7 0,0 0-6 16,0 0-2-16,0 0-4 0,0 0-4 0,0 0-5 16,0 0-3-16,0 0-1 0,-6 1-1 15,2 1-1-15,2 3 2 0,-2 1 2 0,2 2 2 0,1 3 4 16,1-1-6-16,0 1-5 0,2 1 26 16,2-1-39-16,-1-5-3 0,1 1-3 0,-4-7 3 15,0 0-1-15,0 0 10 0,6 2 7 0,-6-2-24 16,0 0 39-16,5 2 6 0,-5-2 4 15,0 0-1-15,0 0 0 0,0 0 0 0,0 0 2 16,0 0 1-16,0 0 3 0,0 0 8 0,0 0 17 16,3-1 16-16,-3 1 14 0,1-3 13 0,-1 3 8 15,1-3 12-15,-1-2 8 0,-1 1-1 0,-3-1-9 16,-1 0-10-16,-2-1-11 0,1 1-15 0,-4-2-9 16,2 1-15-16,-1 1-12 0,-1-1-10 15,-1 1-9-15,-3-1-8 0,1 2-6 0,-3-1-9 16,0 2-3-16,-1 0-2 0,2 2-11 0,-1 2-17 15,4 3-8-15,-2 1-3 0,4 5 1 0,1 0 10 16,0 5 0-16,4 2 2 0,3 5 10 0,1 8 17 16,2 4 6-16,1 4 3 0,3 3 2 0,2 2 0 15,-1 0 1-15,4 5 3 0,-1 3 10 0,5 0-1 16,-1 0 6-16,0-4 0 0,-2-3 2 0,0 1 4 16,0-1 0-16,-2 1 6 0,0-2 3 15,-2-7 1-15,-1-3-1 0,-3-5 1 0,-2-3-2 0,-1-3-2 16,-1-3 0-16,-2-6-10 0,3-13-18 15,-4 10-11-15,0-5-21 0,-3-2-24 16,-1-2-19-16,-3-1-32 0,-5-2-52 0,-2-3-59 16,-4-1-76-16</inkml:trace>
  <inkml:trace contextRef="#ctx0" brushRef="#br1" timeOffset="-61820.37">10128 2938 716 0,'-9'8'242'0,"0"0"17"0,2 0 14 0,7-8 20 16,0 0 13-16,1 3-98 0,5 1-46 0,4-3-25 16,4-1-15-16,2-1-8 0,5 0-4 0,4-4-18 15,3 0-11-15,2-1-10 0,5-3-11 16,1 0-17-16,3-2-15 0,1-2-19 0,3-1-21 16,-1-2-23-16,-2 0-37 0,-4 1-43 0,-2-1-50 15,-1-2-50-15,-2-1-67 0,-3-2-102 0</inkml:trace>
  <inkml:trace contextRef="#ctx0" brushRef="#br1" timeOffset="-61469.88">10721 2224 608 0,'-12'-9'237'0,"12"9"20"0,0 0 2 0,0 0 1 16,0 0 1-16,-6-3-131 0,4 6-58 0,7 2-27 15,5 7-12-15,9 8-4 0,4 1-2 0,2 4-1 16,3 2-2-16,1 5 0 0,5 3-2 0,-4-1-2 16,1-1-4-16,-3 0-19 0,-1-2 2 0,-6 0 2 15,-2 5 17-15,-1 3 8 0,-1 1 2 0,-1 1 2 16,-9 0 2-16,-1 0 1 0,-4 4 6 0,0 1 1 16,-2 1-9-16,-1 3 3 0,-5-4 1 0,-2-3 2 15,-4-3-3-15,-2 2 1 0,1-3-6 0,-4-1-4 16,-1-2-6-16,0-2-12 0,-1-5-3 0,2-4 0 15,-2-3 0-15,5-1-1 0,2-4 1 16,3-5 1-16,9-12 2 0,0 0-2 0,0 0 1 16,0 0-3-16,0 0 0 0,0 0-5 15,0 0-8-15,0 0-9 0,0 0-18 0,-8 8-17 16,-1-3-19-16,4-4-25 0,0-3-35 0,0-3-50 16,1-5-91-16</inkml:trace>
  <inkml:trace contextRef="#ctx0" brushRef="#br2" timeOffset="-53586.37">9063 2571 122 0,'0'0'38'0,"0"0"12"16,-4 4 9-16,4-4 9 0,0 0 11 0,0 0-1 15,-8 5 3-15,8-5-1 0,0 0-2 0,0 0-1 16,-5 1 3-16,5-1 6 0,0 0 8 0,0 0 8 16,0 0 4-16,0 0 1 0,0 0 8 0,0 0-2 15,0 0-5-15,0 0-7 0,0 0-11 0,0 0-14 16,0 0-8-16,0 0-5 0,0 1-5 0,-1-3-2 15,1 2-3-15,1-2 0 0,2 0 0 0,0-1 4 16,0-1-1-16,-3 4-2 0,4-3-6 0,-4 3-3 16,0 0-1-16,3-6-4 0,4 1-3 15,-7 5-6-15,0 0-7 0,0 0-3 0,10-5 3 16,-10 5 3-16,2-6-2 0,3 2 1 0,2-5-3 16,3-3-1-16,4-3 4 0,4-7-2 0,3-4-6 15,7-3-5-15,2-2-3 0,1-1 0 0,1-2-1 16,3 0 0-16,2-1-2 0,-2-1 0 0,-1 3 0 15,-2 2 0-15,-3 3-1 0,-2 3-22 0,-5 1 19 16,1 2-2-16,-2 3 2 16,-5 1-1-16,-1 3 1 0,-5 4-2 0,-1 2 1 0,-1 1 17 15,-3 1-19-15,0 0 2 0,-1 0-2 16,-1-1 0-16,3 0-1 0,-1-2 1 0,2-1 0 16,-1 1 0-16,1-1 0 0,-1 0 0 0,2-3 0 15,-2 2 0-15,1-3-2 0,-2 3-2 0,1 1-2 16,0 0-2-16,-2 0-4 0,1 2-2 0,-2-1-6 15,-3 10-10-15,0 0-6 0,0 0-10 0,0 0-9 16,0 0-6-16,0 0-6 0,0 0-14 0,0 0-14 16,0 0-12-16,0 0-8 0,0 0-8 0,-1-5-6 15,-3 5-11-15,0-3-12 0,1 6-4 0,-6-3 5 16,2 4 6-16,-4 2 5 0,-1 0 12 0,-1 1 12 16,0 0 15-16,2-1 21 0,0-3 17 15,-1 2 17-15,1-1 15 0,3 1 11 0,-4-4 10 16,3-1 6-16,1 0 14 0,-1 0 14 0,1 3 12 15,1-5 14-15,1 2 79 0,-1-1-50 0,7 1 16 16,-9 0 16-16,2-1 8 0,-1 0 4 0,3 0-3 16,5 1-5-16,-9-3-74 0,2 1 55 15,1-3-11-15,-2 4-13 0,1-1-15 0,-1 0-15 16,8 2-8-16,-5-3-6 0,-2 0-5 0,7 3-7 16,-5 0-5-16,-1 1-7 0,6-1 1 0,0 0-3 15,0 0-2-15,-5 2 0 0,5-2 0 0,0 0 2 16,0 0-2-16,0 0 4 0,0 0 6 0,0 0 3 15,0 0 8-15,0 0 4 0,0 0 5 0,0 0 4 16,0 0 1-16,0 0 1 0,0 0-7 16,0 0-2-16,0 0-6 0,0 0-5 0,0 0-6 15,0 0-4-15,0 0-2 0,0 0-4 0,1 2-2 16,3-1-1-16,-1-1-2 0,3 2-1 0,2 1 2 16,1 0 0-16,4 1-2 0,1-2 2 0,3-2-1 15,2 0 3-15,-4 2 2 0,2 0 0 0,1 0 0 16,-1-2 1-16,0 1 0 0,0-1 2 0,0 0 0 15,1 0 0-15,-1 0-2 0,-2-1 2 0,-2 0 0 16,0 0-2-16,-3 0 2 0,0 1 1 0,-1 0 3 16,-9 0 3-16,0 0 3 0,0 0 0 15,0 0 0-15,0 0-1 0,0 0 1 0,0 0-4 16,5 3-4-16,-2 1-2 0,-2-2-4 0,-1 3-4 16,0 2 1-16,-2 0 0 0,1 2 0 15,0 2 1-15,0 3 0 0,-2 0 0 0,4 2 3 16,-1 0 2-16,1 2-1 0,-1 2-1 0,-1-2 2 15,3 2-2-15,-1 1 1 0,-1 0 2 0,0-2-2 16,2 0 1-16,-2-4-1 0,1-1 2 0,0-2-2 16,1-1 2-16,-1 0 0 0,-1-11-2 0,0 0 2 15,0 0 3-15,0 0 9 0,0 0 8 0,0 0 12 16,0 0 9-16,0 0 9 0,0 0 9 0,0 0 14 16,0 0 13-16,0 0 5 0,0 0 10 15,0 0 4-15,0 0 5 0,0 0-1 0,0 0-2 16,-2 3-11-16,-2-2-11 0,2-2-16 0,-2-2-17 15,-1-2-15-15,-2-5-15 0,-3-5-12 0,-6-3-10 16,-4-6-6-16,-5-4-8 0,-1 0-9 0,0-4 0 16,-3-2 0-16,0 0-1 0,-1-1 4 0,2 3-17 15,1 5-17-15,4 4-21 0,6 4-21 0,4 5-33 16,4 4-38-16,9 10-50 0,0 0-58 0,0 0-49 16,-6 0-55-16</inkml:trace>
  <inkml:trace contextRef="#ctx0" brushRef="#br2" timeOffset="-25718.51">10022 1078 479 0,'0'0'59'0,"-5"-3"16"15,-1 1 11-15,6 2 5 0,0 0 3 0,0 0-21 16,0 0-14-16,0 0-1 0,0 0-6 0,0 0-12 16,0 0-12-16,-5 2-2 0,4 1 6 0,3 4 6 15,2 6 22-15,5 2-5 0,2 1-9 16,1 0-2-16,4 4 0 0,0 4 4 0,0 2-11 15,4 4-6-15,0 2-24 0,-1 5 6 0,0 1 12 16,0 3 16-16,-1 0 3 0,3 3 3 0,0-2 1 16,0 0 3-16,-2-2 0 0,1-1-7 0,-2 0-13 15,0-6-14-15,-2-3-1 0,-1-5-9 0,-3-2 1 16,0-4 2-16,-5-5 5 0,0-2 7 0,-7-12 2 16,0 0 4-16,5 10 4 0,-5-10 4 0,0 0-1 15,0 0-2-15,0 0-5 0,0 0-1 16,0 0 0-16,0 0 0 0,0 0 2 15,0 0 8-15,0 0 7 0,1 3 7 0,-1-8 5 0,-2 1 2 16,-2-5-2-16,-3-4-5 0,0-2-9 16,-4-3-8-16,-2-2-10 0,-1-2-8 0,-2-2-8 15,-1 6-6-15,2-1-1 0,-3 2-1 0,1 2-1 16,1 2-2-16,2 3-2 0,-1 2 1 0,3 3-1 16,-3 2-1-16,4 1 0 0,1 2-1 0,-2 1-3 15,4 0 0-15,0 1 0 0,0 1-1 0,-1 0 0 16,3 1-1-16,-1 2 1 0,2 1 0 0,1 3 5 15,-2 2 1-15,3 3 0 0,-1 1 3 0,2 4-3 16,-1 2 1-16,2 1 1 0,-1-1 2 0,4 2-2 16,1-3-3-16,0 0-1 0,2-4-1 0,-1-2 2 15,4-4 3-15,-2-2-1 0,2-3-2 16,0-1 1-16,2-2 5 0,-3-2 4 0,3 0 7 16,-1-1 2-16,1-1 5 0,4 1 12 0,0-2 11 15,3-1 11-15,2-3 6 0,3-2-1 16,0-5-3-16,0-2 4 0,0-3-2 0,1-2-2 15,-3-1-4-15,-2-3-12 0,-2 0-7 0,-2 1-2 16,-6 0 0-16,-2 2-10 0,-3 3-9 0,-1 3-17 16,0 2-24-16,-3 3-20 0,0 1-28 0,-2 1-28 15,-1 2-36-15,-1 1-33 0,0 3-39 0,-1-1-48 16,-2 2-49-16,0 1-66 0</inkml:trace>
  <inkml:trace contextRef="#ctx0" brushRef="#br2" timeOffset="-24318.38">10609 2240 313 0,'-8'5'108'0,"1"0"19"0,0-1 13 0,2-1 20 16,5-3 15-16,0 0-14 0,0 0-15 0,0 0-10 16,-9 2-15-16,9-2-13 0,0 0-6 0,0 0-10 15,0 0-3-15,0 0-10 0,0 0-4 16,-5 3-2-16,5-3 2 0,0 0 0 0,0 0 0 15,0 0 2-15,0 0-4 0,0 0 2 0,0 0-3 16,0 0-4-16,0 0-3 0,0 0 0 16,0 0 5-16,1 0-1 0,2-1 4 0,1-1 1 15,4-2 4-15,2-2 11 0,4-2 10 0,8-2 3 16,7-6-8-16,8-6-4 0,8-5-13 0,4-2-10 16,10-7-12-16,7-3-18 0,7-6-13 0,4-3-8 15,4-1-5-15,-4 0-4 0,-2 3-6 0,-3 4 1 16,-7 4-4-16,-6 5 2 0,-8 3-2 0,-9 5-1 15,-6 7 0-15,-10 5 0 0,-5 3 2 0,-6 1-2 16,-2 4 3-16,-13 5 0 0,0 0 0 16,0 0 0-16,0 0 0 0,0 0-2 0,0 0 5 15,0 0-1-15,0 0-2 0,0 0-2 0,0 0 4 16,0 0-1-16,10-6 0 0,-10 6-1 0,0 0-4 16,0 0 1-16,0 0-4 0,0 0-4 0,0 0-6 15,0 0-7-15,0 0-6 0,0 0-4 0,0 0-5 16,0 0-9-16,0 0-8 0,0 0-6 0,0 0-8 15,0 0-4-15,0 0-5 0,0 0-9 0,0 0-4 16,0 0 0-16,0 0-1 0,0 0 2 0,0 0 6 16,1-2 2-16,-1-1 7 0,-4 3 10 15,-1-2 10-15,-2 1 5 0,0 1 13 0,7 0 10 16,0 0 6-16,-7-3 10 0,1 0 3 16,-4 1 3-16,-2-1 4 0,6-2 3 0,1-1 2 15,-3 3 2-15,0-3 5 0,0 1 6 0,-2-2 1 16,0 2 1-16,-2 0 4 0,2 1-3 0,-3-2 1 15,2 1 0-15,-1 1 0 0,-2-2-5 0,1 3 5 16,-1-1 6-16,2 2 2 0,0 0 7 0,0-2 5 16,-1 2 4-16,2-1 1 0,2 1 3 0,1 1-1 15,8 1-6-15,0 0-4 0,0 0-8 0,0 0-5 16,0 0-7-16,0 0-7 0,0 0-4 0,0 0-5 16,0 0-1-16,0 0-4 0,0 0-2 0,0 0-4 15,0 0-1-15,0 0-2 0,0 0-4 16,-2 1-4-16,4-1-6 0,0 3 0 0,4 0 2 15,3 0 5-15,4 2 2 0,3 3 2 0,3-1 5 16,3 1 4-16,1 0 4 0,-3 0 5 0,3 0-1 16,0-1 0-16,0-1-1 0,0-2-4 15,-2 2-2-15,-3-3 1 0,-2 0 0 0,-3-1 0 16,-1 0-2-16,-12-2-2 0,0 0 3 0,0 0 6 16,0 0-1-16,11 3 0 0,-11-3-1 15,0 0 1-15,0 0 1 0,0 0-2 0,0 0 0 0,0 0-3 16,4 3 4-16,-3 1-2 0,-1 0-1 0,-2 2 0 15,-1-2-1-15,-1 2 3 0,1 2-3 16,-1 2 2-16,-1 2 2 0,0 1 1 0,2 2 3 16,3 4 0-16,-3 3 1 0,0 0 0 0,0 2 2 15,0 1-3-15,0-2 0 0,2 0-1 0,-3 0 0 16,1-4-1-16,0-3-1 0,1-4 2 0,2-12-4 16,-2 9 4-16,2-9-2 0,0 0 2 0,0 0-2 15,0 0 2-15,0 0 2 0,0 0 0 0,0 0 6 16,0 0 9-16,0 0 10 0,0 0 7 0,0 0 12 15,0 0 10-15,0 0 8 0,0 0 9 0,0 0 6 16,0 0-2-16,0 0-5 0,0 0-2 0,0 0-6 16,0 0-5-16,0 0-8 0,0 3-8 0,0-3-8 15,0-2-9-15,-1-2-6 16,1-1-12-16,0-3-18 0,-3-1-22 0,0-6-29 16,-1 2-31-16,0-3-33 0,-1 3-46 0,-3-2-65 15,1-1-81-15,1-2-63 0</inkml:trace>
  <inkml:trace contextRef="#ctx0" brushRef="#br2" timeOffset="-23836.91">12203 1228 179 0,'0'0'53'0,"0"0"13"0,0 0 9 16,0 0 7-16,0 0 5 0,0 0-3 0,0 0-11 15,0 0-6-15,0 0-5 0,0 0-5 0,0 0-9 16,0 0-7-16,0 0-5 0,0 0-9 0,-7-5-6 16,7 5-5-16,-5-2-8 0,0 0-5 0,5 2 0 15,0 0 0-15,-5 0-7 0,5 0-8 0,0 0-12 16,0 0-12-16,0 0-24 0,0 0-25 16,-6 0-26-16,0 1-26 0</inkml:trace>
  <inkml:trace contextRef="#ctx0" brushRef="#br2" timeOffset="-23264.53">12293 1242 135 0,'0'0'56'0,"0"0"15"15,0 0 15-15,4 4 15 0,-4-4 11 0,0 0-2 16,0 0-1-16,0 0-5 0,0 0-2 16,0 0-1-16,0 0-5 0,0 0-4 0,0 0-3 15,0 0-4-15,0 0-6 0,0 0-5 0,0 0-7 16,0 0-7-16,0 0-6 0,0 0-5 0,0 0-1 16,0 0 0-16,0 0 3 0,0 0 6 0,0 0 2 15,0 0 6-15,0 0 6 0,0 0 7 0,4-1 5 16,-4 1 6-16,0-1 5 0,0-3-5 15,-1-1-4-15,-2 0-2 0,1-6-5 0,-3-3-13 16,0 0-10-16,-2-4-14 0,-1 2-11 0,0 4-10 16,-1 1-6-16,1 2-10 0,-1 1-7 0,0 0-1 15,-2 1-3-15,0 2 0 0,1-1-3 0,0 5 3 16,-1-1-3-16,2 2 0 0,1 0-3 0,-2 3-14 16,2 2-1-16,0 5 1 0,3 3 0 0,2 4-2 15,3 4 2-15,0 6 1 0,0 2 4 0,3 5 17 16,2 5 3-16,4 4-2 0,5 0 2 0,0 0 6 15,3-2 2-15,-2-2 0 0,4-1-1 0,-2-5-1 16,2 0 1-16,-2-5 3 0,0-4 1 0,-1 0 1 16,-2 2 12-16,-2 0 4 0,-1 1 3 15,1 1 0-15,-2 2-1 0,1 1 2 16,0 1-2-16,-3-1-3 0,2 4-14 0,-4-6-3 16,0-4-3-16,-2 0 1 0,1-4-2 0,-4-1-3 15,-1-4 1-15,-1 0-5 0,0-4-3 0,-2-2-2 16,2-2-9-16,-2 0-11 0,3-8-15 0,0 0-12 15,-6 4-11-15,0-2-19 0,-1-1-20 0,-4-5-20 16,-2-2-32-16,-2-5-15 0,-1-2-45 0,-5-4-24 16,3-3-46-16</inkml:trace>
  <inkml:trace contextRef="#ctx0" brushRef="#br2" timeOffset="-22998.05">12012 1743 384 0,'-8'2'137'0,"-2"2"33"0,10-4 32 16,0 0 16-16,0 0 14 0,0 0-20 0,0 0-25 15,0 0-15-15,3 4-16 0,-2-2-11 0,4 0-6 16,1-1 8-16,8 1 12 0,1-1 2 0,6-3 3 16,6 1 0-16,3 0 1 0,6-4-13 0,-7 0-22 15,2-2-21-15,1 1-22 0,-1-3-24 16,2-2-18-16,-1-1-10 0,-1-2-12 0,-2 0-9 16,-4 0-3-16,0-1-3 0,-3 1-6 0,0 1 0 15,-3 0-2-15,-1 2 0 0,-4 1-2 0,-2 3 0 16,-12 7-7-16,0 0-2 0,0 0-9 15,0 0-9-15,0 0-6 0,0 0-9 0,0 0-12 0,0 0-15 16,0 0-14-16,0 0-17 0,0 0-19 16,0 0-17-16,0 0-31 0,0 0-36 0,0 0-36 15,0 0-42-15,1-4-58 0</inkml:trace>
  <inkml:trace contextRef="#ctx0" brushRef="#br2" timeOffset="-16597.07">14249 6438 146 0,'0'0'44'0,"0"0"8"0,0 0 6 15,-8 2 6-15,8-2 5 0,-3 5-8 0,3-5-6 16,0 0-5-16,0 0-9 0,0 0-6 0,0 0-4 16,0 0-2-16,-6 3-4 0,6-3 1 0,0 0-1 15,0 0 1-15,0 0-1 0,0 0 3 0,0 0 5 16,0 0 5-16,0 0 6 0,0 0 3 15,0 0 3-15,0 0 7 0,0 0 2 0,0 0 3 16,0 0 1-16,0 0-3 0,0 0-2 0,-3 4 0 16,3-4-3-16,0 0-5 0,0 0 0 15,0 0-4-15,0 0-2 0,0 0-4 0,0 0-1 16,0 0-2-16,0 0 0 0,0 0 7 0,0 0 4 16,0 0 6-16,0 0 1 0,0 0 8 0,0 0 7 15,0 0 1-15,0 0 3 0,0 0-4 0,0 0-1 16,0 0 0-16,0 0-1 0,-1-1-8 0,1 1-11 15,0-2-4-15,2 0-8 0,1-2-4 0,2-3-8 16,0-4-8-16,6-3-3 0,-2-4-1 0,7-4 0 16,4-5-1-16,2 2 1 0,4-3 3 15,2-4-1-15,4-4-1 0,2-1-1 0,3 0 1 16,1-2 5-16,1 1-4 0,-4 1-1 0,0 1-2 16,-3 4-1-16,-2 3 3 0,-6 3 4 0,-3 7 1 15,-3 2-1-15,-5 3 9 0,-2 4 4 0,-11 10 3 16,0 0-1-16,0 0-1 0,0 0 1 0,7-8-2 15,-7 8-3-15,0 0-4 0,5-5 0 0,-5 5 2 16,5-5 2-16,-3 1 3 0,1 0 3 0,1-3 4 16,0 0 1-16,3-2 0 0,1-2-2 0,3-1-4 15,-2 2-5-15,0-1-6 16,-2 0-5-16,2 3-4 0,-2-1-3 0,0 1-3 16,-7 8-3-16,7-6-1 0,-7 6 0 0,7-6 0 15,-7 6-2-15,4-5-1 0,-4 5 0 0,4-4 0 16,-2 1 0-16,3-1 2 0,-1 0-1 0,2-1-1 15,-1-2 3-15,2 1 0 0,0-3-1 0,0 2-2 16,1-1 2-16,3 1-2 0,-2 0 0 0,1-2-2 16,0 3 1-16,-2 0-2 0,-8 6 0 0,7-5 2 15,-7 5 1-15,0 0-1 0,0 0-1 16,0 0-1-16,0 0-1 0,0 0 0 0,0 0-3 0,0 0-2 16,0 0-3-16,0 0-4 0,0 0-5 0,0 0-2 15,0 0-5-15,0 0-6 0,0 0-6 16,0 0-5-16,0 0-9 0,0 0-7 0,0 0-5 15,0 0-6-15,0 0-7 0,0 0-9 0,0 0-11 16,0 0-13-16,0 0-5 0,0 0-9 0,0 0-10 16,0 0-8-16,0 0-9 0,0 0-4 0,0 0 0 15,0 0 0-15,0-2-1 0,-1 2-1 0,-1 0-1 16,-1 2-2-16,-4-2-2 0,-1 0-9 0,0 1-11 16</inkml:trace>
  <inkml:trace contextRef="#ctx0" brushRef="#br2" timeOffset="-11752.83">8663 12230 590 0,'-7'-5'173'0,"0"-1"28"0,7 6 26 16,0 0 19-16,0 0 10 0,0 0-59 0,0 0-36 15,0 0-28-15,0 0-22 0,0 0-22 0,0 0-20 16,0 0-14-16,0 0-5 0,0 0-8 0,-7-3-8 16,3 3-9-16,1 4-6 0,2 0-12 15,-1 2-9-15,1 2-6 0,1 0-6 0,1 1-2 16,0 4 2-16,1-1 0 0,1-4 20 0,0 0-15 16,-1-2 2-16,-2-6 1 0,0 0 4 0,4 6 0 15,-4-6 1-15,4 7 1 0,2 0-19 0,-1 0 19 16,-2 1 2-16,4-1 1 0,-1 0-2 15,-2 1-1-15,3 1-13 0,1 1-12 0,-1 2-17 16,-2-1-23-16,1-1-16 0,-1 0-17 0,-1-2-28 16,1-1-36-16,-5-7-29 0,0 0-40 0,0 0-39 15</inkml:trace>
  <inkml:trace contextRef="#ctx0" brushRef="#br2" timeOffset="-11501.81">8837 12128 549 0,'0'0'176'0,"0"0"15"16,0 0 15-16,-3-6 11 0,0 2 13 0,0 5-57 16,-1 1-31-16,0 3-26 0,1 0-17 0,3-5-11 15,-1 7-13-15,1-7-8 0,-1 7-14 0,1-7-13 16,0 7-10-16,0-7-12 0,1 6-10 0,3-2-1 16,2 1-4-16,1 0-3 0,2 1 0 0,1 1 0 15,3 2 0-15,2 0 2 0,2 1 2 0,3 0-3 16,1 1 2-16,-1 1 1 0,1-2-1 15,0 0-7-15,0-2-13 0,2 1-16 0,-5-3-20 0,3-1-25 16,-5-1-28-16,-2-1-43 16,1-1-46-16,1-2-33 0,-3 0-30 0</inkml:trace>
  <inkml:trace contextRef="#ctx0" brushRef="#br2" timeOffset="-11286.39">9115 11993 794 0,'0'0'160'16,"0"0"25"-16,-7-5 14 0,-1 2 11 0,3 3 10 16,0 1-54-16,-2 2-40 0,2-1-30 0,0 2-24 15,-3-1-25-15,0 3-17 0,-2 3-12 0,-3 3-10 16,-2 5-6-16,-4 2-6 0,-2 6-2 0,-1 3 2 16,-2 6-2-16,0 1 2 0,-1 3-5 15,5 0-12-15,1 2-12 0,3-3-16 0,1-4-22 16,6-3-28-16,2-4-44 0,4-2-47 0,3-5-58 15</inkml:trace>
  <inkml:trace contextRef="#ctx0" brushRef="#br2" timeOffset="-10769.81">9013 11947 954 0,'-23'-6'198'0,"2"1"12"0,2 1 34 0,-1 0 13 16,4 2 2-16,-2 0-123 0,1-1-41 0,-1-2-20 15,-4 0-6-15,-3-2-11 0,-2 3-30 0,0-1-11 16,-3 2 0-16,-2 1 0 0,0 1-3 0,0 1 2 16,-3 3-3-16,1 4-2 0,-1 5-3 0,-1 3-2 15,0 2-5-15,0 6-3 0,2 1-4 0,1 6 0 16,1 3 1-16,1 5 0 0,0 1 0 0,3 3-2 15,6 1 1-15,3 1-1 0,6 1 1 0,1 1-1 16,4-2 0-16,4 2-6 0,4-2 1 16,5 1-1-16,6-1 0 0,7-2 3 0,4 0 0 15,6-1 3-15,6-2 0 0,6-2 4 0,5 1 5 16,5-5-1-16,3-2 0 0,2-6 1 16,-1-2-1-16,2-2-1 0,0-6 2 0,1-2 1 15,-1-4-5-15,-2-4 4 0,0-4 2 0,-3-4 2 16,-1-4-1-16,-1-2 1 0,0-4 0 0,-3-4-1 15,1-4 2-15,-5-1-1 0,-3-4-2 0,-3-3-3 16,-2-4 1-16,-1-3 2 0,-2-1 7 0,-8-2 12 16,0 0 22-16,-5 0 12 0,-4-2 6 0,-4-2 20 15,-1-1 10-15,-5 2 20 0,-2 3 16 0,-6 4 8 16,-1 1-11-16,-3 5-4 0,-1 2-6 16,-2 4-17-16,0 4-12 0,-2 4-22 0,1 3-24 15,-4 1-22-15,-3 1-12 0,0-1-10 0,-6-2-3 16,-2-2-2-16,-6-3-23 0,-5-2-27 0,-10 1-23 15,-3-1-29-15,-4 2-36 0,-5 2-38 0,0 3-62 16,-2 5-59-16,-1 6-83 0</inkml:trace>
  <inkml:trace contextRef="#ctx0" brushRef="#br2" timeOffset="-7619.2">15656 10455 138 0,'0'0'46'16,"0"0"12"-16,0 0 10 0,0 0 6 0,0 0 4 15,0 0-6-15,0 0-11 0,0 0-10 0,0 0-6 16,0 0-6-16,0 0-2 0,0 0-3 0,0 0-3 16,0 0-3-16,0 0-2 0,0 2-5 0,0-2 0 15,-1-4 2-15,-2-3-3 0,-1-2 0 0,2-1-1 16,-2-3 3-16,-1-1 0 0,1 1 2 0,-3 0-3 16,3 6-5-16,0 0-5 0,4 7-1 0,0 0-3 15,0 0-4-15,0 0-1 0,0 0-1 16,0 0-2-16,0 0-2 0,0 0-2 15,0 0 0-15,0 0-1 0,0 0 2 0,0 0 0 16,0 0-1-16,0 0 0 0,0 0 0 0,0 0 3 16,0 0-3-16,0 0 3 0,0 0-1 0,0 0 0 15,0 0 2-15,0 0 2 0,0 0-1 0,0 0 1 16,0 0 2-16,0 0 1 0,0 0 3 0,0 0 3 16,0 0 3-16,0 0 0 0,0 0 4 0,0-6 5 15,0 6 12-15,0 0 13 0,0 0 5 0,0-7 13 16,1-1-1-16,-2 0 0 0,1 1 2 0,0 3-2 15,0 4-9-15,0 0-12 0,0 0-9 16,-2-5-16-16,0 0-4 0,2 5-1 0,0 0-9 16,0 0-7-16,0 0-8 0,-1 0-5 0,0-1-2 15,-4 1-1-15,1 4 1 0,-2 2 1 0,2 3-1 16,0-1 3-16,1 1 5 0,2 1 3 0,1-1-3 16,0-9-6-16,0 0-7 0,1 5-3 0,0 1 4 15,-1-6-4-15,0 0 4 0,0 0-2 0,4 2 5 16,-4-2 9-16,3 1 7 0,0-1 5 0,3-1 1 15,-2-2 8-15,1-1 9 0,-1 0 10 0,-4 4 8 16,3-6 6-16,-3 6 11 0,2-7 9 0,0 0 12 16,-4 2 6-16,2-2-7 0,-1-2 0 15,-1 0 4-15,0-2-2 0,-2-4-14 16,-2-1-8-16,-3-1-7 0,2 1-8 0,-1-1 0 16,-1 1-9-16,-1 2-9 0,0 1-2 0,0 0-1 15,-2 4-2-15,3 4-9 0,1 2-5 0,8 3-5 16,-5 0-3-16,-2 4-12 0,2 3-7 0,-1 4-2 15,0 5-1-15,1 2 2 0,0 7-2 0,2 2 2 16,0 4 2-16,-1 3 7 0,3 2 5 0,1 1 4 16,1 1 1-16,2 0-1 0,2-3 2 0,1 1 0 15,0-3 3-15,2-2-3 0,1 0 2 0,2 1 1 16,-1-2-1-16,-2 1 8 0,5 0 12 0,-3 1 6 16,0 1 1-16,1-1 2 0,-2-1 1 15,1-3-2-15,-2-1 2 0,-1-3-9 0,-3-2-9 16,2-2-6-16,-4-5 1 0,1-2 0 0,-2-3-1 15,-1 1 3-15,-1-1-2 0,-2-1-3 0,0 0-6 16,-1-1-7-16,0-1-12 0,-4-1-14 0,-3-2-23 16,-1-1-29-16,-4-2-42 0,-2 1-36 15,-4-2-39-15,-2-1-53 0</inkml:trace>
  <inkml:trace contextRef="#ctx0" brushRef="#br2" timeOffset="-7385.98">15235 10836 620 0,'0'0'191'0,"0"0"27"0,0 0 22 0,0 0 21 16,0 0 13-16,0 0-56 0,0 0-41 15,1-4-32-15,2-2-18 0,-1 4-19 0,2 0-15 16,4-1-8-16,5 1-3 0,3-1-9 0,7-1-7 16,3 2-8-16,1-3-15 0,-1 2-4 0,5-2-10 15,2-4-10-15,2 1-11 0,-1-2-2 0,1 0-3 16,-1 0-2-16,-1 1-4 0,-5-1-14 0,-1 2-15 15,-3-1-19-15,-4 1-18 0,-2 3-20 0,-5-1-27 16,0 3-36-16,-13 3-29 0,0 0-34 16,7-4-41-16,-3 0-46 0</inkml:trace>
  <inkml:trace contextRef="#ctx0" brushRef="#br2" timeOffset="-6536.41">15859 10094 395 0,'-16'-9'127'0,"2"0"15"0,1-2 16 0,1 3 12 15,3 0 7-15,0 0-68 0,-1-3-31 0,1-2-11 16,0 1 1-16,-4 2-1 0,5-2-11 0,-2 0-5 0,-3 0-4 15,2 1-3-15,-4 3-6 0,2-1-3 16,-1 2-6-16,-2 0-10 0,-1 1-3 0,2 2-3 16,-3 1-3-16,0 1 1 0,-2 2 2 0,2 0-2 15,-2 1-1-15,-1 2-5 0,3 0-2 0,-3 1-4 16,1 2 1-16,0 2 0 0,-1 1-2 16,1 3 1-16,1-2-1 0,-1 3 1 0,1 0 0 0,2 0-1 15,0 2 1-15,2 2-2 0,-4 3 2 16,3 0 2-16,0-1 2 0,-1 1 0 0,2 2 0 15,1-1 1-15,-1 3-1 0,0 1 1 16,-1 2 0-16,1-1 1 0,0-1-1 0,1 0 0 16,2-2 0-16,2 0 1 0,-1 1-1 0,-3 0 0 15,7-1-1-15,-3 0-1 0,0-3-2 0,2 0 0 16,2-2 0-16,0 0 0 0,0 0-2 0,0-3 2 16,0-1-1-16,5-2-1 0,-2-1-2 0,1-3 1 15,2 1 0-15,2 0 0 0,-2-1 2 0,2 3-2 16,-1 2 2-16,4 1-2 0,1 2 4 0,0 2-1 15,3 3 3-15,0 1 7 0,2 2 5 0,-2 0 1 16,1 2 1-16,2-1 1 0,0-1-1 0,-2-1 2 16,3 0-5-16,-2-2-7 0,-2-1-6 0,3-1 2 15,-1-1 2-15,1-2-3 0,0-1 3 16,1-1-1-16,2 0 1 0,0 0 4 0,3 0-1 16,-1 0 1-16,4 0-2 0,5-1 6 0,-2-1 2 15,1-1 1-15,-1-1 1 0,3-1-2 0,-1 0 2 16,0-2-1-16,-1-1 1 0,0-1-5 15,-4-2-2-15,-1-1-1 0,0 0-1 0,-1-1-1 16,3 0 0-16,0-1 1 0,-2-1-4 0,0 0 1 16,0-1 0-16,0 0-1 0,2-3-1 0,-1 0-1 15,0-1 0-15,3-1-2 0,-2-2 1 0,0 0-2 16,2-2-1-16,1-1 0 0,0 0-1 0,1-3-7 16,2 0 0-16,-2-3-8 0,2-3-10 15,-1-4-9-15,0 0-1 0,-2-3-1 0,-2 0 0 16,-1-1 6-16,-1-2 2 0,-3 2 10 0,-3 0 9 15,-2 1 12-15,-4 2 10 0,1 3 9 0,-3 1 15 16,1 0 10-16,-3 2 8 0,0-1 12 0,-2 3 13 16,0-2 5-16,-2-1 0 0,-1-2-2 0,-2 0-15 15,-2-3-6-15,-1-3-2 0,-1 0-13 0,-4-4-6 16,1-1 3-16,-4-1 0 0,-1-3 1 0,-3-1 6 16,-2-2-5-16,-2 0-8 0,-3-2 5 0,-9 2-14 15,1 1-10-15,-3 3-15 0,-3 3-13 16,-3 3-28-16,-3 4-25 0,-4 5-40 0,-5 8-33 15,-3 5-56-15,-2 9-72 0,-2 8-76 16</inkml:trace>
  <inkml:trace contextRef="#ctx0" brushRef="#br2" timeOffset="837.17">20251 8951 682 0,'-9'2'190'15,"2"-1"25"-15,0 0 21 0,7-1 19 0,0 0 12 16,-5 4-61-16,1-1-47 0,-2 1-39 0,4 3-28 15,2-7-24-15,-3 5-20 0,1 2-19 0,-1 0-12 16,1 0-11-16,1 2-4 0,1 2-2 0,2 2 1 16,-1 1 1-16,2 2-2 0,1 0-2 0,-1 1 1 15,1 2 1-15,3 2 0 0,-2 2 1 0,2 3-1 16,1 0 2-16,0 3-1 0,1 1 3 16,1 1 1-16,1 4-1 0,0-2-4 0,-1 2-16 15,-1-2-25-15,2-3-28 0,-3-6-22 0,-1-2-30 16,-1-7-32-16,-6-15-33 0,0 0-26 0,0 0-16 15,0 0 2-15,4 7 10 0,-2-5 6 16</inkml:trace>
  <inkml:trace contextRef="#ctx0" brushRef="#br2" timeOffset="1163.07">20384 9054 494 0,'0'0'164'0,"0"0"28"0,0 0 23 0,-3-6 19 16,1 2 12-16,0 8-47 0,2-1-35 0,0 5-35 15,0 2-26-15,1 0-28 0,1 2-22 0,2 1-18 16,2-1-14-16,1-3-9 0,5 2-4 16,-4 1-2-16,2 2-5 0,3-1 2 0,0 3 3 15,1 2-1-15,0 0 2 0,-3 2-1 0,2 0 0 16,-3 0-2-16,-1-3-4 0,0-1-13 0,-2-1-10 16,-2-4-3-16,0-1-3 0,-5-10 0 0,0 0-1 15,0 0 3-15,0 0 7 0,0 0 15 0,0 0 9 16,3 2 20-16,0-2 16 0,1-4 16 0,-1-2 23 15,-1-2 18-15,1-1 16 0,-1-1 11 0,0-1 16 16,1-2-10-16,-3-1-9 0,2 4-17 0,-1-3-22 16,0-3-18-16,-1-2-23 0,2-6-30 15,0-3-35-15,0-1-32 0,0-1-35 0,2 1-35 16,-2 0-39-16,1-2-49 0,1 2-63 16,2 2-65-16</inkml:trace>
  <inkml:trace contextRef="#ctx0" brushRef="#br2" timeOffset="1630.54">20689 8810 1262 0,'-7'-5'214'15,"-1"-1"35"-15,-1 3 24 0,0 0 18 0,-1 2 22 16,2 1-66-16,-3 0-39 0,2-1-38 0,0-1-37 16,0 1-34-16,-1-2-24 0,-4 2-19 0,-2-2-22 15,-4-1-17-15,-4 2-16 0,-2-1-3 16,-2 2-3-16,-2 3-10 0,-2 1-2 0,-3 2-2 15,-2 3 0-15,1 2-6 0,2 4-4 0,2 1-5 16,0 3-3-16,0 5 5 0,0 0-8 0,1 8-1 16,0 2-4-16,2 5 0 0,2 1 4 0,2 2 0 15,1 5-2-15,5 1 4 0,1 0 6 16,6 1 0-16,1 0 4 0,6-6-1 0,5-3 0 16,5-2 4-16,3-1 0 0,2-3 4 0,3-4 0 15,5-3 5-15,1-2 5 0,5 0 5 0,4-3 4 16,1-2 3-16,3-2 4 0,4-2 0 0,7 0 0 15,2-2 1-15,3-4 0 0,0-1 0 0,3-5-3 16,-1-3 1-16,1-3 0 0,2-3 0 16,0-2-2-16,-4-3-1 0,-2-5-1 0,-5 1-1 15,-3-3 2-15,0-3-1 0,-4 2 0 0,-4-1 2 16,-2-1 8-16,-10 0 16 0,2-1 19 0,-4 1 14 16,-6-4 7-16,-2-3 6 0,-1 2 9 0,-4-4 8 15,-4-1-3-15,-4-3-19 0,-6-7-12 0,3-3-13 16,-9-4-10-16,1-2-3 0,-3 3-4 0,-1 3 0 15,-2 1-7-15,-3 1-3 0,2 1-15 0,-4 3-33 16,-2 5-18-16,-4 4-42 0,-1 6-41 16,-5 4-53-16,0 4-49 0,-2 1-53 0,-4 4-55 15,-2 7-58-15</inkml:trace>
  <inkml:trace contextRef="#ctx0" brushRef="#br2" timeOffset="2073.51">20315 9041 412 0,'0'0'113'0,"0"0"29"0,0 0 29 0,0 0 24 16,0 0 19-16,0 0-11 0,0 0-9 0,0 0-12 15,-7 3-19-15,2 1-21 0,2-1-25 0,3 3-22 16,0 2-18-16,1-1-21 0,3 1-19 0,1 3-15 16,7 6-5-16,5 0 7 0,4-1 3 0,4 3 14 15,5 1 3-15,0 1 1 0,3 0-1 16,4 3 0-16,0 1-2 0,3-2-15 0,-5-2-7 15,-2-1-17-15,-3-2-5 0,-5-2 1 0,-4-1 2 16,1-2 1-16,-2-1-2 0,-3-1 0 16,-3-3 0-16,0-1 0 0,-5-1 0 0,-2 0 0 15,-7-6-5-15,0 0-2 0,0 0-4 0,0 0-3 16,0 0-8-16,0 0-2 0,0 0-5 0,0 0-8 16,0 0-7-16,0 0-5 0,0 0-4 0,0 0-9 15,0 0-10-15,0 0-11 0,0 0-16 0,2 1-17 16,-1-3-14-16,0-1-23 0,-5-1-44 0,-3-3-50 15</inkml:trace>
  <inkml:trace contextRef="#ctx0" brushRef="#br2" timeOffset="2430.15">20716 8944 865 0,'0'0'198'0,"0"0"24"16,-8-3 22-16,8 3 19 0,0 0 15 0,-7-2-75 15,0 3-47-15,2 0-29 0,-3 3-27 16,2 1-22-16,3 0-24 0,-1 2-20 0,1 0-16 16,-2 0-9-16,1 1-8 0,-1 3-5 0,-1 5 0 15,-1 3 0-15,-2 5 4 0,-2 3 4 0,-1 3 6 16,-1 6 3-16,-1 0 4 0,2 2 0 0,-2 1 0 16,2-3-2-16,0-5-2 0,1 1-2 15,2-4-4-15,2-3 4 0,-2 0-1 0,3-3 4 16,-1-1 2-16,2-2-1 0,-2-1 1 0,1 1-2 15,1-3 0-15,0-4-4 0,1-1-4 0,4-11-5 16,0 0 1-16,0 0-1 0,0 0 2 0,0 0 1 16,0 0 2-16,0 0-2 0,0 0 5 0,0 0-1 15,0 0 1-15,0 0-1 0,0 0-1 0,0 0-5 16,0 0-9-16,0 0-15 0,-1 2-23 0,1-3-27 16,2-1-31-16,0-3-46 0,1-1-50 0,0-2-69 15,-1-2-81-15</inkml:trace>
  <inkml:trace contextRef="#ctx0" brushRef="#br2" timeOffset="4262.38">22529 10970 477 0,'-11'-10'127'0,"3"0"23"0,-2 2 21 0,0-1 16 16,4-2 14-16,-1 3-29 0,7 8-23 0,-5-6-23 16,-1 0-24-16,6 6-23 0,-7-7-20 0,1 3-13 15,0 1-17-15,3 0-7 0,3 3-8 16,0 0-9-16,0 0-3 0,0 0-1 0,-6-1-2 0,6 1-2 16,0 0 0-16,-8 2-1 0,2-2 0 15,-2 0 1-15,2 0 0 0,-4 1-1 0,3 3 2 16,-2-2 0-16,0 0 2 0,-2 3-2 0,3-3 1 15,1-1-1-15,7-1-1 0,-7 5 0 0,7-5-8 16,0 0-4-16,0 0-11 0,0 0-8 0,0 0-5 16,0 0-11-16,0 0-12 0,0 0-20 0,0 0-28 15,0 0-29-15,0 0-32 0,0 0-40 0</inkml:trace>
  <inkml:trace contextRef="#ctx0" brushRef="#br2" timeOffset="6981.81">22789 11651 620 0,'-9'-9'166'0,"-1"2"13"15,1 1 29-15,1 2 21 0,1 1 9 0,0 1-75 16,2-1-42-16,-1 1-26 0,6 2-9 0,-6-1-12 16,-2-2-29-16,1 2-21 0,-1 1-10 0,0-1-4 15,-3 1-9-15,1 0-2 0,-1 3-3 0,-3 2-3 16,-1 5 0-16,-1 1-2 0,1 1 1 16,-2 5-2-16,1 3 3 0,1 4 1 0,1 4-1 15,2 3 1-15,0 0-1 0,4-1 2 0,2 1 2 16,2 0 0-16,2-2 0 0,2 0-4 0,5-5-4 15,-1-3-11-15,2-4-9 0,1-2-1 0,3-2-4 16,0-2 1-16,0-3 1 0,2-3 2 0,2-2 6 16,-3-1 12-16,2-2 14 0,1-3 1 0,2 0 5 15,-3-4 2-15,2-3 8 0,-2-1 11 0,0-4 8 16,0 1 15-16,-1-1 11 0,-1-2 11 0,-2-3 1 16,-1 0 11-16,-1-5-5 0,-1-1 0 15,-2 0 8-15,-2 1-4 0,-2-1-5 0,0-1-3 0,0-1 0 16,-2 1-7-16,0 2 1 0,-3 3 0 15,2 5-5-15,-1 4-2 0,1 2 2 16,3 11-5-16,0 0-4 0,0 0-5 0,0 0-11 16,-4-5-12-16,1 2-15 0,-2 3-15 0,1 4-19 15,2 3-13-15,-2 2-17 0,3 2-6 0,1 3 4 16,0 6 3-16,2 3 6 0,6-2 2 0,-2-1 8 16,3 2 8-16,-1 0 16 0,4-1 5 0,-2-2-8 15,3 1-6-15,0-4-8 0,-2-7-6 0,-1-2-4 16,0-4-7-16,0 1-9 0,0-2-6 0,0-2 1 15,1-2-16-15,3-2-31 0,1-4-47 0,3-1-58 16,1-4-67-16</inkml:trace>
  <inkml:trace contextRef="#ctx0" brushRef="#br2" timeOffset="7998.25">22813 11462 183 0,'-5'6'48'0,"-1"-2"29"0,2 3 19 16,0 0 22-16,1 0 15 0,3-7 0 0,-1 6 10 16,-3-1 1-16,4-5 8 0,0 0-12 0,0 0 0 15,0 0-2-15,0 0 5 0,0 0-3 16,0 0 0-16,0 0-3 0,2-1-4 0,1-1 2 15,-1-2-5-15,2 0-10 0,0-2-7 0,3-4 3 16,-1-3-5-16,4-4-8 0,0-6-13 0,4-3-12 16,-3-1-3-16,5-4-8 0,3-5-7 0,2-8-11 15,3-6-13-15,1-9-6 0,2-3-6 0,0-5-7 16,1 0-13-16,2-1-4 0,-1 1-8 0,-2 2-3 16,-4 4-2-16,2 6 1 0,-3 5 4 15,-3 10 1-15,-2 8 1 0,-3 7 0 0,-3 6 4 16,-2 5 2-16,-2 4 0 0,-7 10 1 0,0 0 1 15,0 0-1-15,0 0-2 0,0 0 1 16,0 0 0-16,0 0-3 0,0 0-6 0,0 0-8 0,0 0-7 16,0 0-9-16,0 0-10 0,0 0-11 15,0 0-11-15,0 0-13 0,0 0-5 0,0 0-8 16,0 0-5-16,0 0-11 0,0 0-5 0,0 0-11 16,0 0-10-16,0 0-13 0,1-4-11 0,-4 4-6 15,-1 1-6-15,0 2-4 0,-3 1 5 0,-1 3 18 16,-1 4 20-16,-1 1 27 0,-3 0 22 0,1 1 20 15,1-1 20-15,2-2 24 0,0 1 12 0,-2 1 2 16,0-1 1-16,1-3 2 0,-1-2 2 0,2 1 2 16,1-4 4-16,-1 0 5 0,2-2 7 0,1 3 8 15,-1 0 9-15,7-4 5 0,0 0 8 16,0 0 4-16,0 0 2 0,0 0-2 0,-6 1-5 16,6-1-5-16,0 0-7 0,0 0-7 0,0 0-9 15,0 0-6-15,-7 3-5 0,7-3-4 0,-5 4-2 16,1 0 1-16,-4 0-4 0,1 2 3 15,-2 0 3-15,2-1 1 0,1 0-1 0,-1-1 2 16,7-4 3-16,0 0-2 0,0 0 2 0,-7 5-2 16,7-5-1-16,0 0-1 0,-8 3-1 0,8-3-1 15,0 0-2-15,0 0-1 0,0 0 0 0,0 0 3 16,0 0 11-16,0 0 11 0,0 0 3 0,-1 0 10 16,0-2 9-16,4 1 10 0,2-3 11 15,1 0 5-15,-1 1 4 0,2-2-1 0,0-1 13 16,6-2 1-16,2-2 1 0,-4-1-8 0,3-1-1 15,-1-1 9-15,1 0 1 0,-2 1 1 0,1 1-5 16,-2-1-2-16,0 2 1 0,-11 10 2 0,8-9-4 16,-8 9-12-16,0 0-8 0,0 0-10 0,0 0-5 15,0 0-10-15,0 0-7 0,0 0-6 0,0 0-6 16,0 0-7-16,0 0-7 0,4-3-8 0,-2 5-7 16,-2 2-5-16,-2 3-11 0,0 1-19 0,0 0-7 15,1 5-4-15,3 2 2 0,0 4-1 0,3 3 2 16,1-3 2-16,2 1-10 0,3 0 1 15,0 1-11-15,1 0-15 0,2-2-18 0,0-1-10 16,-1-2-15-16,0-3-25 0,-4-1-12 16,2-4-22-16,-2-1-26 0,-1-2-33 0,1-1-39 15</inkml:trace>
  <inkml:trace contextRef="#ctx0" brushRef="#br2" timeOffset="8630.52">23443 10078 709 0,'-4'-11'146'16,"1"2"38"-16,0 2 31 0,3 7 21 0,-3-7 17 15,3 7 14-15,0 0-48 0,0 0-43 0,0 0-45 16,0 0-40-16,-2 1-36 0,0 3-25 16,0 0-22-16,0 7-15 0,0 5-7 0,6 2-3 15,0 7-3-15,3 5 5 0,-1 4 2 16,4 5 6-16,2-4 3 0,1 2 1 0,1 1 0 15,-2-4 2-15,3-2 1 0,-5-1-2 0,-1-2 2 16,2-4 0-16,-3-4 2 0,-2-4-1 0,-1-2 2 16,-1-3 0-16,2-3 1 0,-6-9 2 0,0 0 1 15,0 0-4-15,0 0-3 0,0 0-2 0,5 6-1 16,-1-4 0-16,2-4 1 0,0-4-4 0,-2-1 2 16,2-1 11-16,-2-5 11 0,2-4 3 0,-1-3-1 15,3-6-1-15,0-1-4 0,4-4-18 0,-1-2-5 16,2-1-12-16,1 2-11 0,1-3-3 0,-1 7 0 15,2 3 0-15,-3 4 0 0,-1 7 18 0,-2 6 4 16,-1 7 0-16,-2 2 4 0,3 5 4 16,-3 2 1-16,1 3 1 0,1 0 2 0,1 2 0 15,-2 0 0-15,0 2 5 0,-1 0 0 16,2 2-1-16,-4 2 5 0,-3-1 8 0,0 1 6 16,-4 1 5-16,1 0 3 0,-1 2-3 0,-2 0 2 15,0 2 1-15,-4 0-4 0,0 0-4 0,-2 0-6 16,-3 0-3-16,1-3 0 0,-1-1 2 0,-3-2-5 15,-2-3-4-15,1-3-7 0,-1-3-14 0,0-4-16 16,0-2-15-16,0-5-16 0,-1-3-22 0,-2-3-18 16,2-2-30-16,-2-4-45 0,1-7-47 15,1-1-33-15,0-5-31 0</inkml:trace>
  <inkml:trace contextRef="#ctx0" brushRef="#br2" timeOffset="9530.83">23850 9992 225 0,'-6'6'87'0,"1"-2"9"0,-1 0 14 16,3 2 20-16,2 0 16 0,-3-1-15 0,4-5-16 15,0 0-12-15,0 0-8 0,0 0 1 0,0 0-2 16,0 0-11-16,0 0-7 0,0 0 6 0,0 0 9 16,0 0 11-16,-1 0 11 0,2-1 9 0,2-4 9 15,0 0 11-15,1 0 12 0,0-4 5 0,2-2-2 16,2-4-4-16,-1-1-6 0,0-6-7 0,1 4-15 15,2-7-18-15,3-4-20 0,4-5-22 0,1-4-19 16,3-3-13-16,0-3-13 0,2 0-12 0,1-2-8 16,-1 4-3-16,-2 1 2 0,0 4-2 0,-3 8 2 15,-7 4 1-15,-1 4-2 0,-2 6-1 16,-8 15 5-16,6-10-2 0,-6 10-2 16,0 0 2-16,0 0-4 0,0 0-6 0,0 0-5 15,0 0-11-15,3-8-12 0,-3 8-16 0,0 0-18 16,0 0-21-16,0 0-16 0,0 0-16 0,0 0-20 15,-3-5-9-15,0 3-9 0,-2 1-17 0,-3 0-15 16,-2 1-8-16,-1 1-7 0,-1 1 5 0,-2 0 21 16,-4 3 16-16,0 1 18 0,3-3 34 0,-2 2 35 15,1-2 31-15,3 3 30 0,-2-1 23 0,4-1 25 16,-1-1 19-16,12-3 13 0,-9 4 11 16,9-4 10-16,0 0 11 0,0 0 5 0,0 0 4 15,0 0-14-15,0 0-3 0,0 0-8 0,-1 0 1 16,3-2-4-16,3 0 2 0,3 0 0 0,-1 0 1 15,1-4 11-15,5 2-1 0,-1-3 10 0,1 1 6 16,5-2 7-16,-5 1 5 0,-1 0 7 0,-2 0 2 16,1-1-3-16,-1 2-1 0,1 1-6 0,-4-1-6 15,1 1-9-15,-8 5-15 0,0 0-12 0,0 0-12 16,0 0-9-16,0 0-8 0,0 0-8 16,0 0-7-16,0 0-7 0,0 0-3 0,0 0-4 15,0 0-3-15,5 1-6 0,-4 1-5 0,0 0-5 16,-1 1-7-16,-1 3-7 0,-1 2-14 0,1 3-4 15,0 0-4-15,3 3-2 0,-1 3-7 16,4-2-1-16,1 2-2 0,2 1-1 0,2 2 2 16,1 1-10-16,2-1-11 0,-1 1-13 0,-1-3-15 15,1 1-19-15,-2-3-21 0,0-3-21 0,-3-1-28 16,1-3-28-16,-2-2-39 0,2-1-45 0</inkml:trace>
  <inkml:trace contextRef="#ctx0" brushRef="#br2" timeOffset="10582.12">24609 8945 119 0,'0'0'41'0,"0"0"10"0,0 0 6 0,0 0 1 0,0 0 0 16,-4 9-12-16,-1-1-7 0,5-8-11 0,-5 6-1 15,1-1-3-15,1 0-6 0,0 2 1 0,1-1-1 16,-1-1 0-16,3-5 2 0,0 0 0 0,0 0-9 16,0 0-6-16,0 0 0 0,0 0 1 15,0 0 1-15,0 0 9 0,0 0 10 0,0 0 11 16,0 0 51-16,0 0-25 0,0 0 14 0,0 0 12 16,0 0 10-16,0 0 3 0,0 0 4 0,0 0 1 15,0 0-37-15,0 0 34 0,0 0 1 0,0 0 0 16,0 0 1-16,0 0-3 0,0 0-8 15,0 0-8-15,0 0-10 0,0-1-11 0,0 1-12 16,0 0-14-16,0 0-14 0,0 0-9 0,0 0-11 16,0 0-7-16,0 0-7 0,0 0-4 0,0 0-8 15,0 0-5-15,0 0-5 0,0 0-4 16,0 0 0-16,0 0 0 0,0 0 0 0,0 0 2 16,0 0 4-16,0 0 3 0,0 0 6 0,0 0 4 0,0 0 6 15,0 0 0-15,0 0 6 0,0 0 5 16,0 0 0-16,0 0 4 0,0 0 3 0,0 0 5 15,0 0 8-15,0 0 11 0,0 0 8 0,0 0 8 16,0 0 7-16,0 0 9 0,0-1 5 0,0 1 3 16,0 0-3-16,-1 0-6 0,0-1-9 0,1 1-10 15,0 0-8-15,0 0-13 0,0 0-11 0,0 0-13 16,0 0-13-16,0 0-10 0,0 0-9 0,0 0-8 16,-1 1-3-16,1-1-10 0,0 0-2 0,0 0-6 15,0 0-3-15,-2 3-1 0,0-1 2 16,2-2-1-16,0 0 5 0,0 0 8 0,0 0 5 15,0 0 10-15,0 0 7 0,0 0 12 0,0 0 9 16,0 0 8-16,0 0 6 0,0 0 2 0,0 0 6 16,0 0 10-16,0 0 9 0,0 0 6 0,2-5 12 15,-2 5 10-15,0 0 10 0,0-6 11 16,0 6 9-16,0 0 1 0,-1-9-16 0,-2 3-5 16,-1-2-13-16,1-1-10 0,-2 0-13 0,1-7-10 15,-2-2-10-15,2 2-11 0,-7 5 4 16,3 2-8-16,-1 2-5 0,1 4-11 0,0 1-9 0,-1 4-21 15,0 1-15-15,-2 7-5 0,-1 3-6 0,-2 3 1 16,-1 6 0-16,0 6 9 0,0 2 8 16,2 4 16-16,-1 1 14 0,4 1 5 0,4-1 4 15,2-3 4-15,3-4 4 0,4-1 0 0,4-7 1 16,0-3 2-16,3-3-1 0,0-4-1 0,1-2 3 16,1-1 0-16,-1-2 2 0,-1 1 1 0,3-3 1 15,0 0 3-15,3-3 0 0,0-3 4 0,3-1-4 16,-1-2-15-16,3-2-18 0,0-1-29 0,1-3-41 15,0-2-41-15,1-4-66 0</inkml:trace>
  <inkml:trace contextRef="#ctx0" brushRef="#br2" timeOffset="11346.66">24687 8916 268 0,'0'0'120'0,"0"0"30"0,0 0 32 0,0 0 29 16,0 0 30-16,0 0-2 0,0 0-4 0,0 0-11 15,0 0-11-15,-1 1-14 0,2-2-17 0,-1-3-22 16,1-5-30-16,3-4-24 0,1-3-19 0,1-7-22 16,3-6-20-16,6-8-18 0,2-6-15 0,2-2-6 15,1-3 1-15,3-4-3 0,0-1-1 0,3 1 0 16,-1 1-2-16,-1 2 4 0,-2 6-4 0,-2 8 3 15,-4 4-1-15,-2 7 2 16,-4 5-1-16,-1 5 0 0,-9 14 2 0,0 0-1 16,5-10 1-16,-4 2-7 0,-1 8-7 0,0 0-4 15,-2-4-9-15,2 4-9 0,0 0-7 0,-5-2-8 16,-1 1-8-16,-2-1-5 0,0 2-7 0,-1 0-4 16,-1-2-9-16,-1 1-1 0,-2 1-9 0,-1 0-4 15,0 0-4-15,1 0 3 0,-2 1 7 0,-1 2 4 16,2 1 12-16,-3 2 10 0,2 2 12 0,-1-1 9 15,4 1 13-15,0 0 7 0,4-1 6 0,8-7 6 16,0 0 3-16,0 0-2 0,0 0 2 16,0 0 3-16,0 0 2 0,0 0 5 0,0 0 12 0,0 0 8 15,0 0 10-15,0 0 14 0,0 0 11 0,0 0 12 16,-1 2 15-16,2-1 7 0,2-1-3 16,0-3 7-16,3-2 4 0,1-2 2 0,3 0 3 15,-1-2 1-15,2-2-4 0,2-3-3 0,-5 2 1 16,2-1-7-16,-1 0-10 0,0 0-6 0,2 1-8 15,-2 1-6-15,1-1-4 0,-2 2-4 0,2 2-9 16,-2 3-7-16,-8 5-4 0,0 0-5 16,0 0-9-16,0 0-8 0,0 0-11 0,4 0-8 15,-2 3-2-15,0 1-10 0,-1 5-3 0,4 4-6 16,2 2-3-16,-3 2-8 0,0 2-11 16,0 3-3-16,2 1-2 0,4-1 0 0,0 1-7 15,1 0-11-15,0-6-12 0,-2 1 2 0,-4-1 13 16,2 0-4-16,-1-1-9 0,0-1-10 0,-1-2-13 15,-1-2-8-15,-1 0-15 0,1-1-30 0,0-1-52 16,1-1-56-16,-5-8-81 0</inkml:trace>
  <inkml:trace contextRef="#ctx0" brushRef="#br2" timeOffset="12412.95">25327 7359 372 0,'-1'-9'109'0,"1"1"33"0,-1-2 35 16,2 2 28-16,0 0 27 0,-1 8-3 0,0-7-3 15,0 7-8-15,0 0-12 0,0-8-20 0,0 8-27 16,0 0-20-16,0 0-23 0,0 0-30 16,0 0-23-16,0 0-21 0,0 0-21 0,-1 0-15 15,0 7-13-15,2 3-9 0,0 4-5 0,5 8 0 16,0 3 1-16,2 5 3 0,2 3 6 0,4 6 4 16,1-1 3-16,3 3 2 0,-1-1 2 0,2-2 2 15,-2-2-2-15,-2-2 0 0,1-3 1 0,-4-3-2 16,-2-4-1-16,0-3 1 0,-3-4-1 0,0-2 1 15,-4-3-1-15,2 0 2 0,0-4-2 0,-1 0 2 16,-1-1 0-16,-3-7-2 0,0 0-2 16,0 0-2-16,0 0 3 0,0 0-1 0,0 0 3 0,0 0 1 15,0 0 1-15,0 0 2 0,0 0 4 16,0 0 4-16,0 0 1 0,0 0 2 0,3 1 3 16,1-1 1-16,-2-1 6 0,-1-4 9 15,-2 0 11-15,0-1 6 0,0-2 14 0,-2-1 5 16,-1-3-4-16,0-4-2 0,-5 4-10 0,0-2-10 15,-2 0-16-15,0-1-16 0,0 3-17 0,0 0-12 16,-4 1-3-16,2 2-12 0,1 4-12 0,-2 5-14 16,-3 6-8-16,0 4 2 0,-2 6 3 0,-3 2 2 15,2 5 1-15,-3 1 2 0,1 1 8 0,1 2 11 16,2 0 8-16,-1 0 2 0,8-3 0 0,3-1-1 16,2-4 2-16,7-3 11 0,1-4 4 15,4-1 5-15,2-4 3 0,0-1 4 0,3 0 1 16,0-3 8-16,1-2 9 0,2 0 9 0,2-1 8 15,2-3 5-15,1 2 5 0,0 0 6 0,-1-1 8 16,1-1 5-16,-1-3-3 0,5-2-5 0,1 0-5 16,-1-3-5-16,-2 0-5 0,-2-1-9 0,-1-3-12 15,-1-2-28-15,-2 2-29 0,0-1-34 0,-1 0-53 16,-6 0-63-16,-2 1-79 0,-5 1-83 16</inkml:trace>
  <inkml:trace contextRef="#ctx0" brushRef="#br2" timeOffset="15504.69">25838 7464 97 0,'0'0'42'0,"0"0"16"0,0 0 20 16,0 0 19-16,0 0 25 0,0 0 14 0,0 0 14 0,0 0 7 16,0 0 5-16,0 0-2 0,0 0-1 15,0 0-2-15,-1 0-6 0,1 0-7 16,4-3-17-16,1-2-9 0,0-3-11 0,6-5-9 16,2-6-19-16,4-6-14 0,-1-5-17 0,6-6-10 15,-1 3 2-15,-1-5-5 0,4-4-8 0,1-4-1 16,4-2 1-16,0 0-5 0,-3 2 0 0,0 4-7 15,1-1-6-15,-1 3-6 0,1 1-8 0,-2 3 0 16,-2 4 3-16,-4 5 2 0,-2 5 3 0,-3 4 0 16,-3 2 1-16,-2 4 3 0,-9 12 6 0,0 0 0 15,0 0-6-15,0 0-2 0,0 0-2 16,0 0 3-16,0 0-3 0,0 0-2 0,0 0-1 16,0 0-4-16,0 0-7 0,0 0-9 0,0 0-13 15,0 0-18-15,0 0-15 0,1-7-15 0,-2 4-11 16,-3 2-12-16,-3 1-11 0,-2 2-11 0,-3 1-17 15,-5 3 3-15,-4 2 5 0,-1 3 10 0,-3 2 12 16,1 0 17-16,1-1 17 0,-4 0 19 0,4 2 31 16,-1-3 13-16,3 1 12 0,4-3 4 0,5-2 3 15,1-2 8-15,11-5 13 0,0 0 8 16,0 0 12-16,0 0 17 0,0 0 18 16,0 0 10-16,-2 0 9 0,4-2-1 0,2 1-5 15,1-1 2-15,3-2-8 0,1 1-10 0,2-5-9 16,4 1-3-16,0-1-1 0,3-3-2 0,-4 1 0 15,0-1-2-15,2-3 3 0,2 1-1 0,-2-1-1 16,3 0-1-16,0-1-4 0,-3 0-4 0,0 2-4 16,-2 2-8-16,-2 3-6 0,-2 1-6 0,-10 7-7 15,0 0-8-15,0 0-4 0,0 0-3 0,6 0-5 16,-1 0-4-16,-2 2-5 0,-3 4 1 0,-1 3-3 16,0 4-4-16,0 1 1 0,1 3-1 0,1 0 3 15,1 4 2-15,0-2 3 0,3 3 0 0,0 2 2 16,2 2 0-16,-3 0 0 0,1 0-2 0,-1 0-7 15,0-1-8-15,-3-1-9 0,0-2-8 0,0-2-14 16,-1-2-13-16,0-4-16 0,0-3-17 16,0-11-19-16,0 0-19 0,0 0-30 0,0 0-35 15,0 0-36-15,0 0-40 0</inkml:trace>
  <inkml:trace contextRef="#ctx0" brushRef="#br2" timeOffset="16032.67">26759 6199 275 0,'0'0'51'0,"0"0"8"0,0 0 9 0,0 0 10 16,0 0 8-16,0 0-9 0,0 0-2 0,0 0-5 15,0 0 2-15,0 0 1 0,0 0-3 0,0 0-5 16,0 0-3-16,0 0-6 0,0 0-4 0,0 0-3 16,0 0 4-16,0 0 5 0,-2-8 7 0,2 8 10 15,0 0 11-15,0 0 16 0,0 0 11 16,-1-7 12-16,1 7 5 0,0 0 3 0,-2-7 4 15,-2-1-8-15,2 0-13 0,-3-1-12 0,0 0-13 16,-1-2-16-16,0 1-13 0,1 1-16 16,-5 0-17-16,4-1-8 0,-3 1-6 0,2 2-9 15,-4 3-9-15,3 1-4 0,-2 0-11 0,-1 5-13 16,2 1-13-16,-2 2-10 0,-1 6-2 0,0 3-1 16,-1 5 2-16,1 8 3 0,1 5 5 0,0 7 12 15,2 2 9-15,2 4 13 0,-1 3 2 0,2 1 4 16,3 0 3-16,1-1-1 0,2-2 3 0,2-6-3 15,0-7 4-15,0-4-3 0,0-4 2 0,1-3 0 16,-1-5-3-16,-1-2 1 0,0-2 1 16,-1-3 2-16,0-2 1 0,0 0-3 0,0 0-15 15,-2 0-21-15,0-1-11 0,2-7-21 0,0 0-18 16,-4 5-22-16,4-5-26 0,-3 6-21 0,-2-2-19 16,-2-1-15-16,1-1-26 0</inkml:trace>
  <inkml:trace contextRef="#ctx0" brushRef="#br2" timeOffset="16292.99">26422 6544 536 0,'-8'-5'147'0,"-1"2"26"0,9 3 22 0,0 0 20 0,0 0 17 16,0 0-31-16,0 0-16 0,0 0-8 16,0 0-14-16,0 0-12 0,0 0-8 0,-1-2-9 15,2 1-6-15,2 1-14 0,2-1-16 0,2-2-15 16,3-1-8-16,3 1-4 0,1-1-6 0,3 0-4 15,3-1-5-15,-2-3 0 0,1 0-7 0,4-3-6 16,0 3-8-16,-2-2-10 0,-1 2-8 0,0-1-8 16,-2-1-5-16,-2 2-4 0,-3 0-1 0,-1 3-2 15,-12 5-8-15,0 0-11 0,0 0-13 0,8-4-19 16,-8 4-26-16,0 0-29 0,0 0-31 0,0 0-39 16,0 0-38-16,0 0-44 0,0 0-47 0,0 0-48 15</inkml:trace>
  <inkml:trace contextRef="#ctx0" brushRef="#br2" timeOffset="17237.09">26867 6021 140 0,'0'0'78'0,"1"0"27"0,5 1 22 0,0-2 22 16,3 1 18-16,-9 0 2 0,0 0 3 0,0 0-1 16,11-1-10-16,-11 1-14 0,12 1-7 0,2-1-7 15,-10-1-1-15,5-1-8 0,-3-1-6 0,2 1-10 16,-2 0-2-16,1-1-5 0,1 0-8 0,-3-1-4 16,1 0-4-16,0-1-6 0,0-1-6 0,-2-2-10 15,2-2-10-15,-2-2-5 0,3-2-7 0,1-3-7 16,-2-1-9-16,0-2-1 0,-1-4-3 15,2-2-1-15,-1-4 0 0,-2-4-12 0,1-2-4 16,-2-2-1-16,-1-1-4 0,-1-4-9 0,0-2-7 16,-2 3 0-16,-1 2 7 0,-3 3 12 0,0 3 0 15,-3 6-2-15,-1 3 0 0,-1 4-2 0,-6 3 0 16,-3 6-8-16,-2 3-35 0,-1 1-9 0,-4 0-5 16,2 2-4-16,-3 3-3 0,-1 1-3 0,-3 2-9 15,2 0 3-15,1 3 26 0,1 3-1 16,2 3 3-16,1 3 2 0,1 3 4 0,-1 6 7 15,-1 3 10-15,2 3 4 0,2-1 3 0,2 5 7 16,3 2 2-16,0-1 2 0,1 0-1 0,2-4 0 16,3 1 2-16,2-8 0 0,0-1 0 15,5-4-2-15,1 1 2 0,-1-4 1 0,2-5 0 0,1-8 0 16,1 8 2-16,-1-8 1 0,0 0-1 16,0 0 2-16,0 0-1 0,3 4 0 0,-3-4 1 15,0 0 0-15,4 3-2 0,-4-3 1 0,4 0 1 16,-4 0-1-16,0 0 2 0,0 0 0 0,5 1-4 15,1-2-11-15,-6 1-10 0,0 0-21 0,0 0-26 16,0 0-31-16,0 0-33 0,0 0-39 0,0 0-27 16,0 0-16-16,0 0-35 0</inkml:trace>
  <inkml:trace contextRef="#ctx0" brushRef="#br2" timeOffset="17899.09">26303 5565 241 0,'-7'-2'117'0,"7"2"22"16,0 0 18-16,-8-1 18 0,8 1 19 0,0 0-27 15,0 0-17-15,0 0-16 0,0 0-14 0,0 0-18 16,0 0-18-16,-5 2-19 0,1 0-18 0,2 2-14 16,3 2-11-16,2 0-10 0,4 1-6 0,2 1-2 15,1 4 3-15,3 3 1 0,2 2-1 0,1-1 0 16,2 3 0-16,0-1-3 0,0 1 0 0,0 1-2 15,-1-1-2-15,-1-1-2 0,-1-1 2 0,-3-2-1 16,1-4-2-16,-3-1 3 0,-2-2 1 16,0-2 2-16,-1 0 0 0,-7-6 3 0,0 0-1 15,0 0 4-15,0 0 11 0,0 0 12 0,0 0 12 16,0 0 10-16,0 0 7 0,0 0 5 0,6 1 8 16,1-2 5-16,-3-1-1 0,-2-2-5 0,1 1-2 15,-1-5-1-15,2 2 0 0,-1-1-2 0,-1-3-8 16,5-5-6-16,-1 2-10 0,2-2-10 0,1-2-10 15,1-1-8-15,0-1-9 0,1 0-7 0,1-1 0 16,-2 1-2-16,3 3 2 0,-5 5 0 16,0 1 2-16,-3 2 1 0,1 2-1 0,-6 6 4 15,0 0-2-15,0 0 3 0,5-6 6 0,-5 6 6 16,0 0 5-16,0 0 5 0,0 0 8 16,0 0 4-16,0 0 4 0,0 0 2 0,0 0-2 15,0 0-2-15,0 0-4 0,0 0-3 0,0 0-1 16,0 0 2-16,0 0-1 0,0-4 0 0,-3 2-5 15,-2 0-1-15,1 0-6 0,-4-1-4 0,-2 2-10 16,-3-1-10-16,1 2-7 0,-4 0-3 0,-4 2-3 16,0-1-6-16,-2 2 2 0,-2-1 0 0,-2 1 3 15,-1 2 3-15,-1 0 0 0,1 0 1 0,1-2 3 16,1 2 2-16,5 0 2 0,1-1 1 0,3 0 0 16,1-2 1-16,5 2 2 0,2-2-1 15,8-2-1-15,0 0 2 0,0 0 1 0,0 0-1 16,0 0 2-16,0 0 1 0,0 0 3 0,0 0 3 15,0 0 3-15,0 0 1 0,0 0-1 0,0 0 2 16,0 0-2-16,0 0-43 0,0 0 40 0,0 0-7 16,-2-2-7-16,2 0-13 0,0 0-20 15,5-1-34-15,-1-1-45 0,2 1-12 0,2-1-120 16,0 0-101-16</inkml:trace>
  <inkml:trace contextRef="#ctx0" brushRef="#br2" timeOffset="19346.64">28291 7573 289 0,'0'0'80'0,"0"0"17"16,0 0 12-16,0 0 15 0,0 0 23 16,1 7-3-16,2 0-12 0,-3-7-13 0,4 3-10 15,0-1 0-15,1-2 1 0,-1 0-5 0,3-1-14 16,2 1-4-16,1-3 7 0,4 2 5 0,-2-3 2 16,-1 1-8-16,2-2-2 0,0 0 1 0,4 0 0 15,1-3-4-15,1 0-6 0,-1-3-6 16,0-2-12-16,1-2-9 0,-3 0-10 0,2-2-10 15,-2-2-8-15,-1 1-7 0,-3-2-4 0,-1 4 6 16,-2-1 8-16,-3 2 10 0,-3 3 5 0,-2 2 4 16,-3 1 2-16,-1 3-3 0,-1-1-5 15,-3 2-16-15,0-1-9 0,-2-1-14 0,1 1-9 0,-4-2-10 16,1-1-7-16,0 1-4 0,-2 0-3 16,0 3-3-16,0 0-6 0,-1 3-3 0,-2 4-7 15,-2 5-10-15,-2 2 2 0,0 6-1 0,-1 4 1 16,0 2 2-16,3 6 7 0,-1-1 6 0,1 7 10 15,0 0 11-15,5 0 3 0,3-3-1 0,5-1-3 16,4-3-3-16,1 0-1 0,3-2 4 0,1-2-1 16,1-5-1-16,4-2 2 0,-1-3 7 0,3-1 11 15,0-2 3-15,-2 0 4 0,2-2 0 0,2-1 12 16,-3-1 15-16,6-2 7 0,-1 0 2 0,2 0-2 16,0-2 3-16,2-1-3 15,2-3-8-15,5-2-30 0,3-2-35 0,-1-3-29 16,3-3-37-16,0-3-32 0,1-1-36 0,1-4-53 15,-2 1-26-15,-4 1-7 0,-3 0-23 0</inkml:trace>
  <inkml:trace contextRef="#ctx0" brushRef="#br2" timeOffset="20448.79">28723 7042 146 0,'-7'3'79'16,"1"-2"16"-16,6-1 13 0,0 0 10 0,0 0 10 16,-5 4-14-16,5-4-11 0,-6 6-16 0,6-6-9 15,0 0-8-15,0 0 1 0,0 0 5 0,0 0 9 16,0 0 9-16,0 0 6 0,0 0 2 0,0 0-2 16,0 0-4-16,0 0-5 0,1 3-8 0,0-1 2 15,-1-2-1-15,3 2 3 0,2-1 8 0,-2 0 4 16,4 0 7-16,-7-1 6 0,0 0 3 0,0 0-8 15,0 0-4-15,0 0-9 0,6-1-4 16,-1-1 1-16,1-1-2 0,-6 3-3 0,0 0-1 16,7-7-1-16,-6 3-4 0,0-1-6 15,1-1-9-15,-1 1-10 0,-1-6-10 0,5-3-11 16,-1-4-11-16,0-3-10 0,2-6-18 0,2-7-3 16,2-4-4-16,0-6-2 0,1-4-14 0,1 0 4 15,0 4 1-15,-2 3 1 0,-2 5 8 0,-1 3 2 16,-2 6-3-16,-3 9-1 0,0 4 12 0,-4 6-6 15,1 2-4-15,-4 3-3 0,-1-3-7 0,1 1-6 16,-4-1-3-16,1 0-3 0,0-1-4 0,-3 0 2 16,0 0 3-16,3 1 1 0,-4-1 7 0,3 0 6 15,0 0 5-15,-1 2 7 0,0-1 7 16,-1-1 0-16,1 0-1 0,0 2 0 0,-3-3-4 16,-3-1-1-16,2 2-2 0,-3 0-1 0,0-2-2 15,-2 1-1-15,-2 3-6 0,-2 1-1 0,-2 0 1 16,-1 2 0-16,3 2 1 0,-1 3-8 15,-1 1-13-15,-1 1-6 0,0 4-1 0,0 2 0 16,1 1-7-16,1 6 1 0,0 2-1 0,-2 4 7 16,2 2 13-16,0-1 7 0,3 3 6 0,1 3 0 15,-1 2 11-15,0 0 0 0,3 1 0 0,4-4 0 16,1-1 0-16,4-1 2 0,1-2-1 16,0-1 4-16,4-3-4 0,2-1 1 0,3-3-2 15,2-3 0-15,1-2 2 0,1 1-2 0,3-2 3 16,-3 1-1-16,1-2 3 0,1 0 1 0,-1-1 1 15,1 0 1-15,-4-1 1 0,5 0 1 0,-3 0-1 16,2-3-1-16,-3 0 1 0,0-1 0 0,0-1 1 16,-4-4 0-16,0 0-2 0,3 6 2 0,-3-6 0 15,0 0 0-15,0 0 1 0,0 0 1 0,0 0 1 16,0 0-2-16,0 0 2 0,0 0-7 0,0 0-9 16,0 0-11-16,0 0-24 0,0 0-23 0,0 0-23 15,0 0-22-15,0 0-26 0,0 0-23 0,0 0-23 16,0 0-28-16,0 0-16 0,2-1-18 15</inkml:trace>
  <inkml:trace contextRef="#ctx0" brushRef="#br2" timeOffset="21357.69">27984 6862 370 0,'-11'-4'110'0,"2"3"19"0,9 1 5 0,0 0 16 0,-9-2 12 16,9 2-23-16,0 0-23 0,0 0-14 0,0 0-16 16,0 0-14-16,-8-1-1 0,8 1-16 0,-7 0-14 15,-1 1-8-15,8-1-11 0,-6 3-8 0,6-3-5 16,0 0-5-16,0 0-4 0,0 0 0 0,0 0 2 16,0 0-2-16,0 0 0 0,0 0 0 15,0 0 0-15,0 0 0 0,0 0 1 0,0 0 1 16,0 0-1-16,0 0 3 0,0 0 5 0,0 0 6 15,0 0 8-15,0 0 10 0,0 0 6 0,0 0 8 16,0 0 9-16,0 0 6 0,0 0 8 0,0 0 2 16,0 0 2-16,0 0-2 0,0 0 0 0,0 0 4 15,0 0-2-15,0 0-3 0,0 0-8 0,0 0-5 16,0 0-6-16,0 0-4 0,0 0-8 0,0 0-10 16,0 0-5-16,0 0 1 0,0 0-4 15,0 0 1-15,0 0 0 0,0 0-4 16,0 0 4-16,1 1-2 0,2 1-4 0,1 1-7 15,-1-1-3-15,2 0-5 0,4 0-7 0,-2 0-3 16,3 0-5-16,-1 0 0 0,3 2 1 0,-4 0-1 16,-1 2 2-16,5 2 2 0,0 1 3 0,0 2 5 15,4-1 1-15,2 3 0 0,-2-1 0 0,0 0 1 16,0-1 1-16,-1 0-2 0,-2-2-2 0,-2-1 0 16,-1-3 0-16,-3 0-1 0,-7-5 3 0,0 0-1 15,0 0 2-15,0 0-2 0,0 0 1 0,0 0 0 16,0 0 0-16,0 0 1 0,0 0 2 0,0 0 2 15,0 0-3-15,0 0 5 0,0 0 0 0,0 0 2 16,0 0-1-16,0 0 4 0,0 0-1 16,0 0 7-16,0 0 9 0,5 0 9 0,-2 0 10 15,2-3 10-15,-2-1 9 0,1 0 4 0,-1-2 2 16,2 0-6-16,0-2-9 0,-1 2-5 0,-1-4-10 16,2 0-8-16,3-2-11 0,-2-4-6 15,5-3-5-15,2-4-2 0,-1-2-9 0,3-2-3 16,-2 0-1-16,1 2 0 0,2 2-1 0,-5 3 4 15,1 2-1-15,-3 5 2 0,-9 13 7 0,6-11 0 16,-6 11 1-16,0 0-3 0,0 0 0 0,0 0-4 16,0 0 1-16,0 0 2 0,0 0 0 0,0 0 3 15,0 0 0-15,0 0 1 0,0 0 1 0,0 0 1 16,0 0-2-16,-1-3-4 0,-2 2-2 16,-3 2-7-16,0 1-2 0,-3-1-2 0,0 0-6 15,0 1-3-15,-2 0-3 0,0 1-2 0,-1 2 2 16,2-3 0-16,1 1 0 0,-2 1-2 0,-5 2 6 15,1 1 3-15,-4 0 2 0,0 1 4 0,-2 0-1 16,-1 1 2-16,1-1 5 0,-2 0 0 0,0 1-1 16,0-2 1-16,3-1 0 0,4-1 1 0,0-1 1 15,3 0 0-15,3-1 0 0,-2-2 1 0,12-1 1 16,0 0-2-16,-9 2 1 16,9-2-1-16,0 0 1 0,0 0 1 0,0 0-4 0,-8 0 2 15,8 0 0-15,0 0 2 0,0 0-2 16,0 0 1-16,0 0-1 0,0 0 0 0,0 0 2 15,0 0-2-15,0 0-2 0,0 0-16 0,0 0-30 16,0 0-37-16,0 0-40 0,0 0-59 0,0 0-74 16,0 0-113-16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04T03:50:17.1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00B0F0"/>
    </inkml:brush>
    <inkml:brush xml:id="br5">
      <inkml:brushProperty name="width" value="0.05292" units="cm"/>
      <inkml:brushProperty name="height" value="0.05292" units="cm"/>
      <inkml:brushProperty name="color" value="#92D050"/>
    </inkml:brush>
    <inkml:brush xml:id="br6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1101 6913 570 0,'0'0'172'16,"-11"0"20"-16,11 0 17 0,0 0 15 0,0 0 16 15,-9 0-19-15,9 0-23 0,-7 0-30 0,7 0-35 16,0 0-17-16,-8 2-5 0,8-2 3 0,-7 3-8 16,7-3-20-16,0 0-16 0,-5 3-4 0,2 1 6 15,3-4 2-15,0 0-12 0,-2 3-17 0,2-3-8 16,0 0-6-16,0 0-4 0,0 0-10 0,0 0-10 15,0 0-7-15,-3 6 0 0,3-6-3 0,-4 6 0 16,3 0 1-16,1-1-1 0,0 1 1 0,0-6 1 16,1 5 0-16,1 2-1 0,3-1 2 15,-2 0 0-15,-1-1 0 0,1 1 0 0,-3-6-1 16,0 0 0-16,2 5 1 0,-2-5 0 0,0 0 0 16,0 0 0-16,0 0 0 0,0 0 0 0,0 0 0 15,0 0 1-15,2 6-3 0,-2-6 2 0,0 0 0 16,0 0 2-16,0 0-2 0,0 0-2 0,0 0-2 15,0 0-6-15,0 0-1 0,0 0-7 0,0 0-8 16,0 0-14-16,0 0-16 0,0 0-22 16,0 0-28-16,0 0-31 0,0 0-37 0,0 0-41 15,0 0-53-15,0 0-53 0</inkml:trace>
  <inkml:trace contextRef="#ctx0" brushRef="#br1" timeOffset="3738.23">786 7296 124 0,'-2'-9'65'0,"2"1"4"0,2-2 0 16,1-2 2-16,-2-1-2 0,-1 7-17 0,3 3-22 16,-3 3-19-16,0 0-13 0,3-4-18 0,2-1-20 15</inkml:trace>
  <inkml:trace contextRef="#ctx0" brushRef="#br1" timeOffset="4224.77">1081 7022 264 0,'-5'-5'75'0,"5"5"18"0,0 0 16 16,0 0 14-16,0 0 11 0,0 0-12 0,-4-3-10 16,-2 2-9-16,-2 1-11 0,5 1-10 0,3-1-10 15,0 0-10-15,0 0-2 0,-5 3-8 16,5-3-5-16,-4 3-5 0,4-3-7 0,0 0-6 16,0 0-5-16,-3 4-5 0,1 2-7 15,-1 1-4-15,0 0-1 0,3 0-1 0,1 0-2 16,1 3 2-16,-1 0 1 0,1 2 1 0,1 0 4 15,-1 1 1-15,2 2-1 0,0-1 1 0,0 0 0 16,2 1-4-16,-1 0-3 0,0-3 0 0,-1 3-4 16,0-2-2-16,0 0 0 0,0-3-1 0,0 1 0 15,-1-1 1-15,0 3 0 0,-1-4 0 0,1 0 1 16,-2 0 2-16,1-3 1 0,1 1 1 0,-1 0 0 16,0 0 2-16,0-1 2 0,-2-6-1 0,4 6 1 15,-4-6 1-15,4 4-2 0,-4-4 2 0,0 0-1 16,0 0-2-16,0 0-2 0,0 0 1 15,0 0-10-15,0 0-20 0,0 0-23 0,0 0-24 16,0 0-25-16,0 0-30 0,0 0-26 0,0 0-41 16,0 0-30-16</inkml:trace>
  <inkml:trace contextRef="#ctx0" brushRef="#br1" timeOffset="4850.46">1090 6907 338 0,'-6'-10'106'0,"-1"0"19"0,2 2 16 0,-1 0 16 16,-1 0 15-16,3 2-30 0,-1 0-10 0,5 6-5 15,-6-7-2-15,3 4-12 0,-3-1-10 0,-2 2-11 16,8 2-10-16,-7-2-8 0,0 1-18 0,-1 2-15 16,-2 0-11-16,0 1-7 0,-1 1-6 0,-2 0-5 15,1 1-5-15,-4 1-4 0,-1 2-1 0,1 1-1 16,-1 0-1-16,0 0 0 0,2 0-1 0,0 1-2 16,2 1 0-16,-1 2-1 0,1-1 1 15,0 2 0-15,4 1-1 0,-3 2 0 0,3 3-1 16,0 1 3-16,2 1-1 0,-1 0 0 0,1 1-1 15,1 2 1-15,2 1-2 0,3 1 1 0,1 3 1 16,0-3-2-16,4 1 1 0,0 0 1 16,4 2 1-16,-1 0 2 0,2 1 3 0,5-1 0 15,-3 0-2-15,1-4 2 0,2-2 0 0,1-2-1 16,1-1 0-16,2-1 0 0,5-4-1 0,0-1 2 16,0-3 1-16,1-1 2 0,3-4 1 0,3-3 0 15,1-2 0-15,0-3-1 0,2-2 1 16,-2-3-1-16,-3-2-2 0,1-3-1 0,-1-2 0 15,-2-3 1-15,0-2 0 0,-2 2 10 0,-3-2 14 16,0-2 6-16,-4 1 10 0,0-2 8 0,-2-5 12 16,-4 0 7-16,-1-1 15 0,-2 0 17 0,-3 3 13 15,-2-2 17-15,-3 4 9 0,-1 0 8 0,-3 2-3 16,-3 2-3-16,-1 2-17 0,0 2-26 0,-5 0-26 16,-1 0-26-16,-3-1-16 0,-3-2-18 0,-1-1-9 15,-3 0-8-15,-2 0 0 0,0 1-1 0,-3-1-4 16,-4 3-5-16,-4 0-17 0,-2 4-17 0,-1 1-30 15,-1 4-41-15,0 2-35 0,0 3-50 16,-1 2-59-16,1 4-63 0,-3 6-81 0</inkml:trace>
  <inkml:trace contextRef="#ctx0" brushRef="#br1" timeOffset="8882.89">1918 6825 588 0,'0'0'116'0,"0"0"28"16,0 0 21-16,0 0 18 0,0 0 7 0,0 0-42 15,-8-1-33-15,5 1-16 0,-5 2-19 0,4 1-31 16,1 4-22-16,3 4-17 0,3 4-9 0,1 5 16 15,-1 5 16-15,1 4-2 0,-2-5 2 0,0 6 0 16,-2 1 4-16,0 3 0 0,0 1-3 0,0 2-18 16,-3-2-16-16,0-3 1 0,0-2 2 0,-2 0 0 15,0-5-3-15,3 0 0 16,-1-5 3-16,3-2-2 0,-1-4-8 0,1-14-8 16,0 0-12-16,0 0-9 0,0 0-3 0,0 0-5 15,0 0 1-15,0 0 1 0,0 0 6 0,0 0 11 16,-1 4 12-16,1-3 12 0,-1-7 5 0,1-5 6 15,1-4-2-15,0-5 12 0,0-6 2 0,3-4 6 16,-2-4 4-16,2-3 8 0,1 1 11 0,5-4 17 16,0-1 4-16,3-3-13 0,-2 2 5 0,-1 3 1 15,3 4 0-15,-2 4-4 0,-1 2-7 0,-1 6-11 16,-2 4 3-16,-7 19 2 0,2-15-6 0,-2 15-9 16,0 0-9-16,0 0-9 0,0 0-6 15,0 0-12-15,3-5-7 0,0 8-1 0,0 5-2 16,2 5 0-16,0 4 1 0,0 3 0 0,2 4 1 15,1 1 0-15,0 3-5 0,4 3 1 0,-2-4-2 16,0 3 0-16,0-1 1 0,-2-2 3 0,1-1 4 16,-3-2 1-16,-1-1 6 0,1-2-1 0,-1 0 3 15,-1-3-2-15,1-1 1 0,-2-5-3 0,-3-12-3 16,0 0-5-16,0 0 0 0,0 0-2 16,0 0 1-16,0 0 0 0,0 0 2 0,0 0 2 15,0 0 5-15,4 6 5 0,0-3 5 0,-1-3 2 16,2-3 2-16,-2 0 6 0,3-4 9 0,0-4 1 15,0-4-2-15,3-5 0 0,2-5 1 16,-1 0-4-16,1-2-1 0,3-3-3 0,0-2-8 16,1 0 2-16,0 3 9 0,-1 2 7 0,-2 2 8 15,-2 4 15-15,0 6 2 0,-10 15 2 0,0 0-2 16,0 0-5-16,0 0-9 0,0 0-11 0,0 0-15 16,5-7-14-16,-1 6-11 0,-4 3-10 0,0 5-5 15,-1 2 0-15,-1 3-2 0,1 2 3 0,1 4 3 16,-2 3 4-16,1-1 5 0,2-3 1 0,0 2-9 15,1-1-12-15,0 2-5 0,-1 0-8 0,2 1-21 16,-2-4-23-16,-1-1-24 0,2-2-23 16,-3 0-18-16,0-2-24 0,1 1-31 0,-1 1-23 0,0-1-7 15,1-2-15-15</inkml:trace>
  <inkml:trace contextRef="#ctx0" brushRef="#br1" timeOffset="9337.91">2748 6804 719 0,'-5'-8'218'0,"5"8"22"0,-6-6 18 0,0 0 12 0,6 6 8 16,-7-4-105-16,1 2-50 0,6 2-31 15,-7 0-23-15,3 1-24 0,-4 1-16 0,-2 0-15 16,-2 3-10-16,-3 1-5 0,-2 1-8 0,-4 4-8 15,-3 1-3-15,0 2-2 0,-4 2-8 0,-1 2-5 16,1 0-19-16,1 1-15 0,5 0-10 0,1-2-11 16,4-1-18-16,6-2-18 0,1-2-4 0,7-2-6 15,3-1 16-15,5-2 15 0,3 0 13 0,1-2 20 16,1 0 22-16,2 1 21 0,0-1 12 16,2 1 13-16,0 1 4 0,0-1 1 0,1 2 7 0,-2-2 4 15,3-1 3-15,-1 0 9 0,2 2 9 0,0-1 9 16,0 1 10-16,2-2 9 15,-2 1 0-15,0 1 4 0,-3 0 6 0,0 0 3 16,-2 1-2-16,-1 0-6 0,-2-1-4 0,-2-2-6 16,-3 0-6-16,-1 3-6 0,-5 0-10 0,0-1-10 15,1 2-7-15,-4 2-3 0,-2 0-4 0,0 2-1 16,-2 1-1-16,0 0 1 0,-3 0 1 0,0-2 1 16,1 2-1-16,-5-2 1 0,0-1 1 0,-3-2-1 15,0-4-3-15,0 1-2 0,-1-3-5 0,0 0-6 16,-1-2-11-16,0-1-18 0,1-3-24 0,4-1-18 15,0-1-22-15,5-2-33 0,0-3-43 0,-1-5-47 16</inkml:trace>
  <inkml:trace contextRef="#ctx0" brushRef="#br1" timeOffset="9883.56">3093 6491 486 0,'0'-11'172'0,"1"2"31"0,-2 2 23 16,1 7 26-16,0 0 15 0,0 0-51 0,-1-5-39 15,1 5-33-15,-4-4-29 0,-1 3-29 16,-1 0-25-16,2 1-27 0,-2 1-17 0,-3 1-14 16,1 3-5-16,-3 4-2 0,-4 6-6 0,-1 2-4 15,-2 6 1-15,-2 3 2 0,-1 6 0 0,-2 4 2 16,-5 5 1-16,2 4-1 0,-1 5 2 0,4 1 3 16,2-1 0-16,4-1-2 0,3-1 0 0,2-3 2 15,3-2 0-15,3 0 0 0,3-4-1 16,3 0 1-16,3-4-2 0,1-2 1 0,4-1 0 15,4-1 3-15,-1-1 0 0,5-1 1 0,-2-2 1 16,3-4 0-16,1-2 1 0,2-5-4 0,0 0-4 16,0-5-7-16,0-3-8 0,0-3-12 0,-2-3-26 15,3-2-39-15,-2-3-45 0,2-1-51 16,-3-3-61-16</inkml:trace>
  <inkml:trace contextRef="#ctx0" brushRef="#br1" timeOffset="10352.49">3262 6992 1011 0,'-5'-11'183'0,"1"3"18"0,4 8 11 16,-8-6 10-16,4 3 9 0,1 4-80 0,-4-1-43 15,7 0-28-15,-7 2-25 0,0 2-19 0,-1 0-12 16,1 1-10-16,-2 1-9 0,-1 1-3 16,-1 3-3-16,-2 1-2 0,-1-1-1 0,1 5 1 15,-3-1 0-15,2 1-1 0,0 1-6 0,2-1-16 16,3-1-21-16,0 2-11 0,8-4-7 0,0-1-11 16,3-1-10-16,1-1-10 0,6-2 5 0,0-1 16 15,1-2 21-15,1 0 13 0,1-4 10 0,4-1 12 16,-1 0 10-16,1-5 12 0,2-2 0 15,1-2-2-15,-2-3 3 0,2 1 5 0,0-5 19 0,-2-1 13 16,-2-1 14-16,-3-1 15 0,-1 2 13 16,-2 2 12-16,-4 2 4 0,-2 1 0 0,-3 13-20 15,0 0-14-15,0 0-21 0,-1-8-21 0,1 8-23 16,-3-6-13-16,-1 6-10 0,-2 6-6 0,0 3-11 16,-2 3-3-16,2 2 0 0,1 1 2 0,-2 3 10 15,3 0 2-15,3-1 1 0,0-1-2 0,0-3-4 16,1 0-4-16,3-2-4 0,-1-1-8 0,4-4-16 15,-1 1-12-15,0-4-8 0,3 0-16 0,-1-2-18 16,2-2-36-16,0 0-45 0</inkml:trace>
  <inkml:trace contextRef="#ctx0" brushRef="#br1" timeOffset="10633.42">3407 6703 883 0,'-11'-4'117'0,"11"4"12"16,0 0 11-16,-5-1 6 0,3 3 0 0,3 2-43 16,3 3-32-16,3 3-16 0,4 3-24 0,3 4-11 15,3 4-11-15,3 1-4 0,3 3-3 0,-2 1 0 16,1 2-1-16,1 1-1 0,0 1 6 16,-1 0 14-16,-3-1 12 0,-1 0 14 0,-4-2 0 15,-3 0-2-15,-3-2 2 0,-5 1 4 0,-4 3 4 16,-3 1-10-16,-3 1-16 0,0-2-11 0,-5 2 1 15,-1-1 2-15,-3 1-1 0,-3 0-4 0,-2-2-3 16,-4 0-5-16,1-6 3 0,-4 1-2 0,-1-2-8 16,-2-1-24-16,0-2-28 0,2-3-33 0,-1-3-45 15,2-3-56-15,4-3-57 0</inkml:trace>
  <inkml:trace contextRef="#ctx0" brushRef="#br1" timeOffset="11149.41">3910 7107 295 0,'0'0'78'0,"0"0"15"0,-8-5 13 0,5 1 14 16,3 4 7-16,0 0-11 0,0 0-20 0,0 0-14 15,0 0-22-15,0 0-16 0,0 0-15 0,0 0-24 16,0 0-27-16,0-6-30 0,3 3-27 0,4 1-38 16</inkml:trace>
  <inkml:trace contextRef="#ctx0" brushRef="#br1" timeOffset="11332.75">4202 7109 466 0,'0'0'145'0,"0"0"27"0,0 0 19 0,0 0 15 16,0 0 11-16,0 0-44 0,0 0-34 0,0 0-31 15,0 0-31-15,0 0-34 0,0 0-38 0,12 0-36 16,-12 0-32-16,0 0-36 0,8 0-39 0,1-1-37 15,1 0-49-15</inkml:trace>
  <inkml:trace contextRef="#ctx0" brushRef="#br1" timeOffset="11450.62">4361 7088 254 0,'0'0'58'15,"0"0"4"-15,0 0 2 0,0 0-2 0,0 0 0 16,8-1-24-16,1 1-19 0,-2-2-25 0,1 1-31 15,-1-1-21-15,0 0-18 0</inkml:trace>
  <inkml:trace contextRef="#ctx0" brushRef="#br1" timeOffset="11749.63">4591 7052 329 0,'0'0'130'0,"7"1"19"0,0 1 15 0,-7-2 12 0,0 0 7 15,6 4-36-15,-6-4-28 0,6 1-32 16,-6-1-26-16,0 0-20 0,0 0-27 0,0 0-11 16,0 0-55-16,0 0-43 0,0 0-49 0,0 0-54 15</inkml:trace>
  <inkml:trace contextRef="#ctx0" brushRef="#br1" timeOffset="12966.78">5341 6781 630 0,'0'0'144'0,"0"0"16"0,0 0 10 0,0 0 4 16,1-8 1-16,-3 8-59 0,-3 3-41 0,1 6-30 15,0 3-14-15,-3 7-11 0,-1 3-6 0,0 2 5 16,0 4 0-16,0 0 5 0,0-2 3 0,3 1 2 16,0 0-3-16,-1-1-3 0,0 1-5 15,1-3-5-15,-1 0-3 0,2-4-1 0,1-1-4 16,0-4-5-16,0-2-5 0,3-13-2 15,0 0-2-15,0 0-1 0,0 0-1 0,0 0 1 16,0 0 0-16,0 0 0 0,0 0 5 0,-2 6 2 16,2-6 4-16,-2 1 8 0,2-1 8 0,1-7 14 15,0-1-4-15,0-5-5 0,0-5 19 0,-1-2 13 16,3-5 8-16,0-3-7 0,1 3 3 0,0 0 0 16,1-1 26-16,-1 3 19 0,0 0-9 0,0 4-8 15,0 4-10-15,-4 15-2 0,0 0-12 16,0 0-17-16,0 0-22 0,0 0-15 0,0 0-13 0,0 0-15 15,0 0-14-15,6-8-11 0,-2 7-12 16,0 4-7-16,-1 4 3 0,1 2 2 0,0 3 4 16,2 0 4-16,-1 2 4 0,1 0-1 0,3 1 0 15,-4-6-3-15,2-1-8 0,0-1-8 0,0 0-2 16,-7-7 0-16,6 4 7 0,0-1 12 0,-6-3 12 16,0 0 10-16,5-3 5 0,2 1 7 0,-2-1 6 15,-2-3 6-15,3-1 11 0,1-1 6 0,2-2 8 16,2-4 7-16,2-3 11 0,0-3 3 15,3-2 15-15,2-4 1 0,1 1-6 0,3-3 3 16,-2 3 8-16,-4 2 2 0,-2 4-2 16,-2 2 0-16,-12 17-15 0,0 0-3 0,0 0-7 15,0 0-11-15,0 0-17 0,8-7-14 0,-2 6-9 16,-3 5-3-16,-2 9-1 0,-4 4-2 0,-2 4 3 16,1 4 5-16,2 4 2 0,0 2 8 0,-1 1 2 15,1-2-1-15,1-2 0 0,0 2 3 0,-2-3-2 16,2-2-8-16,1-1-14 0,-1-5-23 0,-1-2-21 15,0-3-23-15,0 0-28 0,0-4-34 0,1 0-35 16,1-10-33-16,0 0-30 0</inkml:trace>
  <inkml:trace contextRef="#ctx0" brushRef="#br1" timeOffset="13301.44">6188 6463 475 0,'-3'-11'73'15,"3"11"8"-15,-4-7-1 0,-3 3 4 0,0 7 8 16,-4 2-25-16,-5 3-16 0,-1 3-10 0,-8 3-9 15,-3 5-7-15,-1 7 2 0,-1 3 15 16,-2 2-6-16,1 0-9 0,0 0-6 0,1 3-2 16,3 2 3-16,2-1-4 0,7 0 2 0,1-2-20 15,4-3-2-15,1-1 2 0,4 0 2 0,0 0-1 16,4-1-1-16,1-3-1 0,4-3-12 0,1-1-16 16,2-2-15-16,2-2-17 0,0-2-18 0,2-1-28 15,1-2-27-15</inkml:trace>
  <inkml:trace contextRef="#ctx0" brushRef="#br1" timeOffset="13817.84">5918 6871 435 0,'-7'-12'99'0,"1"3"18"16,2-1 20-16,-2 2 15 0,2 2 14 0,4 6-21 15,-4-7-22-15,4 7-17 0,0 0-16 0,0 0-15 16,0 0-18-16,-2-5-13 0,-2 2-17 0,4 3-10 16,-5-2-9-16,0 2-6 0,-4 3-2 0,1 2 0 15,-5 4 0-15,1 1-2 0,-2 4-1 16,-1 1 1-16,1 2 0 0,-1 0 3 0,1 0 1 15,2 2-5-15,0-2-1 0,3-2-1 0,5 0 5 16,1-2-1-16,2-3-5 0,4-1-2 0,2 2-1 16,3-1 5-16,3-1 1 0,1 0 0 0,4-2 1 15,1 0 0-15,2-2 7 0,3 0 3 0,5-1 1 16,3-1-4-16,1-3 1 0,1 0-3 0,0 0 0 16,1-2-1-16,-2 0 0 0,-1-1-2 0,-2 2 0 15,-2 1-2-15,-6 1-1 0,-5 2 6 0,-3 0 2 16,-12-3-1-16,9 3 2 0,-4 2-2 15,-5-5 2-15,3 4 1 0,-2 3 3 0,-1 1 2 16,-2 2 4-16,-2 0-1 0,0 1 0 16,-2 0 3-16,-3 2 0 0,0-1 2 0,1 3-2 15,-6 2-3-15,2 1-5 0,-5-1 1 0,-4 0 2 16,-4-1-2-16,-2 0 0 0,-1-1 0 0,1-1 2 16,-1 0-4-16,1-4-9 0,1-4-9 0,-2-2-24 15,5-3-26-15,3-3-36 0,5 0-42 0,2-5-17 16,2-2-27-16</inkml:trace>
  <inkml:trace contextRef="#ctx0" brushRef="#br1" timeOffset="14085.34">6352 6506 593 0,'0'0'168'0,"0"0"22"0,0 0 12 0,0 0 7 15,0 0 1-15,0 0-62 0,-4-3-50 0,-1 3-40 16,0 5-24-16,-1 7-23 0,-3 8-12 0,1 3-11 16,-3 9 0-16,0 6-1 0,0 5 6 0,1 5 4 15,-1-1-1-15,1 4-1 0,1 2 4 16,1-2 1-16,5 1 1 0,0 2-1 0,3 0 0 16,2 1 3-16,2 0-1 0,3 0 1 15,0 1-1-15,2-3 1 0,2-4 1 0,-1-5-2 16,1-5-8-16,1-7-9 0,-2-7-4 0,0-7-8 15,3-5-23-15,0-8-30 0,5-6-36 0,0-7-63 16</inkml:trace>
  <inkml:trace contextRef="#ctx0" brushRef="#br1" timeOffset="14477.53">6928 6626 118 0,'-4'-7'68'0,"4"7"15"0,-4-6 16 15,0 3 19-15,4 3 14 0,-4-5 1 0,0 0 2 16,-1 0-2-16,0-1-6 0,2 2-12 15,-2-2-15-15,1 1-18 0,-3-1-14 0,2 1-18 16,-2-1-24-16,-1 2-14 0,-5 3-11 0,0 2-4 16,-4 5 1-16,-3 4-1 0,-4 5-3 0,-1 4 0 15,-2 5 6-15,0 8 5 0,-2 2 12 16,1 3 9-16,4 2 7 0,0-1-2 0,5-2-1 16,5-3 1-16,4 0-4 0,1-4-3 0,4 0-14 15,2-4-6-15,2 1 13 0,1-2 6 0,2-1 2 16,-2 0-2-16,0-1 2 0,1 0 1 0,-1-1 2 15,-1 0-2-15,0-4-22 0,0-3-10 0,1-3-24 16,0-11-28-16,0 0-37 0,0 0-36 0,0 0-47 16,0 0-54-16</inkml:trace>
  <inkml:trace contextRef="#ctx0" brushRef="#br1" timeOffset="14666.77">6290 6992 842 0,'-16'4'171'0,"1"-1"23"16,15-3 20-16,0 0 17 0,0 0 17 16,-6 4-46-16,4-1-31 0,4 0-31 0,3-2-25 15,6 2-20-15,3-2-16 0,4-1-17 0,8 0-15 16,5 0-16-16,9-6-25 0,-1-2-29 0,6 0-48 16,4-2-50-16,1-3-60 0,-3-2-91 0</inkml:trace>
  <inkml:trace contextRef="#ctx0" brushRef="#br1" timeOffset="14884.87">6896 6483 565 0,'0'-3'98'16,"0"3"6"-16,6 5 12 0,2 4 16 0,7 7 0 15,2 6-40-15,3 7-25 0,3 7-16 0,1 5-6 16,1 3 6-16,-3 0 15 0,0 3-6 0,-3-3 2 15,-1-1-4-15,-8-1-1 0,-4-3-2 16,-3-1-1-16,-3-3-12 0,-5 1-26 0,-3 2-6 16,-7-1-3-16,-9 2 1 0,-3 2 3 0,-7 2 4 0,-6 2-17 15,-5 2-47-15,-7-1-55 0,-12 2-79 16</inkml:trace>
  <inkml:trace contextRef="#ctx0" brushRef="#br1" timeOffset="15574.74">790 8825 324 0,'-6'-9'111'0,"4"-1"27"16,1 3 31-16,1 7 21 0,0 0 27 0,0 0-8 16,0 0-4-16,0 0-5 0,0 0-11 0,0 0-12 15,0 0-16-15,0 0-9 0,0 0-14 0,0 0-13 16,0 0-13-16,0 0-18 0,0 0-13 0,0 0-16 15,0 0-14-15,0 0-13 0,0 0-14 0,0 0-12 16,0 0-14-16,0 0-8 0,-1 4-7 0,2-1-6 16,0 2-3-16,0 4-4 0,0 3 2 0,1 4 5 15,2 1 5-15,-2 3 3 0,-1 0 4 16,-1-3 5-16,4-1 1 0,-4 1-4 0,3 1-6 0,-1-2-8 16,2 1-11-16,-1-1-17 0,-1-3-18 0,0 0-14 15,2-2-18-15,-2-1-18 0,-1-1-21 16,-1-9-28-16,0 0-27 0,0 0-26 0,3 2-21 15,-3-2-26-15</inkml:trace>
  <inkml:trace contextRef="#ctx0" brushRef="#br1" timeOffset="15791.05">947 8817 226 0,'-5'-4'117'16,"5"4"23"-16,0 0 23 0,-1-1 13 0,1 1 12 0,-6 1-38 15,1 2-29-15,0 2-25 0,2 0-20 16,-2 2-21-16,1 2-22 0,6 2-12 0,0-1-4 16,0 1 4-16,-2 2 13 0,3 2 16 0,-1 1 6 15,-1 2 6-15,0 0-1 0,3-2-1 0,-2-1-8 16,-1 1-10-16,2 0-13 0,-2-1-26 0,-1 0-30 16,0-4-36-16,4-2-33 0,-7-2-42 0,7-1-45 15,-4-6-46-15</inkml:trace>
  <inkml:trace contextRef="#ctx0" brushRef="#br1" timeOffset="16217.35">1068 8666 491 0,'-17'-13'136'0,"0"3"25"15,-2 0 27-15,-1 2 19 0,4 2 12 0,-1 0-59 16,0 0-30-16,1 0-10 0,-3 2-9 0,3-1-24 15,-1 0-26-15,2 1-17 0,-2 1-13 0,0 2-8 16,-2 0-6-16,0 4-3 0,-3 2-3 0,-3 3-5 16,3 1 0-16,-2 3-2 0,-1 6-1 0,-1 3-2 15,0 3-1-15,0 4-4 0,4 2-2 0,-2 2 2 16,4 3-2-16,5 2 2 0,3 6 0 0,4 2-2 16,3 1-2-16,4-1-8 0,7-1-4 15,5-3 0-15,3 2-4 0,5-5-1 0,3-1 1 16,0-4 4-16,0-7 3 0,2-3 7 0,5-5 7 15,0-3 2-15,2-3 7 0,-1-3 1 0,5-6 1 16,1-4-3-16,3-3 3 0,-3-2 17 0,2-1 11 16,0-4 15-16,-2-2 21 0,-3-1 17 0,-3-2 8 15,-2-1 15-15,-7-2 4 0,-2 0-7 0,-6-4-2 16,-1-4-8-16,-3-2-8 0,-4-3-13 0,0-5-10 16,-2 0-7-16,-3-3-8 0,-2 1-3 15,-2 0-11-15,-1-2-8 0,-5 0-14 0,-3 5-8 16,0 1-9-16,-3 3-21 0,-4 7-33 0,-4 1-53 15,-5 4-28-15,-2 4-40 0,-5 4-57 16,-3 6-79-16,-3 4-73 0</inkml:trace>
  <inkml:trace contextRef="#ctx0" brushRef="#br1" timeOffset="17816.45">1639 8628 518 0,'0'0'106'0,"2"-8"22"16,-2 8 19-16,0 0 18 0,0 0 12 0,0 0-32 16,0 0-21-16,0 0-20 0,0 0-19 0,0 0-21 15,-2-2-22-15,0 4-19 0,2 4-13 0,-1 4-7 16,1 4-8-16,1 0-3 0,1 5-1 16,-1 2 1-16,-1 6 2 0,1 4 2 0,2 1 3 15,2 3 10-15,-1 3 10 0,-2 1 2 0,3 0 2 16,1 1 1-16,-2 2-4 0,6-4 1 0,-2-1 0 15,2-6-13-15,2-5-6 0,-2-5-1 16,2-5 1-16,3-2-1 0,0-6 2 0,2-5-2 16,2-3 2-16,6-3 0 0,2-1 3 0,0-2 0 15,1-2 3-15,1-2 15 0,2-2 16 0,-1-9 4 16,-2 0 2-16,-1 0 28 0,-4-4 21 0,-7-1 23 16,-1-3 7-16,-2-4-8 0,1-2-6 0,-4-1 9 15,-2 1 6-15,-2 2-20 0,0 1-20 0,-3-3-24 16,-1 3-8-16,2 1 3 0,-4 4-1 0,0 5-9 15,-1 5-6-15,0 1-4 0,1 3-2 16,0 13 1-16,0 0-4 0,0 0-11 0,0 0-6 16,0 0-7-16,0 0-5 0,0 0-2 0,-2-10-8 15,2 10-2-15,0 0 0 0,0 0-1 0,0 0-3 16,0 0-3-16,0 0-6 0,0 0-8 0,0 0-2 16,0 0-11-16,0 0-12 0,0 0-19 0,0 0-18 15,0 0-19-15,0 0-17 0,0 0-19 0,0 0-25 16,0 0-28-16,0 0-33 0,0 0-34 0,-4-3-36 15</inkml:trace>
  <inkml:trace contextRef="#ctx0" brushRef="#br1" timeOffset="18450.37">2811 8310 655 0,'14'-22'129'16,"-6"3"25"-16,0 2 27 0,-3 4 23 0,0 3 15 16,-5 10-39-16,0 0-20 0,0 0-18 0,0 0-17 15,0 0-26-15,0 0-27 0,-3-6-24 0,1 1-17 16,-1 5-17-16,-1 4-12 0,-6 6-8 0,-3 6 1 15,-4 7-4-15,-4 7 1 0,-2 4-2 0,-2 8 3 16,0 2 2-16,-2 7 0 0,-2 3 0 0,2 2-2 16,0-2 3-16,5 1 1 0,4-4 2 0,3-3-5 15,5-3 2-15,5-3 4 0,5 1 4 16,4-2 3-16,6-2 6 0,3 0 3 0,3-2 5 16,5-3 4-16,0 1-2 0,-1-4-2 0,3-1-1 15,-2-4-2-15,-1-4-5 0,0-4-3 0,0-2-3 16,-4-6-4-16,1-2-22 0,-1-2-29 0,2-3-38 15,-2-2-40-15,0-4-83 0</inkml:trace>
  <inkml:trace contextRef="#ctx0" brushRef="#br1" timeOffset="18850.57">3394 8757 678 0,'-23'-11'182'0,"1"2"22"0,-2 1 12 0,2 0 11 16,1 1 5-16,0 2-86 0,1 2-39 0,1 1-16 15,-4 2-11-15,-1 2-19 0,1 3-10 0,-1 0-9 16,1 3-6-16,-1 2-10 0,3 2-4 0,0 2-10 16,1 1-9-16,2-1-8 0,3 0-11 0,4 0-15 15,0-1-17-15,7-1-19 0,3 0-8 0,2-1-3 16,4-2-4-16,4-3 3 0,0-1 4 0,1-1 17 15,4-1 19-15,0 0 19 0,4-3 10 16,-3-3 11-16,3-1 12 0,-1-2 17 0,-1-2 22 16,-1 0 25-16,1-4 22 0,-1-1 15 0,1-1 19 15,-6-3 10-15,0 3 5 0,-2-1 4 0,-1 2-11 16,-2 2-16-16,-3 0-16 0,-2 11-16 0,0 0-18 16,0 0-18-16,0 0-16 0,0 0-17 15,0 0-17-15,0 0-29 0,0 0-29 0,0-3-25 16,0 5-10-16,-1 2-15 0,0 4-5 0,1 6-1 15,0 0-11-15,0 4 3 0,1 1-4 0,0 2-8 16,3 2-29-16,4-4-29 0,-2-2-47 0,3 1-57 16</inkml:trace>
  <inkml:trace contextRef="#ctx0" brushRef="#br1" timeOffset="19033.74">3622 8837 781 0,'0'0'104'15,"0"0"34"-15,0 0 23 0,0 0 12 0,0 0 6 16,4-6-34-16,0 3-31 0,-4 4-15 0,0 3-14 16,-4 5-36-16,0 2-20 0,0 1-12 0,3 2-7 15,-1 2-7-15,0 2-2 0,2-4 2 0,0 2-4 16,-1 0-33-16,-1 2-41 0,0-2-47 0,-1 2-56 16,1 1-57-16</inkml:trace>
  <inkml:trace contextRef="#ctx0" brushRef="#br1" timeOffset="19501.81">3897 8431 908 0,'-18'-4'111'0,"3"2"10"15,6 2 9-15,2 2 2 0,1 2 0 0,4 1-50 0,1 3-31 16,0 3-15-16,-1 0-12 0,2 4-11 16,0 2-7-16,0 3-2 0,2 3 3 0,-3 1 0 15,1 1 2-15,-1 4-2 0,1-3 0 0,0-2 0 16,0 0-1-16,0-3 2 0,-3 0-4 0,2-6 1 16,0-3-1-16,1-12 0 0,0 0 2 0,0 0 1 15,0 0 1-15,0 0-2 0,0 0 1 0,0 0 3 16,0 0 0-16,0 0 3 0,0 0 11 0,0 0 14 15,1 5 14-15,3-4 13 0,-1-3 4 0,2-4-5 16,2 1-3-16,-1-3-5 0,1-1-12 16,4-1-18-16,0 0-15 0,2 0-15 15,-1 6-3-15,2 1 3 0,2 1 1 0,-2 3 3 16,2 0 0-16,0 3 4 0,0 0 6 0,-2 1 12 16,0 1 4-16,-3 0-1 0,-2 0 2 0,-3 1 0 15,-1 1 1-15,-4-2-1 0,0 1-5 0,-3 1-12 16,0-2-3-16,0 1-3 0,-1 0-1 0,1-2-3 15,-2 2-2-15,0 0-2 0,-2 0-9 0,1 1-5 16,-1 0-8-16,-1 0-11 0,-8 0-23 0,-4 0-25 16,0-2-27-16,-3 1-34 0,-2-4-49 0,1 0-58 15</inkml:trace>
  <inkml:trace contextRef="#ctx0" brushRef="#br1" timeOffset="19733.66">3944 8403 565 0,'12'-10'113'0,"-1"9"38"16,-2 5 47-16,-1 3 24 0,-1 4 9 0,5 2-22 15,0 2-22-15,8 3-9 0,0 2-25 0,3-1-34 16,3 2-39-16,3 0-16 0,0-1-6 16,-1 0-8-16,-1-1-8 0,-2 2-14 0,-3-4-7 15,-4 3-5-15,-5 0-9 0,-1 2-6 0,-7 0-1 16,-4 2 0-16,-3 1-1 0,-2 0 1 0,-4 3 3 15,-2 2 2-15,-3 6 1 0,-3 1-13 16,-1 1-30-16,-5-1-31 0,-1 1-38 0,-7-2-55 16,-6-1-81-16,-7 1-77 0</inkml:trace>
  <inkml:trace contextRef="#ctx0" brushRef="#br1" timeOffset="20702.91">900 10200 201 0,'-5'-6'94'0,"5"6"19"0,0 0 18 16,0 0 18-16,0 0 15 0,0 0-18 0,0 0-8 16,-2-5-9-16,0-1-9 0,2 6-11 0,0 0-10 15,0 0-10-15,-6-4-11 0,6 4-7 16,0 0-10-16,0 0-9 0,0 0-7 0,0 0-7 15,0 0-5-15,0 0-6 0,0 0-6 0,0 0-7 16,0 0-6-16,0 0-5 0,0 0-5 0,-3 0-4 16,0 1-7-16,-1 1-1 0,2 3 1 0,0 4 1 15,0 3 2-15,-2 2 1 0,0 3 2 0,2 3 2 16,1-1 2-16,1-2 1 0,-1 1-1 0,2 0 3 16,-1-2-3-16,1-3 2 0,-1-2 0 15,0-1-12-15,0-3-17 0,0 0-26 0,0 0-22 16,0-7-28-16,0 0-30 0,3 6-36 15,-3-6-41-15,0 0-28 0</inkml:trace>
  <inkml:trace contextRef="#ctx0" brushRef="#br1" timeOffset="20884.03">999 10235 460 0,'5'-11'146'0,"-5"11"19"0,0 0 21 0,0 0 14 15,0 0 14-15,0 0-41 0,0 0-33 0,-1-3-26 16,-2 1-19-16,3 4-15 0,-2 5-19 0,0 0-14 15,1 0-13-15,1 1-7 0,0 1-10 0,0 1-5 16,-1 1-3-16,4-4-6 0,-1 3 1 0,2 0-7 16,1 2-25-16,-1-1-31 0,-1 2-36 15,2-2-51-15,-1 1-49 0,-1-2-53 0</inkml:trace>
  <inkml:trace contextRef="#ctx0" brushRef="#br1" timeOffset="21033.2">1199 10233 377 0,'0'0'119'16,"0"0"15"-16,0 0 12 0,0 0 5 0,0 0 3 16,0 0-48-16,0 0-27 0,6-5-21 15,-6 5-22-15,0 3-17 0,-1 3-9 0,0 4-4 16,0 3-3-16,0 1-2 0,1 1-16 0,0 0-30 16,1 2-39-16,-1-7-42 0</inkml:trace>
  <inkml:trace contextRef="#ctx0" brushRef="#br1" timeOffset="21401.49">1262 10101 562 0,'-9'-21'194'0,"-3"0"18"0,0 1 20 16,-2 1 14-16,-1 2 7 0,-4 1-65 0,-1 1-58 16,-1 2-31-16,-3 2-20 0,-3 1-18 0,-5-1-18 15,-1 6-12-15,-2 5-4 0,-2 5-7 0,-1 6-8 16,0 4-7-16,3 5-1 0,0 5-1 15,2 3-3-15,3 8-5 0,6 3-3 0,4 3-1 16,5 4 1-16,8-1-2 0,4 3-7 0,6-2-10 16,1-2-12-16,6-2-12 0,3 0-6 0,5-4 2 15,4-2 1-15,7-6 3 0,4-3 9 0,1-5 11 16,1-5 15-16,3-2 15 0,1-2 7 16,0-5 1-16,0-6 8 0,1-2 8 0,-2-5 5 15,-2-3 14-15,-2-4 4 0,1-4-3 0,-3-2 1 16,0-4 1-16,-1-3-2 0,0-2 6 0,-2-3 16 15,-4-2 5-15,-2 0 15 0,-5-3 14 16,-6-4 0-16,-4-1-3 0,-3 1 4 0,-4 1-4 0,-4 3-21 16,-3-1-21-16,-2 3-25 0,-4 2-29 15,-4 0-17-15,-5 4-29 0,-4 5-34 0,-5 5-38 16,-2 5-43-16,-3 5-47 0,-3 7-43 0,-5 5-62 16</inkml:trace>
  <inkml:trace contextRef="#ctx0" brushRef="#br1" timeOffset="21948.72">2155 9906 388 0,'-11'0'51'0,"-1"2"11"0,6 2 15 0,0 2 8 16,2 3 8-16,-1 2-10 0,-1 3-9 0,3 3-8 15,0 2-8-15,0 2-11 0,2 1-15 0,2 3-8 16,0 0-7-16,1 3-2 0,3 0-1 0,3 0-3 16,-1-4 2-16,1-1-1 0,1 1 1 0,4-1 0 15,-2-2 0-15,2-3-8 0,-1-3 0 0,2-3-1 16,2-3 0-16,0-2 9 0,3-2 11 15,1-2 5-15,-2-5 11 0,3-1 17 0,-2-1 12 16,0-3 19-16,-1-2 12 0,0-3 6 0,-1-3-3 16,-2-1 8-16,0-5-5 0,-1-1-13 0,1-4-7 15,-3-4-4-15,3-6 0 0,-3-2-1 0,3 0 5 16,-4-1-2-16,-1-1-4 0,1 3 2 0,-5 0 8 16,0 5-6-16,-2 3-1 0,-3 5-10 0,-1 8-9 15,0 3-6-15,0 13-5 0,-3-10-5 0,3 10-14 16,0 0-10-16,0 0-11 0,0 0-6 0,0 0-6 15,0 0-3-15,0 0-3 0,0 0 0 16,0 0-1-16,0 0 1 0,0 0-2 16,0 0 1-16,0 0 2 0,0 0-2 0,0 0 2 0,0 0 1 15,0 0 0-15,0 0-1 0,0 0 1 16,0 0 0-16,0 0-1 0,0 0 0 0,0 0-2 16,0 0-4-16,0 0-5 0,0 0-5 0,0 0-10 15,0 0-14-15,0 0-15 0,0 0-19 0,0 0-21 16,0 0-23-16,0 0-23 0,0 0-31 0,0 0-34 15,0 0-48-15,-1-4-57 0</inkml:trace>
  <inkml:trace contextRef="#ctx0" brushRef="#br1" timeOffset="22284.52">3197 9672 644 0,'-5'-11'125'0,"3"2"16"0,2 9 14 0,0 0 9 15,-6-6 6-15,1 4-47 0,0 2-34 0,-1 2-25 16,-3 5-13-16,-3 4-17 0,-2 3-16 16,-2 5-8-16,0 5-4 0,-3 5 1 0,0 2-1 15,1 7-2-15,-2 5-3 0,3 4 4 0,0 2 0 16,2 2 2-16,7 0 3 0,5 0-1 15,4 2 5-15,6-4 7 0,4-1 2 0,1-3 6 16,7-2 18-16,4-5 7 0,1-3 1 0,4-6 0 16,-2-2-6-16,-1-4-5 0,0-4 3 0,0-3-7 15,-1-3-18-15,1-4-6 0,-4-3-5 0,0-3 1 16,-4-1-1-16,1-2-5 0,-2 0-12 0,1-3-24 16,-2-2-40-16,-1-1-54 0,-1-3-68 0,0-3-91 15</inkml:trace>
  <inkml:trace contextRef="#ctx0" brushRef="#br1" timeOffset="22883.99">3424 9848 241 0,'0'0'108'15,"0"0"6"-15,3-4 3 0,-3 4 2 0,2-2 4 16,1 5-46-16,3 3-3 0,-1 5-3 0,3 5 3 16,-1 3-5-16,2 4-5 0,-2 4-2 0,1 0 4 15,-4 3 9-15,-1-1-22 0,1 1 9 0,-3-3-11 16,-1-2-5-16,0-4 5 0,-2 1 0 0,0-2-8 16,1-2-12-16,0 0-4 0,1-1-25 0,-1-3 1 15,0-4 3-15,1-1 0 0,0-9 1 0,0 0 0 16,0 0 0-16,0 0-1 0,0 0 1 0,0 0 1 15,0 0 1-15,3 3-1 0,-3-3 1 16,3 2 6-16,3-3 9 0,0-1 9 0,-1-2 4 16,3-2 1-16,-1-4-3 0,5-1-49 0,0-2 45 15,4 1-7-15,-2 2-11 0,1 2-9 16,0 0-4-16,-1 0 2 0,0 1 5 0,0 3 52 16,-3 0-45-16,0 3 2 0,-11 1 1 0,0 0 1 15,0 0 1-15,9 3-1 0,-6 0 0 0,-2 2 1 16,-1-1-2-16,-3 3 0 0,-1 0 0 0,-1-1 0 15,0 0-2-15,-1 1-4 0,-2 0-4 0,4-2-2 16,-4 0-3-16,1 2 1 0,0-1-4 16,-1 1-6-16,-3 1-7 0,1 2-13 0,-3-1-23 0,-1 1-29 15,2-3-28-15,-3 0-49 0,2 0-53 16,0-4-64-16</inkml:trace>
  <inkml:trace contextRef="#ctx0" brushRef="#br1" timeOffset="23050.81">4036 10162 623 0,'-1'6'120'0,"-3"-1"5"0,-3 3 2 0,1-1 4 16,0 1 2-16,-4 2-69 0,0-4-26 0,0 2-17 16,-3 0-4-16,-2 3-7 0,0 0-16 15,1 1-29-15,-1 0-46 0,-3-1-71 16</inkml:trace>
  <inkml:trace contextRef="#ctx0" brushRef="#br1" timeOffset="23336.36">4478 10032 595 0,'-7'-13'216'0,"0"4"29"15,7 9 19-15,-5-6 16 0,5 6 13 16,-6-7-77-16,0 3-46 0,2-1-41 0,4 5-35 16,-6-1-27-16,0-1-22 0,0 2-18 0,-3 1-18 15,0 4-18-15,-2 1-18 0,-4 2-5 0,2 3-5 16,-2 3-1-16,0 2 0 0,-1 2-5 0,1 1 1 16,-1 1-5-16,4 0-1 0,1-1-12 0,3-2-7 15,4-1-13-15,3-2 0 0,2-2-2 0,3-2 4 16,3-2 7-16,3-2 6 0,2-3 6 0,4-2-12 15,2-2-19-15,5 1-46 0,0-6-37 16</inkml:trace>
  <inkml:trace contextRef="#ctx0" brushRef="#br1" timeOffset="23566.1">4638 9710 582 0,'0'0'112'0,"0"0"4"0,0 0-1 15,0 0 4-15,0-6 6 0,4 5-29 0,3 6-33 16,2 5-19-16,5 4-11 0,3 4-2 0,6 4 1 16,3 4 2-16,2 3 0 0,1 4-8 0,-6-3 4 15,0 0 12-15,-4-1 2 0,-2 4-2 0,-2-2-2 16,-7-1-2-16,-3-1-8 0,-7 2-3 0,-4 1-6 16,-4 0-14-16,-5 5-1 0,-7 2-1 0,-3 0 1 15,-7 1-19-15,-8 4-38 0,-6 1-51 16,-9 3-76-16</inkml:trace>
  <inkml:trace contextRef="#ctx0" brushRef="#br1" timeOffset="24068.54">1089 11444 606 0,'-4'-7'154'0,"-2"0"21"0,6 7 22 16,0 0 17-16,0 0 15 0,0 0-52 0,0 0-43 15,-5-3-31-15,5 3-24 0,-3-1-22 16,-2 5-23-16,0-1-19 0,1 3-13 0,1 2-6 16,-2 3-1-16,1 3 1 0,0 3 0 15,2 0 1-15,2-1-1 0,-2 1-16 0,2-2-41 0,2 1-48 16,-2-2-52-16,1-2-56 0</inkml:trace>
  <inkml:trace contextRef="#ctx0" brushRef="#br1" timeOffset="24233.06">1249 11389 717 0,'0'0'143'0,"0"0"14"0,0 0 10 15,-4-6 4-15,1 2 2 0,0 5-68 0,1 3-37 16,-2 3-23-16,2 3-15 0,0 4-15 0,-1 1-11 15,1-1-2-15,0 4-1 0,2-3 2 16,1 1-6-16,-1 1-26 0,1-2-38 0,1-1-48 16,1 0-54-16</inkml:trace>
  <inkml:trace contextRef="#ctx0" brushRef="#br1" timeOffset="24785.6">1284 11431 197 0,'-9'-2'44'0,"9"2"5"0,-7-3 9 16,7 3 6-16,0 0 3 0,-8-1-14 0,3 0-5 16,5 1-9-16,0 0-10 0,0 0-5 15,0 0-8-15,-6 1-5 0,-1 0-2 0,3 1-4 16,4-2-2-16,-5 2 0 0,5-2 1 0,0 0-2 15,-5 3-1-15,0 2-1 0,1-1 0 0,4-4 0 16,-4 5 0-16,3 1 2 0,0 0-5 0,0 1 4 16,1 3 2-16,0 0 10 0,0 4 25 0,1-1 1 15,1 1 1-15,1 0-1 0,0 0 4 0,-2-1 3 16,1 1 12-16,0-2 5 0,1-2-15 0,-1-2 10 16,-2-8 10-16,0 0 10 0,0 0 11 0,0 0 7 15,0 0 3-15,0 0 3 0,0 0 1 16,0 0 2-16,0 0-2 0,0 0-5 15,5 2-6-15,-2-2-6 0,2-4-10 0,0 1-14 16,-1-4-6-16,1-1-14 0,1-5-8 0,2-2-7 16,1-6-9-16,1-3-12 0,1 0-16 0,1-2-21 15,0-1-26-15,0 0-18 0,4 1-15 0,-5-1-13 16,2 4-23-16,-3 5-29 0,1 4-27 0,-11 14-30 16,0 0-36-16</inkml:trace>
  <inkml:trace contextRef="#ctx0" brushRef="#br1" timeOffset="25200.09">1575 11228 439 0,'-13'-15'164'16,"-1"0"19"-16,-1 0 13 0,-3 1 16 0,-1-1 6 15,0 0-67-15,-1-1-38 0,-1 0-25 0,-5 2-23 16,-2 1-18-16,0 1-13 0,-4 3-17 0,0 2-6 15,-2 3-7-15,0 5-5 0,-5 3 0 16,0 5-2-16,0 5-1 0,-4 7-2 0,4 3 0 16,-1 5 2-16,2 4 0 0,1 5-1 0,2 1 1 15,4 2 0-15,6 3 0 0,3-1-2 0,7 0-1 16,6-4-3-16,4 1 2 0,4-2-2 0,4-3-1 16,6-2-1-16,7-1 0 0,1-3 2 15,7-2 4-15,5 0 2 0,5-3 0 0,3-3 4 16,4-3 7-16,3-3 0 0,2-5 7 0,0-2-4 15,2-8 1-15,2-1 0 0,0-6 0 0,-3-6 1 16,0-2-8-16,-3-3-3 0,2-4 1 0,-3-3-2 16,-3-1-19-16,-2-2 5 0,-4 1 31 0,-6-1 20 15,-4-1 22-15,-5-2 12 0,-3-1 1 0,-5-2 3 16,-5-5 13-16,-5-2-9 0,-2-1-29 0,-3-1-22 16,-5-2-22-16,0 1-12 0,-4 3-14 15,-1 2-15-15,-6 5-17 0,-4 5-15 0,-2 9-26 0,-3 6-35 16,-4 7-24-16,-1 5-51 0,-2 9-70 15</inkml:trace>
  <inkml:trace contextRef="#ctx0" brushRef="#br1" timeOffset="25633.69">2347 11025 327 0,'-9'-3'55'0,"2"1"10"0,-2 4 16 0,1 3 9 16,3 6 21-16,-1 1-28 0,1 4-16 0,0 4-5 15,0 4-4-15,1 4 24 0,1 2-13 0,0 6-9 16,1 1-21-16,2-1 0 0,0 0-3 0,2-2 0 15,1 1-2-15,0-5-34 0,2-2-2 0,2-3 1 16,1 0 1-16,2-4 3 0,4-3 2 0,0-1 14 16,2-4 6-16,-1 0 5 0,0-1 5 0,1-2 12 15,1-2 18-15,-1-2 18 0,2-4 18 16,-3-2 2-16,0-1 13 0,0-2 11 0,0-1 11 16,-1-2 9-16,3-2 1 0,-3-2-1 15,-1 0-1-15,-1-3-5 0,-1-2-13 0,2-4-15 16,-2-4-17-16,-1-4-18 0,2-4-24 0,-4-4-21 15,1-3-16-15,0 0-11 0,-1-1-3 0,-2 1-5 16,-1 3-5-16,-2 4-10 0,-1 5-10 0,-2 5-15 16,-1 5-26-16,-1 4-35 0,2 12-31 0,-4-7-35 15,4 7-41-15,-5-7-49 0,-2 5-51 0,2 0-55 16</inkml:trace>
  <inkml:trace contextRef="#ctx0" brushRef="#br1" timeOffset="26002.19">3554 10994 396 0,'0'-13'174'0,"-2"1"30"0,0 1 28 15,1 1 26-15,0 3 23 0,1-1-52 16,0 8-31-16,0 0-25 0,0 0-28 0,0 0-29 15,0 0-28-15,-3-7-27 0,3 7-27 0,-3 0-23 16,-2-1-14-16,0 5-4 0,-4 8-4 0,-1 7 0 16,-3 9-2-16,-5 6 0 0,0 5 3 0,-1 7 2 15,1 4 2-15,2 0-1 0,-1 5 1 16,4-1-2-16,2-1 1 0,5-5 0 0,4-4 1 16,7-3 6-16,3-2-1 0,4-2 1 0,2-5 1 15,2-2 3-15,2-4 1 0,-2-4 2 0,3 0 1 16,-1-5 1-16,0-3 8 0,0-1 7 0,2-4 5 15,1-5 2-15,-2 0 3 0,1-3-1 0,-2 1-3 16,1-2-1-16,-1 0-10 0,-1-3-18 0,-1-1-32 16,-2-2-37-16,-2-1-55 0,-3-3-78 0,0-2-107 15</inkml:trace>
  <inkml:trace contextRef="#ctx0" brushRef="#br1" timeOffset="26517.75">4135 11284 252 0,'-6'7'79'0,"0"-1"10"0,-1 1 9 0,7-7 4 16,-10 7 4-16,10-7-28 0,0 0-12 0,0 0-8 15,0 0-8-15,0 0-6 0,0 0-6 0,0 0 0 16,0 0 2-16,0 0 1 0,0 0-4 0,0 0 4 16,0 0 5-16,0 0 4 0,0 0 8 0,0 0 11 15,0 0 3-15,1-1 7 0,0-1 13 16,-1 2 11-16,2-2 13 0,0-1 13 0,-2 3 8 16,0 0 3-16,0 0 7 0,-2-4-4 0,1-2-15 15,0 1-22-15,-3-2-23 0,1-1-21 16,-2-1-18-16,-4 5-21 0,-1-1-19 0,-1 2-11 15,-1 1-9-15,1 1-8 0,-5 4-11 0,0 5-2 16,-1 1-7-16,0 4-8 0,4 1-2 0,-4 3-5 16,3 1-7-16,0 2-11 0,3-1-6 0,3 2-12 15,7-3-4-15,4-1-3 0,7-1-14 0,3-1-17 16,5-3-27-16,4-2-21 0,2-3-31 0</inkml:trace>
  <inkml:trace contextRef="#ctx0" brushRef="#br1" timeOffset="26700.34">4539 11382 502 0,'1'-2'152'0,"-4"3"6"0,-1 3 30 0,-2 2 16 16,-4 2 1-16,0 1-55 0,0 2-31 0,-3 3-20 16,-1 2-40-16,8-1-5 0,1 1-30 0,-3 1-13 15,-3 3-1-15,0 0 2 0,-1 2-14 0,-1 1-36 16,0-1-50-16,-1-1-73 0</inkml:trace>
  <inkml:trace contextRef="#ctx0" brushRef="#br1" timeOffset="27150.35">4890 10846 638 0,'-17'-2'74'0,"8"-1"1"0,2 8 4 16,2 2 10-16,1 6 19 0,2 4-29 15,2 4-11-15,-1 6 18 0,1 5 20 0,3 4 1 16,-3 3-5-16,5 2-7 0,-1 1 0 0,-2 0-15 16,1 0-2-16,-1-2-30 0,2 0-22 0,-1-3-4 15,2-3 2-15,-3-3-2 0,0-3-18 0,0-3-3 16,-2-2 1-16,2-3-1 0,-1-3 3 0,0-4-1 15,-1-13 1-15,0 0 4 0,0 0-1 0,1 11 3 16,-1-11 1-16,0 0 2 0,0 0 0 0,0 0 3 16,0 0 4-16,-2 5 8 0,2-5 6 0,-3 1 9 15,0-2 15-15,1-4 17 0,-1 0-3 0,0-3-3 16,-1-1-4-16,-2 0-14 0,-1-1-7 16,-1-1-11-16,1 5-19 0,-4 0-23 15,0 1-2-15,2 2-8 0,-4 2-5 0,-2 4 0 16,0 0 0-16,0 2-1 0,1 3-2 0,-2 1 5 15,4 2-1-15,2 0 7 0,0 0 5 0,2 0 0 16,5-2-5-16,0-2-4 0,3-7 2 0,2 6-2 16,1 0 0-16,2 0 2 0,4-1 2 0,3-3 4 15,3 1 6-15,4-3 2 0,4-2-3 0,-1 1-23 16,5-4-11-16,7-2-35 0,-3-4-36 0,3-2-59 16,3-4-100-16</inkml:trace>
  <inkml:trace contextRef="#ctx0" brushRef="#br1" timeOffset="27416.9">5016 10908 641 0,'-8'-9'194'0,"8"9"11"0,0 0 7 16,0 0 0-16,0 0-28 0,-4-4-55 0,7 4-54 15,2 3-34-15,8 7-26 0,4 5-12 16,5 6-7-16,0 1-2 0,4 7 32 0,2 2-28 15,0 2 5-15,-2 0 9 0,-2 0 13 0,0-1 3 16,-6-1 1-16,-3-2 3 0,-1 0 16 0,-6 2 13 16,-2-2 0-16,-5-2-7 0,-3 1-15 0,-3 2 1 15,-1 0-2-15,-5 3 0 0,0-1-17 16,-5 4-9-16,-4-1-4 0,-4 3-2 0,-5 2-19 16,-6 1-39-16,-4 0-49 0,-8-1-92 0,-6-1-100 15</inkml:trace>
  <inkml:trace contextRef="#ctx0" brushRef="#br1" timeOffset="28368.68">1048 12845 385 0,'-6'1'130'16,"1"-2"26"-16,5 1 21 0,-3-1 19 0,-2-1 21 16,5 2-22-16,0 0-20 0,0 0-15 0,0 0-16 15,0 0-16-15,0 0-17 0,0 0-13 0,0 0-16 16,0 0-18-16,0 0-16 0,0 0-16 0,0 0-12 16,0 0-10-16,0 0-7 0,-3 5-7 0,1 2-4 15,2 6 3-15,2 2 0 0,2 2 1 0,5 5 1 16,-4 2 1-16,1 2 0 0,-2 3 2 0,2 1-1 15,3-7-3-15,-4-2 1 0,0-5 1 16,-2-4 1-16,0 1 1 0,1-3 1 0,-2-1 1 16,3-1-1-16,-2-2 3 0,-3-6 1 0,0 0-1 15,0 0 2-15,0 0 1 0,0 0 2 0,0 0 13 16,0 0 12-16,0 0 12 0,0 0 11 0,0 0 12 16,0 0 13-16,5 3 13 0,-2-4 8 0,0-1-1 15,0-4-3-15,1-2-7 0,1-3-7 0,-1-5-13 16,2-2-14-16,-1-2-13 0,1-4-14 0,1 1-9 15,2 0-20-15,0-3-23 16,2 1-33-16,2 1-36 0,-1 1-27 0,1 4-28 16,-3 2-23-16,1 2-37 0,-1 3-33 0,-2 3-32 0,-8 9-30 15,8-5-21-15</inkml:trace>
  <inkml:trace contextRef="#ctx0" brushRef="#br1" timeOffset="28885.85">1395 12841 501 0,'-4'-9'111'0,"0"-1"14"0,-2-2 14 0,0-1 14 16,10 4 11-16,0-3-30 0,1 0-14 0,-1-2-15 16,0-1-7-16,0-1-5 0,-4 1 2 0,0 1-2 15,0 2 0-15,0-1-5 0,-4 3-9 16,0 0-6-16,0 1-8 0,-5 3-10 0,-1-1-14 15,-1 0-14-15,-1 0-10 0,-6-1-9 0,-2 0-4 16,-2 2-1-16,-3-3-1 0,-3 2-2 0,-1 1-2 16,-1 1 2-16,-2 2-3 0,0 4 2 15,-2 4-3-15,4 2-1 0,-1 1 1 0,0 5-2 16,-2 8 2-16,2 5-1 0,0 2 0 0,0 5 1 16,1 2 1-16,4-1-2 0,5 2-1 0,2-2 0 15,3 4-2-15,5-1-1 0,3-5-1 0,4-3-5 16,4-1-9-16,4-1 0 0,3-2 1 15,2 0 2-15,4-2 0 0,1 1 1 0,6-4 0 16,-1-3 6-16,5 1 9 0,3-3 3 0,5-1 1 16,1-1-1-16,2-3-1 0,0-1-7 0,1-2-12 15,3-1-15-15,-2-2-17 0,1 0-18 0,0-4-7 16,1-1-3-16,-5-3 6 0,-1-2 5 0,-1 0 17 16,-2-3 22-16,-2-2 27 0,-3 1 31 0,-5-3 22 15,0-1 13-15,-5 0 8 0,-3-3 7 0,-2-2-1 16,-4 0 17-16,-1-2 17 0,-4-1 3 0,-1-2-13 15,-1-1-3-15,-2-4-11 0,-3-3-6 0,-3-4-3 16,-3-1-25-16,-3 1-34 0,-3-2-22 0,-1 1-16 16,-3 4-29-16,-3 2-24 15,-3 4-27-15,-4 7-37 0,-3 6-34 0,-1 8-49 16,-2 12-81-16</inkml:trace>
  <inkml:trace contextRef="#ctx0" brushRef="#br1" timeOffset="30316.46">2132 12549 340 0,'-6'-7'105'0,"6"7"20"0,0 0 20 0,0 0 19 16,0 0 22-16,0 0-23 0,0 0-15 15,0 0-9-15,0 0-19 0,0 0-21 0,0 0-17 16,-6-2-21-16,2 3-24 0,1 4-13 0,-1 5-11 15,2 10 17-15,1 7 1 0,0 4 1 0,-1 3-3 16,2 3 2-16,-1 6 1 0,1-2-1 0,2 3-1 16,-2-2-26-16,0 0-5 0,2-6-3 0,0-4 2 15,2 1 1-15,0-2 0 0,0-4 2 0,4-3 3 16,1-4 0-16,2-2 2 0,0-3 3 0,3-2 0 16,0-5 1-16,0-2 3 0,3-2 12 0,1-3 9 15,-1-2 13-15,2-1 14 0,-2-1 18 16,1-2 16-16,-1-3 14 0,0-1 14 0,-1-2 1 15,-2-2 3-15,0-1-2 0,1-5-10 0,-2-4-16 16,1-1-13-16,-2-5-11 0,0-4-16 0,0-2-11 16,-2-3-11-16,-1-4-9 0,-1-1-4 0,-2-1-1 15,-1 3-3-15,-3 4-7 0,-1 1-6 16,-1 6-6-16,-1 4-5 0,-1 5-5 0,0 3-6 16,-1 5-16-16,3 13-16 0,0 0-18 0,0 0-23 15,0 0-32-15,0 0-28 0,0 0-35 0,0 0-33 16,0 0-33-16,0 0-40 0,0 0-39 0,-4-3-40 15</inkml:trace>
  <inkml:trace contextRef="#ctx0" brushRef="#br1" timeOffset="30749.64">3375 12284 374 0,'3'-13'138'0,"-2"2"22"0,-1 11 14 0,0 0 10 15,0 0 6-15,0 0-47 0,-3-6-36 0,-2 0-28 16,-1 6-28-16,0 0-23 0,-2 6-15 0,-5 2-10 15,-2 7-4-15,-5 8-8 0,-4 3 2 0,0 7 6 16,-2 4 8-16,0 9 3 0,-2 7 9 16,-1 5 3-16,2 0-1 0,5 2 3 0,1 0-1 15,6-1-4-15,6-1 1 0,4 0 7 0,7-4-4 16,6-5 9-16,5-5 14 0,6-2 2 0,5-2 1 16,4-2-1-16,5-4-4 0,1-3-9 0,3-4-2 15,2-2-8-15,-4-6-4 0,-2-3 9 0,-2-4 8 16,-4-1 8-16,-4-3 0 0,-3-3 2 15,-5-2-1-15,-15-3-3 0,0 0-10 0,0 0-11 16,0 0-11-16,0 0-13 0,0 0-16 0,0 0-20 16,10 0-21-16,-10 0-25 0,6-4-38 0,-1-5-102 15,0 0-94-15</inkml:trace>
  <inkml:trace contextRef="#ctx0" brushRef="#br1" timeOffset="32284.78">4263 12578 126 0,'0'0'70'0,"1"-2"16"0,1 3 17 0,-5-2 16 0,-1 0 14 16,-2-1-10-16,2 2-4 0,-4 0-8 15,8 0-10-15,0 0-13 0,-8-1-11 0,0-1-9 16,8 2-7-16,-10-3-1 0,10 3-7 0,-4-3-5 16,0-1 0-16,-2 0 2 0,1 1-5 0,-1 0-4 15,-4 0-5-15,-2-2-11 0,-2 4-4 0,-2 0-4 16,2 0-3-16,-2 1-4 0,1 1-3 0,-1 1-1 15,-1 5-2-15,-5 0 0 0,1 5-1 0,-1 5-1 16,1 1 1-16,-1 4 4 0,4 2-2 0,-3 0 1 16,1 1 0-16,3 0-5 0,4-2 0 0,3 0 2 15,6-3-3-15,3-4-7 0,1-2 1 0,4-4-1 16,-1-1-3-16,3-1 2 0,2-1 0 0,2-1 1 16,2-2 2-16,6-2 4 0,2-2 1 15,0-1 1-15,2-3 8 0,1 0 2 16,-1-1 13-16,0 0 4 0,0-3 12 0,-3-1 14 15,-4 0 15-15,-4-3 14 0,1-2 2 0,-4 2 4 16,-1-4-5-16,0-3-1 0,2-2-3 0,-4-1-8 16,2-1-9-16,-1-2 0 0,3 0 3 0,-1 0 0 15,-5 4 4-15,2 0 6 0,-1 4 1 0,-1 4-5 16,-3 13-6-16,-1-9-11 0,1 9-8 0,0 0-7 16,0 0-13-16,0 0-15 0,0 0-12 0,0 0-10 15,0 0-7-15,-2-4-8 0,0 8-3 0,-1 3 1 16,0 4 3-16,0 6 0 0,2-1 0 15,0 3-3-15,0 4 1 0,1-2-5 0,2 3-6 0,1-4-2 16,1-2-7-16,2-3-9 0,-2-1-4 16,2-2 0-16,0-1-2 0,0 0 10 0,2-2 6 15,0-1-2-15,2-2-7 0,-2-2-1 0,3 1-17 16,0-1-17-16,1-3-29 0,1 2-34 0,3-4-51 16,-1-4-70-16</inkml:trace>
  <inkml:trace contextRef="#ctx0" brushRef="#br1" timeOffset="32885.23">4735 12861 750 0,'0'6'116'0,"-1"-1"16"0,-1 0 13 0,-1-1 14 16,-1-1 12-16,-3 2-41 0,7-5-25 0,-6 3-23 15,-2 0-17-15,8-3-13 0,0 0-15 0,-10 2-12 16,10-2-12-16,-6 0-7 0,6 0-1 16,0 0 1-16,0 0 0 0,0 0-3 0,0 0 2 0,0 0-1 15,-4-1 2-15,4 1 0 0,0 0-1 16,0 0 1-16,0 0-2 0,0 0 3 0,0 0 5 15,0 0 6-15,0 0 6 0,0 0 7 0,0 0 6 16,0 0 5-16,0 0 2 0,0 0-1 0,0 0-7 16,0 0-6-16,0-1-9 0,1-1-5 0,1 2-9 15,-2 0-7-15,0 0-1 0,0 0-4 0,0 0 1 16,0 0-1-16,1 0 0 0,-1 0 0 16,0 0-4-16,0 0 1 0,0 0-2 0,0 0-3 15,0 0-1-15,0 0-5 0,0 0-12 0,-2 2-5 16,0 0 4-16,-1-1 1 0,1 1 0 0,0 2 6 15,0-1 1-15,2-3 5 0,-8 4 13 16,8-4 8-16,0 0-2 0,0 0 4 0,0 0 3 16,0 0 0-16,0 0 5 0,0 0 5 0,-4-1 7 15,1-1 7-15,0-2 6 0,6-2 6 0,1 1 7 16,2-1 5-16,1 1 4 0,0-2 1 0,1 3 1 16,1-1 1-16,-9 5 0 0,0 0-4 0,6-1-3 15,-1 2 0-15,2 1-2 0,-2 1-2 0,-5-3-7 16,0 0-9-16,5 4-8 0,-2 0-6 0,0 0-7 15,-2 2-14-15,1-1-11 0,-2 2-15 0,-2 1-6 16,1 1-26-16,-3 0-23 0,1 1-28 0,-4 3-23 16,-2 0-13-16,0 3-26 0,-6 4-38 15,-3 0-42-15,-4 1-61 0</inkml:trace>
  <inkml:trace contextRef="#ctx0" brushRef="#br1" timeOffset="34166.78">5549 12277 472 0,'-3'-7'86'0,"0"1"21"0,3 6 15 15,-5-5 10-15,5 5 5 0,0 0-26 0,0 0-14 16,-6-3-24-16,6 3-18 0,0 0-22 0,0 0-18 15,0 0-9-15,0 0-10 0,0 0-5 0,0 0-4 16,-7-1 2-16,4 2-2 0,3-1 1 0,0 0 2 16,-4 3 0-16,4-3 4 0,0 0 1 0,0 0 2 15,0 0 0-15,0 0 3 0,0 0 1 0,0 0 2 16,0 0 0-16,0 0 1 0,0 0 2 0,0 0 1 16,0 0 2-16,0 0 0 0,0 0 6 15,0 0 4-15,0 1 11 0,3 0 7 0,-1 0 5 16,-2-1 5-16,0 0-1 0,0 0 5 15,0 0 3-15,0 0 1 0,0 0 1 0,0 0 3 0,0 0 5 16,0 0 2-16,0 0 8 0,0 0-4 16,0 0-2-16,0 0-10 0,0 0-11 0,0 0-13 15,0 0-13-15,0 0-11 0,0 0-11 0,-5 2-6 16,5-2-6-16,0 0 0 0,-4 2-5 0,4-2-9 16,0 0-11-16,0 0-11 0,0 0-9 0,0 0-8 15,0 0-10-15,0 0-4 0,0 0 5 0,0 0 10 16,0 4 13-16,0-4 12 0,0 0 12 0,0 0 10 15,0 0 11-15,0 0 5 0,0 0 3 0,0 0 1 16,0 0-1-16,0 0 1 0,0 0 4 0,0 0 5 16,0 0 10-16,0 0 8 0,0 0 6 15,0 0 5-15,5 1 3 0,-1-3 7 0,-4 2 5 0,0 0 5 16,0 0-1-16,0 0 2 0,0 0 1 16,0 0 2-16,0 0 6 0,0 0 8 0,3-3 4 15,-3 3 0-15,0 0-1 0,0 0-5 0,0 0-5 16,0-4-6-16,-4 2-10 0,-3-1-13 0,0 0-16 15,6-2-16-15,1 1-10 0,-5-4-7 0,-6 1-6 16,3 4-5-16,0-1-4 0,8 4-7 16,0 0-15-16,-6 1-8 0,-1 2-6 0,-1 4-2 15,-1 4 1-15,-2 4 5 0,1 4 0 0,0 5 6 16,2 3 17-16,-3 2 14 0,2 4 7 0,1-1 4 16,1 1 4-16,4 1-4 0,1 0 2 0,4 1 2 15,1 0 1-15,1 2 1 0,1-2-1 16,1 1-2-16,0-2 1 0,1 0 1 0,1-1 1 15,-2-1 1-15,1-2-1 0,-3-4 0 0,0-3 2 16,-1-3-1-16,-2-2-1 0,0-1 3 0,-1-2-2 16,-2-1 1-16,-1-3 2 0,-1-3-1 0,1-1 0 15,-3-1-2-15,0 1-1 0,1-2-1 0,-2-1 1 16,0 0-2-16,-2 0 1 0,-2-1-9 0,-1 0-19 16,-1-1-10-16,-3-2-28 0,-1-2-43 0,-3-4-64 15,-1-4-75-15</inkml:trace>
  <inkml:trace contextRef="#ctx0" brushRef="#br1" timeOffset="34383.64">5151 12659 1163 0,'0'0'199'0,"0"0"30"16,-2-6 30-16,2 6 31 0,0 0 17 0,0 0-66 15,0 0-36-15,0 0-18 0,3-4-20 0,1 0-20 16,6-1-24-16,3-1-30 0,7 1-17 0,3 0-13 15,2-1-19-15,3 1-15 0,1 1-12 0,4-1-10 16,-1 1-7-16,0 0-12 0,-3 3-14 0,-2-2-23 16,-2 2-38-16,0-2-41 0,-3 0-48 15,2 1-54-15,2 0-69 0,-1-2-93 0</inkml:trace>
  <inkml:trace contextRef="#ctx0" brushRef="#br1" timeOffset="34733.54">5716 12012 638 0,'-8'-9'177'0,"8"9"27"0,0 0 22 0,0 0 4 16,0 0 0-16,0 0-88 15,-4-1-37-15,3 5-27 0,5 9 0 0,6 7-26 16,3 3-19-16,3 5-4 0,2 3 8 0,3 2 13 15,1 5-2-15,1 1-2 0,0-1-22 0,-2 1 0 16,-2-4-2-16,3 0-1 0,-3-1-6 0,0 1-13 16,-2-3-1-16,-3 7 2 0,-1 3 0 0,-3 1-1 15,-2 1-2-15,-1 0-5 0,-9 3 2 0,-5 1 2 16,-3 2 1-16,-2 0 1 0,-3 1 1 0,-3-5-2 16,-1-4 3-16,0 0 4 0,-1-4-3 0,-4-2-1 15,4-3 1-15,2-2-3 0,0-5 2 16,-2-4 4-16,3-4-1 0,1-3-3 0,3-1 1 0,-1-5-4 15,5-1-7-15,9-8-7 0,0 0-9 16,0 0-9-16,0 0-11 0,0 0-12 0,0 0-13 16,-10 1-31-16,-1-4-51 0,2-5-60 0</inkml:trace>
  <inkml:trace contextRef="#ctx0" brushRef="#br2" timeOffset="43668.57">19362 1717 539 0,'0'0'110'0,"0"0"23"15,0 0 17-15,0 0 9 0,0 0 2 0,-5-5-38 16,-2 3-29-16,2 1-29 0,1 4-23 0,0 8-21 16,2 6-6-16,1 5 3 0,1 4-1 15,0 3 3-15,2 4 26 0,3 0 11 0,-1 4 14 16,1 0-3-16,2-1-10 0,-2-2-12 0,0-3 2 15,-1-3 12-15,0-1-25 0,-1 0-5 0,0 1 12 16,0-1 3-16,2 0 1 0,-1-2-3 0,0-1-2 16,0-2-12-16,-3-5-1 0,3 0-1 0,-1-4-25 15,-3-13-5-15,0 0-7 0,0 0-17 0,0 0-18 16,0 0-19-16,0 0-21 0,0 0-22 0,0 0-22 16,0 0-20-16,0 0-15 0,5 6 0 15,-2-6 7-15,-3-6 14 0</inkml:trace>
  <inkml:trace contextRef="#ctx0" brushRef="#br2" timeOffset="43951.06">19367 1931 385 0,'-3'-10'140'15,"3"10"20"-15,0 0 16 0,0 0 13 0,0 0 12 16,0 0-33-16,0 0-25 0,0 0-30 0,0 0-22 16,0 0-15-16,0 0-10 0,2-7-9 0,1 2-9 15,2 2-7-15,4 1-10 0,3 1-5 0,4 0-2 16,2 1-6-16,3-3-5 0,0 3-5 0,3 0-4 15,-4 0-1-15,-2 1 0 0,-2 2 1 0,-4-1-1 16,-12-2-1-16,10 3 1 0,-5 2 0 0,-2 0 1 16,-3 4-1-16,-4-1-2 0,-3 2 2 0,1 1 0 15,-2-1 1-15,0 0-13 0,-4 2-9 16,2-2-12-16,-3-1-18 0,-1-2-20 0,-1 0-9 16,0-2-6-16,0-2-4 0,1-2 6 0,0-1 5 15,0 0 4-15,1-3 2 0,0-1 11 16,4 0-1-16,2 0-7 0,0 1-17 0,7 3-22 15,-8-5-24-15,2-1-34 0</inkml:trace>
  <inkml:trace contextRef="#ctx0" brushRef="#br2" timeOffset="45300.22">19539 2815 152 0,'0'0'55'0,"0"0"4"0,0 0 2 0,-4-4 15 16,2 5 21-16,2 3-11 0,0 4-14 0,0 3-3 15,1 6 15-15,2-1 18 0,2 3 0 0,1 2-13 16,-2 1-20-16,2-2-7 0,0-1 11 0,-2 1 0 16,2-1-18-16,-1 3-21 0,-1-2 0 0,0-1-28 15,-1-2 25-15,-3 0-4 0,1-2-13 16,-1-1-7-16,0-5-3 0,0-9 1 0,0 0-1 16,-4 7 28-16,4-7-25 0,0 0 0 0,-4 3 0 15,1-3-1-15,-2-3-2 0,-1-1-3 16,2-2-3-16,2-5-20 0,-1-3-16 0,3-4-13 15,-1-1 2-15,4-2-16 0,2 0-10 0,3-2-3 16,0-1 3-16,2 0 16 0,3 2 18 0,-1 3 14 16,2 3 3-16,3 2 25 0,0 3 20 0,-2 0 15 15,1 2 6-15,2 4 8 0,-1 1-1 0,-1 1 4 16,0 1-4-16,-2 3-7 0,-1 0-6 0,-3 1-6 16,2 0-1-16,-2 3 1 0,-4 2 0 0,-3 1-3 15,-2 0-1-15,0 1 0 0,-3 0-1 0,-1-1-4 16,0 1-5-16,-2 2-6 0,-2-1-2 0,0 1 1 15,0-2 1-15,-1 0-2 0,-2-2-2 16,2 1 0-16,0-2-3 0,8-6-3 0,0 0-2 16,0 0-2-16,0 0-3 0,0 0-5 0,0 0 2 15,0 0 0-15,0 0 2 0,0 0 1 0,0 0 1 16,0 0 0-16,-1-1-3 0,0-1-18 0,1-3-20 16,2-1-22-16,3-5-32 0,3 1-41 15,3-1-49-15</inkml:trace>
  <inkml:trace contextRef="#ctx0" brushRef="#br2" timeOffset="46437.91">18949 2550 149 0,'0'0'47'0,"0"0"12"0,0 0 13 0,0 0 15 16,0 0 13-16,-9 1 2 0,9-1 2 0,0 0-3 15,0 0-5-15,0 0-5 0,0 0-1 0,0 0-7 16,0 0-5-16,0 0-10 0,0 0-9 0,-1 0-2 16,3-1-6-16,4 0-7 0,1 0-10 15,6-2-9-15,4 0 1 0,7 1 6 0,7-3 5 16,7 1 3-16,12 0 3 0,-1-1 7 0,7 1 4 16,7-2 2-16,10 1-5 0,1 0-8 0,7-1-5 15,6 0-6-15,6 0 26 0,5-1-28 0,3 1-4 16,7-1 2-16,2 0 0 0,2-1-1 0,2 0-4 15,4 1 1-15,2-1-27 0,-2 0 24 16,-2 0-1-16,0 1-4 0,-4-2-2 0,-1 1 0 16,0 0 4-16,-5 1-2 0,-1 0-1 0,1-1 1 15,-1 0 1-15,3 1 2 0,-4 0 8 0,4 0 9 16,0 0-1-16,3 1 2 0,2-1-3 16,5 0 7-16,5 1-1 0,2 0-2 0,6 2-9 15,3-2-9-15,-2 3-2 0,3 0 5 0,-4 2 0 16,2-2-9-16,5 3 0 0,0-1 2 0,2 1 2 15,-2 1 1-15,-2-1-2 0,-6 1-8 0,-2-1 1 16,-2 0 0-16,-3-1-3 0,-4 1-1 0,-6-1 0 16,-5 0-2-16,-4-1 1 0,1-1 2 0,0-1-1 15,4 1 2-15,0-1 2 0,7 0 2 0,0-2-4 16,2 1 4-16,1-1-4 0,-1 0-1 0,-4-1 5 16,-3 2-3-16,-5 0 1 0,-5 0-3 0,-1-3 0 15,-6 3-2-15,-1 0 0 0,-1 1 2 0,-2 0-5 16,-1-1-2-16,0 2 0 15,0-1 1-15,2 2 1 0,-2-1 1 0,2 0-1 0,-3 2 0 16,1 0 1-16,-2-1 0 0,1 1 1 16,-5-1-1-16,1 1-1 0,1 0 0 0,1-1-2 15,-3 2 3-15,-6-1-1 0,0 0 1 0,-2-1 0 16,-4 1 0-16,-7-1-1 0,-2 1 2 0,-5-1-1 16,-11 0-2-16,-5 0 0 0,-7 0 2 0,-5 0-3 15,-4-1 0-15,-7 3 3 0,-2-3-2 0,-16 3 2 16,12-1-2-16,-6-2 1 0,-6 3-1 0,0 0 3 15,0 0 1-15,0 0-2 0,0 0-1 0,0 0 3 16,0 0-2-16,0 0 1 0,8-1-3 16,-8 1-1-16,8-2 2 0,-2 1-2 0,0-1 1 0,2 0-2 15,0 1 1-15,-2-1-3 0,2 0 1 16,0 1-2-16,2 0-7 0,0 0-10 0,-2 0-15 16,4 0-15-16,-4 0-27 0,1-2-35 0,1 2-40 15,-10 1-46-15,0 0-59 0,0 0-68 16</inkml:trace>
  <inkml:trace contextRef="#ctx0" brushRef="#br2" timeOffset="47350.28">20294 1547 85 0,'-2'-9'48'0,"2"1"9"0,0-2 15 0,0 2 16 16,-2-1 12-16,0 1 4 0,-1 2 0 0,3 6-5 16,0 0-5-16,-2-5-3 0,2 5-7 15,-4-6-9-15,1 1-6 0,-1 1-5 0,4 4-6 16,0 0-9-16,0 0-8 0,-6-3-10 0,6 3-9 16,-5 1-11-16,0 3-10 0,-1 5-8 0,0 6-5 15,3 9 2-15,-1 9 5 0,2 10 7 0,3 7 2 16,0 9 3-16,2 4 4 0,1 9 32 15,-1 6 26-15,4 1-1 0,0 1-6 0,0-4-4 16,2-4 0-16,-1-4 0 0,0-3-1 0,-2 2-29 16,3 0-25-16,-1 0 3 0,1 1 13 0,-3 1 20 15,1 0 0-15,-1 0 2 0,-1-3 0 0,0 0-1 16,-1-7-1-16,-1-4-5 0,-1-9-13 0,0-10-16 16,-1-8-2-16,0-8 1 0,-1-7 0 0,0-13 3 15,0 0 0-15,0 0 5 0,0 0 0 0,0 0 1 16,0 0 3-16,0 0-1 0,0 0 1 0,0 0-9 15,0 0-16-15,0 0-22 0,3 3-27 0,1-3-21 16,-7-15-40-16</inkml:trace>
  <inkml:trace contextRef="#ctx0" brushRef="#br2" timeOffset="48701.11">21578 1599 232 0,'-4'-7'87'0,"-1"0"17"0,2 1 21 0,1 0 19 0,-2 1 19 16,3-1-9-16,0 0-6 0,1 6-5 0,0 0-8 15,0-7-10-15,0 7-7 0,0 0-9 16,0 0-9-16,0 0-11 0,0 0-15 0,0 0-13 16,0 0-12-16,0 0-11 0,-2 0-14 0,1 1-12 15,-1 5-12-15,0 3-7 0,2 6 0 0,0 8 5 16,2 8 2-16,1 10 2 0,1 4 2 0,0 7 3 15,1 1 0-15,2 4-1 0,-2-1 1 0,1 5-7 16,0-3 0-16,-1-1 0 0,-1-4 0 0,-1-4 2 16,-1-1 1-16,1-3 3 0,1-4-2 15,0 0 9-15,0-4 0 0,1-1-1 0,-1-4 3 16,-2-2-7-16,3-5 2 0,0-3 0 16,0-3-2-16,-3 0-8 0,1-4 2 0,0-4-2 15,-1-1-2-15,-2-10 2 0,0 0 2 0,0 0-4 0,1 8 2 16,-1-8 0-16,2 9-1 0,-1-2 1 15,-1 2 0-15,1 4 1 0,0 3-1 0,0 4 5 16,1 1-3-16,-2 4 3 0,0 5 0 0,0 1 1 16,2 0 0-16,-2 1-2 0,1-2 0 0,0-4-3 15,-1-2 2-15,0-4-1 0,-1-3-1 0,2-4 2 16,-1-13 0-16,0 0 1 0,0 0 0 0,0 0 1 16,0 0-3-16,0 0-4 0,0 0-17 0,0 0-19 15,0 0-19-15,0 0-16 0,3 4-18 16,0-2-22-16,0-4-24 0,1-4-22 0,4-5-65 0</inkml:trace>
  <inkml:trace contextRef="#ctx0" brushRef="#br2" timeOffset="49168.24">22524 1498 341 0,'0'-8'88'0,"0"8"15"15,0 0 16-15,0 0 15 0,0 0 12 0,0 0-21 16,0 0-25-16,0 0-17 0,0 0-19 0,0 0-19 15,0 0-13-15,0 0-15 0,-3 0-12 0,1 5-2 16,0 4 4-16,0 7 24 0,1 6 29 0,2 8 7 16,1 9 10-16,1 8 12 0,2 7 3 0,0 6-3 15,3-1-4-15,1 2-25 0,0 3-26 16,1 2 24-16,0 1 39 0,0-4-17 0,-1-4-2 16,0-2-2-16,-1-5 1 0,0 0-2 0,0-4-2 15,-1 1-27-15,0-1-51 0,0-1 4 0,-2-4-2 16,0-2 0-16,0-2 1 0,0-2 0 15,-1-2 2-15,-1-4-1 0,1-4 2 0,-1-6-2 16,0-2 2-16,0-8 1 0,-3-11 0 0,0 0 1 16,0 0 0-16,0 0 3 0,0 0-4 0,0 0 3 15,0 0-2-15,0 0-1 0,0 0-6 0,0 0-7 16,0 0-10-16,0 0-17 0,0 0-16 0,0 0-20 16,0 0-23-16,4 6-31 0,2-3-22 0,-1-3-24 15,-1-4-17-15,3-2-53 0</inkml:trace>
  <inkml:trace contextRef="#ctx0" brushRef="#br2" timeOffset="49585.57">23920 1713 782 0,'-10'-8'118'0,"2"3"20"15,-2 2 24-15,5 0 17 0,-2 3 15 0,7 0-55 16,0 0-28-16,-5 1-13 0,1 1-16 0,4-2-21 16,-3 7-23-16,1 3-18 0,0 7-13 0,1 5-5 15,1 5-1-15,1 4-1 0,2 8 23 0,1 5 1 16,0 3 0-16,0 3 0 0,2 3-2 0,0 2 24 15,2-3 37-15,-1 1-1 0,2-2-20 0,-3-3-1 16,2-2 0-16,-1-3 0 0,0 1 0 0,1-1-23 16,0 1-39-16,-2-1 1 0,1 3 0 0,0 1 0 15,0-1-2-15,0 2 2 0,-2 2 1 0,0-3 1 16,3-1 1-16,-4-1 0 0,0-2 1 0,0-8 0 16,2-6 2-16,-1-3-2 0,0-5-1 15,-1-4 1-15,0-4 2 0,-4-13-1 0,0 0-2 16,0 0-1-16,0 0-10 0,0 0-11 0,0 0-18 15,0 0-24-15,3 6-27 0,2-5-28 0,-1-6-29 16,-1-9-22-16</inkml:trace>
  <inkml:trace contextRef="#ctx0" brushRef="#br2" timeOffset="50149.88">24815 1763 1176 0,'-10'-15'112'0,"2"2"23"16,1 4 28-16,0 2 19 0,2-1 15 0,5 8-46 15,-3-9-19-15,3 9-8 0,-1-6-9 0,1 6-25 16,0 0-26-16,0 0-20 0,0 0-16 0,0 0-14 15,0 0-8-15,0 0-10 0,-1 1-6 0,2 6-1 16,0 8-2-16,5 9 6 0,0 8 0 16,2 6 5-16,3 7-1 0,0 7 5 0,0 6 1 15,3 4-1-15,-3-2 3 0,0-1-7 0,1-1 4 16,-1-6-2-16,-3-1 1 0,1-1 0 16,-2-3-1-16,0-2 3 0,-2 0 0 0,4 2 4 15,0 3-2-15,-2-4-3 0,1-2 3 0,0-2-1 16,-1-4 0-16,-2-3-1 0,0-4 1 0,-1-5-4 15,2-3 2-15,-6-8 0 0,2-4 3 0,-2-11-3 16,0 0 4-16,0 0 0 0,0 0-2 0,0 0-8 16,0 0-13-16,0 0-20 0,0 0-21 0,0 0-21 15,4 3-23-15,-4-3-24 0,4 1-22 0,-1-3-11 16,0-4-37-16,2-8-70 0</inkml:trace>
  <inkml:trace contextRef="#ctx0" brushRef="#br2" timeOffset="50533.46">25821 1728 606 0,'0'0'97'16,"0"0"15"-16,-6-6 11 0,6 6 10 0,0 0 3 15,0 0-36-15,0 0-27 0,-4 0-14 0,1 7-18 16,1 9 18-16,6 8 16 0,0 6 9 0,1 6-2 16,4 6 3-16,-1 7 0 0,1 5 17 0,6 4 8 15,1 3-7-15,0-4-28 0,-1-2-17 16,-3-3-4-16,2-6-3 0,-4-2 0 0,1-2-19 16,1-3-9-16,-4-1-26 0,0-1 3 0,-4-3-2 15,1 3 4-15,-2-3 1 0,3 2-2 0,-5-4 0 16,2 0 2-16,2-3 0 0,-3-5-3 0,1-5 2 15,-1-2-1-15,-2-6-2 0,0-11 3 0,1 9 1 16,-1-9-1-16,0 0 0 0,0 0 4 0,0 0-2 16,0 0 1-16,0 0 2 0,0 0-3 0,0 0-3 15,0 0-9-15,0 0-17 0,0 0-24 0,0 0-17 16,0 0-27-16,0 0-31 0,3 1-33 0,-3-3-33 16,5-3-23-16,3-6-44 0</inkml:trace>
  <inkml:trace contextRef="#ctx0" brushRef="#br2" timeOffset="50934.3">27274 1657 544 0,'-7'-6'96'16,"7"6"26"-16,0 0 15 0,0 0 14 0,0 0 5 16,0 0-26-16,-5 3-20 0,3 1-20 0,1 11-25 15,2 6 6-15,0 7-14 0,3 8-9 0,0 7 14 16,2 9 2-16,0 6 8 0,2 8 1 0,-1 2 43 16,0 1-31-16,-2-4-1 0,1-3-7 0,-1-3-17 15,-1-3-2-15,-1-6-10 0,-1-4-3 0,1-3-43 16,2-1 6-16,-2 1 15 0,-1-1 1 0,1 3 3 15,0 0 5-15,1 0 4 0,0-3-1 16,-1-1 0-16,1 0-5 0,1-5-6 16,-1-5 11-16,-1-4-2 0,1-5-9 0,-1-6-1 15,-1-3 1-15,1-4 1 0,-3-9 0 0,0 0-5 16,0 0-13-16,0 0 0 0,0 0-1 0,0 0-7 16,0 0-15-16,0 0-16 0,0 0-26 0,0 0-31 15,2 2-33-15,-1-4-35 0,-1-7-42 0,-3-7-158 16</inkml:trace>
  <inkml:trace contextRef="#ctx0" brushRef="#br2" timeOffset="52028.28">20287 1761 187 0,'-26'0'34'16,"1"0"2"-16,3-3-36 0,6-1 38 0,0 1 1 15,5 0-5-15,2 0-1 0,9 3-3 16,0 0 1-16,0 0 0 0,0 0 37 0,0 0-39 16,-2-4 0-16,2 0-5 0,6 2-9 15,6 0-4-15,7 1 1 0,6-2 12 0,7 1 15 16,9 1 15-16,10-2 17 0,11-1 10 0,2 0 15 15,9 1 4-15,11-5 12 0,8 1-8 0,8 0-6 16,13-1-9-16,5-1-12 0,4 1 2 0,4-2-10 16,4 0 1-16,8 0-12 0,10 1 0 0,1-2 1 15,1 0 5-15,1 0 3 0,-2 1-6 0,1 0-6 16,7 0-2-16,0-1 0 0,0 1-3 0,-4-1-6 16,-7 0-9-16,1 1-5 0,0 1 0 0,2-1-1 15,2 0 0-15,-2-1-7 0,-5 0-2 16,-2 1-3-16,-8 1-2 0,-4 1 7 0,-8 0-5 0,-7 1-5 15,-7 0 0-15,-10 0 0 0,-10 1 2 16,-7 1-4-16,-6-1 0 0,-4 2-7 0,-5 0-1 16,-2 0 1-16,-5 0-1 0,-1 1 0 0,-3 0-2 15,-3 0 1-15,-3-1 1 0,-2 2-1 16,-2-1 0-16,-5 0 2 0,-2 1 0 0,-4-2 0 16,-3 0 1-16,-1 2 2 0,-2-2 1 0,-3 1 1 15,1-1 2-15,0 0-3 0,0-2 0 0,6-2 3 16,3 1-1-16,3 0-1 0,3 1-2 0,-3 0-3 15,2 0-2-15,-1-1 2 0,-4 3 1 0,2 0-2 16,-1 0 0-16,-4 2 1 0,-1 1 0 0,-2 0 1 16,2-1 2-16,2-2 1 0,5 2-1 0,5 0-2 15,2-1 0-15,3 1-1 0,-4 1 1 16,4-1-1-16,0 0-2 0,1 1-1 0,2 1 2 16,0 1 2-16,0 0 0 0,1 0 0 0,-2 0-1 15,0-1 2-15,-1 0-1 0,0 1-1 0,-5-1-1 16,-2 1-2-16,-4-2 0 0,-6 1-1 0,-6-1 2 15,-5 0 1-15,-6 0-2 0,-15 1 3 0,11 0-2 16,-11 0 2-16,0 0-1 0,0 0 1 0,0 0-2 16,0 0 0-16,0 0 1 0,0 0-5 15,0 0-4-15,0 0-10 0,0 0-17 0,0 0-21 16,0 0-32-16,0 0-33 0,0 0-37 0,0 0-44 16,0 0-58-16,0 0-58 0</inkml:trace>
  <inkml:trace contextRef="#ctx0" brushRef="#br2" timeOffset="53133.45">20466 3458 68 0,'-7'-5'29'0,"7"5"9"16,-7-4 7-16,7 4 10 0,-5-5 10 0,0 2-2 16,-1-2-1-16,-1 2 1 0,7 3-3 15,-5-3-6-15,-2 0 1 0,1 0-3 0,0 2-1 16,-4-1 1-16,4 1 2 0,6 1 1 0,0 0 6 15,0 0 7-15,0 0 3 0,0 0 4 16,0 0 0-16,0 0-8 0,0 0-4 0,0 0-10 0,0 0-6 16,0-3-16-16,2 1-8 0,3 0-13 15,7 1-6-15,4-2-1 0,9 2-2 0,10-2 8 16,8 0 8-16,10-1 7 0,14 1 6 0,10-3 11 16,17 1 1-16,11-3 3 0,14 0 9 0,9-1 4 15,12-1-3-15,9 1-1 0,11-1-7 0,11 0-9 16,3-1 4-16,7 1 8 0,3-1-7 0,8 3-4 15,5-1-3-15,3 2 7 0,2-1 5 0,2 0 1 16,5 0-3-16,-1 1-9 0,-1 2 1 0,-6-2-3 16,-3 2-5-16,-11-1-2 0,-8 0-7 15,-3 1-2-15,-6-1-5 0,-14 0 1 0,-11 1-5 16,-8-1 2-16,-8 1 2 0,-8 0-6 0,-7 0 2 16,-8 0 0-16,-7-1 1 0,-8 1-2 15,-6 0 1-15,-6 0-5 0,-5-1-2 0,-8 2 1 16,-5-3-2-16,-6 2 1 0,-5 1-2 0,-10 0 1 15,-2 1 0-15,-3 0 0 0,-6-1 1 0,-3 2-3 16,1-1 1-16,-1 1-1 0,0-1 2 0,-4 1-1 16,1 1-2-16,2-2 1 0,-1 0-2 0,-2 1 2 15,0 0 2-15,0 0-2 0,-8 1 0 0,-1-1 1 16,-3 2 0-16,0-2 1 0,-10 2-2 0,0 0 1 16,0 0-1-16,0 0 2 0,0 0-2 15,0 0-2-15,0 0 2 0,10-1-1 0,-10 1 2 16,6-1 1-16,-6 1-2 0,8-1 0 0,-1 0 0 15,2-1 0-15,-4 1 1 0,4-2 0 0,-2 2-2 16,3-1-2-16,-3 0-4 0,1-1-9 0,0 1-13 16,-8 2-24-16,0 0-29 0,0 0-29 0,8-4-49 15,-1 1-68-15,-1-2-83 0</inkml:trace>
  <inkml:trace contextRef="#ctx0" brushRef="#br2" timeOffset="54850.96">20943 907 404 0,'-2'-14'111'0,"1"3"27"0,0 1 24 16,1 1 19-16,-3 3 17 0,-1 1-20 0,4 5-15 15,-7-3-20-15,4 2-26 0,-2-1-23 16,5 2-26-16,-6-1-22 0,-1 0-16 0,-2 4-14 15,3-3-14-15,-5 2-7 0,4 0-4 0,-3 5-2 16,2 1-6-16,-1 1-10 0,-2 4-4 0,2 2 1 16,2 3 2-16,-2 3 0 0,-1 4 2 0,2 3-11 15,2-3-13-15,1 0 3 0,2-1-10 0,1-2-23 16,2-1-19-16,0-4-10 0,1-2-10 0,3-5 4 16,2-5 21-16,1-2 7 0,2-3 15 15,3-2 26-15,-1-5 20 0,4 0 19 0,-1-4 14 0,3-2 8 16,-1-2 7-16,3-2 17 0,0-3 15 0,0-2 4 15,-1-4 11-15,-3 0 26 0,0 1 24 16,-1-2 18-16,-2 3 16 0,-3 4-6 16,0 2-3-16,-6 1-2 0,-3 17-15 0,0 0-34 15,0 0-30-15,0 0-22 0,0 0-24 0,0 0-27 16,0-5-21-16,0 7-3 0,3 6-5 0,-4 4 0 16,2 5 1-16,0 5 2 0,0 3 4 0,3 0 13 15,1 2 11-15,1 3-3 0,2-8-5 0,-1-2-4 16,3-2-4-16,-1-1-7 0,-1-4-11 0,-1-3-22 15,1-2-21-15,-8-8-24 0,7 5-5 0,0-2-21 16,1-2-36-16,1-3-48 0</inkml:trace>
  <inkml:trace contextRef="#ctx0" brushRef="#br2" timeOffset="55417.32">21976 706 326 0,'-11'-19'126'0,"2"2"24"0,2 1 24 0,-1 5 21 16,1 2 13-16,7 9-48 0,-5-7-28 0,5 7-20 15,0 0-18-15,-8-2-27 0,4 1-25 0,4 1-28 16,-4 1-13-16,1 4-9 0,-1 5-4 0,3 3-2 16,-2 6-2-16,2 4 1 0,1 5 2 0,0 7 6 15,1-2 0-15,0 3 3 0,2 3 2 0,1 0 2 16,-1-2 3-16,-1-4 2 0,0-3-3 0,1-4 1 16,-1-5 1-16,0-6 1 0,0 0-1 0,0-4 2 15,-2-11-1-15,0 0 2 0,0 0 3 0,0 0 2 16,0 0-1-16,0 0 0 0,0 0-8 0,4 4-2 15,3-4-1-15,3-2 0 0,-2-2-1 16,3-4-2-16,2-4 0 0,2-3-1 0,3-3 4 16,1-1 0-16,3-2 0 0,-2 4-3 0,-3 1 0 15,-1 1-1-15,0 0-2 0,0 4 2 0,-1 5 3 16,-2 2-1-16,-2 4 1 0,-2 3 1 0,-1 0 0 16,-2 3 2-16,2-1 2 0,-1 1 0 0,2 3 2 15,-2 2 4-15,0-2 1 0,-1 4 4 16,2 0 12-16,-5 3 21 0,2 1 13 0,-2 2 3 15,0 1 2-15,-3 0 1 0,0 2 5 0,-3-2-4 16,-1-1-9-16,-3 0-18 0,-2 0-13 0,1-4-2 16,-3-2-4-16,-2-1-2 0,-1-3-6 15,0-2 2-15,-3-2-5 0,0-3-1 0,-2-4-8 16,0-4-9-16,2-3-15 0,1-5-24 0,-1-2-49 16,1-7-37-16,1-5-27 0,2-1-42 0,3-6-33 15,2-3-66-15</inkml:trace>
  <inkml:trace contextRef="#ctx0" brushRef="#br2" timeOffset="55850.95">23119 850 247 0,'14'0'66'0,"-14"0"18"0,12 0 10 16,-12 0 21-16,10-2 15 0,-3 1-4 0,-7 1 0 16,6-1 0-16,-2-3-8 0,1 2-7 0,0-3-5 15,0-2-11-15,1 0-8 0,1-3-3 0,-2 0-8 16,0-3-5-16,-1 1-3 0,-3 0-1 15,-2 1 7-15,-1-1-7 0,-1 5-7 0,-2-1-11 16,-2-1-11-16,-2 3-10 0,-5 1-10 0,1 4-9 16,-3 1-16-16,-5 4-3 0,1 3-6 0,-4 3 1 15,0 5-1-15,-2 9 5 0,0 6-2 0,-1 3 2 16,5 5 2-16,2 2-1 0,2 0 2 0,5-2 1 16,3-1 0-16,6 0-3 0,4-4 3 0,1-7-2 15,9-4 2-15,3-2 2 0,8-4 0 0,4-2 3 16,2-2 0-16,5-1-1 0,2-4-3 0,0-3-1 15,4-4-14-15,8-3-18 0,1-2-15 0,4-6-38 16,-3-2-65-16,2-3-68 0</inkml:trace>
  <inkml:trace contextRef="#ctx0" brushRef="#br2" timeOffset="56769.93">24476 640 198 0,'-6'3'57'0,"-2"2"9"0,-1 0 9 0,1 1 7 16,-1-10 8-16,2-1-13 0,1 0-7 0,-2-4-5 15,2 3-7-15,-1 0-6 0,1 2-2 0,1-2 12 16,-1 1-1-16,1-4 4 0,-1-2 3 0,-1 0 11 15,2 1 8-15,-1 2 8 0,0-2 7 0,-1 2-7 16,2-2 1-16,-1 2-3 0,6 8-6 0,-4-8-12 16,0 2-13-16,4 6-11 0,-3-4-12 0,-1-1-13 15,4 5-8-15,0 0-6 0,-4-5-7 0,0-2-2 16,0 1-3-16,2-3 2 0,-1 1-2 16,0-1 1-16,0 1 3 0,3 8 2 0,-4-8 1 15,0 0 1-15,1 0 7 0,0 2 6 0,3 6 8 16,0 0 7-16,-1-7 5 0,-1 0 1 0,2 7 5 15,0 0-2-15,0 0-4 0,0 0-11 0,0 0-12 16,0 0-9-16,-1 2-15 0,-1 2-4 0,4 7-5 16,-2 4-5-16,2 10 0 0,0 9 2 0,3 5 2 15,2 7 3-15,0 11 8 0,2 3-2 16,-1-3 2-16,2-1 2 0,-3-1-1 16,3-2 1-16,-1-8 0 0,0-3 2 0,-1-3-2 15,0-4 2-15,-3-9-2 0,1-2 3 0,0-1 1 16,-3-5 2-16,1-2 1 0,0-2 2 0,0-3 1 15,-4-11 2-15,0 0-1 0,0 0-1 0,0 0 0 16,0 0-1-16,0 0-2 0,0 0-1 0,0 0-1 16,0 0-1-16,-1 3 3 0,-2-6 3 0,-1-4 0 15,-2-4 2-15,-1-5-2 0,-1-3-1 0,-4-4-1 16,0-3-2-16,-5 0-4 0,1 2-5 0,1 3-2 16,1 3-2-16,0 4-2 0,-1 4 0 0,-2 6-3 15,0 5-6-15,0 5-4 0,1 6 2 0,-2 4 2 16,2 2-2-16,-3 5 3 0,3-1-1 0,1 2-3 15,6 1 9-15,1-2 5 0,2 1-1 0,4-2 1 16,5-1 1-16,2-6 2 0,5-2 4 16,3-3 6-16,2-1 0 0,2-1 0 0,4-2-6 15,3-3-2-15,3-2-14 0,4-3-41 16,4 0-30-16,6-3-16 0,6-3-48 0,1-1-105 16</inkml:trace>
  <inkml:trace contextRef="#ctx0" brushRef="#br2" timeOffset="57168.05">25256 1165 163 0,'-14'4'72'0,"1"0"18"0,13-4 7 15,-8 6 6-15,8-6 15 0,0 0-15 0,0 0-6 16,0 0-5-16,0 0-3 0,-2 2-2 0,5-3 0 15,1 0 0-15,4-2-11 0,2 0-7 0,3-3-2 16,3-2-6-16,2 0-12 0,3-4-8 0,1-3-7 16,-4 1 0-16,2-2-3 0,1-4 2 0,-2-3 8 15,-1-4 13-15,-2 0 14 0,-2-2 7 0,-4 4 5 16,-1-1 4-16,-2 2 2 0,-5 3-6 0,-3 3-14 16,-3 0-18-16,0 8-22 0,-4 3-13 15,0 0-10-15,-3 4-10 0,-1 2-9 16,-3 4-2-16,-1 5 0 0,1 5 1 0,-4 5 1 15,0 4 1-15,-1 3-7 0,3 0-9 0,2 4-4 16,-1 2 1-16,4-3 0 0,3-2 0 0,2-2 0 16,3-3 1-16,4-4 8 0,2-2 12 0,5-5 9 15,0 1 1-15,1-1 2 0,4-2 0 0,3-1-1 16,1-2 1-16,4 0-4 0,2-3-9 0,2-3-21 16,4-2-23-16,4-3-41 0,2-3-62 0,4-3-56 15,1-4-29-15</inkml:trace>
  <inkml:trace contextRef="#ctx0" brushRef="#br2" timeOffset="57566.58">26599 233 344 0,'5'-20'102'0,"-2"4"24"0,-1 1 21 0,-3 5 17 16,-1 1 16-16,-1 2-12 0,-1-1-10 0,-3 2-13 16,1-1-25-16,0 2-21 0,-1 0-21 0,-1-1-16 15,0 0-14-15,8 6-18 0,-6-2-12 0,0 0-9 16,-1 3-8-16,-2 3 1 0,1 5-2 0,-2 6-5 15,-3 5 0-15,1 6-1 0,1 10 0 0,-3 6 2 16,1 9 1-16,0 8-1 0,3 3-2 0,-1 5 8 16,3 3 2-16,3-3 0 0,3 0-1 0,1-6 1 15,0-5 0-15,2-4-1 0,1-6 4 0,1-4 10 16,-1-4-3-16,1-3 2 0,1-4 1 16,-2-3 3-16,-2-2-1 0,1 0 1 0,0-2-13 15,-1-3-41-15,0-5-29 0,-2-4-36 0,2-12-38 16,0 0 31-16,0 0-111 0</inkml:trace>
  <inkml:trace contextRef="#ctx0" brushRef="#br2" timeOffset="57733.38">26164 797 375 0,'-15'4'150'16,"15"-4"30"-16,0 0 28 0,0 0 24 0,0 0 22 15,0 0-27-15,-7 7-12 0,6-4-23 0,6 3-15 16,8-1-22-16,8-5-23 0,4 3-20 15,5-6-19-15,4 3-18 0,4-2-27 0,6 0-52 0,0-5-71 16,2-3-77-16,2-2-122 0</inkml:trace>
  <inkml:trace contextRef="#ctx0" brushRef="#br2" timeOffset="61550.76">20902 1910 261 0,'-14'-5'88'0,"2"-2"8"16,2 2 7-16,0 2 3 0,2 0 1 0,1 2-41 15,1 2-20-15,-3 1-16 0,3 3-10 0,-4 1-10 16,1 2-8-16,-2 3 1 0,-1 1-3 0,-2 3 2 16,4 2-4-16,-1 2 2 0,0 0 2 0,3 0 1 15,0 0 1-15,1 1-6 0,4-2 2 0,2-2-4 16,2-1-6-16,1-2-1 0,3-2-5 0,1-3-1 15,0-2 0-15,2-4 2 0,2-2-1 0,1-2 5 16,2-4 8-16,1-1 1 0,1-2 4 0,0-1 6 16,-1-4 4-16,1 0 9 0,0-2 12 15,-1 1 15-15,-1-1 22 0,-3-1 14 0,-2 1 6 16,-2-2-2-16,-2-2 8 0,0 1 7 0,0-1 9 16,-2 0 0-16,-3 3-13 0,0 2-4 0,0-2 1 15,-1 3 1-15,2 14-10 0,0 0-17 0,-3-8-20 16,3 8-22-16,-2-3-14 0,-2 4-8 15,3 5-10-15,-1 3-6 0,1 6-1 0,0 0-4 16,1 1 4-16,1 5 4 0,2 1 3 0,3-2-2 16,1 0 3-16,3-1 2 0,1-2 0 0,0 0 2 15,0-4-1-15,0-3 1 0,1 0-1 0,1-4 3 16,-2-1-1-16,1-2 0 0,-1-1 3 0,-2-3-1 16,5-1 2-16,-1-1-13 0,5-2-32 15,1 0-37-15,1-2-43 0,1-1-58 0,1-1-64 16</inkml:trace>
  <inkml:trace contextRef="#ctx0" brushRef="#br2" timeOffset="62551.88">21920 1737 366 0,'-10'-6'133'0,"10"6"11"0,-8-3 7 16,8 3 3-16,0 0 2 0,0 0-56 15,-11 1-33-15,8 5-25 0,1 4-15 16,4 6 7-16,4 2 4 0,-2 2 4 0,2 3 18 0,3 5 22 16,0 1 4-16,3-1 2 0,3 0 0 15,-3 0-18-15,-1-5-10 0,0-2-8 0,-2-5-18 16,-2 2-20-16,2-4-3 0,-3-2-2 0,-2-2-5 16,-3-3 0-16,-1-7 2 0,0 0 1 0,0 0 2 15,0 0-2-15,0 0 1 0,0 0 1 0,0 0-1 16,0 0 1-16,0 0-1 0,0 0-1 0,0 1 0 15,3-2 2-15,0-4 1 0,1-3-2 0,3-3-2 16,1-4-3-16,1-3-5 0,1-3 1 0,4-3-11 16,0 0-5-16,4 3-2 0,-3 1-1 15,3 0 0-15,0 0-3 0,0 3-1 0,1 4 0 16,0 2 9-16,1 4 4 0,1 4-1 0,-2 0 0 16,-1 4 0-16,-1 2 5 0,0 1 4 0,0 4 1 15,-4 3 4-15,-4 1 7 0,1 3 3 0,-5-1 14 16,-2 2 12-16,-1 3 7 0,-3 0 8 0,-3 0 6 15,0 2-1-15,-5 0-1 0,1-2-4 16,-3 0-9-16,-1-2-10 0,-2-1-6 0,-2-1-6 16,0-3-8-16,-2-2-4 0,-1-2-5 0,0-3-1 15,0-1 1-15,1-1-2 0,-1 0-3 0,2-4-2 16,0-2-3-16,2-2-7 0,0-3-16 0,0-2-24 16,2-2-20-16,0-2-25 0,0-2-35 0,5-5-35 15,1-3-38-15,3-1-49 0,2-3-30 16</inkml:trace>
  <inkml:trace contextRef="#ctx0" brushRef="#br2" timeOffset="63184.09">23230 1739 155 0,'0'0'31'0,"-5"-1"4"0,-1 0 10 15,0 2 9-15,-2 3 7 0,2 1-12 0,1 3 2 16,1 1-2-16,2 1 0 0,1-2-2 0,0 2-8 15,-1-3-6-15,3 0-6 0,-1-7-3 0,0 0-5 16,0 0 1-16,0 0 6 0,0 0 3 0,0 0 4 16,0 0 5-16,0 0 9 0,0 0 8 15,0 0 10-15,0 0 7 0,0 0 5 0,0 0 6 16,3 3 5-16,0-2 2 0,2 1 1 0,-2-4-1 16,1-1 2-16,-4 3-3 0,2-3-4 0,-2 3-3 15,5-6-1-15,-5 6 1 0,0 0-3 0,3-5-4 16,-3 5-6-16,0 0-3 0,3-7-6 0,-1 0-5 15,-2 2-4-15,0 5-8 0,0 0-4 0,0 0-2 16,0-5-3-16,0 5 0 0,0 0-2 0,0 0 0 16,0 0 0-16,0 0 1 0,0 0-4 0,0 0 0 15,0 0 0-15,0 0 0 0,0 0-1 0,0 0 5 16,0 0 1-16,-4-4 1 0,1 0 6 0,-3 0 0 16,3-1-3-16,-3 0-1 0,0 1-5 15,1 1-6-15,5 3-8 0,-7-4-4 0,7 4-9 0,0 0-8 16,0 0-6-16,-7-1-8 15,-2 2-13-15,4 2-8 0,0 2-3 0,-4 6-3 16,2 3 3-16,-1 5 2 0,1 1 2 0,-2 3 2 16,3 1 8-16,1 0 4 0,2 0 2 0,1 1 1 15,2-4-5-15,4-3-8 0,1-3-5 0,1-2 1 16,4-1 5-16,-1-1 3 0,2-2 3 0,3-2 0 16,2-3 8-16,2-1 9 0,4-2-4 0,2-1-5 15,3-3-16-15,1 0-23 0,2-3-37 16,3-4-66-16,2-1-57 0,2-3-85 0</inkml:trace>
  <inkml:trace contextRef="#ctx0" brushRef="#br2" timeOffset="63978.49">24574 1525 323 0,'0'0'144'0,"0"0"22"0,0 0 16 0,0 0 16 16,0 0 10-16,0 0-48 0,0 0-40 0,0 0-34 15,-4-3-23-15,-1 2-21 0,2 1-21 0,0 6-15 16,1 3-11-16,0 1-74 0,2 3 78 0,2 5 16 15,-2 1 2-15,1 3-1 16,3-3 5-16,1 1 2 0,1 3 1 0,-1-3 72 0,1 2-73 16,0 0-15-16,0-1 4 0,-1-4-1 15,1 1 3-15,-2-4 2 0,1 0-2 0,-2-2-2 16,-3-12-2-16,4 10 0 0,-4-10-1 0,0 0 1 16,0 0-3-16,0 0-3 0,0 0 2 0,0 0 2 15,0 0-1-15,0 0 6 0,0 0 11 0,0 0 6 16,0 0 7-16,-3 4 9 0,-1-3 8 0,-1-4 0 15,0-1 4-15,-3-3-6 0,-3-1-11 0,-3-1-7 16,-2-1-8-16,-3 1-11 0,-4 1-9 0,3 4-5 16,1 6-4-16,-5 3-1 0,1 4 1 0,-1 4-1 15,1 3 0-15,1 3-2 0,3 2 2 16,4-2 2-16,1 0 2 0,3 0 5 0,3-5-4 16,4 0 3-16,4-3 0 0,1-4 2 0,3 0-2 15,2-4 1-15,1 0-2 0,1-2-3 0,2 1 4 16,2 0-1-16,3-2 1 0,2-2 1 0,2 0 4 15,5-2-3-15,3-2-18 0,1-2-22 16,5-1-46-16,1 1-48 0,1-6-60 0,-2-2-66 16</inkml:trace>
  <inkml:trace contextRef="#ctx0" brushRef="#br2" timeOffset="64469.07">25279 1749 272 0,'-9'4'76'0,"0"1"16"16,2 1 14-16,1-1 10 0,6-5 7 0,0 0-12 15,-4 6-11-15,4-6-12 0,0 0-13 0,0 0-9 16,0 0-6-16,0 0-2 0,0 0 0 16,1 4 1-16,-1-4 6 0,1 0-3 0,2 2 2 15,2-1-2-15,0-1-2 0,6-3 3 0,0-2 0 16,4-3-7-16,4 0-6 0,1-3-2 0,-3-1-6 16,3 1-1-16,-1-1 7 0,1-1 5 15,-2 0 7-15,-1 0 8 0,-3-2 2 16,-3 2-1-16,-1-1 2 0,-3 0-5 0,-6 0-11 0,-2 2-14 15,-1 1-12-15,-3-1-11 0,0 2-8 0,-2 2-6 16,-2 2-4-16,-3 2 0 0,-4 4-1 0,-3 3-3 16,-3 6-4-16,-1 3 0 0,-4 3-1 15,0 4 2-15,0 2 0 0,1 3-12 0,2 3-4 16,3 4-1-16,4-3-6 0,6 1-1 0,3-5 0 16,3-1-2-16,5-1-1 0,4-5 15 0,1-1 0 15,2-2 4-15,3-4 6 0,2-4 5 0,1 0 1 16,6-2 3-16,-1-1 3 0,5 0-6 0,3-5-10 15,3-1-16-15,3-2-41 0,0-2-49 0,3-6-49 16,-1 1-58-16,2-5-60 0</inkml:trace>
  <inkml:trace contextRef="#ctx0" brushRef="#br2" timeOffset="64979.66">26760 1580 22 0,'0'0'1'0,"0"0"5"0,0 0 6 0,3-6 12 0,-3 6 12 16,0 0 10-16,0 0 17 0,0 0 13 16,0 0 13-16,6-2 13 0,-1 0 7 0,0 0 1 15,-5 2 2-15,0 0 3 0,7-2 1 0,-1 1-2 16,0 0 4-16,2 1-2 0,-8 0 5 0,5-1 8 16,-2-3 7-16,-1 0 2 0,-2-2-3 0,0-2-4 15,-2 0-8-15,-1-1-7 0,-1 1-19 0,-1-3-23 16,-1-2-18-16,-2-1-15 0,1 0-12 0,1-1-8 15,-2 0-11-15,-1 1-8 0,-1-1-2 0,-1 3 1 16,1 4-4-16,-4 1-2 0,2 7-4 16,-1 4-2-16,-4 7 1 0,-1 6-1 15,0 7-3-15,-1 4 1 0,3 4 3 0,0 4-1 16,2 1 2-16,1 4 2 0,2 1 0 0,5 0 1 16,4-1 8-16,2-3-2 0,3-1 3 0,2-2-1 15,-2-2 0-15,4-3 1 0,-1 0 4 0,1-3-2 16,0-2-2-16,-3-5-3 0,-1-2-14 0,0-3-20 15,-1-4-24-15,1-1-22 0,-3-10-35 0,0 0-34 16,0 0-37-16,0 0-37 0,0 0-24 0,0 0-9 16,0 0 3-16,0 0 8 0</inkml:trace>
  <inkml:trace contextRef="#ctx0" brushRef="#br2" timeOffset="65149.85">26410 1878 372 0,'0'0'102'16,"-12"-3"20"-16,12 3 19 0,0 0 22 0,0 0 14 15,0 0-13-15,0 0-13 0,0 0-12 0,0 0-8 16,0 0-12-16,0 0-8 0,-1 0-17 0,5 0-10 16,8 0-8-16,0 0-56 0,8 0 52 0,2 0-15 15,8-2-28-15,6-3-22 0,6-4-28 16,3-1-34-16,-3-4-94 0,0-1-16 0</inkml:trace>
  <inkml:trace contextRef="#ctx0" brushRef="#br2" timeOffset="66417.78">20859 2657 234 0,'-7'-6'51'0,"-1"3"4"16,1 4 9-16,-1 4 3 0,1 4 6 0,-1 1-20 15,0 3-9-15,-2 2-8 0,3 3-8 0,-1 3-3 16,-1 4 1-16,1 2 2 0,1 4 2 0,1-1-3 16,0-4-3-16,2 2-2 0,3-3 1 0,0 1-2 15,2-3-8-15,0-3-9 0,4-2-4 0,0-2 0 16,1-3 2-16,2 0-1 0,4-2-1 0,0 0-3 16,1-3 0-16,4-2 2 0,-1-2-1 15,2-4-1-15,3-1 1 0,2-4-1 0,1-3 4 16,0 0 13-16,-1-4 16 0,-2-1 18 0,-3-2 22 15,-1 0 22-15,-1-1 19 0,-1 2 22 0,-6-1 16 16,-3 0 9-16,-2 1 3 0,-3 0-2 0,-1 0-11 16,0-1-12-16,-2 1-14 0,-1 2-16 0,-2 0-14 15,-1 2-19-15,2 0-18 0,-4 2-18 16,1 2-16-16,7 6-13 0,-5-7-17 0,-1 2-9 16,-1 2-13-16,0-2-9 0,-1 1-8 0,4-1-4 15,-5 4-4-15,4-1 1 0,5 2 3 16,0 0 2-16,0 0 9 0,0 0 6 0,0 0 8 0,0 0 7 15,0 0 5-15,-7-4 5 0,7 4 7 16,0 0 0-16,0 0 0 0,0 0 0 0,0 0 1 16,0 0-1-16,0 0 3 0,0 0 0 0,0 0 0 15,0 0 1-15,0 0 2 0,0 0 1 0,0 0 1 16,0 0-4-16,0 0-1 0,0 0 0 0,0 0 0 16,0 0-1-16,0 0-2 0,0 0-2 0,0 0 3 15,0 0 0-15,0 0 2 0,0 0-1 0,0 0-2 16,0 0 3-16,0 0-1 0,0 0 1 0,0 0-2 15,0 0 1-15,0 0-1 0,0 0 5 0,0 0-1 16,-7-5-2-16,1 1 1 0,-2 0 0 0,1 0-1 16,-2-2 2-16,2 1-4 0,-5-2-2 0,5-2 1 15,-4 0 0-15,-2 1 0 0,2 0-1 16,-1 3 0-16,-4-2-6 0,4 0-11 0,0 3-13 16,2 2-25-16,0 1-33 0,0 3-40 0,3 2-46 15,2 1-50-15</inkml:trace>
  <inkml:trace contextRef="#ctx0" brushRef="#br2" timeOffset="66850.53">21966 2515 557 0,'-5'-7'73'0,"5"7"7"0,0 0 4 0,-7-4-1 16,1 1 1-16,-2 4-1 0,2 2-32 0,-4 4-18 16,3 4-13-16,-3 3-8 0,1 4 4 0,2 5 8 15,-1 6 3-15,2 0 1 0,0 3-4 0,2-1-6 16,2 0 1-16,3-1-1 0,3-2-7 0,1-2-9 15,4-2-2-15,2-2-3 0,4-6 2 0,1-2 2 16,3-3 1-16,0 0-2 0,0-5 2 16,1-1 14-16,-1 0 14 0,2-3 19 0,-3-4 13 15,-1-3 9-15,-2-1 11 0,0-2 19 16,-4 1 19-16,0-1 3 0,-1-2 3 0,-3-2-23 16,-1-4-8-16,-2-3-13 0,0-4-11 0,-3-2-21 15,-2-7-18-15,-3 1-20 0,2-3-26 16,-2 0 0-16,-2 0-10 0,0 4-9 0,-1 2-16 0,-1 6-25 15,-1 5-35-15,-2 4-39 0,-4 7-39 0,0 2-45 16,-9 6-45-16</inkml:trace>
  <inkml:trace contextRef="#ctx0" brushRef="#br2" timeOffset="67284.14">23441 2485 539 0,'-10'-5'112'15,"-2"2"17"-15,5 3 9 0,0 0 9 16,2 1 5-16,-6 1-35 0,0 2-19 0,-1 0-20 15,-6 1-17-15,0 1-18 0,-3 4-9 0,-1 0-7 16,0 1-3-16,0 3-4 0,0 1-6 0,3 2-8 16,2 4-6-16,3 4 0 0,6 1 0 0,1 0-4 15,6 2-9-15,2-1 0 0,5 0-4 0,3-1-4 16,2-2-6-16,1 0-1 0,4-6-1 0,1-5 5 16,2-1 9-16,4-4-1 0,-5-4 9 0,5-1 16 15,-1-3 13-15,-1-4 8 0,3-3 7 0,-2 0 3 16,-2-3 6-16,0 1 28 0,-3-4 16 0,-3 2 5 15,2-2 10-15,-6-2 3 0,-2-1 4 16,-3-2 4-16,-2-1-10 0,-2-3-32 0,-4-2-21 16,-2-2-14-16,1 0-25 0,-3 0-14 0,-1 2-16 15,-1 1-21-15,-1 3-13 0,-2 4-18 0,-4 4-23 16,-4 4-36-16,-1 7-16 0,-6 2-20 0,-2 3-30 16,-1 4-32-16,1 2-50 0</inkml:trace>
  <inkml:trace contextRef="#ctx0" brushRef="#br2" timeOffset="67733.77">24542 2497 295 0,'0'0'118'0,"-8"-6"18"0,8 6 17 0,-5-3 11 15,1 0 11-15,4 3-35 0,-5-2-28 0,5 2-27 16,-6-1-23-16,-1 3-17 0,-2 2-15 0,1 4-11 16,-2 2-14-16,2 3-3 0,-2 2-2 0,3 0 0 15,0 3 0-15,3 2 1 0,0 0-2 16,1 2-2-16,5 3 1 0,1 0 2 0,1-1 0 15,4-1 0-15,2-2 2 0,3-1-2 0,1-4 1 16,0 0 4-16,0-1 0 0,1-7 2 0,0-2 13 16,0-3 18-16,0 0 19 0,1-3 15 15,-3-3 13-15,2 2 10 0,-3-3 12 0,-1-2 9 16,3-1-3-16,-1 0-7 0,-1-1-9 0,-3-2-6 16,0-3-4-16,-2-3-8 0,0 0-13 0,-2-4-9 15,-1-1-10-15,-2-1-12 0,-1-1-12 0,-3-4-19 16,-1 2-16-16,-2 0-12 0,-2 3-14 0,-1 1-20 15,-2 2-18-15,-3 2-17 0,-1 3-26 16,-4 2-28-16,-1 3-40 0,-1 5-46 0,-3 0-38 16,1 5-40-16</inkml:trace>
  <inkml:trace contextRef="#ctx0" brushRef="#br2" timeOffset="68150.8">25554 2456 251 0,'0'0'103'0,"0"-7"13"15,0 7 13-15,0 0 9 0,0 0 2 0,-4-7-41 16,-1 6-26-16,-2 3-24 0,-1 5-14 0,-2 2-13 16,-3 3-14-16,1 4-6 0,-3 2 5 0,1 4 4 15,0 1 0-15,2 0 0 0,3 1-1 0,0-2 3 16,4-2 0-16,1 4-4 0,4-2-6 0,3-1-3 16,2-2 0-16,2-1 2 0,2-3 2 0,2-2-3 15,1 1 2-15,1-3 0 0,2-1 6 0,1-6 11 16,1-1 9-16,0-3 12 0,2-1 9 15,-2-2 19-15,-1-1 19 0,-3-2 21 0,3-1 14 16,-5 0 1-16,0 0 1 0,-1-4-13 0,-4-1-6 16,-3-4-20-16,-1-2-24 0,-2-4-31 0,-1-2-25 15,-1 0-23-15,-3-4-23 0,2-1-22 0,-4 0-26 16,-3 1-21-16,-1 1-29 0,-2 3-35 0,-4 3-43 16,-2 4-40-16</inkml:trace>
  <inkml:trace contextRef="#ctx0" brushRef="#br2" timeOffset="68551.47">26476 2379 788 0,'0'0'113'0,"-5"-7"16"0,5 7 10 0,-7-5 8 0,3 2 4 16,-1 3-49-16,-1 0-30 0,2 1-21 0,-4 4-16 15,1 2-13-15,-3 1-12 0,0 2-9 16,0 1-8-16,2 2 1 0,-1 2 2 0,0 2 2 16,0 2-2-16,3 2-3 0,0 1 3 0,3 1 1 15,3-1 5-15,5 0-1 0,1-3 0 0,3 1-2 16,3 1 3-16,4-1 2 0,3-3 2 0,1-3-4 15,3 0 4-15,-3-5 11 0,2 0 21 16,-2-1 21-16,0-1 22 0,-2-2 21 0,-2-8 12 16,-3 0 17-16,-2 0 13 0,-3-2 4 0,-3 0-9 15,1-3-13-15,1 0-17 0,-4-1-17 0,-2-4-15 16,0-1-14-16,-1-1-28 0,0-6-32 0,-1 0-37 16,0-3-33-16,-2-2-35 0,-4-2-35 0,-2 1-52 15,-5-1-71-15,-5 3-93 0</inkml:trace>
  <inkml:trace contextRef="#ctx0" brushRef="#br2" timeOffset="77317.82">7910 1386 123 0,'-5'3'50'0,"0"2"12"16,-4 0 15-16,3-1 13 0,6-4 16 0,-7 5 6 15,7-5-2-15,0 0-1 0,0 0-1 0,-6 4-2 16,6-4-2-16,0 0-7 0,0 0-12 0,0 0-10 16,0 0 2-16,0 0-5 0,0 0-11 0,-4 3-4 15,8-2-8-15,1-1-5 0,2 0-4 0,0 1-4 16,4-3-14-16,-2 0-4 0,6-1 10 0,5-1 2 15,2-1 4-15,-3-1 4 0,4 0 3 16,3-1-1-16,0 0 2 0,2-2-2 0,1-1-10 16,1 1-9-16,-4-2-10 0,0 0-4 0,-2 1-3 15,-2 0-1-15,-3 0-3 0,-1 1-4 0,-1-1-9 16,-2 1-8-16,-3 0-7 0,-1 2-9 0,-3 1-18 16,-8 6-22-16,0 0-16 0,0 0-13 0,0 0-14 15,0 0-13-15,0 0-16 0,0 0-15 0,0 0-6 16,1-5 2-16,-2 3-3 0,-3 0 25 0</inkml:trace>
  <inkml:trace contextRef="#ctx0" brushRef="#br2" timeOffset="77534.14">8012 1417 424 0,'-8'6'108'0,"8"-6"22"0,-7 5 14 15,7-5 11-15,0 0 13 0,0 0-14 0,0 0-19 16,0 0-22-16,0 0-13 0,0 4-13 0,4-2-8 15,0-2-6-15,4 0-12 0,1 0-13 0,5 0 3 16,0-2 17-16,2 2 3 0,3-5-2 0,1-1-7 16,-3-1 2-16,-1 1-3 0,3-1-3 0,0-1-16 15,1-1-26-15,1-4-38 0,-2 3-34 0,0-4-32 16,-3 3-56-16,-2 0-67 0,-1 1-76 0</inkml:trace>
  <inkml:trace contextRef="#ctx0" brushRef="#br2" timeOffset="79500.63">3081 8555 343 0,'-8'3'92'0,"0"-1"21"16,1 1 18-16,7-3 19 0,-7 3 15 0,7-3-13 15,-5 3-10-15,5-3-14 0,0 0-16 0,0 0-16 16,0 0-12-16,0 0-16 0,0 0-10 0,0 0-7 15,0 0-8-15,0 0-7 0,0 0-5 0,0 0-2 16,0 0 1-16,0 0 6 0,0 0 2 0,3-2-3 16,-2 0-1-16,3-2 4 0,0 0 6 0,4-2 1 15,0-1-1-15,0-1-3 0,3-1-4 0,4-4-2 16,0-2 1-16,-5 1-7 0,3-2-6 0,4-3-6 16,1-2-3-16,2 1-5 0,1-2-4 15,1-2 0-15,-1-2-4 0,3-1 1 0,-4-2 0 16,1 2 1-16,-1 3 0 0,-6 1 0 0,-2 3 0 15,-2 2-1-15,-4 2 4 0,-2 2-2 0,0 4-8 16,-4 10-14-16,0 0-19 0,0 0-20 0,0 0-19 16,0 0-32-16,-4-6-27 0,0 3-25 0,-1 0-17 15,-3 0-11-15,-1 2-11 0,1 0-9 16,-1-1-6-16,-2 2 15 0,-1-1 15 0,1 0 24 16,-1 0 27-16,4-1 24 0,-2 2 31 0,0 0 39 15,1 0 36-15,-2 0 38 0,2 0 26 0,-1 2 22 16,2-1 16-16,-1 2 20 0,1-1 11 0,0 1 10 15,8-3 6-15,-7 0-10 0,7 0-3 0,0 0-12 16,0 0-8-16,0 0-11 0,0 0-5 16,0 0-20-16,0 0-13 0,0 0-12 0,0 0-13 15,0 0-10-15,0 0-10 0,0 0-9 0,0 0-8 16,0-1 1-16,1 0-6 0,3 1-1 0,-1 0 1 16,4-3-1-16,2 0 1 0,0 1 2 0,3-1-2 15,3 0-1-15,0 1 3 0,-1 1 1 0,-1 0 1 16,0-2 0-16,1 1 1 0,-1 1-2 0,0-1 2 15,-2 1 0-15,-1 1 1 0,-10 0 1 0,0 0-1 16,0 0 0-16,0 0-1 0,0 0 3 0,0 0-5 16,0 0 3-16,8 3-1 0,-8-3 3 15,3 3-1-15,-2 0-1 0,-1 2 1 0,-2 1-1 16,-2 3 7-16,0 3 2 0,1 2 2 0,1 2-2 16,-2 1-1-16,1-3 2 0,3 1-2 15,1 3 2-15,0 0-5 0,0-1-5 0,3-1-2 16,0-2-1-16,-1-3 2 0,0-1-1 0,0 0 0 15,0 0 1-15,-3-10-2 0,0 0 1 0,0 0-1 16,4 6 0-16,-4-6-3 0,0 0-5 0,0 0-7 16,0 0-14-16,0 0-19 0,0 0-25 0,0 0-29 15,0 0-37-15,0 0-37 0,5 1-39 0</inkml:trace>
  <inkml:trace contextRef="#ctx0" brushRef="#br2" timeOffset="80034.61">3690 7860 497 0,'-2'-7'155'0,"2"7"25"16,0 0 22-16,-4-6 22 0,4 6 19 0,0 0-35 15,-6-3-27-15,6 3-21 0,-6-3-14 16,3 2-16-16,-3 1-19 0,0 1-17 16,0 1-21-16,-1 0-19 0,0 1-17 0,0 1-13 15,0 0-13-15,-1 1-9 0,-1 4-8 0,0 0-5 16,-1 3-2-16,1 0-1 0,0 0 0 0,0 3 1 16,1 0 0-16,1 1 1 0,2 0-5 0,2 1-9 15,2-5-15-15,1-2-20 0,2-1-12 0,-2-9-12 16,0 0-7-16,3 6-10 0,3-1 0 0,0-3 14 15,2-2 19-15,1 0 20 0,0-4 15 0,1-3 13 16,2 0 11-16,0-1 10 0,-2-1 28 0,0 2 20 16,-3 0 13-16,0-1 15 0,0 1 13 0,-4 0 17 15,0 0 14-15,0 0 15 0,-3-1-9 16,-1 3-15-16,1 0-3 0,-1 0-5 0,1 5-4 16,0 0-11-16,0 0-9 0,0 0-5 0,0 0-8 15,0 0-3-15,0 0-11 0,0 0-11 0,0 0-13 16,0 0-9-16,0 0-11 0,0 0-9 0,0 0-11 15,0 0-12-15,1 0-10 0,2 1-10 0,-1 0-8 16,3 2 1-16,1 1 2 0,3 2-4 0,2 2 0 16,0-1-5-16,5-1-3 15,0 0 0-15,-1-6 0 0,3-2-12 0,-2-2-22 0,4-5-35 16,0-3-36-16,4-2-25 0,1-3-38 16,-1-1-65-16</inkml:trace>
  <inkml:trace contextRef="#ctx0" brushRef="#br2" timeOffset="81269.8">4201 8225 57 0,'-8'9'24'0,"-1"-3"6"15,1 3 7-15,0-1 6 0,2 1 10 0,-2-1-1 16,1-2 3-16,-1 1 2 0,4 1-2 0,-1-2 3 15,-1 0 2-15,0 1 3 0,2-2 4 0,-2 2-1 16,2-1-2-16,0 0-2 16,2 0-1-16,-2-1-6 0,-1 2-3 0,2-2-7 15,1 1-7-15,2-6-4 0,0 0 2 0,0 0-2 16,0 0-2-16,0 0 1 0,-2 6-5 0,-2-1-1 16,4-5-1-16,0 0 0 0,0 0-2 0,0 0-2 15,0 0-3-15,0 0 1 0,0 0 9 0,0 0 6 16,0 0 5-16,0 0-2 0,4 3 3 0,-2-3 7 15,-2 0 6-15,0 0 1 0,2 0-4 0,1 0-8 16,3 0-6-16,-1-2 1 0,0 0-1 0,3-3-6 16,-1 0-4-16,4-1 4 0,-5 1 2 0,5-3 5 15,0 2 6-15,5-5-2 0,0-2-2 16,6-2-2-16,4-5-4 0,5-4-7 0,3-6-7 16,3-2-8-16,1-2-5 0,0 1-8 0,0-4-7 15,-1 3-5-15,-3 2-1 0,-3-1-9 0,-5 6-12 16,-6 3-2-16,-3 6 0 0,-4 3 8 0,-2 4 4 15,-11 11 4-15,0 0 4 0,0 0 5 0,0 0 7 16,0 0-5-16,0 0-2 0,0 0-1 0,0-6 4 16,-2 1 0-16,-3 1-6 0,-3 0 5 0,2 3 6 15,-3 0 6-15,1 1 2 0,-3 1-3 16,0 0-3-16,-2-1 0 0,5-2 4 0,1 1-4 16,-2 0-1-16,-1 2 0 0,2 0 1 15,0 0 0-15,1 1-1 0,7-2 2 0,0 0-2 16,0 0 3-16,0 0 0 0,0 0 0 0,-5 2-2 15,1 2-3-15,4-4-4 0,1 2-3 0,2 0-4 16,2 1-4-16,2-2-2 0,1 0-2 0,3-1 1 16,1 2 6-16,2-2 4 0,0-1 3 0,0 0 5 15,0 2 2-15,0 0 3 0,1 0 1 0,-1 1 1 16,0 1-2-16,-1-1 0 0,-3-1-2 0,-3 3-1 16,-7-4 1-16,0 0-1 0,9 3-3 0,-9-3 2 15,0 0-2-15,0 0 1 0,4 4 2 16,-4 2 1-16,0 0 4 0,-4 1-1 0,1 1 6 0,-2 2-1 15,1 2 3-15,-1 2 2 0,-2 1-1 16,0 3 0-16,-1-1-3 0,3 0 2 0,-2 1-5 0,1 0-8 16,-1-2-19-16,-1 2-20 0,2-1-27 15,1-5-31-15,-1 2-91 0,4-6 25 0,2-8-37 16,-2 8-33-16</inkml:trace>
  <inkml:trace contextRef="#ctx0" brushRef="#br2" timeOffset="81951.62">4845 7590 565 0,'-9'-9'171'15,"0"3"21"-15,0 3 15 0,9 3 6 0,-6 0 4 16,2 2-73-16,0 4-46 0,0-1-35 0,2 1-23 16,2 1-23-16,1 4-16 0,1 1-5 15,2 4-5-15,2 2 1 0,4 1 2 0,-1 1 3 16,2 2 3-16,4 1 2 0,-3 2 8 0,0-3 0 16,3-1 1-16,-2-3 1 0,-3-3-2 0,3-2-1 15,1-2 0-15,-4-2-1 0,0-3-5 0,-3-2-1 16,-7-4-1-16,0 0 2 0,0 0 0 0,9 2-2 15,-9-2 2-15,0 0-2 0,8 0-1 16,-1-2-1-16,1 1-1 0,2-3 0 0,-4 0-1 0,-2-2 1 16,0-1 1-16,1-1 8 0,1 1 10 15,-1-1 7-15,-2-1 11 0,1 1 9 0,3-4 7 16,2-1 1-16,2-3 2 0,4-2-3 0,2 1-10 16,3 0-7-16,0 1-11 0,3 1-9 0,-2 1-10 15,2 3-2-15,-1 2-4 0,-2 4-3 0,-3 4 0 16,-2 2 4-16,-3 3 2 0,-1 0 2 0,-1 3 3 15,-4 0 1-15,1 2 3 0,-3 2 1 0,-3 1 2 16,1 2 2-16,-4 0 1 0,0 0-2 0,-1 1 1 16,-1 1 1-16,-1-2-2 0,0 0-1 15,-2 0 0-15,-2-2-5 0,0 1 1 16,0-2 2-16,-2-2 7 0,2-2 4 0,-1-1 0 16,1-2 4-16,9-4-2 0,-8 3 3 0,0-1-2 15,0-4-1-15,-1-1-8 0,-1-4-5 0,1-1-14 16,-2-4-37-16,0-3-27 0,1-3-40 0,-3-3-38 15,1-2-65-15,2-4-113 0</inkml:trace>
  <inkml:trace contextRef="#ctx0" brushRef="#br2" timeOffset="83268.78">6810 8240 242 0,'-2'-7'92'16,"2"7"25"-16,0 0 23 0,0 0 25 0,0 0 23 16,-2-7-6-16,2 7-5 0,0 0-6 0,0 0-7 15,0 0-14-15,0 0-12 0,0 0-21 0,0 0-17 16,0 0-20-16,0 0-18 0,-4-1-17 0,0 1-11 15,0 2-13-15,-1 1-11 0,1 0-6 0,1 4-8 16,0 0-3-16,0 1-1 0,2 1-2 0,-2 2 0 16,3-2 1-16,1 3 2 0,0 3 1 0,0 2 1 15,1 1 0-15,0 0 1 0,-1 3 3 0,0 2-2 16,0 2 2-16,1 0-2 0,0-2 0 0,-1 2 2 16,1-1-1-16,-1 0 2 0,1-1-3 15,-1 0 3-15,1-2-2 0,-1-2 2 0,0-3-2 16,-1 0 2-16,-1 0 0 0,2-2 1 15,-2-2 2-15,1 0-1 0,-1-1 2 0,0 1-1 16,-3-1 1-16,3-1 0 0,-1 0 0 0,1-1 1 16,1-9 5-16,0 0 12 0,0 0 9 0,0 0 16 15,0 0 13-15,0 0 12 0,0 0 14 0,0 0 12 16,4 2 2-16,1-1-8 0,0-1-6 0,1-1-12 16,1-2-10-16,-1-2-11 0,4-1-12 0,-2 0-11 15,1-1-9-15,2 0 0 0,-2 3-4 0,3-1-1 16,8-2-2-16,5-2-3 0,1-1 0 0,4 1-1 15,0-1 0-15,0 0-4 0,2 0-2 16,-1-2 1-16,0 0-4 0,-3 1-4 0,-7 1-7 16,-4 1-15-16,-2 1-22 0,-2 1-24 0,-2 0-23 15,-1 1-32-15,0-1-27 0,-10 7-32 0,0 0-33 16,0 0-31-16,0 0-30 0,0 0-35 0</inkml:trace>
  <inkml:trace contextRef="#ctx0" brushRef="#br2" timeOffset="83489.44">7396 8457 785 0,'0'0'228'16,"-6"-7"28"-16,6 7 21 0,0 0 22 0,0 0 16 16,-6-3-87-16,1 2-50 0,1 3-36 0,2 2-32 15,-2 2-27-15,1 0-22 0,2 0-24 0,0 1-17 16,0-1-13-16,1 1-7 0,0-7-4 0,0 7-8 15,2 1-5-15,-1 3-7 0,0 0-11 0,2 3-17 16,1 0-27-16,0 1-32 0,0 1-40 0,0-1-47 16,-1 1-50-16,1-4-40 0,-1 0-49 0</inkml:trace>
  <inkml:trace contextRef="#ctx0" brushRef="#br2" timeOffset="83619.67">7442 8368 603 0,'-6'-19'160'0,"-1"1"17"16,2 4 8-16,-2 1 5 0,1 4-2 0,0 1-54 16,2 3-67-16,4 5-63 0,0 0-58 0,0 0-65 15,0 0-66-15</inkml:trace>
  <inkml:trace contextRef="#ctx0" brushRef="#br2" timeOffset="84052.34">7586 8372 237 0,'0'0'103'0,"0"0"19"0,-9 1 3 0,9-1 23 0,0 0 6 16,0 0-28-16,-4 5-25 0,2-2-26 0,4 1-14 15,0 1-18-15,3 1-8 0,-1 2-19 0,3 4 19 16,5 3 23-16,0 2 3 0,1 0 5 0,-1-1-5 15,-2 1 1-15,0 3 3 0,0-1-1 0,-1-1-28 16,2 0-27-16,-8-4-6 0,0-4 0 0,-3 0 1 16,-1-3-1-16,1-7 1 0,0 0 2 0,-3 5 1 15,0-2 1-15,-3-3 1 0,1-1-1 16,0-1 4-16,1-4-1 0,0 1 0 0,1 0-1 16,0-1-3-16,1-1-1 0,2-1-3 0,0 0 0 15,1 0-2-15,-1-3-31 0,1-1 11 16,3-2 20-16,1 1 10 0,0-1 2 0,-1-1-2 15,5-1 2-15,-2 0-3 0,3 1 29 0,0-1-12 16,5 4-22-16,-3 3-11 0,3 2 0 0,-3 0 3 16,2 2-2-16,-1 1 3 0,-2 3 5 0,2 2 4 15,-5 2 7-15,1 2 5 0,-3 0-2 0,0 2 1 16,-2-1 2-16,0 3-5 0,-2 1-2 0,1 1-6 16,-2 1-25-16,1 0-24 0,-1 1-40 15,1 0-49-15,0 0-55 0,1 0-65 0</inkml:trace>
  <inkml:trace contextRef="#ctx0" brushRef="#br2" timeOffset="84352.22">8186 7999 651 0,'-2'-25'262'0,"-1"7"17"15,-2 5 15-15,5 13 14 0,0 0 6 0,0 0-134 16,0 0-63-16,-3-5-39 0,-1 5-26 0,2 5-19 15,-1 1-19-15,0 4-14 0,-1 3-6 0,1 4-4 16,1 8 0-16,-1 4 2 0,3 5-1 16,-4 1 5-16,3 4 3 0,-2 3-1 15,3 1 1-15,2 0 2 0,-1-4-4 0,4 0-1 16,-2-8 0-16,1-2-2 0,0-4 1 0,4-4-3 16,-1-1 1-16,4-2-1 0,-4-3 4 0,2 0 2 15,1-1 2-15,0 0 3 0,3-3 1 0,1-1 2 16,-2-2 0-16,-1-1 2 0,-1-2-1 0,0-1-4 15,2-2-11-15,-3-1-24 0,-2-3-27 0,0-1-36 16,0-2-59-16,-1-2-57 0,1-1-62 0</inkml:trace>
  <inkml:trace contextRef="#ctx0" brushRef="#br2" timeOffset="84617.14">8403 8167 1108 0,'-3'-12'187'0,"1"0"21"15,2 12 15-15,0 0 13 0,0 0 13 0,0 0-73 16,-4-7-36-16,4 7-30 0,0 0-20 0,0 0-22 16,0 0-15-16,0 0-11 0,0 0-14 0,-4-3-9 15,0 3-11-15,2 1-4 0,2-1-4 0,0 0 0 16,0 0-2-16,0 0-11 0,-3 3-4 15,3-3-11-15,0 0-28 0,0 0-27 0,0 0-32 16,0 0-32-16,0 0-27 0,0 0-32 0,-5 0-37 16,-1 0-25-16,-2 0-20 0</inkml:trace>
  <inkml:trace contextRef="#ctx0" brushRef="#br2" timeOffset="84917.88">8178 8052 407 0,'-9'-2'155'0,"9"2"35"0,0 0 32 16,0 0 28-16,0 0 27 0,-5-3-27 0,5 3-22 15,0 0-17-15,0 0-20 0,0 0-23 0,0 0-22 16,0 0-20-16,0 0-22 0,0 0-15 0,0 0-15 16,-5-2-15-16,5 2-12 0,0 0-12 0,0 0-12 15,-6-2-14-15,0 3-14 0,6-1-13 0,-6 1-23 16,2 1-21-16,3 9-5 0,0 7 1 15,1 5-1-15,0 8 8 0,-2 8 5 0,4 6 7 16,1 0 20-16,1 3 19 0,2 2 2 0,-1-2-1 16,-2-3-8-16,1-4-15 0,0-5-5 15,1-8-9-15,1-6-8 0,-1-5-15 0,-2-3-13 16,0-4-14-16,-3-10-3 0,0 0-9 0,0 0-19 16,0 0-18-16,4 3-15 0,0-2-13 0,1-3-9 15,-1-3-7-15,1-2-4 0</inkml:trace>
  <inkml:trace contextRef="#ctx0" brushRef="#br2" timeOffset="85238.55">8456 8208 533 0,'0'0'58'16,"0"0"14"-16,0 0 11 0,0 0 4 0,6-8 5 16,-6 4 7-16,-3 5-7 0,-3 5-4 0,-2 6 4 15,-3 2 0-15,-4 5 6 0,-2 0 8 16,-3 6 1-16,-2-2-4 0,2-3-18 0,-1 2-13 15,3 1-17-15,-4-2-14 0,1-3-14 0,3-3-15 16,3-1-53-16,3-5 45 0,12-9 2 0,0 0-4 16,0 0 3-16,0 0 0 0,0 0 0 15,0 0 3-15,0 0 53 0,-3 6-48 0,3-1-1 16,4-3 4-16,1 0-2 0,2-2-3 0,1-1-1 16,2 0-1-16,1 1-2 0,1 1 10 0,5 1 4 15,-6 0 6-15,2 2 1 0,1 0 5 0,0 1 3 16,1-2 4-16,2 2-2 0,0 1-8 15,1 0-6-15,-1-2-7 0,-2 2-1 0,-2-1-9 0,0-1-23 16,-2 0-32-16,0 0-31 0,1-2-37 16,-4 0-40-16,2 0-62 0,-1-2-72 0</inkml:trace>
  <inkml:trace contextRef="#ctx0" brushRef="#br2" timeOffset="85501.44">8837 7846 360 0,'-15'-2'73'15,"0"6"24"-15,-2 3 26 0,0 3 17 0,-1 7 11 16,0 4-29-16,-1 3 2 0,-1 2-6 16,0 5-12-16,-3 5-24 0,3 2-26 0,2-2-16 15,2 0-8-15,3 0 8 0,1-1-6 0,4-5 0 16,2-2-2-16,4 0 2 0,3-1-3 0,3-5 0 15,3 0-3-15,5 1-21 0,3 2-2 0,4 0 0 16,3 2 3-16,1 0-1 0,1 0 0 0,-1-3-7 16,0-1-10-16,-2-2-6 0,1-4-15 0,-1-4-32 15,-4-5-42-15,2-5-25 0,-4-3-57 0</inkml:trace>
  <inkml:trace contextRef="#ctx0" brushRef="#br2" timeOffset="85901.26">8983 8152 512 0,'0'0'119'0,"-10"-7"25"0,10 7 22 0,0 0 12 16,-8-5 12-16,8 5-35 0,-7-4-27 0,7 4-25 15,0 0-30-15,-6 4-27 0,0 3-22 16,-1 2-13-16,-2 4-11 0,0 2-4 0,-4 2 0 15,1 4 1-15,-1 2 0 0,1-3 3 0,1 3 0 16,0-4-1-16,4-3-8 0,0-3-13 16,7-13-22-16,0 0-23 0,0 0-6 0,0 0-11 15,0 0-9-15,0 0-1 0,-1 7 5 0,3-3 17 16,2-3 25-16,1-3 36 0,2-2 25 0,2-1 22 16,-2-3 26-16,1-1 23 0,0-3 17 0,3-1 12 15,-5 0-2-15,1-5 4 0,4-1 7 0,-3 1 13 16,-2 0-6-16,2 3-14 0,-3 3-9 0,4 2-12 15,-9 10-3-15,0 0-18 0,7-5-25 0,-3 3-31 16,-1 2-13-16,-2 6-12 0,-1 6-7 0,2-2-3 16,1 2 0-16,1 1 1 0,-1 1 0 15,3 0 8-15,0-2 2 0,2 2 0 0,3 3-9 16,0 0-25-16,0-2-32 0,2 1-34 0,1-3-40 16,0 0-47-16,1-4-68 0</inkml:trace>
  <inkml:trace contextRef="#ctx0" brushRef="#br2" timeOffset="86083.76">9405 8165 414 0,'0'1'106'16,"-3"5"12"-16,-2 11 12 0,-2 2 20 0,-1 3 0 15,-3 2-28-15,3 1-32 0,2-2-39 0,5-7-4 0,0-1-13 16,1 1-10-16,-1 1-23 0,-2-4-16 15,2 0-32-15,-1 1-40 0,0-1-55 0</inkml:trace>
  <inkml:trace contextRef="#ctx0" brushRef="#br2" timeOffset="86500.38">9720 7860 191 0,'-28'8'50'0,"-2"5"18"0,3 5 7 16,1 4 55-16,4 0 1 0,4-1-20 15,2 3 6-15,3 1-2 0,2-2-14 0,4-1-14 16,1 0-5-16,5 0-41 0,1-3 21 16,0-1-1-16,1-1-13 0,0 0-4 0,0-4 1 15,1-2-1-15,-2-11-3 0,0 0-13 0,0 0-21 16,0 0-1-16,0 0 1 0,0 0 1 0,0 0 0 15,0 0-1-15,0 0 0 0,4 7 0 0,1-3 3 16,1-5 7-16,1-5 7 0,-1-4 3 0,2 1 8 16,1-3-1-16,1-1-4 0,3 0-5 15,4-3-11-15,-1 7-16 0,2-1-11 0,1 3-4 0,-3 3-12 16,3 0 1-16,-2 2 4 0,2-1 1 16,-3 3 6-16,-1 2 10 0,-3 3 0 0,0 0 0 15,-4 0 4-15,1 2 11 0,-3-1 9 0,3 2 11 16,-3-2 9-16,-4 3 2 0,0 0 4 0,-1-2-1 15,-1-1-2-15,-3 0-11 0,-2 1-5 0,-2 1-10 16,0 1-7-16,-3-4-4 0,0 5-16 0,-2-2-21 16,-1 0-22-16,-1 2-25 0,-2 0-50 0,1-2-59 15,-2-1-67-15</inkml:trace>
  <inkml:trace contextRef="#ctx0" brushRef="#br2" timeOffset="86734.44">9788 7737 798 0,'0'0'112'0,"7"-10"18"15,1 8 20-15,2 7 6 0,0 8 2 0,1 5-44 16,2 7-12-16,6 3-11 0,7 4-25 0,3 4-15 16,1 0-15-16,-2-5 0 0,-1 1 5 0,-4 0-8 15,1 0 0-15,-4 2-4 0,-2-1-6 0,-6 2 0 16,-5 4-1-16,-5 0-3 0,-3 1-7 0,-4 2 1 15,-2 1 0-15,-4 4 1 0,-9 0 1 0,-4 0-1 16,-4 0-4-16,-6-2-17 0,-8 0-32 16,-7-2-46-16,-8 0-82 0,-7-4-104 0</inkml:trace>
  <inkml:trace contextRef="#ctx0" brushRef="#br2" timeOffset="88351.69">9552 7836 315 0,'3'-8'99'0,"0"1"24"16,-3 7 22-16,0 0 23 0,0 0 22 0,0 0-6 15,0 0-7-15,0 0-8 0,0 0-6 0,0 0-12 16,0 0-12-16,0 0-15 0,0 0-12 0,0 0-16 15,0 0-18-15,0 0-11 0,0 0-18 0,0 0-11 16,0 0-11-16,0 0-8 0,0 0-11 0,0-1-9 16,2 2-5-16,-1-1-7 0,-1 7 1 0,-1 1-5 15,-1 4 0-15,1 4 0 0,-2 4 0 0,0 4 4 16,0 2 3-16,4-1 3 0,-1 0 1 0,0 4 3 16,-2 4 2-16,2-1 0 0,-1-1 1 15,0 0 0-15,1-3 0 0,-1-4 0 16,0 0 0-16,0-3 0 0,1-2-2 0,0-4 1 15,1-3 1-15,-1-12 0 0,0 9 0 0,0-9 0 16,0 0 0-16,0 0 3 0,0 0-1 0,0 0 3 16,0 0-2-16,0 0 1 0,0 0 1 0,0 0 0 15,0 0-2-15,0 0-2 0,0 0 2 0,0 0 0 16,0 0-1-16,0 0 0 0,0 0-1 0,0 0 1 16,0 0 0-16,0 0-2 0,0 0 2 0,0 0-2 15,0 0-2-15,0 0 2 0,0 0-4 0,0 0 1 16,0 0-1-16,0 0 1 0,0 0-1 0,0 0-2 15,0 0 2-15,0 0-2 0,0 0 4 0,0 0-1 16,0 0 1-16,0 0 1 0,0 0 0 16,0 0-1-16,0 0 2 0,0 0 2 0,0 0-1 15,0 0 0-15,0 0 1 0,0 0-1 0,0 0 2 16,0 0 1-16,0 0-1 0,0 0-1 0,0 0-1 16,0 0 1-16,0 0 0 0,0 0 1 0,0 0-1 15,0 0-1-15,0 0 0 0,0 0 1 0,0 0-1 16,0 0 1-16,0 0-1 0,0 0 2 0,0 0 0 15,0 0 1-15,0 0 0 0,0 0 0 0,0 0 2 16,0 0 7-16,0 0 5 0,0 0 6 0,0 0 6 16,0 0 5-16,0 1 8 0,1-3 6 15,0 0 6-15,1-1 0 0,0-2 2 16,-1 0 0-16,2-1-1 0,1-1-1 0,-2-2-2 16,4 2-5-16,-1 3-3 0,0 1-7 0,0-1-6 15,0 0-7-15,1-2-7 0,2 2-4 0,-2 0-5 16,0-1-3-16,-2 1-5 0,3-1 0 0,-7 5-2 15,6-2 0-15,-6 2-1 0,6-1-1 0,-6 1 1 16,7 0-4-16,0 2-1 0,3 0-5 0,-1 1-3 16,2-2-11-16,3 3-3 0,-2 0-4 0,-1-1 0 15,3-1 2-15,-1-2 0 0,1 0 3 0,-3 0 5 16,-2 0 11-16,-9 0 3 0,0 0 3 0,0 0 2 16,0 0 1-16,0 0 1 0,0 0-5 0,9 0-6 15,-9 0-8-15,0 0-8 0,0 0-7 16,0 0-7-16,0 0-6 0,0 0-5 0,0 0-1 15,0 0-2-15,0 0 2 0,0 0 7 0,0 0 6 16,1 0 1-16,-3-2 2 0,2 2 5 0,-3 0 6 16,3 0 7-16,-5-2 4 0,5 2 3 0,0 0 3 15,0 0 5-15,0 0 4 0,0 0 2 16,0 0 2-16,0 0-1 0,0 0 0 0,0 0-1 16,0 0 0-16,0 0-2 0,0 0-3 0,-1-3 1 15,1 3-1-15,0 0-4 0,0 0 1 0,0 0-2 16,1 0-2-16,-1-1 0 0,0 1-1 0,1-1 0 15,6 2 1-15,0 2 2 0,1-2 1 0,-8-1 1 16,0 0 1-16,0 0 1 0,6 3 2 0,0 1-2 16,-3 3 0-16,-3-7 1 0,0 0-1 15,0 5 1-15,-1 1-1 0,0 0 2 0,-3 0 2 16,1-2 2-16,-3 0 0 0,-2 1 0 0,2-1 0 16,-2 2 3-16,1-2 0 0,-3 2 1 0,1 0 0 15,-4 0 0-15,0-2 4 0,1 2-1 0,-1 2 0 16,-2-3-1-16,-1 0-1 0,-3-1 1 0,3-1-9 15,0 0-7-15,2-3-4 0,0 1-17 0,1 0-23 16,1 0-34-16,0-2-43 0,2 0-56 0,3-1-53 16</inkml:trace>
  <inkml:trace contextRef="#ctx0" brushRef="#br2" timeOffset="94408.34">6076 2976 112 0,'-7'2'38'0,"7"-2"12"15,0 0 6-15,0 0 14 0,-7 2 12 0,7-2 6 16,-7 3 1-16,7-3-5 0,0 0-7 0,0 0-2 16,-7 1 0-16,7-1-7 0,0 0-9 0,-5 3-5 15,5-3-5-15,0 0-2 0,0 0-5 0,0 0-6 16,0 0-5-16,0 0-4 0,0 0 0 0,0 0-2 15,0 0 1-15,0 0-2 0,0 0 1 0,0 0-2 16,0 0-3-16,0 0-2 0,0 0-3 16,0 0-3-16,0 0-8 0,0 0-3 0,0 0-2 15,0 0-3-15,0 0 1 0,0 0-1 0,0 0-3 16,0 0-2-16,4 1 2 0,2 1 0 0,3-1 0 16,0-1 4-16,6 0-1 0,0-1 2 0,5 0 1 15,2 0 2-15,3-2 1 0,-4 3 1 0,1 0 1 16,0-1-1-16,-2 1 0 0,1-2-2 15,-3 0 2-15,-1 2-2 0,-4-1 1 0,-1 0-2 16,-12 1 0-16,0 0 0 0,0 0-2 0,0 0 2 16,0 0-1-16,0 0 1 0,0 0 0 0,0 0 1 15,0 0-1-15,0 0 2 0,9-1-1 16,-9 1-4-16,0 0-11 0,0 0-17 0,0 0-16 16,0 0-23-16,0 0-27 0,0 0-27 0,0 0-33 15</inkml:trace>
  <inkml:trace contextRef="#ctx0" brushRef="#br2" timeOffset="94960.41">6049 3051 280 0,'0'0'92'0,"-13"-4"19"15,13 4 19-15,-12 0 17 0,0-1 16 0,4 1-14 16,1 0-16-16,-3 1-10 0,10-1-9 0,0 0-17 16,0 0-13-16,0 0-14 0,-6 0-10 0,6 0-11 15,0 0-3-15,0 0-9 0,0 0-9 0,-2 3-1 16,4-2-6-16,-1 1-3 0,5-1-5 0,4-1-3 16,-2 0-4-16,3 1-4 0,2-2-2 15,4-1 0-15,3 1 2 0,-1-3-1 0,0 0 6 16,5 0 6-16,3-1 7 0,2 1 4 0,4 0 1 15,0-2 2-15,1 2 0 0,0-2-1 16,-1 1-4-16,-3 0-6 0,-3 2-6 0,-2-1-6 16,-4 2 0-16,-5-2-2 0,-3 2-4 0,-13 2 2 15,0 0-1-15,11-1 1 0,-11 1 0 0,0 0 1 16,0 0 1-16,0 0-1 0,0 0 3 0,0 0-1 16,0 0 1-16,0 0 2 0,0 0 5 0,0 0 2 15,0 0 4-15,0 0 4 0,0 0 0 0,0 0 0 16,0 0 1-16,0 0-2 0,0 0-5 0,0 0 2 15,0 0-1-15,0 0-4 0,0 0 1 0,0 0 0 16,0 0-1-16,2-2 0 0,-2 1-2 0,-3 1-3 16,0 1-3-16,-2-1-1 0,5 0-3 0,0 0 1 15,0 0-2-15,0 0-2 0,0 0-1 16,0 0-6-16,0 0-7 0,0 0-6 0,0 0-4 16,0 0-7-16,0 0-5 0,0 0-4 0,0 0-3 15,0 0-5-15,0 0-4 0,0 0-8 0,0 0-7 16,0 0-7-16,0 0-16 0,-7-1-17 0,7 1-21 15,0 0-14-15,0 0-18 0,0 0-17 16,-5-3-20-16</inkml:trace>
  <inkml:trace contextRef="#ctx0" brushRef="#br2" timeOffset="105485.22">9641 8799 207 0,'-8'-1'67'15,"8"1"7"-15,0 0 11 0,0 0 6 0,0 0 5 16,0 0-24-16,0 0-11 0,0 0-9 0,0 0-8 15,-7-3-9-15,7 3-9 0,0 0-6 0,0 0-6 16,0 0-6-16,0 0-5 0,0 0-6 0,0 0-5 16,0 0-2-16,0 0 0 0,0 0 0 0,0 0 0 15,0 0 2-15,0 0 1 0,0 0 1 0,0 0 5 16,0 0 1-16,0 0-2 0,0 0 2 16,0 0 0-16,0 0 3 0,0 0 0 0,0 0 1 15,0 0 0-15,0 0 2 0,0 0 0 0,0 0-2 16,0 0 2-16,0 0-4 0,0 0 0 0,0 0-4 15,0 0-5-15,0 0-13 0,0 0-12 0,0 0-15 16,0 0-21-16,0 0-21 0,0 0-25 0</inkml:trace>
  <inkml:trace contextRef="#ctx0" brushRef="#br2" timeOffset="112568.02">20911 3420 274 0,'0'0'80'0,"0"0"19"0,0 0 20 15,0 0 20-15,0 0 18 0,-1-7-10 0,1 3 2 16,0-3-10-16,3 2-9 0,-1 0-8 0,1 1-16 16,1-3-16-16,4-1-16 0,4 0-10 0,1-1-18 15,1 0-9-15,0-1-16 0,2-1-8 0,0-2-4 16,2 0-6-16,0 0-2 0,-3 3-1 0,-1 0-1 16,-4 2-2-16,1 2-7 0,-4-1-16 0,-7 7-22 15,0 0-23-15,0 0-25 0,0 0-30 16,0 0-32-16,0 0-32 0,0 0-27 15</inkml:trace>
  <inkml:trace contextRef="#ctx0" brushRef="#br2" timeOffset="112834.33">20945 3521 204 0,'-10'1'82'0,"10"-1"17"0,0 0 19 0,0 0 19 0,0 0 16 16,0 0-9-16,0 0-8 0,0 0-8 15,0 0-3-15,0 0-6 0,0 0-11 0,0 0-9 16,0 0-8-16,-3-2-7 0,2-1-9 0,6-2-10 16,2-2-13-16,2 1-11 0,2-3-10 0,2-1-10 15,3-3-7-15,1-3-9 0,2 0-8 0,-3 2-16 16,-2-2-17-16,0 2-22 0,-2 2-19 0,-2-1-22 15,0 3-34-15,1 2-39 0,-5 0-50 0</inkml:trace>
  <inkml:trace contextRef="#ctx0" brushRef="#br2" timeOffset="114435.81">11430 7778 286 0,'0'0'122'0,"0"0"23"0,0 0 20 0,0 0 10 16,0 0 5-16,0 0-28 0,0 0-24 0,0 0-28 15,0 0-27-15,0 0-23 0,0 0-19 0,5 1-11 16,-1 2-5-16,2 2-8 0,-4 3-5 0,0 1-1 16,-2-1 1-16,0 2-1 0,0 3 2 0,0 0-2 15,1 2 2-15,3-3 2 0,0 2 3 0,-1 0-2 16,0-2-1-16,-1 1 1 0,-1 1-2 0,0-2 3 15,-1 1-1-15,0 2 0 0,0 2-2 16,-2-2 3-16,0 2 0 0,-1-1 2 0,-1 1 2 16,0-1-1-16,1-3 0 0,-1 1 0 0,1-2-3 15,3-12 0-15,0 0 1 0,0 0 1 0,0 0-2 16,0 0 1-16,0 0 2 0,0 0 4 0,0 0 5 16,-4 3 8-16,1-5 9 0,1-3 11 0,2-7 2 15,1-4-3-15,2-2-5 0,2-3-9 16,-1 0-6-16,3-3-13 0,0 0-16 0,2 6-13 15,1 0-5-15,0 4 1 0,0 3 2 0,2 2 4 16,2 2 1-16,2 2 4 0,0 3 4 0,3 1 0 16,-2 2 3-16,0 0-1 0,-1 2 3 15,-3-1-1-15,-3 2 2 0,0 1-1 0,-10-5 3 16,6 6-2-16,-5 0 0 0,-1 1 2 0,-4 0-3 0,-3 0-4 16,2 1-5-16,-1-2-10 0,2 1-25 15,-1 0-25-15,0 1-18 0,1-2-24 0,-1 1-32 16,0-1-38-16,0-3-50 0</inkml:trace>
  <inkml:trace contextRef="#ctx0" brushRef="#br2" timeOffset="114635.76">11801 7767 513 0,'0'0'140'0,"0"0"35"15,0 0 26-15,0 0 15 0,0 0 19 0,0 0-23 16,0 0-22-16,7-8-16 0,-1 1-27 15,-1 2-33-15,1 0-22 0,-1 0-14 0,4 1-20 16,4-1-16-16,6-3-12 0,8-1-14 16,5-2-9-16,2-2-7 0,4-3-34 0,1-2-40 15,3-1-32-15,2-3-44 0,-2 0-54 0,-4-2-60 16,-6 4-59-16</inkml:trace>
  <inkml:trace contextRef="#ctx0" brushRef="#br2" timeOffset="114953.93">11937 7643 552 0,'-13'2'156'15,"13"-2"35"-15,0 0 19 0,-7 5 19 0,1-1 16 16,1 0-44-16,5-4-33 0,-1 3-32 0,-3 2-34 16,3 1-36-16,1 3-18 0,0 1-18 0,0 2-16 15,0 3-4-15,0 2-7 0,0 2-3 0,-1 2 0 16,1 4 1-16,1 4-1 0,-1 2 3 0,0-1 0 15,0 2 0-15,-1-1 0 0,0 0 0 0,0 0 1 16,-1 0 0-16,-1 0 0 0,2-4-2 0,-3-5-1 16,2-1-1-16,-1-5 1 15,0-1 1-15,1-2-1 0,2-13-1 0,0 0 2 16,0 0-2-16,0 0 0 0,0 0 1 0,0 0-4 16,4 7 1-16,1-4-1 0,0-3-3 0,3-2-5 15,1-3-3-15,-1-2 0 0,6-1 2 0,7 1 5 16,4-4-6-16,6-3-16 0,-1 0-19 0,4-3-27 15,6-1-39-15,6-6-51 0,2 0-81 0</inkml:trace>
  <inkml:trace contextRef="#ctx0" brushRef="#br2" timeOffset="115268.17">12502 7782 247 0,'-12'0'110'0,"-1"3"20"0,1 1 24 0,-2 0 22 15,0 1 13-15,0 1-28 0,5-1-21 0,0-1-18 0,-2 1-22 16,3-1-19-16,-1 3-24 0,1 0-22 0,-2 1-15 15,4 0-7-15,-1 2-8 0,1-1-2 16,-1 1-3-16,1-1-9 0,1 0-12 0,2-1-9 16,3-8-11-16,-2 8-24 0,2-8-29 0,0 0-25 15,0 0-15-15,1 6 1 0,2-4 13 0,0-1 8 16,2-2 16-16,-1 0 36 0,3-1 52 16,-7 2 49-16,7-5 45 0,-2 0 26 0,2-4 19 15,1-1 8-15,-4 0 8 0,0 0 4 0,0 1-14 16,-1 2-16-16,-3 7-25 0,0 0-14 0,0 0-20 15,0 0-8-15,0 0-13 0,0 0-24 0,0 0-21 16,0 0-20-16,5-2-15 0,-2 4-3 0,2 3-2 16,3 3-1-16,-5 2-12 0,3 3-14 15,0 2-12-15,-1 0-12 0,3 1-22 0,0 0-40 16,1-6-50-16</inkml:trace>
  <inkml:trace contextRef="#ctx0" brushRef="#br2" timeOffset="115869.06">12621 7682 1149 0,'-6'-13'171'0,"-3"2"13"0,9 11 10 15,-6-7 12-15,6 7 9 0,0 0-86 16,0 0-33-16,0 0-14 0,0 0-10 0,0 0-5 16,0 0-2-16,0 0 1 0,0 0 13 0,0 0 2 15,0 0-10-15,0 0-6 0,0 0-3 0,0 0-8 16,0 0-7-16,0 0-15 0,0 0-19 15,0 0-10-15,0 0-3 0,0 0 1 0,0 0-1 16,0 0 2-16,0 0-1 0,0 0 0 0,0 0-1 16,0 0 0-16,0 0 3 0,0 0-1 0,0 0 2 15,0 0 0-15,0 0 0 0,0 0 3 0,0 0 3 16,0 0 0-16,0 0-1 0,0 0 1 0,0 0 1 16,0 0 3-16,0 0 1 0,0 0 1 0,0 0-3 15,0 0-1-15,0 0 1 0,0 0-4 0,0 0-4 16,0 0 0-16,0 0-1 0,0 0-4 15,0 0 3-15,0 0 4 0,0 0 7 0,0 0 6 16,0 0 7-16,0-4 1 0,1 1 2 0,1 2 2 16,2-1 1-16,1 2-4 0,-1-3-5 0,0 1-1 15,2 0-6-15,0-2-3 0,3 1-5 0,-4-1-2 16,0 0-3-16,0-2-1 0,2 2-3 0,0-1-2 16,2 3-3-16,-2-2-8 0,1 2-5 0,-1 1-9 15,-7 1-7-15,0 0-7 0,0 0-10 0,0 0-10 16,6 1-7-16,-6-1-2 0,4 2 0 0,-1 4 4 15,-1 1 5-15,-3 3 9 0,1 3 9 0,0 1 11 16,1 4 8-16,0 0 11 16,0 4 6-16,0 0 5 0,2 1 2 0,0 0-1 15,1 1 1-15,0-1-1 0,0-1 1 0,-1-1 0 16,0 0-3-16,-1-1 1 0,0-3-1 0,0-1 2 16,-1-1-1-16,0-1 1 0,0-3 0 0,-1-1-2 15,0-1 3-15,0-9-3 0,0 0 2 0,0 0-4 16,-2 6 0-16,-2-1-2 0,-1 0-6 0,1-3-1 15,-1 0-2-15,-2 1 2 0,0-2 0 0,-1 1 0 16,-2-2 1-16,-1 2-2 0,2 0-11 0,-2-2-13 16,1 0-24-16,1-1-31 0,-2-2-42 15,1-2-68-15,2-2-79 0</inkml:trace>
  <inkml:trace contextRef="#ctx0" brushRef="#br2" timeOffset="116284.79">13057 7587 465 0,'-12'-1'209'0,"-4"3"26"15,3-2 22-15,13 0 22 0,0 0 10 16,0 0-62-16,0 0-58 0,0 0-41 0,0 0-29 16,0 0-26-16,0 0-22 0,0 0-23 0,0 0-12 15,-7 0-12-15,0 0-5 0,10 0-3 0,8 0-5 16,-1 3 2-16,0 2 0 0,4 0 1 15,1-1 1-15,3 2 2 0,4 0 2 0,-5 2 2 16,4 1 0-16,0-1-1 0,3 0 0 0,0-2-1 16,0 0 1-16,3 1-3 0,-4-1 0 0,1 0-1 15,-4-1 1-15,-4-1-1 0,-1 0 1 0,-15-4 2 16,0 0-1-16,0 0 4 0,0 0 2 0,0 0 6 16,0 0 5-16,0 0 7 0,0 0 3 0,0 0 6 15,0 0 5-15,0 0 0 0,6 5-2 0,-2 0-7 16,-4-1-7-16,-5 0-4 0,-1 3-9 0,-7 0-5 15,1 3-3-15,-4 3-2 0,-1 1 0 16,-3 2 1-16,4 2 2 0,0 0-2 0,1 2 4 16,-1 0 32-16,0 0-34 0,1 1-3 0,0-2 1 15,2 1-8-15,1-3-25 0,1-2-29 0,1-3-29 16,1-1-67-16,2-1-9 0,1-2-42 16,6-8-54-16,0 0-43 0</inkml:trace>
  <inkml:trace contextRef="#ctx0" brushRef="#br2" timeOffset="117001.25">13776 7522 334 0,'-7'-3'94'0,"7"3"22"0,0 0 11 16,-7-2 19-16,7 2 13 0,0 0-10 0,-5 0-13 15,5 0-15-15,0 0-13 0,-9-1-18 16,9 1-5-16,0 0-17 0,0 0-10 0,0 0-11 15,0 0-10-15,0 0-8 0,0 0-5 0,0 0-4 16,0 0-6-16,0 0 0 0,0 0-2 0,0 0-1 16,0 0-1-16,0 0-2 0,0 0-1 0,0 0 1 15,0 0 0-15,0 0 2 0,0 0-3 16,0 0 0-16,-6-3 0 0,6 3-1 0,0 0 2 16,0 0-2-16,0 0-1 0,0 0-2 0,0 0 1 15,0 0-1-15,0 0 0 0,0 0 3 0,-6-2-3 16,6 2 2-16,0 0 5 0,0 0 3 0,0 0 4 15,0 0 0-15,0 0-1 0,0 0-2 0,0 0-4 16,0 0-3-16,-1 2-9 0,2 2-5 0,0 3-4 16,1 3 1-16,0 3 0 0,0 3 0 15,2 1 3-15,1 2 2 0,0 5 2 0,-2-1 3 16,-3-3 0-16,-2 1-3 0,1-3 3 0,-1-4-1 16,0-3 1-16,-2-1 0 0,4-10 1 0,0 0 2 15,0 0-1-15,0 0 4 0,0 0-2 0,0 0-2 16,0 0-4-16,0 0-3 0,0 0-2 0,0 0-3 15,0 0-2-15,-3 2-6 0,1-2-5 0,0-2-2 16,1-2 0-16,1-3-5 0,1-4-17 0,0-6-6 16,0-3-3-16,3-3 4 0,2-3 2 0,0 3 5 15,4-2 0-15,-1 0 10 0,4 2 13 16,-2 2 10-16,4 4 3 0,-3 3 5 0,4 4 1 16,-1 6 4-16,-3 2 2 0,2 4-1 15,-2 1 2-15,0 3 2 0,-2 0-1 0,-4 1 1 16,-1 0 2-16,0 1 1 0,-3 1 1 0,-2-1 1 15,1 2 0-15,-4-1 1 0,-2 0-2 0,0 1-2 16,0 0-1-16,-1 0-4 0,-1 0-9 0,0 0-19 16,0-1-23-16,1 1-33 0,-2-2-33 0,0-2-41 15,8-6-52-15</inkml:trace>
  <inkml:trace contextRef="#ctx0" brushRef="#br2" timeOffset="117452.95">14211 7217 224 0,'-7'-4'58'0,"1"7"11"0,6-3 5 16,-8 0 19-16,8 0 16 0,0 0-7 0,0 0 5 16,0 0 2-16,0 0-11 0,0 0-10 15,0 2-5-15,0-2-18 0,3 2-15 0,4 1-9 16,1-2-9-16,5 1-1 0,3 3 12 0,2-5 5 0,3 0 1 16,4 0-1-16,-4-1 2 0,4 0-6 15,0-1-20-15,3-2-33 0,-2-3-30 0,2-2-32 16,-4-1-27-16,0 2-25 0,-4 0-25 0,-4 0-25 15,-3 3-16-15</inkml:trace>
  <inkml:trace contextRef="#ctx0" brushRef="#br2" timeOffset="117722.34">14322 7216 216 0,'-15'3'93'0,"2"1"26"16,4-1 21-16,0 1 10 0,3 0 1 0,1 3 2 15,1 5-9-15,1 2-13 0,1 0-22 16,-2 3-27-16,2 3-21 0,-1 2-9 15,2 4 29-15,0 4-2 0,-2 0-15 0,0 0-6 16,3-4-4-16,-2 2 2 0,0 0 1 0,2 0-1 16,-2 0-29-16,1-3-22 0,0-3 0 0,0-5 0 15,1 1-1-15,-1 0 0 0,1 0 0 0,0-3-1 16,1-2 0-16,0-1-2 0,1-1 1 0,0-1 1 16,0-1-2-16,-2-9-4 0,0 0-8 0,3 7-9 15,3-3-6-15,-6-4-2 0,6 4-2 0,0-4-2 16,2 0 4-16,2-3 2 0,1-1 11 0,3-2 5 15,4-3-23-15,4-2-28 0,1-2-36 16,2-2-33-16,2-2-36 0,-1-3-33 0,2-1-35 16</inkml:trace>
  <inkml:trace contextRef="#ctx0" brushRef="#br2" timeOffset="118069.05">14634 7402 333 0,'0'0'57'0,"0"0"5"0,0 0 7 15,-2-8 17-15,-2 5 23 0,-1 3-10 0,2 3-8 16,-1 5-4-16,-1 2 0 0,-1 3-1 0,3 1 4 15,0 0-15-15,0 1-21 0,2-2-13 16,0 1-7-16,-2 2-7 0,0 0-7 0,1-1-5 16,-2 0-9-16,1 0-2 0,-1-2 1 0,0 0-1 15,0-1-6-15,1-2-12 0,1-1-13 16,2-9-14-16,0 0-14 0,0 0-13 0,0 0-12 16,0 0-7-16,1 4 4 0,3-2 7 0,0-1 11 15,-1-1 11-15,1-2 14 0,5-1 11 0,-2-1 10 16,3 0 8-16,3 0 5 0,-1-1 5 0,-2 3 2 15,2 2 8-15,-1-1 2 0,1 1 12 0,3 1 8 16,-1 0 5-16,2 2 10 0,-1 0 12 0,-3 0 9 16,-1 0 6-16,0 2 6 0,-3-1 0 0,-3 1-1 15,0 0 0-15,-5-5-6 0,0 5-6 0,-1-1-8 16,-3 1-10-16,0-1-9 0,-3 2-10 0,-2 0-6 16,1 0-8-16,0-2-2 0,-3 2-6 0,-3 0-3 15,1 1 1-15,-4 0-10 0,-2-1-17 16,0-2-22-16,-1-1-27 0,0-1-34 0,2-4-54 15,-2-1-62-15</inkml:trace>
  <inkml:trace contextRef="#ctx0" brushRef="#br2" timeOffset="118517.58">14672 7219 408 0,'0'0'86'0,"0"0"17"0,0 0 22 0,0 0 15 15,0 0 13-15,0 0-23 0,4-13-13 0,-4 13-9 16,0 0-9-16,5-3-12 0,0 0-15 0,2 3-8 15,3-1-9-15,2 2-4 0,-1 0-7 16,5 0-1-16,-1-2-1 0,3 1 0 0,-1 2-1 16,-1-3-1-16,-1 1 1 0,-2 0 0 0,-2-1 6 15,-2-1 1-15,-9 2 2 0,0 0 3 0,0 0 6 16,0 0 1-16,0 0 2 0,10-1-1 0,-10 1-3 16,0 0 1-16,0 0-4 0,0 0 1 0,0 0-11 15,0 0-4-15,0 0-7 0,0 0-6 0,4 2-3 16,-4-2-6-16,4 4-8 0,-1 5-7 0,-1 1-1 15,0 6-3-15,0 4-1 0,0 3-2 0,1 7-1 16,1 7 1-16,1 3 2 0,0 2-2 0,0 1 0 16,1 1 3-16,-1 0 0 0,2-2 0 15,-3-2 1-15,1-1-2 0,-2-2 0 0,0-6 1 16,-1-1 0-16,1-4-2 0,-1-3 1 16,-1-3 1-16,2-3-1 0,-5-2 1 0,4-5 1 15,-2-10 2-15,0 0-3 0,0 0 2 0,-3 9 1 16,1-2 1-16,2-7 1 0,0 0-1 0,0 0 0 15,-4 4-2-15,-1-2 0 0,5-2-4 0,-4 0-8 16,-3 0-7-16,0-1-6 0,-2 2 1 0,1-1-2 16,-7 2 1-16,2 2-7 0,-7-2-18 0,-1 4-17 15,-4-3-24-15,-2 3-43 0,-2-1-59 0,-3-2-79 16</inkml:trace>
  <inkml:trace contextRef="#ctx0" brushRef="#br2" timeOffset="120152.06">15272 7467 188 0,'-8'3'34'15,"-2"-2"7"-15,3 0 7 0,-1 0 6 0,8-1 4 16,0 0-8-16,0 0-8 0,0 0-5 0,-6 2-6 16,6-2-4-16,-8 2-3 0,8-2-1 0,0 0 4 15,0 0 8-15,0 0 11 0,0 0 10 0,0 0 6 16,0 0 4-16,0 0 2 0,-6 1 0 0,6-1-6 16,0 0-8-16,0 0-10 0,0 0-10 0,0 0-10 15,0 0-6-15,0 0-5 0,0 0-4 0,0 0-4 16,0 0-1-16,0 0-2 0,0 0-1 15,0 0 1-15,0 0-1 0,0 0 1 0,0 0 0 0,0 0 3 16,0 0-1-16,0 0 2 0,0 0-2 16,0 0 2-16,0 0-2 0,0 0 0 0,0 0-1 15,0 0-1-15,0 0-1 0,0 0-1 0,0 0 2 16,0 0-5-16,0 0-3 0,0 0-3 0,0 0-1 16,0 0 0-16,0 0-1 0,0 0 0 0,0 0-1 15,0 0 4-15,0 0 2 0,0 0 2 0,0 0 3 16,0 0-1-16,0 0 2 0,0 0 0 0,0 0 2 15,0 0-2-15,0 0 1 0,0 0 3 0,0 0 2 16,0 0 2-16,0 0 5 0,0 0 4 0,0 0 4 16,0 0 5-16,0 0 4 0,0 0 2 0,0 0 2 15,0 0-1-15,0 0-4 16,0 0-3-16,0 0-5 0,0 0-1 0,0 0-8 16,0 0 0-16,0 0-4 0,0 0-1 0,1-1-3 15,2 1 2-15,1-1-3 0,2-1-2 0,0 1 2 16,0 0-3-16,-6 1-3 0,6-1 2 0,-6 1 1 15,0 0-2-15,0 0 2 0,0 0 0 0,0 0 0 16,0 0 0-16,0 0 2 0,0 0-2 0,0 0 1 16,0 0 1-16,0 0 0 0,0 0 0 0,0 0 1 15,0 0 0-15,0 0-2 0,0 0 2 0,0 0-2 16,0 0 1-16,0 0-4 0,0 0 1 0,0 0-2 16,0 0-1-16,0 0 1 0,0 0-1 0,0 0-2 15,0 0 2-15,0 0 1 0,0 0 0 0,0 0 0 16,0 0 3-16,0 0 0 0,0 0-1 0,0 0 2 15,0 0-1-15,0 0 0 0,0 0 2 16,0 0-1-16,0 0-4 0,0 0-4 0,0 0-5 16,0 0-12-16,0 0-12 0,0 0-12 0,0 0-14 15,0 0-16-15,0 0-12 0,0 0-15 0,0 0-10 16,0 0-6-16,0 0-11 0,0 0-11 0</inkml:trace>
  <inkml:trace contextRef="#ctx0" brushRef="#br2" timeOffset="121140.78">15712 7256 323 0,'0'0'112'16,"1"-7"18"-16,-1 7 15 0,0 0 15 0,0 0 13 15,0 0-23-15,0 0-19 0,-1-5-15 0,1 5-7 16,-1-4-11-16,1 4-10 0,-4-1-8 0,0-1-6 16,4 2-13-16,0 0-9 0,0 0-7 0,-6-2-9 15,6 2-8-15,0 0-6 0,0 0-6 0,0 0-6 16,0 0-3-16,0 0-1 0,0 0-5 0,0 0-1 15,0 0 0-15,0 0 1 0,0 0 1 0,0 0-1 16,0 0 0-16,-5-4-1 0,5 4 0 0,0 0 2 16,0 0-1-16,0 0 1 0,0 0-2 0,0 0 0 15,0 0 1-15,0 0 1 0,0 0 1 16,0 0-1-16,0 0 1 0,0 0 2 0,0 0 6 16,0 0 9-16,0 0 12 0,0 0 14 0,0 0 12 15,0 0 11-15,0 0 10 0,0 0 7 0,0 0 3 16,0 0-1-16,0 0-10 0,0 0-8 0,0 0-10 15,0 0-9-15,0 0-10 0,0 0-10 0,0 0-8 16,0 0-9-16,0 0-4 0,0 0-8 0,0 0-2 16,-4 0-5-16,8 6-1 0,1 0 0 0,4 2 0 15,2 3 2-15,3 3-1 0,4 1 2 0,2 3 1 16,4 3 2-16,-4-1 0 0,6 1 0 16,1 0 0-16,2-2 0 0,0-1 2 15,-1-1-2-15,-1-3 0 0,-2-1 0 0,-1-1 0 16,-3-2 0-16,-1-2 1 0,-4 0 1 0,-2-2-1 15,-4 0 1-15,0-2-1 0,-1-1 1 0,-9-3-2 16,0 0 1-16,0 0-4 0,0 0-5 0,0 0-8 16,0 0-8-16,0 0-13 0,0 0-15 0,0 0-19 15,7 1-21-15,-7-1-18 0,0 0-17 0,5-2-22 16,-3-1-18-16,0 0-15 0,0-7-85 0</inkml:trace>
  <inkml:trace contextRef="#ctx0" brushRef="#br2" timeOffset="121444.08">16109 7157 498 0,'-7'-4'161'0,"-1"3"19"0,8 1 8 15,-10 2 9-15,3 1-1 0,0 3-26 0,-3 4-31 16,-2 3-25-16,-2 2-22 0,-1 3-17 0,2 3 3 16,-4 6 20-16,-1-1 18 0,-1 4-31 0,-1 1-46 15,1-1 25-15,0 2-1 0,3-2 17 16,-1-2-11-16,0 1-28 0,2-1-18 0,1-3-2 15,1-2 35-15,1-3-36 0,0-1-3 0,3-3-17 16,2-3-1-16,2-2 1 0,-1-3-2 0,6-8 2 16,-5 7-1-16,5-7 2 0,0 0 1 0,-3 5-1 15,3-5 2-15,0 0-2 0,0 0 4 16,0 0-1-16,0 0 3 0,0 0 0 0,0 0 0 16,0 0 1-16,0 0 1 0,0 0-1 0,0 0 1 15,0 0-2-15,0 0-6 0,0 0-16 0,0 0-25 16,0 0-28-16,0 0-39 0,-2-1-51 0,2 1-69 15,-4-3-102-15</inkml:trace>
  <inkml:trace contextRef="#ctx0" brushRef="#br2" timeOffset="123733.04">4833 4129 320 0,'-5'3'98'0,"-2"0"16"0,-1 3 18 16,0-1 15-16,-1 2 14 0,-2 0-18 0,11-7-13 16,0 0-12-16,-4 4-15 0,4-4-8 15,0 0-12-15,0 0-9 0,-5 2-8 16,0 1-6-16,0-1-7 0,5-2 0 0,0 0 7 15,0 0 5-15,0 0 6 0,0 0 7 0,0 0 4 16,0 0 4-16,0 0 8 0,0 0-1 0,0 0-8 16,0 0-9-16,0 0-7 0,0 0-8 0,0 0-10 15,0 0-8-15,0 0-14 0,3 1-6 0,0 0-9 16,1-2-2-16,3-1-5 0,4-1-3 0,0-2-1 16,7-1 0-16,7-3 1 0,5-1 0 0,3-1 1 15,-2 0 0-15,-1-1-1 0,2 0-3 0,-3 0-7 16,-1 2-3-16,-1 0-6 0,-5 2-4 0,-7 1-11 15,-3 3-14-15,-12 4-22 0,0 0-22 16,0 0-19-16,0 0-29 0,0 0-32 0,0 0-37 16,0 0-40-16,0 0-37 0,0 0-29 0</inkml:trace>
  <inkml:trace contextRef="#ctx0" brushRef="#br2" timeOffset="124005.8">4921 4111 623 0,'-22'7'134'0,"1"0"30"0,3 0 27 0,5-2 26 15,5 0 26-15,8-5-21 0,0 0-9 0,-9 4-7 16,9-4-11-16,0 0-11 0,0 0-15 16,0 0-9-16,0 0-9 0,0 0-9 0,0 0-8 15,0 0-13-15,0 3-15 0,2-2-16 16,1 0-8-16,3-2-14 0,0 0-17 0,2 0-11 16,1-3-14-16,5 1-2 0,7-4-2 0,4-2-5 15,0 1-5-15,4-3 0 0,0 0-2 0,2 1-2 16,0-3-4-16,4 0-4 0,-2 0-2 15,-2 0 0-15,-7 2 1 0,-6 3-1 0,-2 1-5 0,-4 1-10 16,-3 0-12-16,-9 6-21 0,0 0-21 0,0 0-26 16,0 0-31-16,0 0-27 0,0 0-29 0,0 0-33 15,0 0-30-15,0 0-29 0,0 0-39 0,0 0-36 16</inkml:trace>
  <inkml:trace contextRef="#ctx0" brushRef="#br2" timeOffset="129667.93">11695 8901 559 0,'-8'8'50'0,"3"2"20"0,0 2 31 16,1 8 15-16,2 2 1 0,3 6-32 16,1 4 4-16,-1 1 3 0,1 3-3 0,1 2-20 15,1 0-29-15,1 0-16 0,-1-1-1 0,0-5-11 16,1-1-10-16,-1-6-7 0,0-3-7 0,1-2-24 16,0-4-27-16,-2-3-42 0,0 0-38 0,-3-13-41 15</inkml:trace>
  <inkml:trace contextRef="#ctx0" brushRef="#br2" timeOffset="129970.18">11628 8966 696 0,'-4'-13'160'0,"4"13"21"0,0 0 20 0,0-9 15 16,1 3 12-16,2 2-43 0,2 2-39 0,2 1-27 15,0-3-24-15,2 1-16 0,2 2-17 0,4-2-12 16,1-1-12-16,1 2-10 0,4 0-2 0,1-1-10 15,-1 2-6-15,1 1-4 0,2 1-3 0,0-1-3 16,-4 4-2-16,-1-1 0 0,-6 3-3 0,-1-1 1 16,-4 2 3-16,-4 2-1 0,0 1 2 0,-2 0 0 15,-4 1 0-15,-3 2-3 0,1 0-4 16,-4 3 0-16,1 0-1 0,-4 3-2 16,-1-1-1-16,-2-1-1 0,-2 0 3 0,-2-2 3 15,-1 2 3-15,0-3 0 0,1-2-1 0,0-3-2 16,1-3-1-16,1-2-3 0,1-2 1 0,1-3-4 15,2-1-6-15,2-2-12 0,2-1-14 0,0-1-26 16,1-2-24-16,2-2-49 0,3-5-106 0</inkml:trace>
  <inkml:trace contextRef="#ctx0" brushRef="#br2" timeOffset="130234.22">12192 8618 709 0,'-16'4'136'0,"0"0"24"0,3-2 21 15,13-2 15-15,-10 1 16 0,10-1-26 0,0 0-24 16,0 0-22-16,0 0-22 0,0 0-18 0,0 0-16 16,0 0-14-16,0 0-10 0,-2 0-13 0,5-1-9 15,0-2-11-15,4-1-6 0,3 0-7 16,4-1-6-16,5-3-2 0,6-2-7 0,3-1-11 15,6-2-19-15,-1-1-28 0,0 1-35 0,4-3-44 16,-1 2-47-16,-3 0-54 0,-3 3-60 16</inkml:trace>
  <inkml:trace contextRef="#ctx0" brushRef="#br2" timeOffset="130636.19">12176 8571 707 0,'-11'2'122'16,"2"-1"11"-16,9-1 14 0,-8 2 10 0,4 4 4 16,1-1-42-16,3 3-38 0,-1 2-16 0,2 4 0 15,1 3 11-15,0 7 9 0,0 1-1 16,2 4-2-16,-1 0-4 0,-2 4 4 0,0 2-10 0,0 1-6 16,0 0-23-16,-2 0-24 0,1-1-6 15,-1-1-3-15,1 0 3 0,-2-3-6 0,1-1-6 16,-1-2 1-16,1-2 1 0,1-4-1 0,-3-2 0 15,2-4-1-15,1-4-1 0,0-12 2 16,0 0 0-16,0 0 4 0,0 0 5 0,0 0 11 16,0 0 13-16,0 0 12 0,0 0 9 0,4 7 5 15,0-3 4-15,0-1 2 0,2-3 1 0,1-2-9 16,-1-1-12-16,3-1-12 0,1 1-5 0,3-2-2 16,6 1-4-16,3-1-3 0,2 0-5 0,4-1-2 15,2 0 0-15,1 0 0 0,1-1-2 16,-1-1-5-16,1 2 0 0,-5-1-3 0,-5 3-1 15,-5-3 0-15,-5 3 0 0,-12 4-2 0,0 0-2 16,0 0-8-16,0 0-14 0,0 0-12 0,0 0-20 16,0 0-26-16,0 0-26 0,0 0-23 0,0 0-29 15,0 0-19-15,0 0-13 0,0 0-20 0,2-4-14 16,-2 3-15-16,-2-1-26 0</inkml:trace>
  <inkml:trace contextRef="#ctx0" brushRef="#br2" timeOffset="131456.4">12846 8798 342 0,'-8'-4'123'0,"1"2"21"0,7 2 20 0,0 0 15 15,-10-3 11-15,3 0-40 0,0 3-29 0,1-1-24 16,0 1-17-16,-2 1-20 0,1 1-21 15,-1-1-18-15,0 2-8 0,0 1-7 0,1 3-5 16,-1 4-2-16,-1-1-2 0,-1 2-1 16,2 1-2-16,0 4 3 0,0 2-4 0,2 0-7 15,0 0-11-15,4 0-11 0,1 1-18 0,2-3-11 16,2-2-15-16,4 0-9 0,0-4-16 0,2-2 7 16,1-5 8-16,1-4 8 0,3 0 24 0,-2-4 14 15,0-6 23-15,3 0 18 0,-4-4 38 0,3-1 19 16,-3-2 22-16,0 1 26 0,-2 0 14 0,-1-1 16 15,-3 1 8-15,1 3 13 0,-1 1-5 0,-3 1-4 16,-1 3-8-16,-1 8-13 0,0 0-14 0,0 0-11 16,0 0-15-16,0 0-20 0,0 0-18 15,0 0-16-15,0 0-10 0,0 0-15 0,0 0-8 16,0 0-8-16,-1 1 0 0,1 3-1 0,0 2 0 16,0 5 5-16,0 1 1 0,1 2 1 0,1 0-11 15,0 1-17-15,-1 2-20 0,1-7-25 0,3-1-33 16,-5-9-37-16,5 6-32 0,-5-6-36 0,4 4-29 15,4-4-23-15</inkml:trace>
  <inkml:trace contextRef="#ctx0" brushRef="#br2" timeOffset="131884.92">12967 8583 612 0,'-13'-3'137'16,"1"0"18"-16,12 3 24 0,0 0 14 0,0 0 18 15,0 0-33-15,0 0-22 0,0 0-22 0,0 0-18 16,0 0-10-16,0 0-20 0,-3-1-12 0,3 1-16 16,4-1-10-16,4 0-11 0,7 0-7 0,4 0-1 15,3 1 0-15,3-1-3 0,1-1-1 0,0 0-3 16,-5 1-1-16,-3 2-2 0,1 0-5 0,-5 0-6 16,-1 3-8-16,-13-4 0 0,0 0 2 0,0 0-1 15,0 0 2-15,0 0 3 0,0 0 1 0,8 2 1 16,-4 2 2-16,-2 2 0 0,-1 4 0 0,2 3 3 15,1 4-1-15,1 5 11 0,0 4 7 0,2 4-1 16,-1 2 0-16,1 4 0 0,3 3 5 16,2 3 0-16,0 4-3 0,0 1-8 15,0 2-9-15,0-3 0 0,-2 0 2 0,1 0-4 16,-2-3-3-16,0-4-3 0,-2-4-1 0,0-2-2 16,-4-8 0-16,2-5 0 0,-4-7 1 0,-1-13 2 15,0 0 0-15,0 0 2 0,0 0 2 0,0 0-3 16,-1 9 0-16,1-9-4 0,-5 6-5 0,2-4-3 15,-2-1-5-15,-2-2-6 0,2-1-4 0,-4-1 4 16,1 1-3-16,-4 2 4 0,-3 0 0 0,1 2 3 16,-5 3-2-16,0-1-13 0,-2 1-14 15,-1 0-24-15,-2 1-36 0,1-1-44 0,0 1-52 16,3-3-62-16,5 1-71 0</inkml:trace>
  <inkml:trace contextRef="#ctx0" brushRef="#br2" timeOffset="133013.96">14388 8648 291 0,'0'0'101'16,"0"0"17"-16,0 0 15 0,0 0 14 0,0 0 12 16,0 0-19-16,0 0-18 0,0 0-10 0,0 0-9 15,0 0-4-15,0 0-1 0,0 0-5 0,0 0-2 16,0 0-8-16,0 0-7 0,0 0-5 0,3-4-10 15,2 0-9-15,-10 1-11 0,0 2-8 0,-4-1-8 16,-4 1-4-16,-3 3-4 0,-4 0-5 16,-2 1-1-16,-2 1-1 0,1 1-2 0,1 0-1 15,-1 0-2-15,-2 1-2 0,0 1-1 16,1-1 1-16,2-1 0 0,1 2-1 0,0 0-2 16,2-1 0-16,2-1 0 0,-2 1 0 0,0 1 0 15,3-3 0-15,1 1-2 0,2 0 2 0,1-2 0 16,3 0-1-16,9-3 1 0,0 0 0 0,0 0 0 15,0 0 1-15,0 0 1 0,0 0-2 0,0 0-2 16,0 0 2-16,0 0-1 0,0 0-3 0,0 0-8 16,-9-1-6-16,9 1-12 0,0 0-15 0,0 0-19 15,0 0-16-15,0 0-27 0,0 0-21 0,-4-2-25 16,2 0-29-16,1-3-21 0</inkml:trace>
  <inkml:trace contextRef="#ctx0" brushRef="#br2" timeOffset="133457.01">14137 8525 477 0,'0'0'126'15,"0"0"17"-15,0 0 14 0,0 0 10 0,0 0 5 16,0 0-34-16,0 0-34 0,0-4-23 16,-3 3-25-16,0 1-13 0,-4 2-15 0,-3 3-10 15,1 2-5-15,-5 2-2 0,-2 2-1 0,-3 3-1 16,-2 2 1-16,4 0-2 0,0 1-1 0,-3 0 2 15,0 0-1-15,1-1-2 0,0 0-2 0,0-1 1 16,4 0-3-16,2-1 0 0,0-2 0 16,3 0 0-16,-1-3-2 0,3 0 0 0,0 0 0 15,4-2-2-15,4-7 1 0,0 0 0 0,0 0-1 16,0 0 2-16,0 0 3 0,0 0 3 0,0 0 1 16,-1 6 4-16,3-2 3 0,1 0 0 0,1-3 1 15,1 2 0-15,2 1 6 0,4 0 10 0,1 2 13 16,6 1 6-16,5 0 4 0,-3 1-1 0,0 2 2 15,0 1-4-15,3 0-5 0,-1 0-11 0,1-1-12 16,-2-1-9-16,-2-1-7 0,-4-1 0 0,-4-2-1 16,-4 1-1-16,-7-6 0 0,7 4-4 15,-2 3-2-15,-5-7-1 0,5 5-1 0,-5-5 0 16,2 5 2-16,-2 0-3 0,0-5-8 0,0 0-6 16,0 0-6-16,-2 4-9 0,-3 0-2 0,5-4-6 15,0 0-7-15,0 0-7 0,0 0-7 16,0 0-10-16,0 0-18 0,-4 1-16 0,4-1-25 15,0 0-26-15,-4 0-29 0,4-2-21 0,1 0-18 16</inkml:trace>
  <inkml:trace contextRef="#ctx0" brushRef="#br2" timeOffset="134068.57">14982 8263 267 0,'0'0'28'0,"0"-6"21"15,-1 8 9-15,-2 5 16 0,0 6 11 0,-2 9 5 16,2 6 4-16,-4 7 17 0,3 3 11 0,-1 3-12 16,1 4 0-16,0-7-15 0,-1-2-10 15,0-2-27-15,3-2-7 0,-3-5-19 16,-1-2-5-16,4-5-3 0,-1-2-7 0,-1-4 0 16,1-1-1-16,0-1-1 0,1-1 0 0,1-2 0 15,1-9-4-15,0 0-5 0,0 0-2 0,0 0 2 16,0 0 2-16,0 0 7 0,0 0 7 0,0 0 4 15,0 0 12-15,0 0 8 0,-1 1 11 0,2-1 5 16,3-3 5-16,-1-3 2 0,5-2-9 0,-1-2-4 16,4-3-15-16,-2-1-14 0,7-1-11 15,-4 0-8-15,2 6-5 0,-1 0-7 0,-3 0 4 16,3 2 1-16,-2 1 6 0,3 3 10 0,-4 2 7 16,1 1 2-16,2 1-1 0,-2 0-1 0,-1 1-4 15,2 2-2-15,-2 1-2 0,-1 3-2 0,1 0-4 16,-4 1-3-16,-2 0 1 0,0 1 0 0,-3 2 1 15,-1 1 1-15,0 1 2 0,0 0-4 0,-4 2 1 16,1-3 1-16,-2 1-2 0,-1 0 2 0,-1 1 0 16,-1-1-2-16,-1 0-2 0,-2-4-2 0,1 2-1 15,-1-2 1-15,-3-3 1 0,-3 0-3 0,0 0 0 16,-1-4 1-16,0 1 0 0,-2-4 0 16,3 0-2-16,-2 0-1 0,0-4-3 15,0-3-5-15,1 0-18 0,5-1-19 0,2-4-34 0,0-3-34 16,4-3-47-16,1-3-74 0,2-4-68 15</inkml:trace>
  <inkml:trace contextRef="#ctx0" brushRef="#br0" timeOffset="142752.09">20513 2122 279 0,'2'7'78'0,"-2"-7"17"0,0 0 18 0,0 0 16 16,0 0 13-16,0 0-6 0,0 0-3 15,3 5-3-15,-3-5-9 0,0 0-10 0,0 0-7 16,7 3-11-16,1-2-10 0,2-2-12 0,-1-2-17 16,4-3-15-16,2-3-9 0,6-3-7 0,4-4-11 15,4-4-4-15,3-1-6 0,0 1 0 0,-1-4-1 16,2 1-1-16,1 0 2 0,-3 1-2 15,0 4 1-15,-4-2 2 0,-1 4 5 0,-5 3 6 16,-3 1 5-16,-3 3 5 0,-1 3 6 0,-5 1 5 16,-1-1 6-16,0 1 6 0,-8 5-1 0,0 0 1 15,0 0-1-15,0 0 0 0,0 0-5 0,0 0-3 16,0 0-4-16,0 0-7 0,0 0-6 0,0 0-5 16,0 0-4-16,0 0-5 0,0 0 0 0,0 0-2 15,0 0-4-15,5-7 0 0,-1 3 1 16,-4 4-2-16,0 0-6 0,0 0-1 0,4-4-4 0,0 1-3 15,-4 3-3-15,4-6-7 0,-4 6-10 0,2-6-10 16,-2 6-13-16,3-5-18 0,-3 5-19 0,0 0-22 16,2-7-30-16,0 2-35 0,3-1-44 15,1 0-49-15</inkml:trace>
  <inkml:trace contextRef="#ctx0" brushRef="#br0" timeOffset="143484.96">21181 1614 429 0,'-5'-4'90'0,"5"4"11"0,0 0 8 0,0 0 2 0,0 0 3 16,-6 0-32-16,2 2-16 0,-1 5 5 0,0 1-16 15,3 6-6-15,2 3-3 0,1 8 9 16,0 4 10-16,2 3 3 0,-2 3-7 0,2-1-22 16,0 1-2-16,0-5-1 0,0 2 0 0,1-4-9 15,-1 0-7-15,0-7 4 0,-1-2 4 0,0-2 5 16,-1-2 4-16,2-1-3 0,-2-3-5 16,1 2 0-16,-1-5-4 0,-1-8-5 0,0 0-6 15,0 0-3-15,0 0-2 0,0 0 1 0,0 0-2 16,0 0 2-16,0 0 1 0,0 0 6 0,0 0 7 15,0 0 5-15,0 0 3 0,0 0 6 0,0 0 5 16,1 3 2-16,1-5 0 0,-1-1-6 16,2-2-11-16,-1-3-5 0,2-2-8 0,1-1-5 15,0-1-7-15,-1-2-6 0,4 0-3 0,-1 5-2 16,-1 1 2-16,2 1 1 0,-1-1 0 0,3 1-2 16,-1-1 3-16,1 2-2 0,4 0-1 0,-3 0 3 15,3 0-2-15,0 0 2 0,0 1-2 0,2 1 4 16,-1 3-1-16,-1-1 2 0,-3 4 1 0,0-2-2 15,-2 4 11-15,-3 2 0 0,-2 1 3 0,0 2-1 16,-4 3 2-16,0-1 2 0,-1 2 5 0,-2 0 7 16,-1 0-7-16,1 1-3 0,-1-1 0 15,-1-1-2-15,-1 0 1 0,-1 0-3 0,0-1-3 16,-2-2-6-16,0 0 0 0,-2 0 0 16,2-1-1-16,-4-1 0 0,3-1 0 0,1-2 0 15,-3 0-2-15,3-4 2 0,-1 0 0 0,-1 0 1 16,1-2 1-16,1-2 1 0,-2-1-2 0,3 0 2 15,-4-1-1-15,2 1 0 0,0-2-2 0,2 0-5 16,0 0-8-16,2 0-17 0,1-1-29 0,1 0-42 16,1 0-43-16,0-1-66 0,0 1-69 0</inkml:trace>
  <inkml:trace contextRef="#ctx0" brushRef="#br2" timeOffset="151652.76">5342 4753 101 0,'-7'2'38'0,"7"-2"6"0,-8 2 4 0,1 0 3 0,-1 1 4 0,1-1-10 15,-1 1-9-15,0-1-7 0,-2 0-3 0,3 1-5 16,-2-2-1-16,2 2-2 0,7-3-2 16,-7 2 0-16,7-2 0 0,-7 3 6 0,7-3 5 0,-7 3 8 15,7-3 9-15,0 0 9 0,0 0 10 16,0 0 6-16,0 0 12 0,0 0 8 0,0 0 5 15,0 0 5-15,0 0 3 0,0 0 2 0,0 0-3 16,0 0 0-16,0 0-6 0,0 0-12 0,0 0-9 16,0 0-11-16,0 0-5 0,0 0-7 0,0 0 0 15,0 0-6-15,0 0-7 0,3 0-1 0,0-1-7 16,1 0-5-16,3-2-10 0,0 2-7 16,2-2-8-16,3-1-1 0,4-1-2 0,4 0-2 15,-2-1 5-15,3 0 0 0,0 0 3 16,0 1-1-16,2-1-1 0,-2 0-1 0,-3 2 0 15,0 0 2-15,-5 0-2 0,-1 1 0 0,-12 3 0 16,0 0 1-16,0 0 1 0,0 0-1 0,0 0-1 16,0 0-7-16,0 0-16 0,0 0-16 0,0 0-19 15,0 0-20-15,0 0-18 0,0 0-23 0,0 0-24 16,0 0-20-16,0 0-8 0,0 0-7 0,0 0-3 16,0 0 1-16,0 0 1 0</inkml:trace>
  <inkml:trace contextRef="#ctx0" brushRef="#br2" timeOffset="151979.96">5199 4770 305 0,'0'0'89'0,"-7"3"20"0,-2 1 21 16,3-3 17-16,6-1 17 0,-6 3-16 0,0 1-6 15,6-4-8-15,-5 2-9 0,5-2-11 0,0 0-11 16,-5 2-8-16,5-2-11 0,0 0-5 0,0 0-10 15,0 0-2-15,0 0 1 0,0 0 2 16,0 0 2-16,0 0-2 0,0 0-1 0,0 0 2 16,1-1-4-16,-1-2-6 0,2 0-13 0,1 1-12 15,2-3-14-15,1 1-6 0,2 0-8 16,5-4-8-16,1 0-4 0,5-1 0 0,-4 2 0 16,3 0-1-16,4-1 3 0,4-3 2 0,2 2 1 15,-1-1 1-15,1-1-2 0,-3 1 0 0,-1 1 0 16,-4 2-2-16,-2 0-9 0,-3 2-13 0,-15 5-19 15,0 0-19-15,0 0-21 0,0 0-21 0,0 0-26 16,0 0-25-16,0 0-26 0,0 0-24 0,0 0-13 16,0 0-17-16,0 0-10 0</inkml:trace>
  <inkml:trace contextRef="#ctx0" brushRef="#br2" timeOffset="152236.76">5202 4778 453 0,'-9'4'127'0,"-1"0"23"0,3-1 30 16,7-3 23-16,0 0 22 0,0 0-24 0,0 0-21 16,0 0-18-16,0 0-9 0,0 0-11 0,0 0-21 15,0 0-19-15,0 0-20 0,0 1-18 16,0-3-13-16,3 0-10 0,3-1-14 0,2-2-13 16,2 1-10-16,3-3-4 0,3-1-1 0,5 0 2 15,1-3 0-15,-1 2 1 0,4 2-2 0,1-1 1 16,-2 0-1-16,-1 0 0 0,-2 2-6 0,-4 2-9 15,-1-1-11-15,-4 1-17 0,-12 4-22 0,0 0-22 16,0 0-23-16,0 0-28 0,0 0-25 16,0 0-24-16,13-4-25 0,-6 3-24 0,-1-3-26 15</inkml:trace>
  <inkml:trace contextRef="#ctx0" brushRef="#br2" timeOffset="154176.06">11812 10561 620 0,'-7'-2'96'0,"-1"1"15"15,-3 6 9-15,11-5 9 0,0 0 2 0,0 0-33 16,0 0-22-16,0 0-14 0,0 0-21 0,0 0-15 16,0 0-9-16,-11 6-9 0,11-3-2 0,0-3 0 15,0 0-4-15,0 5 0 0,0 1-1 16,0-1 1-16,1 0-1 0,-1-5 0 0,3 7 1 16,0 1 1-16,0 2 2 0,1 1 8 15,-1 1 2-15,0 1 1 0,1 0-2 0,0-1 0 16,0 2 2-16,-1 1-2 0,1 0-4 0,-2 0-6 15,1-4-3-15,0 3 2 0,-2-4 2 0,-1 0-1 16,1 0 0-16,-1-1-1 0,-1-1 1 0,1-8 0 16,0 0 1-16,0 0 0 0,0 0 0 0,0 0-3 15,0 0-2-15,0 0 3 0,0 0-3 0,0 1-1 16,-3-2 4-16,2 1 4 0,-2-4 14 0,1-1 13 16,1-4 13-16,0-3-22 0,-1-5 6 15,4 0 4-15,0-7-1 0,-1 2-7 0,3-1-15 16,2-5-14-16,2 0-11 0,2-1 21 0,0 3-7 15,0 4-5-15,2 3-5 0,-1 2 4 0,-1 7 2 16,4 2 1-16,-1 2 1 0,0 6 2 0,-3 1 2 16,-2 2 1-16,-1 1 6 0,-2 2 0 0,-1-3-1 15,-4-3-1-15,3 7 1 0,-2 0-3 0,-1 3-1 16,0 1 52-16,-4-1-61 0,-2 1-12 0,2 1-9 16,0-2-12-16,3 1-19 0,-2-1-33 0,0 1-41 15,0-3-96-15,3-8 9 0</inkml:trace>
  <inkml:trace contextRef="#ctx0" brushRef="#br2" timeOffset="154368.12">12158 10373 467 0,'0'0'160'0,"9"-10"34"0,-3 3 15 0,-6 7 15 15,0 0 9-15,5-4-42 0,-5 4-26 0,6-2-13 16,-1 1-21-16,4 1-26 0,1 0-13 0,3 0-13 15,1 1-8-15,3-1-12 0,-1-1-13 0,3-1-20 16,0-1-19-16,1-2-25 0,0 0-36 0,0-1-33 16,-2 0-62-16,0-1-49 0,-3-1-55 0,-2 1-56 15</inkml:trace>
  <inkml:trace contextRef="#ctx0" brushRef="#br2" timeOffset="154623.76">12243 10299 711 0,'-11'2'121'0,"2"0"18"16,4 1 11-16,-1 0 9 0,1 1 8 0,4 1-41 16,0 1-28-16,1 2-20 0,0 4-10 15,2 4-9-15,0 1-10 0,3 4-8 0,-2 4 8 16,1 7 6-16,-2 1 0 0,2 4-4 0,-1 1-5 16,1 3-7-16,-1-2-1 0,0 2-1 0,1-3-16 15,-1-4-23-15,-1-4-15 0,1-6-12 16,0-4-15-16,-1-1-13 0,3-6-9 0,-1-2-8 15,1-3-2-15,2-5 8 0,3-2 7 0,0-1 5 16,5-1-7-16,0-2-3 0,4 2-22 0,2-8-24 16,1 2-33-16,6-7-28 0,0-2-26 0</inkml:trace>
  <inkml:trace contextRef="#ctx0" brushRef="#br2" timeOffset="154918.73">12714 10528 327 0,'0'0'140'0,"-2"-7"20"0,-3 4 18 0,-4 7 17 16,-4 3 15-16,-2 3-46 0,-2 2-24 0,-2 0-19 15,-2 2-23-15,1 1-20 0,-1 1-19 0,2-2-18 16,1 0-13-16,3-2-11 0,1-1-18 0,4-2-19 16,10-9-15-16,0 0-19 0,0 0-25 15,0 0-30-15,0 0-31 0,0 0-20 0,0 0-8 16,0 0-3-16,-2 5 10 0,5-3 18 16,3-4 27-16,5-2 30 0,2-3 35 0,2-1 30 15,4-4 32-15,0-1 27 0,2-2 26 0,-1-3 23 16,-5 2 25-16,0 2 15 0,-5 4 9 0,-2 1 4 15,-8 9-4-15,0 0-7 0,0 0-19 0,0 0-21 16,0 0-24-16,0 0-14 0,0 0-14 0,8-3-11 16,-2 4-11-16,-3 1-8 0,1 5-1 15,-1 0-4-15,-1 4 1 0,1 0 0 0,0-1 0 16,2 2-3-16,-1-1 1 0,2-4-19 0,-2-1-27 16,1-1-29-16,0 0-31 0,-5-5-42 0,0 0-51 15</inkml:trace>
  <inkml:trace contextRef="#ctx0" brushRef="#br2" timeOffset="155319.42">12883 10306 240 0,'-20'-3'114'0,"4"-1"35"0,3 2 32 0,13 2 24 15,0 0 20-15,0 0-3 0,0 0-13 0,0 0-22 16,0 0-29-16,0 0-29 0,-5-3-29 0,4 0-19 16,2 0-19-16,4-1-15 0,7 2-10 0,4-2-2 15,2 0-1-15,2 2 1 0,0-1-4 0,1 1-4 16,-7 1-1-16,1 1-1 0,-2-1 2 0,-13 1-6 16,0 0-5-16,13 1-5 0,-13-1 1 0,0 0-3 15,9 2 3-15,-1 4-5 0,-4 1-6 0,1 1 0 16,1 2 1-16,-2 3-2 0,4 1 1 0,0 2 2 15,1 4-2-15,-1 1 1 0,2-2 0 16,-2 1-2-16,0 0 2 0,-1 0-1 0,-2-2-2 16,1 1 1-16,-3 0 0 0,0-2-2 0,-4-1 2 0,0 1 2 15,-1-2-2-15,-2 1-2 0,-5-1 2 16,3 0 0-16,-3-1 0 0,-3-1 2 0,1-1-2 16,-2 0 0-16,-2-2 0 0,0-1 0 0,-1-2-9 15,1-1-19-15,0-1-26 0,0-1-33 0,2-1-29 16,3-1-35-16,10-2-50 0,0 0-59 0</inkml:trace>
  <inkml:trace contextRef="#ctx0" brushRef="#br2" timeOffset="155552.49">13506 10361 712 0,'-6'-5'146'0,"1"0"22"0,5 5 23 0,0 0 18 15,0 0 19-15,0 0-37 0,0 0-23 0,0 0-12 16,0 0-20-16,0 0-16 0,0 0-18 0,0-5-15 16,0 1-10-16,4 0-15 0,1 2-13 0,6 1-12 15,3-3-9-15,4 1-8 0,4-2-3 0,1 1-4 16,2-2-9-16,-2 1-11 0,-1 1-18 0,0-1-25 16,0 2-30-16,-3-1-34 0,-6 1-45 0,-13 3-55 15,0 0-62-15,0 0-56 0</inkml:trace>
  <inkml:trace contextRef="#ctx0" brushRef="#br2" timeOffset="155718.01">13539 10471 340 0,'-9'6'117'0,"9"-6"25"16,0 0 16-16,-6 7 13 0,6-7 12 0,0 0-14 16,0 0-14-16,0 0-20 0,-1 4-14 0,3 0-12 15,3-1-2-15,5 0 1 0,3-3-4 0,4 1-15 16,4-2-12-16,5 0-11 0,4-3-11 0,2-1-17 15,1-2-52-15,2-1-55 0,1 0-58 0,0-4-54 16,3-1-94-16</inkml:trace>
  <inkml:trace contextRef="#ctx0" brushRef="#br2" timeOffset="155984.76">14024 10308 507 0,'0'0'229'0,"0"0"27"15,-3-8 24-15,3 8 11 0,0 0 9 16,0 0-88-16,0 0-55 0,0 0-38 0,0 0-21 16,0 0-25-16,0-6-16 0,0 6-9 0,0-5-7 15,0 5-7-15,3-4-6 0,5 1-7 0,0-1-6 16,2 1-4-16,4-1-5 0,1 0-4 15,3 0 0-15,-1-1-2 0,-1-1 0 0,3 0-2 16,1-1-22-16,2-4-24 0,1 2-42 0,-2 1-32 16,0-1-45-16,-4-1-49 0,-1 1-63 0</inkml:trace>
  <inkml:trace contextRef="#ctx0" brushRef="#br2" timeOffset="156184.95">14102 10343 415 0,'-11'5'127'0,"11"-5"23"0,0 0 18 0,0 0 19 16,0 0 17-16,0 0-30 0,0 0-19 0,0 0-16 15,0 0-18-15,0 0-13 0,-4 4-18 0,5-1-15 16,7-2-15-16,3 1-14 0,4-2-13 0,2-2-12 16,4 0-19-16,4-3-29 0,4 0-44 0,4-3-48 15,-6-2-60-15,5-3-67 0</inkml:trace>
  <inkml:trace contextRef="#ctx0" brushRef="#br2" timeOffset="156585.23">14563 9978 360 0,'0'0'83'0,"-5"2"29"16,2 5 18-16,3 4 20 0,0 0 17 0,4 6-17 15,1 1-13-15,3 1-11 0,2 2-10 0,0 3-23 16,0-3-15-16,-1 0-20 0,1-2-13 0,-2 1-9 16,0-2-7-16,0 0 0 0,0 0-3 0,-4-2-4 15,0-1-3-15,-2 0 1 0,-1-3-4 16,-1 0-12-16,-2-1 0 0,0-2 1 0,-1-4-2 0,0 1 1 16,3-6 0-16,0 0 0 0,-5 4-4 15,-3-3-1-15,4-1-2 0,-2-1-1 0,-1-2 2 16,1 0-2-16,3-3-2 0,-1-2 1 0,2 2-3 15,1-3-1-15,3-4-14 0,3 0-8 0,1-2 0 16,3-1-5-16,2-1 4 0,2-1-2 0,0 1 6 16,1 2 2-16,2-2 15 0,2 3 7 0,-1 3-3 15,1 4 5-15,0 1-3 0,-3 3 0 0,2 0 1 16,-1 3 6-16,0 3-1 0,-2-1 10 16,-3 1 8-16,-1 1 0 0,-2-1 5 15,-1 2 2-15,-4 0 1 0,-3-5-5 0,4 6-9 16,-2 1-23-16,-2 0-27 0,-2-1-25 0,1 1-45 15,-2 0-42-15,-2 1-43 0,0 0-46 0</inkml:trace>
  <inkml:trace contextRef="#ctx0" brushRef="#br2" timeOffset="156801.76">15136 9899 412 0,'0'0'153'0,"0"0"28"0,0 0 24 0,0 0 16 15,0 0 20-15,0 0-31 0,0 0-25 0,0 0-18 16,0 0-21-16,3-7-22 0,-3 3-19 16,4 2-15-16,3 0-20 0,4 3-21 0,5-2-13 15,4 0-11-15,7-1-12 0,4-1-13 0,4-2-26 16,-2 0-30-16,-1-1-26 0,-3 0-22 0,-2 0-31 16,-3 0-39-16,-3 1-40 0,-6 0-42 0,-15 5-23 15</inkml:trace>
  <inkml:trace contextRef="#ctx0" brushRef="#br2" timeOffset="157196.25">15316 9813 268 0,'-14'2'110'0,"1"0"19"0,3 3 17 0,0 1 6 0,0 2 22 16,4 2-28-16,1 4-16 0,1 3-7 16,2 4-3-16,0 4-2 0,2 1-11 0,0 3 6 0,2 2-21 15,0 0-8-15,-1-1-11 0,2 3-20 16,-1 1-11-16,0 1 3 0,1-3-8 0,0-1-13 15,-2-2 2-15,2-2-1 0,-2-2 1 0,0-3-1 16,-1-2-6-16,0-4-19 0,0-16 2 0,0 0 1 16,0 0-3-16,0 0-1 0,0 0-1 0,0 0-1 15,0 0 2-15,0 0 1 0,0 0 0 0,0 0 1 16,0 0 8-16,0 0 8 0,0 0 5 0,1 6 12 16,1-5 6-16,0-3 5 0,1-1 6 0,0-1 6 15,-3 4 1-15,0 0 0 0,3-5 0 16,-3 5-6-16,0 0-1 0,0 0-3 0,0 0-4 15,0 0-3-15,0 0-3 0,0 0-6 0,0 0-2 16,0 0-3-16,0 0-4 0,0 0-5 0,0 0-1 16,0 0-6-16,0 0-2 0,0 0-4 0,0 0-2 15,0 0 0-15,0 0-3 0,0 0-1 0,0 0-5 16,0 0-2-16,0 0-6 0,0 0-3 16,0 0-9-16,0 0-12 0,0 0-14 0,0 0-16 15,0 0-21-15,0 0-23 0,0 0-24 0,0 0-28 16,0 0-25-16,0 0-32 0,0 0-31 0,0 0-32 15,0 0-23-15</inkml:trace>
  <inkml:trace contextRef="#ctx0" brushRef="#br2" timeOffset="157736.56">15525 10087 317 0,'0'0'133'0,"0"0"9"0,4-11 15 0,-4 11 8 16,0 0 8-16,0 0-50 0,0 0-33 0,0 0-20 15,0 0-15-15,0 0-2 0,0 0-10 0,0 0-5 16,0 0-3-16,5-6 5 0,-5 6 7 0,0 0 15 16,0 0 19-16,5-5 13 0,-2 3 11 15,1 3 11-15,-4-1 7 0,4-2 3 0,1 0 1 16,1 0-11-16,0 2-14 0,-6 0-13 0,0 0-10 16,8 0-12-16,-1 0-8 0,-7 0-11 0,0 0-10 15,0 0-8-15,0 0-7 0,0 0-10 0,0 0-8 16,0 0-5-16,4 3-3 0,-1 1-21 0,-1 3 16 15,0 1-1-15,-1 5 1 0,1 3 1 16,-1 4 3-16,0 5 2 0,1 3 0 0,-2 4 16 16,2-3-21-16,-2-2-2 0,0 0-1 0,1-1-1 15,0-4-3-15,-1-2 0 0,0-6-1 0,0-14 4 16,0 0 6-16,0 0-1 0,0 0 0 0,0 0 2 16,0 0 1-16,0 0-3 0,0 0-2 0,0 0-4 15,0 0-2-15,2 5 0 0,2-3 1 0,-1-5-1 16,2-3-1-16,4-4-18 0,1-5-8 15,3-1-18-15,1-2-6 0,2-2-20 0,2 0-4 16,-2 2 0-16,-1 3 2 0,1 2 20 0,-2 1 13 16,-3 3 24-16,-11 9 9 0,0 0 21 0,10-5 6 15,-3 3 1-15,-1 3 1 0,-3 3 3 0,1 1 1 16,-4 2-2-16,1 0-1 0,-1 0 0 0,-1 2 1 16,0 1 1-16,-1-1 0 0,0 1 1 0,-2 1-4 15,-2 0 1-15,-2 0-2 0,1 3 1 0,-1-1-2 16,-2-2-2-16,0 1-1 0,-2-2-6 0,-3-1-6 15,0-1-5-15,-2-3-8 16,1-1-21-16,-2-1-13 0,2-4-32 0,-1-2-38 16,3-4-41-16,0-2-65 0</inkml:trace>
  <inkml:trace contextRef="#ctx0" brushRef="#br2" timeOffset="158037.42">15770 9859 220 0,'8'-6'82'0,"1"8"42"16,0 4 36-16,0 3 11 0,2 1 5 0,1 2-21 16,1 3-20-16,2 3-15 0,4 2-18 0,0 0-43 15,1 0-29-15,-3-2-5 0,0 1 3 0,-2 0 2 16,1-2 1-16,-2 4 3 0,-1-3 6 16,-3 1 4-16,-4 2 4 0,-1 0-3 0,-6 3 0 15,1 1 9-15,-5 3 5 0,-2 1 1 0,-1-1-9 16,-2 1-5-16,-2-1-5 0,1-2-5 0,-2-3-7 15,1 0-12-15,3-3-8 0,-2-4-8 0,4-4 2 16,1-1-3-16,1-2-13 0,5-9-16 0,0 0-24 16,-8 7-17-16,8-7-21 0,-5 3-11 0,5-3-5 15,0 0-6-15,-5 3-3 0,-1-2 5 16,1-3 15-16,-1-1 3 0,0-4-10 0,-1 1-16 16,3-3-25-16</inkml:trace>
  <inkml:trace contextRef="#ctx0" brushRef="#br2" timeOffset="158284.82">15204 10249 118 0,'0'0'32'0,"-9"-1"4"0,0 3 3 0,3 1 2 15,0 3 0-15,-2 1-15 0,0 2-10 16,3 4 3-16,-3 1 5 0,-3 3-1 0,2 0-6 16,0 1-12-16,-2 0-27 0</inkml:trace>
  <inkml:trace contextRef="#ctx0" brushRef="#br2" timeOffset="158920.78">16124 9942 545 0,'-7'-11'184'0,"5"2"11"16,2 9 9-16,0 0 9 0,0 0 1 0,0 0-86 15,0 0-51-15,3-5-26 0,3 6-13 0,1 1-8 16,4 7-9-16,2 2-11 0,-1 1 1 15,2 0 0-15,2 4 5 0,0 1 5 0,2 1 1 16,-4-3-4-16,1 1 2 0,-2-3 5 16,-2-2 1-16,-2-1 2 0,-2-2 3 0,-7-8-4 15,6 9 1-15,-6-9 9 0,0 0 11 0,0 0 4 16,0 0 12-16,0 0 5 0,0 0 5 0,0 0-1 16,0 0-2-16,0 0-3 0,8 4-3 0,-8-4 0 15,0 0 0-15,7 0 3 0,-3-1 8 0,2-3 8 16,-1-1 5-16,0-1-1 0,1-1-6 0,2-3-3 15,4-6-11-15,5-7-10 0,4-4-17 0,5-4-13 16,3-6-12-16,4-3-4 0,1-1-3 16,1-1-6-16,1 1-2 0,-2 2-4 0,-3 5-1 0,-6 7 0 15,-3 7 1-15,-9 6-3 0,-2 6-5 16,-11 8-10-16,0 0-18 0,0 0-21 0,0 0-24 16,0 0-25-16,0 0-28 0,0 0-32 0,0 0-34 15,0 0-34-15,0 0-38 0,0 0-36 0</inkml:trace>
  <inkml:trace contextRef="#ctx0" brushRef="#br2" timeOffset="170969.95">12279 11870 582 0,'0'0'116'0,"0"0"18"0,3-6 9 16,-3 6 8-16,4-3 4 0,-4 3-42 0,0 0-27 16,3-1-25-16,1 3-23 0,1 1-17 0,2 4-8 15,1 1-10-15,1 1-5 0,1 2 1 0,0 4-5 16,1 2 5-16,2 1 9 0,1 3 11 15,3 3 8-15,-2 2 1 0,-2-1 3 0,-1 0 0 16,-1 2 3-16,-3 0-3 0,2-1-7 16,-5-2-11-16,-2-3-8 0,-4-5 1 0,-2-3 0 15,-2-2-2-15,1-3 0 0,-3-1 0 0,2-3-1 16,-1-1-4-16,-1-2-5 0,1-2-2 0,6 1-3 16,-9-3-1-16,5 0 1 0,0-4-3 0,-1-3-7 15,1-2 5-15,1-4 5 0,1-3 5 0,1-3 2 16,3-4-2-16,2 0 0 0,1-3 2 0,1 3 7 15,3 0-3-15,4 2-1 0,1 4-4 16,2 1-2-16,1 6 2 0,1 4 2 0,0 4 9 0,-1 2 11 16,2 4 1-16,-1 1-1 0,-2 3 1 15,-3 2 2-15,0-1 1 0,-4 4-2 0,-1-2-8 16,-2-1-10-16,-1 1 4 0,-3 0 0 0,-2 0 0 16,-1-1 0-16,-1-1 2 0,2-6 0 0,0 0 0 15,-4 6 1-15,4-6-7 0,0 0-7 0,0 0-8 16,0 0-6-16,0 0-8 0,0 0-5 15,0 0-6-15,0 0-14 0,0 0-12 0,-2 0-12 16,0-2-18-16,2-3-15 0,0-3-18 0</inkml:trace>
  <inkml:trace contextRef="#ctx0" brushRef="#br2" timeOffset="171268.97">12999 11681 321 0,'-19'-1'108'0,"9"-4"18"0,10 5 12 15,-7-4 12-15,7 4 12 0,0 0-37 0,0 0-19 16,0 0-5-16,0 0 4 0,0 0-8 0,0 0-2 16,0 0 0-16,0 0-1 0,0 0 0 0,1-1-8 15,4-1-7-15,-1 1-9 0,5 0-11 0,-3 1-8 16,4-1-7-16,0 1-7 0,2-1-6 0,0 1-6 15,5-2-5-15,-7-2-3 0,-1 2 0 0,6-4 0 16,1 0-4-16,4-1-5 0,-1 0-2 0,-2 1-4 16,1-1-7-16,-2 2-15 0,-1 0-22 15,-3-1-29-15,-12 6-28 0,0 0-34 0,0 0-38 16,0 0-38-16,0 0-29 0,0 0-24 16</inkml:trace>
  <inkml:trace contextRef="#ctx0" brushRef="#br2" timeOffset="171636.72">13059 11668 278 0,'-10'1'148'0,"10"-1"30"16,-8 1 26-16,-1-1 18 0,9 0 13 0,0 0-40 15,0 0-27-15,-5 1-26 0,1 3-30 0,2 0-33 16,0 2-27-16,1 1-21 0,0 5-12 16,1 5-9-16,1 7-8 0,1 7 14 0,2 4 22 15,-2 4 3-15,-1 4 5 0,-2 7 10 0,4 4 5 16,-1 1-2-16,-1-1-4 0,-1-2-16 0,3-4-24 15,-3-5 1-15,-3-2-2 0,5-5-9 0,0-7-5 16,0-6 2-16,-4-8-1 0,2 0 0 0,0-5 2 16,0-10 3-16,0 0 1 0,0 0 4 0,0 0 9 15,0 0 6-15,4 6 9 0,-4-6 9 0,0 0 8 16,5 2 5-16,-1 1 5 0,2-6 5 0,-2 0-1 16,0-1-2-16,0 1-8 0,-4 3-3 0,9-5-8 15,-3 1-5-15,2-2-8 0,-1 1-1 16,3 0 2-16,7-1-4 0,4-1-2 15,1 1-3-15,2-1-2 0,0 0-4 0,1 0-4 16,-1 0-13-16,-3 1-15 0,1 0-20 0,-4 2-22 16,-18 4-28-16,0 0-25 0,0 0-24 0,0 0-35 15,0 0-38-15,0 0-43 0,9-5-47 0,-9 5-55 16</inkml:trace>
  <inkml:trace contextRef="#ctx0" brushRef="#br2" timeOffset="172701.76">13655 11740 214 0,'-1'-7'99'16,"1"7"21"-16,0 0 22 0,0 0 18 0,0 0 14 16,0 0-15-16,0 0-7 0,0 0-12 0,0 0-12 15,0 0-9-15,0 0-11 0,0 0-11 0,0 0-8 16,0 0-8-16,0 0-12 0,0 0-6 0,0 0-8 16,0 0-9-16,0 0-5 0,0 0-7 0,0 0-5 15,0 0-9-15,0 0-3 0,0 0-8 0,0 0-6 16,0 0-3-16,0 0-5 0,0 0-4 0,-2-1-1 15,1 3 0-15,1 0 0 0,0 6 0 0,2 2 3 16,0 1 1-16,3 4 2 0,-2 2 1 0,2 2 0 16,2 2 2-16,0-7-2 0,2 1-9 15,-2 0-5-15,2-2-6 0,-1-3-2 16,1 1-5-16,-2-3 0 0,1-2-1 0,-2-2 0 16,-6-4 8-16,8 1 2 0,-8-1-1 0,6 1 0 15,-6-1 5-15,0 0 2 0,0 0 1 0,0 0 1 16,5-1 6-16,-1-2 3 0,1-1 7 0,-2-2 6 15,1 0 10-15,1-3 5 0,-2-4-6 0,3-4-4 16,1-3-1-16,1-2 3 0,2-2-2 0,1 2-4 16,-2-4-5-16,2 2 5 0,-2 4 14 0,0 1 13 15,-9 19-2-15,0 0-2 0,0 0-1 0,0 0-2 16,7-7-7-16,-5 4-11 0,-2 12-8 16,0 6-6-16,-4 6-1 0,0 7 9 0,-1 5 15 15,-1 3 6-15,0 2 8 0,-2 5 2 0,2-4 1 16,-1 1-1-16,1-2 1 0,-2-1-7 0,0-3-17 15,1-3-4-15,0-2-5 0,0-1-3 0,-1-3 1 16,3-2 0-16,-2-1 0 0,2-3-3 0,2-4 3 16,0-2 0-16,1-2-2 0,-1-2 2 0,3-9-2 15,0 0 1-15,0 0-2 0,-3 8 1 0,3-8 1 16,0 0-1-16,0 0 3 0,0 0-1 16,0 0 0-16,0 0 1 0,0 0 2 0,0 0-1 15,0 0 0-15,0 0 0 0,0 0-1 0,0 0 3 16,0 0 2-16,0 0 2 0,0 0 2 0,0 0 2 15,0 0 2-15,0 0 3 0,0 0 2 16,0 0-3-16,0 0 1 0,0 0-4 0,0 0-3 16,0 0-2-16,-2 2-1 0,-1-2-5 0,3 0 0 15,-1-2-3-15,-1-1-3 0,2 3-2 0,0 0-4 16,0 0-7-16,0 0-7 0,0 0-9 0,0 0-8 16,0 0-10-16,0 0-10 0,-1-4-11 0,-2-1-8 15,2 0-2-15,-1-3-4 0,1 1-5 0,-1-1-7 16,2 8-4-16,0-4-6 0,-1-1-1 0,2-2-34 15,0-3-31-15,0-2-24 0</inkml:trace>
  <inkml:trace contextRef="#ctx0" brushRef="#br2" timeOffset="173918.87">13741 11603 105 0,'6'-7'37'0,"3"1"10"16,-2 0 6-16,2 0 11 0,-1-1 8 0,1 1-4 16,-3 1-4-16,2 0-3 0,-8 5-5 0,0 0-5 15,0 0-6-15,0 0-8 0,0 0-7 16,0 0-6-16,0 0-6 0,0 0-2 0,0 0-4 0,0 0 3 16,0 0 4-16,0 0 7 0,0 0 5 15,0 0 6-15,0 0 7 0,0 0 6 0,0 0 10 16,6-6 5-16,-6 6 1 0,0 0 2 0,0 0 4 15,0 0 6-15,0 0 4 0,0 0 3 0,0 0 1 16,0 0-1-16,0 0 1 0,0 0 1 0,6-3-5 16,-6 3-9-16,0 0-8 0,0 0-9 0,3 0-14 15,-1 1-15-15,0 2-24 0,-1 3-19 0,-1 3-8 16,0 6-3-16,2 6-2 0,-1 9 3 0,0 4 11 16,1 7 6-16,2 0 29 0,1 3 11 0,-1 6 3 15,2 3-1-15,-3 4 2 0,0-3-4 16,-3-2-7-16,0-7-3 0,-1-4-14 0,-1-5-1 15,1-4-2-15,-2-3 2 0,-2-7-2 0,2-4-1 16,1-6 1-16,2-12 3 0,0 0 3 0,0 0 1 16,0 0 2-16,0 0 1 0,-4 3 2 0,1-3 4 15,1-2 2-15,0-1 11 0,2-2 6 16,-2-3 8-16,3 0 3 0,0-6-8 0,3 0 1 16,-1-4-5-16,4 2-7 0,0-3-13 0,3-3-14 15,0-2-8-15,4-2-23 0,0 0 0 0,1 1-4 16,1 3 2-16,0 0 0 0,0 6 7 0,0 1 5 15,-3 5 1-15,1 3 19 0,-5 3 4 0,0 3 0 16,-1 2 0-16,2 2 0 0,-2 0-4 0,3 4-3 16,-3-2-2-16,2 2 1 0,0 1 1 15,0 0 1-15,1 0-1 0,-2 0 2 0,0 2 1 16,-3-1 4-16,-1 3 3 0,-2-2 0 0,-2 1 0 16,-1 0 0-16,-2-1 2 0,0 3 0 0,-2-1 0 15,-1 0-2-15,-2-1 0 0,-2 1 3 0,0-3-2 16,0 0 2-16,-6 1-2 0,-1-1 2 0,-3 1-2 15,-2-3 2-15,-1 0-2 0,-1 0-4 0,0-2 2 16,0-1 1-16,-2-2-3 0,-1-1-44 0,3-2 41 16,2 0-2-16,2-3-11 15,3-1-9-15,1 0-16 0,1-1-20 0,4 1-24 16,0 0 20-16,4-2-74 0,3 2-31 0,1-1-27 0,2 1-35 16,2-2-35-16,0-1-57 0</inkml:trace>
  <inkml:trace contextRef="#ctx0" brushRef="#br2" timeOffset="174437">14294 11504 800 0,'-9'-9'118'0,"-2"1"24"16,4 4 18-16,7 4 18 0,0 0 17 0,-7-4-27 15,7 4-16-15,0 0-15 0,0 0-7 16,0 0-10-16,0 0-9 0,0 0-14 0,0 0-12 16,-1 0-14-16,4 0-13 0,1 1-12 0,2-1-13 15,3-1 15-15,-1 1-35 0,2 0-5 0,3 0-3 16,2 0 2-16,4-1-53 0,-4-2 62 0,5-2 9 16,2 0-22-16,-2 1 35 0,2 0 2 15,-2 1 1-15,-1 0-3 0,-2-1 54 0,-2 3-60 16,-3 1-10-16,-12 0-10 0,0 0-7 0,8 2-7 15,-5 4-2-15,-3 4-2 0,1 5 1 16,2 3-2-16,0 3 1 0,2 3 5 0,2 3 2 0,-1 5 3 16,1 3 4-16,4 5 0 0,-2 1 1 15,2-1-1-15,-1-1-1 0,-1-1 2 0,-1 1-5 16,0 0 0-16,0 0-1 0,1-2 1 0,-3-4 0 16,0-2 1-16,-1-5 0 0,2-1 0 0,-2-3 0 15,-1-2 1-15,-2-5-2 0,1-1-1 0,-3-4-2 16,-1-2 1-16,1-8 2 0,0 0-1 0,0 0-1 15,0 0 3-15,0 0 0 0,-2 7 0 0,2-7 2 16,-5 3 0-16,0 1-3 0,-3-2 2 0,1 0-1 16,-1 1 1-16,0-1 1 0,-3 2 0 0,-2 0-1 15,-2 3-1-15,0 1 3 0,0 0-3 16,-1 1 2-16,-2 2 0 0,-2 2-1 16,-4 1-4-16,-2 0-14 0,1-2-23 0,0 0-40 15,1-3-41-15,0 1-45 0,2-2-50 0,1-1-58 16,4-3-65-16,2-3-56 0</inkml:trace>
  <inkml:trace contextRef="#ctx0" brushRef="#br2" timeOffset="176604.8">15038 11722 354 0,'-4'-4'153'0,"4"4"29"0,0 0 33 16,0 0 26-16,-4-4 16 0,4 4-33 0,0 0-16 15,0 0-23-15,0 0-24 0,0 0-19 0,0 0-28 16,0 0-23-16,0-2-15 0,2 0-11 0,2 2-17 16,1-1-14-16,4 0-10 0,-1 3-10 0,7-2-1 15,5-1 0-15,4 1-3 0,3-1 1 0,-1-3 0 16,4 0-1-16,2-1-1 0,1-2-1 0,1 0-4 16,-2 1-2-16,-2 0-1 0,-2-1 1 0,-2-1-4 15,-1 0-6-15,-3 2-12 0,-3-2-11 16,-4 1-9-16,-3 4-10 0,-3-2-16 0,-9 5-23 15,0 0-28-15,0 0-29 0,0 0-28 16,0 0-27-16,4-5-32 0,-4 5-32 0,3-4-26 16</inkml:trace>
  <inkml:trace contextRef="#ctx0" brushRef="#br2" timeOffset="176801.89">15285 11566 733 0,'-5'-5'178'0,"5"5"32"0,0 0 22 0,0 0 8 0,0 0 9 15,0 0-53-15,-4-1-46 0,0 2-32 0,2 0-26 16,2 3-30-16,-1 1-20 0,0 2-5 0,0 3-7 16,1 2-9-16,1 2-2 0,-2 0-5 15,1-2-3-15,1 1-1 0,-1 2-3 0,0 2-2 16,1 4-1-16,1 0-1 0,1 3 1 0,0 0-6 16,0-1-27-16,1 0-35 0,0-2-30 0,1-1-34 15,1-3-34-15,-1-4-36 0,3-3-38 0,-2-4-45 16</inkml:trace>
  <inkml:trace contextRef="#ctx0" brushRef="#br2" timeOffset="177060.02">15696 11593 1049 0,'0'0'186'0,"-3"-6"25"0,3 6 15 0,0 0 13 16,0 0 12-16,0 0-66 0,0 0-44 0,0 0-23 15,1-4-24-15,1 1-19 0,-1 1-11 0,3-1-9 16,4-1-8-16,4 3-6 0,1 1-9 0,2 0-3 16,2 0-5-16,2 1-4 0,-4-1-3 0,5 0-6 15,-1-1-1-15,1 1-4 0,-2-2-1 0,0 0-5 16,3 0-6-16,-1-1-8 0,1 1-17 0,-2-2-23 16,-2 0-25-16,-1 0-21 0,-3 1-30 0,0-1-25 15,-13 4-24-15,0 0-31 0,0 0-22 0,0 0-11 16,0 0-13-16,5-3-11 0</inkml:trace>
  <inkml:trace contextRef="#ctx0" brushRef="#br2" timeOffset="177336.59">15843 11481 412 0,'-10'-5'208'0,"4"-1"35"0,-1 1 32 16,7 5 23-16,0 0 22 0,0 0-41 0,0 0-48 16,0 0-40-16,0 0-34 0,-4 0-31 0,-1 1-20 15,4 2-17-15,-1 4-19 0,2-1-19 0,0 1-13 16,0 2-6-16,0 1 1 0,0 2 2 0,0 2-5 15,1-4-8-15,1 1 0 0,-2 0-1 0,0 0 0 16,0 1-1-16,0 1-9 0,0 1-5 0,1 0-6 16,0 1-1-16,2-1 1 0,-3 0 0 15,0 0-2-15,1 1 2 0,2 1 0 0,-1 0-1 16,-2-1-1-16,2 1 2 0,-1-1 0 0,1-2-1 16,-1-1 1-16,0 2-2 0,1-1 2 0,-2-1-4 15,1-1-9-15,0-4-15 0,-1-7-20 0,1 8-19 16,-1-8-22-16,0 0-21 0,0 0-23 0,0 0-21 15,0 0-17-15,0 0-19 0,-3 2-26 0,1-1-39 16,1-1-37-16</inkml:trace>
  <inkml:trace contextRef="#ctx0" brushRef="#br0" timeOffset="183489.91">21825 2863 97 0,'-9'9'21'0,"4"-1"6"0,-2 0 5 15,1 0 8-15,2 2 4 0,-4-2-6 0,4 1-3 16,0-1 2-16,-1 0 4 0,-1 1 3 0,2-1 3 16,-3 1-1-16,4-2 1 0,0 0 1 15,3-7 6-15,-4 6 5 0,4-6 9 0,0 0 6 16,0 0 8-16,0 0 12 0,0 0 12 16,0 0 8-16,0 0 6 0,0 0 13 0,1 1 0 15,1-1 7-15,3-2 3 0,0-2-5 0,3 0-2 16,3-4 7-16,1-3 2 0,2-1-6 0,3-3-7 15,6-4-16-15,0-2-19 0,3-4-11 0,1-2-4 16,1-1-12-16,1-1-15 0,-3-1-14 0,1 0-6 16,0 2-2-16,-3 0-2 0,-2 4-4 15,-6 5-9-15,-2 2-5 0,-3 4-5 0,0 2-2 16,-3 2-3-16,1 1-3 0,-9 8 0 0,0 0 1 0,0 0 1 16,0 0 0-16,0 0 1 0,0 0 2 15,0 0-1-15,0 0-1 0,0 0-2 0,0 0-4 16,0 0-7-16,0 0-11 0,0 0-7 0,0 0-12 15,0 0-13-15,0 0-21 0,0 0-19 0,0 0-17 16,0 0-18-16,0 0-12 0,0 0-24 0,0 0-23 16,0 0-19-16,0 0-22 0,0 0-24 0,0 0-28 15</inkml:trace>
  <inkml:trace contextRef="#ctx0" brushRef="#br0" timeOffset="184223.92">22411 2688 145 0,'0'0'70'0,"0"0"21"0,-9-9 21 0,9 9 21 16,0 0 21-16,0 0 7 0,0 0 7 0,0 0 1 16,-2-5-5-16,2 5 0 0,0 0-4 0,0 0-3 15,0 0-5-15,0 0 1 0,-4-4-6 0,4 4-7 16,0 0-4-16,0 0-10 0,-3-4-9 0,-1 0-11 15,4 4-9-15,-4-4-18 0,4 4-14 0,0 0-9 16,-4-6-13-16,1 1-8 0,-2 1-8 0,1-1-3 16,4 5-1-16,0 0 2 0,0 0 5 0,0 0 0 15,-3-5 9-15,3 5 1 0,0 0 1 0,0 0-3 16,0 0-7-16,0 0-5 0,0 0-9 16,0 0-8-16,0 0-10 0,0 0-5 0,0 0-5 15,-1 2-4-15,0 0-2 0,1 3-5 16,1 4 1-16,0 6 3 0,0 5-1 0,1 7 2 15,1 5 3-15,0 6 3 0,-1 5 1 0,0-2 4 16,0 2 2-16,2 2 0 0,-1-2 1 0,0-2 0 16,0-4 2-16,-1-4 0 0,2-5-1 0,-1-3 2 15,0-5 1-15,0-2-1 0,-1-4 2 0,0-3-2 16,1-3 1-16,-3-8 2 0,0 0 0 0,0 0 1 16,0 0 0-16,0 0 5 0,0 0-2 0,0 0 3 15,0 0 1-15,0 0 1 0,0 0 3 0,0 0-1 16,0 0 3-16,0 1 3 0,1-2 7 15,0-4 4-15,0 0 7 0,-1-7-1 0,0-4-3 16,-3-4-2-16,2-7-3 0,-2-6-8 0,-1-4-7 16,-1-1-6-16,2-1-9 0,-1 1 1 0,1 2 1 15,0 2 1-15,0 6-2 0,1 2 1 0,0 8 2 16,0 3-2-16,2 15 1 0,0 0-4 16,0 0-2-16,0 0-3 0,0 0 0 0,0 0-4 15,0 0-5-15,0 0-3 0,0 0-7 0,0 0-8 16,0-3-10-16,0 3-11 0,0 0-16 0,0 0-15 15,0 0-20-15,0 0-19 0,0 0-24 0,0 0-25 16,-1 0-29-16,1 0-31 0,-1 3-51 16,1 1-68-16</inkml:trace>
  <inkml:trace contextRef="#ctx0" brushRef="#br3" timeOffset="198215.91">3593 9973 47 0,'0'0'26'0,"0"0"9"0,-2 7 10 0,1 0 10 16,1-7 13-16,0 0 7 0,0 0 4 0,0 0 6 15,0 0 3-15,0 0 0 0,0 0-3 0,0 0-3 16,0 0-6-16,-3 7-5 0,3-7-10 0,0 0-8 16,0 0-7-16,0 0-10 0,0 0-5 0,0 0-6 15,-3 5-10-15,3-5-5 0,0 0-2 0,0 0-2 16,0 0-3-16,-3 4 0 0,3-4-3 16,0 0 1-16,0 0 3 0,-4 6 6 15,4-6 11-15,0 0 11 0,0 0 11 0,0 0 10 16,0 0 12-16,0 0 8 0,0 0 8 0,0 0-3 15,0 0-3-15,0 0 1 0,0 0-2 0,0 0-7 16,2 1-1-16,0-1-4 0,0-4-3 0,2 0-1 16,-1 2-5-16,2-2-12 0,0 0-5 0,1-1-2 15,2-2-8-15,0-1-6 0,-4 2-5 0,0-1-2 16,0 1-2-16,1-1-2 0,3-1-5 0,1-3 0 16,2-2 0-16,3 0-1 0,-3 0-2 0,0 0 1 15,4 1-2-15,-3 2 1 0,-1-1 1 16,2 1-4-16,-1-2 1 0,0 1 1 0,-3 2 0 15,0 2 0-15,1-1 0 0,0 0 0 0,-2 0 1 0,0 1 2 16,0 2 0-16,-8 5-1 0,0 0 0 16,0 0 1-16,0 0 0 0,0 0 1 0,0 0-1 15,0 0 0-15,0 0 0 0,0 0-1 0,0 0 1 16,0 0 0-16,0 0 0 0,0 0-1 0,6-7-1 16,-6 7-1-16,0 0 0 0,0 0-4 0,5-5-9 15,-5 5-5-15,0 0-11 0,0 0-13 0,0 0-16 16,0 0-20-16,0 0-20 0,0 0-22 15,0 0-24-15,0 0-26 0,0 0-20 0,-1-5-17 16,0 2-14-16,-2 0-5 0</inkml:trace>
  <inkml:trace contextRef="#ctx0" brushRef="#br3" timeOffset="199085.74">3780 9697 200 0,'-9'-2'66'0,"9"2"15"0,0 0 12 0,0 0 12 16,0 0 11-16,0 0-11 0,0 0-5 0,0 0-5 16,0 0-6-16,0 0-4 0,0 0-7 0,0 0-5 15,-7-2-3-15,7 2-1 0,0 0-4 0,0 0-3 16,0 0 0-16,0 0-4 0,-7 0 3 0,7 0 0 16,0 0-2-16,0 0-2 0,0 0-3 15,0 0-2-15,0 0-2 0,0 0-2 0,-6 1-6 16,6-1-4-16,0 0-3 0,0 0-2 0,0 0-3 15,0 0-3-15,0 0-5 0,0 0-1 0,0 0-2 16,0 0-2-16,0 0-2 0,0 0-3 0,0 0 0 16,0 0-2-16,0 0-1 0,0 0-5 0,0 0 0 15,0 0-2-15,0 1-2 0,1-1-2 0,-1 0-2 16,2 1-2-16,1-1-1 0,2 1 0 0,-5-1 0 16,5 0 0-16,2 0 2 0,2 1 0 15,1 0 1-15,1-2 3 0,-5 0 1 0,1 0 0 16,0 0 1-16,1-1 3 0,2 1-1 0,1 0 0 15,-1-1-2-15,-2 0 1 0,1 1-1 16,-1 1 0-16,2 0 1 0,-10 0-2 0,8 0 0 16,-1 0 0-16,-7 0 4 0,0 0-1 0,0 0 3 15,0 0 3-15,0 0 4 0,0 0 4 0,0 0 4 16,0 0 2-16,0 0 0 0,0 0 1 0,0 0-2 16,0 0 0-16,0 0-4 0,0 0-4 0,0 0-4 15,0 0-1-15,0 0-4 0,0 0 1 0,0 0-3 16,0 0-2-16,0 0-1 0,0 0-1 0,0 0-1 15,0 0 1-15,2 4-1 0,-2-1 0 0,-3 1-1 16,1 0 0-16,0 2-1 0,-1-2 1 16,0 0 0-16,-5 2-1 0,1-1 0 0,1 3 1 15,4-2 3-15,-2 1-2 0,2 0 2 0,-1 2 0 16,1-1 0-16,0 2 2 0,-1-2-1 0,3 1-1 16,0 0-1-16,0-2 2 0,0-7-1 0,-1 7 0 15,2 0 0-15,-1 1 0 0,1-2 0 0,1 1 0 16,-1 0 0-16,0 1 0 0,-1 1 0 15,0 0 2-15,0 0-1 0,0-1 1 16,0-1-1-16,0 0 1 0,1 1-1 0,-1-1-2 0,0-1 2 16,1 1-1-16,0 0-1 0,-1-7 1 0,0 0 0 15,0 0 0-15,0 0 0 0,0 0 1 16,0 0-1-16,0 0 1 0,0 0 2 0,0 0-1 16,0 0 0-16,0 0 1 0,0 0 1 0,0 0 2 0,0 0 5 15,0 0 6-15,0 0 6 0,0 0 5 16,0 0 3-16,0 0 5 0,0 0 0 0,0 0 7 15,0 0 1-15,-1 0-3 0,1 0 1 0,0 0 3 16,-1-1 6-16,-1-1 9 0,-2-1 5 0,1 1 1 16,0-4 1-16,-1-1 2 0,2 0-4 0,-3-3-7 15,-1 1-10-15,2 2-14 0,0-1-14 0,-3-3-23 16,0-1-7-16,-2-2-7 0,0 3-3 0,0 0-4 16,1 0-3-16,-1-1-1 0,1 1-2 15,0 3 1-15,2-1-41 0,1-1-43 0,-2 1-17 16,3 1-14-16,0-3-24 0,0 1-32 0,0-1-26 15,0 1-19-15,2 0 2 0,0 0-3 16,2 10-37-16</inkml:trace>
  <inkml:trace contextRef="#ctx0" brushRef="#br3" timeOffset="202785.46">3978 9320 129 0,'6'-6'74'0,"-1"-1"16"0,-5 7 18 0,0 0 12 0,0 0 14 16,0 0-6-16,4-6-11 0,-4 6-4 15,-4-5-7-15,-1 0-8 0,1 0-12 0,4 5-4 0,-7-3-8 16,2 0-9-16,0-2-6 0,5 5-5 0,0 0-7 16,0 0-2-16,0 0-6 0,0 0-7 15,0 0-7-15,0 0-7 0,0 0-6 0,-2 0-7 16,2 2-5-16,1 0-8 0,2 2-12 0,2 3 2 15,2 2-1-15,2 2 2 0,0 3 2 0,-1 3 1 16,-3-2 2-16,1 3 3 0,-2 0 10 0,3 2-1 16,2 2 0-16,-4-2 3 0,1 1 7 0,0-3 0 15,-3-3 0-15,0-1-1 0,-1-2 1 0,-2-12 2 16,0 0-1-16,0 0-1 0,0 0-5 0,0 0 0 16,0 0-1-16,0 0 2 0,0 0 1 0,5 6 0 15,0-2 3-15,-1-4 4 0,0-2 5 16,1-3 7-16,-2-2 5 0,1-1 6 0,2-1 5 15,-1 1 8-15,-1-1-5 0,0 2-7 0,1-2-7 16,0-2-5-16,1 1-9 0,0-2-7 16,0 1-9-16,2 1-8 0,-2 0 0 0,1 1 0 15,-1 0-2-15,-6 9 0 0,7-7 1 0,-7 7 1 16,0 0-1-16,6-2 1 0,-1 2 0 0,-1 2 2 16,0 4 4-16,-2 1 2 0,1-1 1 0,-1 1-1 15,0 1 5-15,-2 1 0 0,0-2 1 0,-2-1 0 16,0 0 0-16,-2 0 1 0,-2-3 4 0,6-3-1 15,-5 4 0-15,0-3-1 0,5-1 1 0,0 0 1 16,0 0-2-16,-8 2-5 0,2-3-3 0,0 0-2 16,0 0-3-16,-1-2 0 0,1-1-1 15,6 4-6-15,-4-4-9 0,-1-1-12 0,-1-2-11 16,1-2-20-16,-2 2-26 0,1-2-35 0,1-1-42 16,1-1-40-16,0-1-27 0</inkml:trace>
  <inkml:trace contextRef="#ctx0" brushRef="#br3" timeOffset="203472.81">4497 9708 298 0,'-7'4'65'0,"-1"-1"14"0,0 0 14 16,2 1 12-16,1-1 9 0,-2-1-10 0,7-2-7 16,0 0 5-16,0 0 1 0,0 0-8 0,0 0-12 15,0 0-9-15,0 0-9 0,0 0 7 0,0 0 3 16,1 3-10-16,1-2-9 0,2 0 0 0,-1-1-2 15,4 0-2-15,2-1-1 0,-1 1-13 16,1 0-8-16,5-3 7 0,2-1 9 0,0-1 4 16,1-1 8-16,2-2 5 0,2 0 4 0,2-2-2 15,2-1-1-15,4-4-15 0,1 0-12 0,0-1-9 16,0-3-8-16,-1-1-6 0,3 2-4 0,2-2-3 16,-4 2 0-16,-1 1-4 0,-6 2-6 0,0 2-2 15,-3 1-2-15,-2 3-6 0,-6 3-6 0,-12 6-12 16,0 0-14-16,0 0-13 0,0 0-11 15,0 0-9-15,0 0-14 0,0 0-7 16,0 0-9-16,0 0 5 0,2-3 7 0,-6 2 14 16,-2 1 11-16,-3-1 12 0,-2-1 7 0,-1 0 12 15,-1-1 19-15,1 1 15 0,-2-1 12 0,1 0 9 16,5 0 9-16,0-2 9 0,0 0 18 0,0 1 8 16,8 4 9-16,-4-4-1 0,4 4 0 0,0 0-1 15,0 0-3-15,0 0-6 0,0 0-9 0,0 0-7 16,0 0-11-16,0 0-8 0,0 0-9 0,0 0-10 15,0 0-6-15,0 0-9 0,0 0-5 0,0 0-5 16,2 0-9-16,0 0-2 0,-1 1-2 0,3-1-1 16,3 1-2-16,0 0 3 0,1 1 5 0,4 1 5 15,4 1 9-15,0-1 2 0,-5-1 4 16,-2 1 3-16,0-1 1 0,0 2 2 0,-1 0 0 0,-3 2 1 16,0-1-1-16,-5 1 1 0,-2 1 3 15,-6 0 2-15,0 1 3 0,-2 1 2 0,1 1 0 16,1-1-1-16,-4 2 0 0,2-1-2 0,0 0-10 15,-1-1-18-15,1-2-20 0,5 1-38 0,5-8-24 16,0 0-37-16,0 0-40 0,0 0-37 16</inkml:trace>
  <inkml:trace contextRef="#ctx0" brushRef="#br3" timeOffset="203819.96">5281 9265 363 0,'-2'-7'83'0,"2"7"15"16,0 0 13-16,0 0 15 0,0 0 19 0,0 0-18 16,-3-5-6-16,3 5 7 0,-3-6 5 0,3 6 5 15,0 0 1-15,-5-4-5 0,-2 2-11 0,1-1-14 16,-1 1-14-16,2 2-20 0,5 0-21 0,-5 2-25 15,-2 2-13-15,-1 3-13 0,-1 4-10 0,0 5-3 16,1 4-6-16,2 1 2 0,-2 3 0 0,2 1 1 16,3 0-1-16,-1 1 0 0,3-1 1 15,5-2-2-15,-1-4 0 0,4-2 3 0,3-5 1 16,2-2 3-16,0 0 4 0,2-3 3 0,0-2 4 16,4-1 2-16,-1-2 4 0,2-3-4 15,0-2 0-15,0-3-18 0,1-1-18 0,-2-5-26 16,0 0-38-16,1-3-49 0,-3-3-59 0,1 0-68 15</inkml:trace>
  <inkml:trace contextRef="#ctx0" brushRef="#br3" timeOffset="205801.95">7003 14151 416 0,'-1'-8'120'0,"-5"-1"28"0,6 9 21 15,0 0 19-15,-1-4 13 0,1 4-30 0,0 0-25 16,0 0-19-16,0 0-25 0,0 0-30 0,5-2-25 16,-12 3-21-16,7 3-15 0,0 3-14 0,1 6-7 15,4 4-3-15,4 3 1 0,-6 8 2 0,5 3 0 16,-5 3 4-16,-1 11 3 0,3 7 8 15,4 4-1-15,-3 6 3 0,1 0 0 16,-6 0-2-16,-1 2 5 0,-1-3-1 0,-1-1-1 16,0-4-6-16,2-11 1 0,0-8-3 0,-2-8 1 15,1-8 8-15,-1-4 11 0,1-4 12 0,1-13 22 16,0 0 21-16,0 0 18 0,0 0 17 0,0 0 11 16,0 0 6-16,0 0 1 0,0 0 1 0,2 6-7 15,0-4-6-15,1-2-2 0,2-3-1 0,1 0-1 16,-1 0-4-16,3-1-9 0,-1-1-7 0,2-1-12 15,0 0-15-15,-1 3-15 0,0-2-13 0,6 0-10 16,3-1-8-16,7-1-4 0,2-2-7 16,0 1-4-16,-1 1 2 0,1 0-3 0,-2 1-2 15,1-1-1-15,-4 2-1 0,-21 5-6 0,0 0-10 16,17-4-14-16,-17 4-23 0,0 0-27 0,0 0-30 16,0 0-28-16,0 0-28 0,0 0-32 0,0 0-38 15,12-2-37-15,-4 1-41 0,-2 0-50 0</inkml:trace>
  <inkml:trace contextRef="#ctx0" brushRef="#br3" timeOffset="206001.55">7611 14696 422 0,'0'0'81'0,"0"0"20"15,0 0 17-15,0 0 6 0,0 0 13 0,-2 1-25 16,2-1-10-16,-2 2-7 0,-1 2-9 0,1 1-20 15,0 2-16-15,0 2-6 0,1 2-14 0,2 0-11 16,2 1-9-16,1 2-3 0,-3-1-2 0,0 2 0 16,-1 3 2-16,0 0-20 0,1 0-26 0,0-1-42 15,0 0-56-15</inkml:trace>
  <inkml:trace contextRef="#ctx0" brushRef="#br3" timeOffset="206151.63">7774 14368 578 0,'-7'-7'97'0,"7"7"2"15,0 0 2-15,-8-5-4 0,8 5-8 0,0 0-65 16,0 0-43-16,0 0-49 0,0 0-53 16</inkml:trace>
  <inkml:trace contextRef="#ctx0" brushRef="#br3" timeOffset="206552.3">7839 14567 258 0,'4'10'48'0,"0"2"13"0,2 1 12 0,0 1 18 16,0 0 19-16,1-1 15 0,-2-1 8 0,1 2-3 15,0 0-20-15,0-2-14 0,1 0-12 0,-2 0-16 16,0-1-22-16,-2 0-27 0,1 0-18 0,-3-2 0 15,0 1 1-15,0-1 1 0,-1 1 1 0,0 0 0 16,0-1 2-16,-1-1-1 0,-1 0 1 0,2-8 0 16,-1 7-2-16,1-7 0 0,0 0 0 0,-3 7-1 15,3-7 1-15,0 0-1 0,0 0 2 0,0 0 0 16,0 0 2-16,0 0 2 0,0 0 1 16,0 0 3-16,0 0 9 0,-2 0 16 0,0-2 13 15,1-3 16-15,-1-2 4 0,1-2 6 0,2 1 10 16,2-1 2-16,1-2-7 0,2-1-17 15,-1-3-13-15,5 8-15 0,-3 0-6 0,2 1-8 16,4 2-9-16,0 0-6 0,-3 1-2 0,2-1 2 16,-2 3 1-16,-10 1 1 0,8 1 5 0,-8-1 1 15,10 4-1-15,-3-2 0 0,-1 4-3 0,0 2-3 16,-2 2-18-16,-4 1-19 0,4 1-27 0,1 1-23 16,-2 2-29-16,2-2-35 0,-2-1-36 0,1 0-33 15,0-2-29-15,0-2-33 0</inkml:trace>
  <inkml:trace contextRef="#ctx0" brushRef="#br3" timeOffset="206802.57">8442 14352 1351 0,'0'0'151'0,"0"0"19"15,0 0 20-15,0 0 6 0,0 0 0 0,0 0-63 16,0 0-39-16,0 0-26 0,0 0-28 0,-7-2-19 15,1 1-21-15,-1 2-8 0,3 5 1 0,5 4 1 16,0 4 0-16,3 6 0 0,0 5 5 16,-2 6-2-16,1 2 2 0,-1 0 1 15,0 3-2-15,1 1 0 0,0 0-20 0,-2 1-7 16,0 0-7-16,0-3-22 0,-2-7-18 0,1-4-23 16,-1-4-24-16,1-4-36 0,0-16-19 0,0 0-35 15,0 0-33-15,0 0-10 0</inkml:trace>
  <inkml:trace contextRef="#ctx0" brushRef="#br3" timeOffset="207170.75">8632 14570 293 0,'0'0'63'0,"-6"0"2"0,6 0 4 16,0 0 4-16,0 0 1 0,-7 1-22 0,7-1-15 15,-7 2-10-15,-2 0-11 0,2 1-4 0,-1 1-2 16,8-4-4-16,-3 6-1 0,-1-2 1 0,-2 2-2 16,-1 3 5-16,0 0 12 0,-3-1 6 0,0 2 1 15,1 1 2-15,-2-1 0 0,-1 2-1 0,-1-1 0 16,0 1-10-16,-1-2-10 0,2 0-5 0,-1-1-2 16,3 0-1-16,1-1-3 0,1-1 7 15,0-2 3-15,8-5 4 0,0 0 3 0,0 0 9 16,0 0 21-16,0 0 13 0,-1 6 10 15,2-2 10-15,3-2 11 0,2-1 10 0,3 0 10 16,0 0 7-16,4 0-11 0,4 0-5 0,3 3 9 16,7-1-14-16,-4 1-16 0,4 0-11 0,-2 2-14 15,1 1-18-15,-3 0-9 0,3 1-13 0,-3 0-29 16,-2 0-29-16,-5-2-31 0,-4 0-35 0,-3-2-43 16,-9-4-46-16,0 0-50 0,0 0-51 0</inkml:trace>
  <inkml:trace contextRef="#ctx0" brushRef="#br3" timeOffset="207532.63">9158 14124 911 0,'0'0'154'0,"0"0"13"16,0 0 3-16,0 0 1 0,0 0-2 0,0 0-75 15,0 0-37-15,0 0-30 0,-4-5-23 0,0 5-13 16,1 5-3-16,-3 9-5 0,-1 7 3 16,-3 5 1-16,-3 4 0 0,-2 5 3 0,-2 9 0 15,0 2 2-15,2 2 2 0,3 3 2 0,1 1 1 16,1-1 2-16,5-1 0 0,3 1-1 0,5-1 4 15,3 0 0-15,6-1 3 0,2 0 10 0,1-5 8 16,1-1 1-16,1-4 3 0,3-3 1 0,-3-2 2 16,1-4-2-16,1-2-3 0,-3-5-6 0,0-3-5 15,-1-4-1-15,-3-3-1 0,0-1 1 0,-3-3-3 16,-1-1-10-16,-8-8-24 0,0 0-34 0,0 0-34 16,0 0-33-16,0 0-33 0,0 0-39 15</inkml:trace>
  <inkml:trace contextRef="#ctx0" brushRef="#br3" timeOffset="208204.5">9371 14640 559 0,'-1'-8'143'0,"-2"1"32"0,3 7 23 16,0 0 20-16,0 0 17 0,0 0-31 0,0 0-32 15,0 0-23-15,0 0-30 0,0 0-33 0,0 0-24 16,0 0-22-16,0 0-20 0,0 0-16 0,0 0-11 16,-1 0-5-16,1 3 38 0,1 0-40 15,0 4 1-15,0 2 1 0,1 4 4 0,1 3-2 16,-3 6 7-16,2 2-1 0,3 7-37 15,0-4 41-15,-2 4 0 0,0 1 1 0,-1 0 1 16,1 1 3-16,-2-2-2 0,0-3 1 0,0-3-1 16,-1-6-8-16,-1-2-4 0,-1-5 1 0,2-12-2 15,0 0 0-15,0 0-1 0,0 0 1 0,0 0 3 16,0 0 10-16,1 4 5 0,-1-3 3 0,3-5 9 16,0-3-4-16,3-6-2 0,0-4-4 0,3-2 3 15,0-2-8-15,3-1-5 0,1 1-3 0,-1 4-9 16,0 1 0-16,-2 1 2 0,1 4 2 0,-3 3-4 15,-8 8 7-15,9-4-1 0,-1 4 2 16,1 3 2-16,-1 0 11 0,1 3 2 0,-2 0 3 16,0 2 3-16,-1 1 3 0,-1-1 10 0,1-1 1 15,-4 1 3-15,-2-2-9 0,-2 0-2 0,-4-1 0 16,1 0-6-16,-1-1-5 0,-1-1-5 0,1 0-2 16,-2 3-4-16,-1 1 2 0,-2 1 1 0,1 2-4 15,-2-1-15-15,-2 0-9 0,-2 1-22 0,-1 0-24 16,-1-2-33-16,-3-1-49 0,2-5-73 15,1-3-91-15</inkml:trace>
  <inkml:trace contextRef="#ctx0" brushRef="#br3" timeOffset="208419.74">10072 14801 514 0,'1'7'122'0,"-1"-1"-1"0,0 2 2 0,0 3 0 16,-3 2 2-16,1 0-70 0,-2 1-30 0,0 0-13 15,-2 2-7-15,1 1 2 0,1 1 0 0,-2 1 1 16,-2 1-1-16,-1-2-2 0,0 0-22 0,-1-2-35 16,0 0-39-16,2-1-47 0</inkml:trace>
  <inkml:trace contextRef="#ctx0" brushRef="#br3" timeOffset="208685.89">10354 14738 545 0,'-8'-10'171'0,"0"1"23"0,0 2 16 0,0 2 8 0,3-1 0 15,0 3-72-15,5 3-46 0,0 0-36 16,-7-3-19-16,-2 3-23 0,-1 3-18 0,-3 3-7 16,-1 4-1-16,1 5-1 0,-2 2-2 0,2 2 2 15,-1 4-1-15,1 0 0 0,5 2-1 0,-1-2 0 16,4 0 1-16,3-2-2 0,1-1 4 0,4-4-6 16,0-3-10-16,3-2-7 0,1-1 3 0,1-2-5 15,2-3-14-15,2 0-13 0,2-4-34 0,4-5-23 16,1 0-27-16,1-4-35 0</inkml:trace>
  <inkml:trace contextRef="#ctx0" brushRef="#br3" timeOffset="208986.07">10457 14332 1343 0,'0'-17'119'0,"0"17"8"0,4-12 0 0,0 6-2 0,0 3-2 16,2 4-63-16,4 6-26 0,3 2-17 0,3 4-7 15,1 2-9-15,4 4 9 0,0 4 14 0,3 3 3 16,-1 5 3-16,2 1 1 0,-1 1 2 0,-1 0-8 16,-3 2-1-16,-4 2-8 0,-2 3-9 15,-3 2-3-15,-3 4 0 0,-4 0-1 0,-3 1-1 16,-2 2 1-16,-6 1 1 0,-1 2 0 0,-4 1-1 16,-3-1 3-16,-1-1-5 0,-5-4-1 0,0-2 1 15,-2-1 2-15,-1-2 0 0,-1-1 1 0,0-2-1 16,0-4 0-16,2-3 1 0,2-4 2 0,1-4-10 15,2-3-12-15,2-4-12 0,3-6-15 0,0-3-6 16,13-8-12-16,-9 6-15 0,9-6-31 0,-7 0-37 16,-1-4-88-16</inkml:trace>
  <inkml:trace contextRef="#ctx0" brushRef="#br3" timeOffset="210468.91">12916 14273 464 0,'-1'-8'85'15,"0"0"21"-15,1 8 22 0,-2-7 16 0,2 7 14 0,0 0-23 16,-4-6-8-16,4 6-11 0,0 0-9 0,0 0-64 15,0 0 36-15,0 0-11 0,0 0-12 16,0 0-6-16,0 0-8 0,0 0-8 16,0 0-9-16,0 0 41 0,0 0-59 0,0 0-10 15,0 0-2-15,0 0-7 0,0 0 0 0,0 0-1 16,-1 3-1-16,2 0 1 0,1 3 1 0,3 2 4 16,3 0-2-16,-3 4 2 0,1 3 0 0,0 1 1 15,0 2 0-15,1 1-1 0,-1-5-1 0,0 1 2 16,-4 0 3-16,0 0 1 0,-2 1 2 0,0 2 2 15,-3 1 2-15,2-1 3 0,-2-1-3 0,-2-1-3 16,-1 0 0-16,-1 0-2 0,-2-2 1 0,2-2-2 16,-1-3 0-16,0-3 0 0,8-6 6 15,0 0 4-15,0 0 2 0,-6 0 9 0,0-6 6 16,3-2 5-16,-1-7 7 0,3-1 8 0,-1-7 4 16,5-2 0-16,0-2 0 0,0-1-7 0,2-1-8 15,-1 2-5-15,4 3-7 0,0 4-5 0,0 5-8 16,1 1 2-16,5 4-3 0,-1 3-1 0,3 0 1 15,1 2 0-15,3 2-1 0,0 1-3 0,2 0 1 16,0 0 0-16,0 1 0 0,-2 1 1 0,-1 0 0 16,-5 3 1-16,-1 0 0 0,-5 1-1 15,-8-4-3-15,3 4-4 0,-3 1-1 0,-2-1-1 16,-2 1-3-16,0-1-3 0,-1 0 0 0,-2-1-1 16,7-3 3-16,-7 2-4 0,7-2-2 15,0 0-7-15,0 0-9 0,0 0-8 0,0 0-17 16,0 0-14-16,0 0-14 0,0 0-11 0,0 0-8 15,-8 2-11-15,8-2-10 0,-6-2-15 0,6 2-14 16,-7-2-24-16</inkml:trace>
  <inkml:trace contextRef="#ctx0" brushRef="#br3" timeOffset="210685.81">13340 14108 487 0,'4'-7'117'0,"-4"1"31"0,0 6 24 15,-1-4 25-15,1 4 22 0,-5-3-15 0,5 3-16 16,0 0-20-16,0 0-18 0,0 0-21 0,0 0-15 16,0 0-13-16,0 0-17 0,1-2-9 0,0-2-8 15,3 0-8-15,2 1-8 0,7-2-10 0,11 0-11 16,3-1-9-16,4-2-62 0,1-1 48 0,3-2-9 16,-1 1-18-16,-2-2-23 0,2 1-25 15,-2-2-27-15,-7 1-35 0,-3-1 7 0,-4 2-114 16,-3 0-58-16</inkml:trace>
  <inkml:trace contextRef="#ctx0" brushRef="#br3" timeOffset="211037.04">13446 14014 324 0,'-10'2'95'0,"0"2"6"0,2 0 7 15,3 1 7-15,0 2 21 0,0 0-19 0,1 2-22 16,1 1-20-16,-1 5-6 0,3 0-4 0,-3 2-8 15,3 3 11-15,-1 1-3 0,0 1-11 0,0 1-1 16,1 4 7-16,1 1 11 0,1 1-2 0,1-1 0 16,-2-1-16-16,1 0-19 0,-1 0 1 0,1 4-1 15,0 1-8-15,0-2-26 0,0-3 0 0,-1-1 0 16,-1-4 0-16,0 2 0 0,1-2 0 16,0-1-2-16,-1-3 2 0,1-7 1 0,1-4 2 15,1 1 4-15,-2-8 20 0,0 0 22 0,0 0 21 16,4 3 15-16,1 0 11 0,1-1 8 15,1-3 11-15,0-1 8 0,1-1-11 0,1-1-15 16,0-1-13-16,2 0-9 0,-2-1 0 0,-3 2 0 16,3 0-9-16,-2 0-8 0,3-3-7 0,4 0-8 15,4 0-7-15,2 0-6 0,4-1-24 0,0 0-35 16,2-2-31-16,1 1-31 0,-1 1-35 0,-1-2-37 16,-2 4-42-16,-5-2-48 0,-4 0-58 0,-3 0-62 15</inkml:trace>
  <inkml:trace contextRef="#ctx0" brushRef="#br3" timeOffset="211553.6">13830 14105 450 0,'0'0'119'0,"-6"-5"8"0,6 5 3 0,-7-1-1 0,0 2 0 16,4 1-58-16,0 4-32 0,2 2-17 15,0 3 14-15,2 2 7 0,1 3-4 16,-1-1 2-16,0 1 0 0,1-1 3 0,0 1 0 16,1 1-2-16,-1-2-27 0,-1-1-15 0,0-5 0 15,-1 0 0-15,-1-1 0 0,1-2 0 0,0-6 1 16,0 0 2-16,0 0 0 0,0 0 1 0,0 0 0 15,0 0 2-15,0 0-1 0,0 0 1 0,0 0-2 16,0 0 1-16,4 3 0 0,-1-1 2 0,1-2 0 16,0-2-1-16,0 0-1 0,2-1 1 0,3-1 1 15,-1-1 2-15,1 0 0 0,-9 5-1 16,11-5 6-16,-4 2 4 0,2-1 1 0,5 0-2 16,1 0 0-16,4 0-4 0,0 0-2 0,1 1 2 15,2-1-2-15,-2 1 6 0,2 2 10 0,-1 0 7 16,-3 1 2-16,-4 1 7 0,-14-1 1 0,9 3 1 15,-5 1-3-15,-4 2-8 0,-2-1-10 0,-1 1-7 16,-3 1-4-16,-4 0-4 0,2 0-5 0,0 2-1 16,0-1-3-16,-1-1 1 0,2 0 1 0,0-1 2 15,-4 1-1-15,-2 2-3 0,0-3 1 0,-3 0-2 16,0 0-5-16,-4 0-7 0,-1-2-5 16,-1-1-15-16,1-1-19 0,-1-2-20 0,5-2-29 15,0-3-37-15,2-3-26 0,2-3-37 16,1-4-42-16</inkml:trace>
  <inkml:trace contextRef="#ctx0" brushRef="#br3" timeOffset="212034.96">14123 13943 689 0,'-13'-3'132'0,"13"3"29"0,0 0 19 0,0 0 9 15,0 0 8-15,-3-2-29 0,3 2-24 0,1 0-25 16,5-1-28-16,0 0-21 0,4 0-12 0,2-1-5 16,6 1-8-16,0 0 81 0,4 1-78 0,-6 0-3 15,2 0-10-15,1 0-9 0,-1 0-5 0,1 0-4 16,-1 1 2-16,-4 2-87 0,-4-2 73 15,-10-1-3-15,8 2 2 0,-2 2 0 0,-6-4-4 16,5 4 0-16,-1 2-1 0,-3 2 0 0,1 1-1 16,-1 2 2-16,2 2-3 0,1 3 2 0,2 4 2 15,1 0 0-15,1 1-1 0,0 1 0 16,2 0 0-16,-2 1-1 0,0 1 2 0,-1 1 2 0,2 0 0 16,-5-1 1-16,0-2 2 0,-2 1 0 15,-1 0-2-15,-1-4 0 0,-1 2 0 0,-1-1-2 16,0-2-1-16,-3-2 1 0,0-1-2 0,-1-2 1 15,0-2 1-15,0 0 1 0,1-1-1 0,0 0 1 16,0-1 2-16,-1 1 0 0,0 0 4 0,1 0-2 16,-1 1 0-16,1 0-7 0,-2-2-5 0,1 0-6 15,1 2-10-15,-1-1-13 0,-1-2-14 0,1-2-16 16,-1-2-14-16,7-4-11 0,0 0-27 0,-4 1-28 16,-1-3-34-16,-1-1-58 0</inkml:trace>
  <inkml:trace contextRef="#ctx0" brushRef="#br3" timeOffset="212535.92">14893 13775 1219 0,'-19'-7'136'0,"6"5"17"0,-1 1 10 0,14 1 2 0,0 0-1 15,0 0-56-15,0 0-36 0,0 0-23 0,-6 3-27 16,3 0-20-16,4 0-9 0,4 2-4 0,3 1 1 16,4 5 2-16,2 1 2 0,6 5 3 15,4 0 5-15,2 1 1 0,1-2-2 0,-1 4 3 16,2-1 1-16,0 2-2 0,2-1-1 0,2 0 3 16,3-3 0-16,0 0 4 0,-1-1 2 0,-2-3 0 15,-1 1-1-15,-2-2 1 0,-2-2-2 0,-3-2 1 16,-2-2 5-16,-7-2 2 0,-15-4 2 0,0 0 3 15,0 0 5-15,0 0 0 0,0 0 4 0,0 0 2 16,0 0-5-16,6 5-1 0,-7-2-3 0,-4 1-6 16,-1 0-4-16,-3-1-2 15,-3 1-7-15,1 0-7 0,-1 2-4 0,-1 1-4 16,-1 2-1-16,0 4-1 0,1 1 3 0,-4 4 0 16,-1 4 5-16,-2 2 8 0,-1 4 16 0,-1 3 3 15,0-2 2-15,1 0-1 0,-1 2 0 0,2 0 1 16,-1 0 1-16,3 0-6 0,-3-2-13 0,3-1-2 15,2-3 0-15,1-1 0 0,1-1 1 0,0-2-2 16,2-1-3-16,4-8 1 0,0-1-4 0,8-11 1 16,0 0-2-16,0 0-8 0,-4 7-10 0,6-4-13 15,-2-3-11-15,2 1-15 0,5-1-13 0,3-2-19 16,-2 2-28-16,3-3-20 0,0-1-24 0,-3-1-15 16,7-4-44-16</inkml:trace>
  <inkml:trace contextRef="#ctx0" brushRef="#br3" timeOffset="213470.99">15943 13902 678 0,'-8'-7'131'0,"8"7"12"0,-9-5 9 0,9 5 3 16,0 0 5-16,-6-3-75 0,-1 4-27 0,0 2-16 16,7-3-8-16,-5 1-8 0,5-1-5 15,0 0 3-15,0 0 6 0,0 0 11 0,0 0 8 16,0 0 11-16,0 0 3 0,0 0 5 0,0 0 4 16,0 0-1-16,0 0-3 0,0 0-4 0,0 0-6 15,0 0-7-15,0 0-5 0,0 0-5 0,0 0-4 16,0 0-3-16,0 0-4 0,0 0-2 0,0 0-1 15,0 0 1-15,0 0 2 0,0 0 1 0,0 0 0 16,0 0 0-16,0 0-1 0,0 0-2 0,0 0-1 16,0 0-6-16,0 0-4 0,0 0-1 0,0 0-5 15,0 0-1-15,0 0 0 0,0 0-3 16,-2-2-1-16,2 2-1 0,0 0 1 0,0 0-2 0,0 0 0 16,0 0 1-16,0 0-4 0,0 0 0 15,0 0 2-15,0 0 0 0,0 0-1 0,0 0 0 16,0-2 3-16,0 2-3 0,0 0 4 0,0 0-2 15,0 0-1-15,0 0 0 0,0 0-5 16,0 0-2-16,0 0-1 0,0 0-4 0,0 0-2 16,0 0-2-16,0 0-1 0,0 0-2 0,0 0 2 15,0 0 1-15,0 0-1 0,0 0 2 0,0 0 0 16,0 0 2-16,0 0 2 0,0 0-1 0,0 0 4 16,0 0-1-16,0 0 2 0,0 0 1 0,0 0 0 15,0 0 2-15,0 0 0 0,0 0 1 0,0 0 0 16,0 0 1-16,0 0 2 0,0 0-1 15,0 0 1-15,0 0 1 0,0 0 2 0,0 0 0 16,0 0-1-16,0 0 2 0,0 0-1 0,0 0 1 16,0 0 3-16,0 0-4 0,0 0-2 0,0 0 2 15,0 0 1-15,0 0-7 0,0 0-2 0,0 0-5 16,0 0-8-16,0 0-8 0,0 0-9 0,-1 5-5 16,0 3-3-16,2 1 5 0,2 3 0 0,4 1 5 15,-3 1 5-15,3 3 10 0,1 1 13 16,-2 5 2-16,4 1 0 0,-1-7 1 0,-3-2 2 0,-1-1-3 15,-1-4 0-15,-2 0-3 0,1-2-1 0,-5-4-3 16,2-4 1-16,0 0-3 0,-4 3-5 0,4-3-4 16,0 0-8-16,0 0-5 0,-3 2-13 15,-5-1-9-15,-1-1-5 0,9 0-2 16,0 0 5-16,-4-2 6 0,4 2 8 0,0 0 7 16,-6-3 15-16,6-1 17 0,-2-1 3 0,-1-5 5 15,4-1-1-15,2-4-6 0,1-4-9 0,1-3-4 16,0 0-10-16,4-3-10 0,-1 4-3 0,0 0-1 15,1 1 0-15,2 4 7 0,-2 2 5 0,0 5 5 16,1 5 5-16,1 3 8 0,0 3 2 0,0 3 1 16,0 1 1-16,3-1-1 0,-1 2 4 0,1-1 1 15,-1 0 7-15,1 1 7 0,-2 0 9 16,-12-7 2-16,9 6 0 0,-3-1 2 0,-6-5 0 0,0 0-1 16,3 5-8-16,-3-5-8 0,0 0-9 15,1 4-3-15,-5-1-5 0,0-1-9 0,4-2-3 16,-7 2-12-16,-1 1-8 0,2-2-22 0,6-1-14 15,0 0-19-15,0 0-7 0,0 0-7 0,-7-2-12 16,2-1-17-16,0-3-33 0</inkml:trace>
  <inkml:trace contextRef="#ctx0" brushRef="#br3" timeOffset="213651.49">16205 13736 630 0,'0'0'160'0,"7"-5"31"0,-7 5 19 0,0 0 18 0,7-3 17 15,-1 0-25-15,0 0-29 0,3 3-31 16,-1 1-33-16,1 0-30 0,4-1-21 0,5 0-14 16,3-2-18-16,1 0-16 0,3-1-12 0,0-1-19 15,1-1-21-15,-2 0-23 0,-1 0-22 0,-1 0-33 16,-3-1-29-16,-5-1-47 0,-1 1-63 0,-3-2-56 16</inkml:trace>
  <inkml:trace contextRef="#ctx0" brushRef="#br3" timeOffset="213988.96">16306 13665 272 0,'-9'2'60'16,"3"4"16"-16,0 1 10 0,0 6 32 0,1 0 27 16,1 4-2-16,-2 3-4 0,1-1-9 0,4 3-7 15,-3 4-17-15,1 2-10 0,-1 2-30 0,-1 1-8 16,3 0-26-16,-2 0-10 0,0 1 1 0,1 1-2 15,2 1 3-15,-2 0-1 0,3-3-2 16,-2 0-18-16,1-1 25 0,0-3 23 0,1-1 0 16,0-4 1-16,2-3-2 0,0-2 1 15,-2-3 1-15,2-3 5 0,-2-11-23 0,2 9-17 0,-2-9 8 16,0 0 6-16,0 0 3 0,4 7 6 16,-4-7 3-16,5 4 1 0,-5-4 2 0,0 0 0 15,0 0-2-15,5 2-3 0,3-1 0 0,-3 0-3 16,0-4-1-16,1 2-1 0,1-1 0 0,-7 2 0 15,7-3-1-15,0 0-1 0,-1 0-1 0,4 0-4 16,3-2-17-16,3 0-29 0,4-2-40 0,4 0-59 16,2 0-62-16,-1-3-61 0,3 0-63 0,1-3-56 15</inkml:trace>
  <inkml:trace contextRef="#ctx0" brushRef="#br3" timeOffset="214420.81">16855 14031 603 0,'0'0'68'0,"0"0"2"16,0 0 1-16,0 0 0 0,0 0 1 0,0 0-31 15,0 0-18-15,0 0-12 0,0 0-4 0,0 0 0 16,0 0 7-16,0 0 9 0,0 0 11 0,0 0 15 15,0 0 11-15,0 0 6 0,0 0 9 0,0 0 9 16,0 0 3-16,0 0 5 0,0 0-2 0,0 0 0 16,-4-7 3-16,-3 3 12 0,6-1 5 15,1-1 5-15,0 2-8 0,0-4-2 0,2-1-2 0,-1 1-14 16,-1-1-6-16,-1 1-18 0,-5 1-16 16,3 2-18-16,-4 0-5 0,1 0-14 0,-1 2-10 15,-1 3-5-15,-2 0-7 0,0 4-3 0,-2 0-4 16,-2 4 2-16,1 1-4 0,-4 2-6 0,2 0-10 15,-1 3-9-15,3-2-12 0,-2 1-6 0,4 1-2 16,3-3-1-16,3 1 2 0,3-3 3 0,3-1 10 16,4 0 9-16,0-1 12 0,3-2 10 0,1 1 3 15,3-1 5-15,-1-2 2 0,2 1 6 16,2-1 6-16,1-2 0 0,2-1-6 16,4-1-8-16,-1-1-12 0,1-3-29 0,1-3-50 15,3-2-61-15,3-4-87 0</inkml:trace>
  <inkml:trace contextRef="#ctx0" brushRef="#br3" timeOffset="-214610.82">17028 13625 443 0,'-11'-1'113'0,"11"1"19"0,0 0 25 0,0 0 17 16,0 0 11-16,0 0-24 0,0 0-14 0,0 0-4 15,0 0-4-15,0 0-6 0,0 0-9 0,-3 1-1 16,5 2-1-16,3-3-3 0,3 0-5 15,1 0-9-15,5 0-13 0,-1 0-6 0,2 0-8 16,0-1-10-16,3 1-6 0,-8-1-7 0,1 0-4 16,-1 0-3-16,-2 0-4 0,-8 1-6 0,0 0-8 15,0 0-4-15,0 0-5 0,0 0-6 0,0 0-5 16,0 0-6-16,0 0-4 0,0 0-4 0,0 0-4 16,5 4-5-16,-2 2-3 0,-1 3 1 0,1 4-1 15,-1 3 1-15,1 3 2 0,-2 4 2 16,0 3 4-16,1 4 1 0,-1 7 5 0,2-2-1 15,1 3 1-15,0 0-1 0,0 1 0 0,-1 0 3 16,1 0 0-16,-3 2 1 0,2-4-2 0,-1-1 0 16,0-7 1-16,0-2 1 0,1-4-1 15,-1-2-2-15,-1-5-2 0,0-1 3 0,0-4 0 16,1-4 0-16,-2-7 0 0,0 0 1 0,0 0 1 16,0 0 1-16,0 0 1 0,0 0 0 0,0 0 3 15,0 0 3-15,0 0 4 0,0 0 2 0,0 0 1 16,0 0-3-16,0 0-2 0,-3 6-2 0,3-6-4 15,-4 3-8-15,0-1-7 0,-1 1-11 0,-3-2-6 16,1 2 2-16,-3 1 2 0,-7 0 0 0,-2 2 3 16,-5 1 3-16,-3 3 3 0,0 1 2 15,-5 4-20-15,-3-1-36 0,-3 1-37 0,-2 1-60 0,-2-2-82 16,0-2-111-16</inkml:trace>
  <inkml:trace contextRef="#ctx0" brushRef="#br3" timeOffset="-206376.85">18161 13713 534 0,'0'0'66'0,"0"0"1"16,0 0 1-16,0 0 1 0,0 0 0 0,0 0-25 16,-2 0-20-16,0 0-8 0,-1 2 1 0,0-1 11 15,6 9 2-15,2-1 5 0,-4 2 10 0,4 2 8 16,-2 1 3-16,2 0 1 0,-2-5-8 0,2 0-12 16,-2 0-2-16,2-1-7 0,-1 0-9 0,-1 2-9 15,2 0-5-15,0-3-2 0,-1 0 2 0,-1 0 0 16,0 0-2-16,1 0 3 0,0 0-1 0,-2 0 0 15,0-1-3-15,2-1 3 0,-2 0-4 0,0 1 0 16,-1 1 1-16,1 0-2 0,-1 0 0 0,1 3 3 16,-1-2-1-16,2-1 0 15,-1 1 1-15,-1-1 0 0,-1-7 1 0,0 0-1 16,0 0 0-16,0 0-2 0,0 0 12 0,0 0 18 16,0 0 17-16,0 0 21 0,0 0 23 0,0 0 23 15,0 0 19-15,0 0 17 0,0 0 8 0,0 0-4 16,0 0 2-16,0 0-2 0,3 3-5 0,1-3-6 15,0 0-4-15,2-4-1 0,1 0-4 0,1-4-5 16,2-4-16-16,0-3-18 0,6-6-19 16,4-8-17-16,8-6-19 0,7-11-20 0,8-7-18 0,6-7-12 15,7-8-6-15,2-2-2 0,0 2 0 0,0 2 1 16,1 4 2-16,-4 7 4 0,-9 8 0 16,-8 14 3-16,-7 7 6 0,-9 8-2 0,-6 9 0 15,-4 3 0-15,-12 6-2 0,0 0-9 0,0 0-5 16,0 0-3-16,0 0-9 0,0 0-5 0,0 0-5 15,0 0-8-15,0 0-4 0,0 0 2 0,3-3 2 16,-1 2-1-16,-5 1 2 0,-1 2 0 0,0 0 1 16,4-2 5-16,-9 3 2 0,9-3 1 0,0 0-1 15,0 0-1-15,0 0 6 0,0 0 1 16,0 0 1-16,0 0 2 0,-6 2 4 0,6-2 5 16,0 0 1-16,0 0 1 0,0 0 0 0,0 0 3 15,0 0 0-15,0 0 1 0,0 0-2 16,0 0 1-16,0 0-1 0,0 0-2 0,0 0-4 15,0 0-6-15,0 0 0 0,0 0-12 0,0 0-10 16,0 0-19-16,0 0-18 0,0 0-20 0,-8 2-24 16,8-2-25-16,0 0-32 0,-8 2-23 0,8-2-31 15,-12 3-34-15</inkml:trace>
  <inkml:trace contextRef="#ctx0" brushRef="#br3" timeOffset="-204696.43">13622 15550 95 0,'-4'-6'44'0,"4"6"12"0,0 0 15 16,0 0 14-16,0 0 11 0,0 0 5 0,0-7 2 16,0 7 0-16,-1-7-1 0,1 7-6 0,0 0-5 15,0 0-11-15,0 0-6 0,0 0-13 0,0 0-12 16,0 0-8-16,0 0-14 0,0 0-7 0,0 0-10 16,0 0-6-16,0 0-5 0,1 1-6 0,-1 5 0 15,1 3-3-15,0 5 1 0,1 2 1 0,1 6 1 16,1 2 7-16,-2 2 2 0,0 4 3 0,1-2 0 15,-3 2 22-15,2 0 6 0,0-1-1 0,-2 1 2 16,2-4-7-16,-3 1-1 0,1-3 2 0,-1-2-1 16,1-2-23-16,-1-2-2 0,1-4-1 15,1-2 0-15,-1-12 4 0,0 0-2 0,0 0-5 16,0 0-11-16,0 0-12 0,0 0-19 0,0 0-15 16,0 0-18-16,0 0-16 0,0 0-15 0,0 0-6 15,0 0 5-15,0 0 11 0,0 0 18 0,0 2 13 16</inkml:trace>
  <inkml:trace contextRef="#ctx0" brushRef="#br3" timeOffset="-204372.09">13568 15715 297 0,'-6'-22'109'0,"3"5"33"15,-1 2 35-15,2 1 24 0,1 5 22 0,1 9-8 16,0 0-6-16,2-8-18 0,1 3-18 16,1 1-19-16,0-1-27 0,5 3-19 0,-3 0-18 15,3-1-16-15,3 1-18 0,2 1-8 0,3 0-7 16,2 0-15-16,2 2-8 0,1 0-4 0,5 1-4 15,-4 1-3-15,4 1-3 0,-3 0 1 0,-1 1-4 16,-3 1 2-16,-4 1 0 0,-5 0-2 0,-3-2-1 16,-8-5 0-16,8 6 0 0,-5 1-3 0,-4-1-1 15,-1-2 0-15,2-4-3 0,-4 6 0 0,-1 0 1 16,-2 0-1-16,1-3 0 0,-1 2 1 0,-1 1 5 16,-1-2 0-16,0 3 2 0,0-2 3 0,-1 1 1 15,-2 0 3-15,1 1 1 0,-4-2 2 16,0 1-1-16,-2 1 4 0,-4-1-3 0,-1 0-1 0,-3-1 0 15,0-1-4-15,1 0-9 16,0 0-19-16,2-2-17 0,2 0-26 0,4-1-19 16,1-1-29-16,15 0-38 0,0 0-47 0,0 0-42 15,0 0-47-15</inkml:trace>
  <inkml:trace contextRef="#ctx0" brushRef="#br3" timeOffset="-204044.82">14037 15309 492 0,'-13'-5'99'0,"2"0"22"0,11 5 22 0,0 0 11 15,0 0 7-15,0 0-23 0,0 0-11 0,0 0-14 16,-4-5-18-16,4 0-13 0,4 2-14 0,1 1-10 16,1 0 58-16,3 2-68 0,2-1-9 0,5-1-8 15,3 1-1-15,3 0-9 0,-1 0-7 0,-1 0-1 16,7-2-65-16,-2 0 59 16,4 0-1-16,3-2-2 0,-2 1-4 0,-3 0-6 15,0 0-7-15,-6-2-14 0,-2 4-16 0,-4 0-25 16,-15 2-33-16,0 0-40 0,0 0-47 0,0 0-44 15</inkml:trace>
  <inkml:trace contextRef="#ctx0" brushRef="#br3" timeOffset="-203296.96">14060 15279 336 0,'0'0'157'15,"0"0"27"-15,0 0 15 0,0 0 20 0,0 0 13 16,0 0-49-16,0 0-39 0,0 0-32 0,0 0-29 0,0 0-28 15,-9 2-17-15,2 0-21 0,4 4-12 16,0 5-8-16,2 2 0 0,2 2-3 0,1 4 2 16,-1 3 1-16,0 2 2 0,3 4 0 0,-2 0 1 15,-1 2 0-15,1 0 2 0,-1-1 4 0,-1 1-5 16,1 0 2-16,0 2 3 0,-1 2 21 0,2 2 1 16,-2-1 2-16,0 0 4 0,0-3-2 0,0-1 3 15,0-1-1-15,-2 1-2 0,0 0-18 16,1 0 0-16,-3-3-1 0,1-3-6 0,0-2-2 15,-1-3 4-15,0 1-4 0,0-4 1 16,-1 0-3-16,3-4-3 0,0-2 0 0,-1-3 1 16,3-8 13-16,0 0 13 0,0 0 13 0,0 0 8 15,0 0 6-15,0 0 12 0,0 0 16 0,0 0 10 16,3 3-1-16,-3-3-5 0,0 0 0 0,1 1 5 16,3-1 8-16,3 0-2 0,0-3-3 0,0 1-11 15,3-1-5-15,-2 0-6 0,4-2-5 0,5 0-11 16,0 1-13-16,5 0-12 0,3 0-11 0,1-2-2 15,-2 2-4-15,3 0-4 0,-1 1-3 0,1-2 0 16,-5 1 5-16,-2 1 0 0,-5 2 1 0,-4-2-2 16,-11 3 0-16,9-1-1 0,-9 1 0 0,0 0-4 15,0 0-3-15,0 0-2 0,0 0-1 16,0 0 2-16,0 0-1 0,0 0-1 0,0 0 0 16,0 0 0-16,0 0 0 0,0 0 0 0,0 0 2 15,0 0-1-15,0 0 2 0,0 0 4 0,0 0 1 16,0 0 5-16,0 0 0 0,0 0 2 15,0 0 2-15,0 0-1 0,0 0-2 0,0 1-3 16,0-1-3-16,0 0-2 0,-1 0-2 0,-3 1-2 16,0-1-2-16,0 2 0 0,-2-1 0 0,6-1 0 15,0 0 0-15,0 0 0 0,0 0 0 0,0 0 0 16,0 0 0-16,0 0 0 0,0 0 0 0,0 0 0 16,0 0 0-16,0 0 0 0,0 0 0 0,0 0 0 15,0 0 0-15,0 0 0 0,0 0 0 0,0 0 0 16,0 0 0-16,0 0 0 0,0 0 0 0,0 0 0 15,0 0 0-15,0 0 0 0,0 0 0 16,0 0 0-16,0 0 0 0,0 0 0 0,0 0 0 16,0 0 0-16,0 0 0 0,0 0 0 0,0 0 0 15,0 0 0-15,0 0 0 0,0 0-3 0,0 0-3 16,0 0-5-16,0 0-7 0,0 0-11 0,0 0-13 16,0 0-17-16,-1 3-21 0,1 0-17 0,0-3-18 15,0 0-16-15,0 0-22 0,0 0-24 0,0 0-26 16,-1 3-28-16,-1-1-23 0,6-1-28 0,-4-1-36 15,0 0-44-15</inkml:trace>
  <inkml:trace contextRef="#ctx0" brushRef="#br3" timeOffset="-202052.02">14689 15679 157 0,'3'-4'34'0,"-3"4"9"0,0 0 8 15,0 0 7-15,0 0 8 0,0 0-5 0,0 0-3 0,0 0 3 16,0 0-2-16,0 0-1 0,0 0-3 16,0 0-1-16,0 0-3 0,0 0 0 0,0 0 1 15,0 0-1-15,0 0-1 0,0 0-1 0,0 0 1 16,4-6 1-16,-4 6 2 0,0 0 7 0,0 0 1 15,3-7-1-15,-3 7 1 0,0 0-6 0,0 0-4 16,0 0-8-16,0 0-8 0,0 0-12 0,0 0-11 16,0 0-7-16,0 0-10 0,0 0-2 0,0 0-10 15,0 0-1-15,0 0-5 0,0 0 4 0,-2 1-1 16,1 2 0-16,0 1 4 0,1 2 1 0,0 1 8 16,-5 1 4-16,1 0 2 0,-2 0 1 15,-1 1 1-15,7-9 0 0,0 0-2 0,-5 10 1 16,5-10 0-16,0 0-1 0,0 0 1 0,0 0-3 15,0 0 1-15,0 0 2 0,0 0 3 0,0 0 1 16,0 0 2-16,0 0 1 0,0 0 2 0,0 0 1 16,3 3-2-16,0-2 5 0,1-1 4 15,0-1 4-15,0-2 6 0,-1 1 0 0,2-2-2 16,-5 4-1-16,0 0 0 0,0 0-2 0,0 0-10 16,0 0-6-16,0 0-7 0,0 0-5 0,0 0-1 15,0 0-2-15,0 0-1 0,0 0-2 0,0 0 0 16,1 0 2-16,-1 0-1 0,0 0 1 0,0 0 2 15,0 0 1-15,0 0 1 0,0 0 0 16,0 0 3-16,0 0-1 0,0 0 3 0,0 0 1 16,0 0 1-16,0 0 1 0,0 0 0 0,0 0 4 15,0 0-2-15,0 0 3 0,0 0-1 0,0 0 1 16,0 0 0-16,0 0 2 0,0 0 3 0,0 0 8 16,0 0 11-16,0 0 10 0,0 0 19 0,6-4 10 15,-6 4 14-15,0 0 11 0,0 0 5 0,0 0 5 16,1-4-1-16,-1 4-2 0,0 0-10 0,0 0-5 15,0 0-10-15,0 0-13 0,0 0-10 0,-3-2-16 16,3 2-13-16,-4-2-9 0,-2 2-10 0,6 0-9 16,-5 0-7-16,-2 0-1 0,0 1-4 15,7-1 0-15,0 0-3 0,-6-1 1 0,-2 3-2 16,-8 6-1-16,0 4 1 0,0 1 0 16,-1 1 2-16,0 3 4 0,0-1 4 0,0 1-4 15,1 1 3-15,3-4-3 0,2-1 0 0,4-2 1 16,1-3-2-16,6-8-2 0,0 0 3 0,1 7 2 15,4-4-1-15,1 0 8 0,-1-1 3 0,3-1 4 16,2 0 8-16,-1 0 9 0,1 1 9 0,3-1 15 16,0 1 12-16,1 0 10 0,4 1 5 15,3 0-3-15,0-1-6 0,3 0-6 0,0 1-10 16,-1-2-14-16,-1-1-11 0,-2 0-12 0,-1 0-8 0,-4-1 0 16,-2-1-3-16,-13 2-10 0,0 0-16 15,0 0-21-15,0 0-29 0,0 0-34 0,0 0-31 16,0 0-36-16,0 0-39 0,0 0-41 0,0 0-29 15,0 0-28-15</inkml:trace>
  <inkml:trace contextRef="#ctx0" brushRef="#br3" timeOffset="-200810.94">14991 15324 179 0,'-12'-3'86'0,"4"0"13"16,8 3 15-16,-7-3 15 0,7 3 14 0,0 0-20 15,0 0-8-15,0 0-5 0,0 0-1 0,0 0 1 16,0 0-1-16,0 0-7 0,0 0-11 0,0 0 2 15,0 0 2-15,0 0-3 0,0-3 8 0,3-1-5 16,-1 0-1-16,4 2 8 0,3-2 7 16,-2 1-1-16,2 0-4 0,4-2-2 0,0 0-11 15,4 1-5-15,-3 0-10 0,-3 0-9 0,4 0-8 16,-4-1-11-16,-2 2-11 0,3 0-10 0,-12 3-10 16,9-2-4-16,-9 2-5 0,0 0-6 15,0 0-8-15,0 0-12 0,0 0-22 0,6 3-5 16,-2 1-3-16,-2 6-2 0,-2 3 1 0,2 6 1 15,-1 4 5-15,1 5 11 0,0 2 18 0,2 4 5 16,-1 4 5-16,2-2 1 0,2 3 0 0,-2-3 2 16,2 0-5-16,-3-2 0 0,0-3 2 0,-2 0 3 15,1 2-1-15,0-2 1 0,0 0-1 0,1-3 1 16,-1-1 4-16,-2 0 0 0,2-2 0 0,-1-1-2 16,1-2 0-16,-1-4-1 0,0-5 0 15,-1-2 0-15,-1-11 0 0,0 0 2 0,0 0 1 0,0 0 1 16,0 0 0-16,0 0 3 0,0 0 3 0,0 0 1 15,0 0 3-15,-1 8 0 0,1-8-1 16,-3 7 0-16,0-1-2 0,-2-4-1 16,0-1-4-16,5-1-2 0,-5 0-5 0,-1 0-1 15,1 0 1-15,-4 0-1 0,-3 4 0 0,-1-1 0 16,-6 2 1-16,-1 0-4 0,-3 1-19 0,-1 2-31 16,0 0-27-16,0-1-32 0,-1 1-32 15,2-1-43-15,2-1-50 0,5-3-50 0,5-2-35 0</inkml:trace>
  <inkml:trace contextRef="#ctx0" brushRef="#br3" timeOffset="-200244.57">16354 15408 302 0,'3'-11'123'0,"0"2"23"16,1 3 22-16,-1-2 21 0,-3 8 15 0,3-7-17 15,-3 7-16-15,0 0-17 0,0 0-13 0,0 0-16 16,0 0-12-16,-3-6-13 0,0 2-10 0,-1 2-14 15,-1 1-14-15,-2 1-17 0,0 1-16 16,-3 1-5-16,1-1-12 0,-5 1-7 0,-3 1-4 16,0 0-2-16,-2 2 5 0,-7 1 3 0,-1 2 4 15,-2 1-1-15,-2 2 0 0,-2-1 0 0,-1 1 0 16,1 0-2-16,0 1-2 0,1 0 1 0,4 0-3 16,3-3 2-16,1-1 0 0,4 0 1 0,-1-4 1 15,4 1 1-15,1 2-2 0,1-1 1 16,1-3-1-16,4 1-1 0,-1-1 0 0,11-3-2 15,0 0-1-15,0 0 1 0,0 0-5 0,0 0-19 16,0 0-13-16,0 0-15 0,0 0-17 16,0 0-20-16,0 0-18 0,0 0-26 0,-6-3-22 15,2 0-47-15,0-1-44 0</inkml:trace>
  <inkml:trace contextRef="#ctx0" brushRef="#br3" timeOffset="-199575.46">15925 15269 470 0,'0'0'139'0,"0"0"22"0,0 0 20 0,0 0 17 0,0 0 11 15,0 0-33-15,0 0-31 0,0 0-26 0,0 0-23 16,0 0-22-16,0 0-21 0,0 0-16 0,-1-3-13 16,1 3-5-16,-2-2-10 0,0-1-6 15,-1 2-3-15,-2 0-1 0,-2 2 1 0,1 1-2 16,6-2 2-16,0 0 0 0,0 0 0 0,0 0 0 15,-9 2 0-15,1 1 0 0,8-3 0 0,0 0 2 16,-9 4-1-16,9-4-2 0,-5 2-1 0,-1 0 1 16,-1 2 0-16,-4 2 1 0,1 2 0 15,-4 3 0-15,-2-1 0 0,0 4 1 0,-2 0 0 16,0 2 1-16,0 0-1 0,0 2-1 0,1 0-1 16,1 0-2-16,3-4 0 0,2-3-1 0,2 2 0 15,4-4 0-15,2-1-1 0,3-8 1 0,0 0 0 16,0 0 1-16,0 7-1 0,3-2 1 15,0-2 0-15,4-1 0 0,2 0 1 0,0 2 0 16,2 0 4-16,3 1 1 0,0 2 4 0,2 0 0 16,-3-1 0-16,0 2-2 0,0 1 1 0,1 0-1 15,2 1 3-15,5 2 4 0,-3-1 3 0,3 1-1 16,0-3 0-16,-1 1 2 0,3-1-1 0,0 1 1 16,-4-3-5-16,1 1-6 0,-3-2-4 0,-5-2 0 15,-1-1-1-15,-11-3 0 0,0 0 0 0,0 0 2 16,0 0-1-16,0 0 0 0,0 0-1 0,0 0 0 15,6 4 3-15,-6-4 0 0,0 0 0 0,0 0-3 16,4 4 0-16,-4-4 0 0,0 0 0 16,0 0 1-16,0 0-1 0,0 0 0 0,0 0 1 15,0 0 2-15,0 0 3 0,0 0 1 16,0 0 3-16,0 0 12 0,-1 4 18 0,1-4 9 16,0 0 8-16,0 0 12 0,0 0 13 0,0 0 17 15,0 0 16-15,0 0 8 0,-3 0 6 0,0-1 10 16,0-2 8-16,0 0 3 0,1-1-6 0,1 0-18 15,-1-3-19-15,-1-4-22 0,1-5-23 0,3-4-20 16,-1 1-16-16,1-8-16 0,-1-5-15 0,-1-2 1 16,0-2 2-16,-2-2-4 0,1 1 2 0,0 5-5 15,-3 3-7-15,0 5-15 0,1 3-12 0,-1 8-29 16,5 13-36-16,0 0-29 0,0 0-45 16,-6-6-50-16,6 6-48 0,-4-1-51 0,-3 3-61 15,0 3-32-15</inkml:trace>
  <inkml:trace contextRef="#ctx0" brushRef="#br3" timeOffset="-197474.6">16937 15087 195 0,'-8'-4'99'0,"8"4"22"0,0 0 19 15,0 0 17-15,-5-4 14 0,5 4-17 16,0 0-12-16,0 0-12 0,0 0-11 0,0 0-13 15,0 0-12-15,0 0-7 0,-6-3-12 0,2 0-7 16,4 3-9-16,0 0-8 0,0 0-7 0,0 0-7 16,0 0-8-16,0 0-8 0,0 0-2 0,0 0-5 15,0 0-6-15,0 0-5 0,0 0-7 0,0 0-3 16,-7 2-7-16,1 3 0 0,4-1-3 0,1 1-3 16,-1 5 0-16,0 7 4 0,-3 1 2 0,3 0 2 15,1 5 5-15,-2-1-2 0,2-1 3 0,1-4 2 16,-1 1 1-16,0-1-1 0,0-1 1 0,0-5 2 15,2 3-1-15,-1-4 2 0,0 1 0 16,-1 0 0-16,1-3 0 0,-2 2 2 0,3-2-1 16,-1-8 1-16,1 6 0 0,-1-6 1 0,0 0 0 15,2 7 0-15,-2-7 1 0,0 0-1 0,0 0 3 16,0 0-2-16,0 0-1 0,0 0 0 0,0 0 2 16,0 0 1-16,0 0 0 0,0 0 0 0,0 0-1 15,0 0 2-15,0 0 2 0,0 0 2 16,0 0-1-16,4 2 2 0,-1-3 5 0,1 0 14 15,1-2 6-15,1 0 13 0,-3 0 3 0,4-3 5 16,-7 6 3-16,5-7 3 0,-1 0-5 16,2-2-11-16,-3 6-5 0,1-3-15 0,1 0-7 15,3 0-7-15,0-1-4 0,1 1-5 0,-2 0-4 16,1 0-2-16,1 1-2 0,1 1 0 0,-3 0 0 16,-7 4 1-16,8-3-1 0,-8 3 1 0,9 0 2 15,-1 0 2-15,1 2-2 0,4 2-2 0,0 0 4 16,1 1-2-16,-1 2 1 0,2-1-2 0,0 0-1 15,-2 0 0-15,0 0 0 0,-13-6 4 0,10 6-2 16,-4 1 1-16,-3-2-1 0,0 2 0 0,-3-1-1 16,-2-1-1-16,0-1-2 0,0 3-3 0,-1 0 0 15,-2 4-1-15,0 1 0 0,0 1 2 0,-1 0 2 16,-2 3 1-16,-1 1 2 0,1 0 2 16,-5 2 2-16,0 1 6 0,-4-1-1 0,-1 0 1 15,-2-4-1-15,-1-2 0 0,1-1 2 16,1-3-1-16,1-1-2 0,-2-1-4 0,2-4 2 15,0-1 1-15,0-1 1 0,4-3-1 0,-1-1-1 16,1-2 0-16,0-2-1 0,1-2-3 0,0-2-16 16,2-4-9-16,1-2-12 0,3-5-16 0,2-1-19 15,3-3-23-15,4-2-32 0,3 0-44 0,3-1-47 16,2-2-67-16</inkml:trace>
  <inkml:trace contextRef="#ctx0" brushRef="#br0" timeOffset="-190432.98">22886 2115 159 0,'0'0'52'0,"0"0"18"16,0 0 13-16,0 0 13 0,0 0 12 0,0 0-5 15,-6 5-4-15,6-5-2 0,0 0 0 0,0 0-7 16,0 0-5-16,0 0-9 0,0 0-5 0,0 0-3 16,0 0 0-16,1 2-6 0,4-3 5 0,1-2 8 15,7-1 8-15,1-4 9 0,5-2 4 0,4-2-4 16,4-3 2-16,4-1 3 0,0 1-1 16,-4-1-2-16,-1 1-2 0,-1 1-2 15,-3 1-1-15,-4 1 5 0,-1 3-8 0,-4-1-7 0,1 0-13 16,-5 1-16-16,3 0-13 0,0-2-10 0,-2 3-5 15,1-1-1-15,-1 1 5 0,1 1 1 16,-2-1 0-16,0 1 0 0,-1-3-1 0,-1 3 0 16,-1-1-4-16,-1 1-2 0,0-1-6 0,0-1-2 15,1-1-1-15,2-2 0 0,1-2-1 0,0 0 2 16,-1 1-1-16,1-2-3 0,1 3-1 0,-2 0-1 16,0-2-2-16,0 3 0 0,-1 2-1 0,-3 1-1 15,-1 2-2-15,-3 6 0 0,0 0 0 0,0 0 1 16,0 0 1-16,0 0-1 0,0 0 1 0,0 0-2 15,0 0 0-15,0 0 1 0,0 0 1 0,0 0-4 16,0 0 1-16,0 0-1 0,0 0 1 0,0 0 1 16,0 0 0-16,0 0-3 0,0 0 1 15,0 0 2-15,0 0-1 0,0 0-2 0,0 0 2 16,0 0-1-16,0 0 1 0,0 0 1 0,0 0-1 16,0 0-2-16,0 0 1 0,0 0 2 15,0 0-1-15,0 0 0 0,0 0-1 0,0 0 1 16,0 0 0-16,0 0 2 0,0 0-1 0,0 0 0 15,0 0-3-15,0 0-3 0,0 0-2 0,0 0-4 16,0 0 0-16,0 0-4 0,0 0-1 0,0 0 0 16,0 0 0-16,0 0 3 0,0 0 3 15,0 0 1-15,0 0 0 0,0 0 1 0,0 0 4 0,0 0-1 16,0 0 2-16,0 0 1 0,0 0-2 0,0 0-1 16,0 0-3-16,0 0-2 0,0 0-5 15,0 0-2-15,0 0-3 0,0 0-8 0,0 0 0 16,0 0-5-16,0 0 0 0,0 0-4 0,0 0-2 15,-2-5-1-15,0 3 0 0,2 2 1 0,0 0 1 16,0 0 2-16,0 0 0 0,0 0 5 0,0 0 2 16,0 0 0-16,0 0 2 0,0 0 0 0,0 0-1 15,0 0 0-15,0 0-1 0,0 0-3 0,0 0-1 16,0 0-5-16,0 0-8 0,0 0-7 0,0 0-8 16,0 0-8-16,0 0-11 0,0 0-10 15,0 0-10-15,0 0-8 0,0 0-7 0,0 0-10 0,0 0-13 16,0 0-12-16,0 0-15 0,0 0-10 15</inkml:trace>
  <inkml:trace contextRef="#ctx0" brushRef="#br0" timeOffset="-189407.97">23583 1445 149 0,'0'0'68'0,"-1"-7"14"0,1 7 14 16,-2-6 13-16,2 6 11 0,0 0-12 0,0 0-9 15,0 0-6-15,-3-6-8 0,3 6-7 16,0 0-9-16,0 0-11 0,0 0-4 0,0 0-3 16,0 0-5-16,0 0-3 0,0 0-1 0,0 0 1 15,0 0-2-15,0 0 4 0,0 0-4 0,0 0-7 16,0 0-6-16,-1-1-5 0,-4 4-8 0,3 1-6 16,1 3-6-16,-2 3-8 0,2 4-2 0,1 6 5 15,0 3 0-15,1 6 11 0,2 3 2 0,-2-1 3 16,2 6 3-16,1 1 10 0,-2 3 24 0,0-1 3 15,-1-5 1-15,2 0-7 0,-2-3-3 0,1-5-1 16,0-2 8-16,0-1-2 0,-1-7-23 16,1-3-9-16,-1-2 2 0,0-3-2 0,1-1 2 15,-2-8 0-15,0 0-12 0,0 0-2 0,0 0-2 16,0 0 2-16,0 0-1 0,0 0 1 0,0 0 3 16,0 0-1-16,0 0 4 0,0 0-1 0,3 3 4 15,-2-3 5-15,4-4-1 0,-1-2-1 0,0-3-2 16,-1-4-2-16,2-1 3 0,0-1-2 0,1-3-3 15,3-4-5-15,-2 3-3 16,0 0 0-16,1 1-1 0,0 0 0 0,0 3-5 0,-1-1-1 16,0 6-1-16,2-3 0 0,-1 5 0 0,-3 2-2 15,1 1 2-15,1 4-3 0,-2-1 1 0,2 4 0 16,0 2 3-16,1 1 2 0,2 3 0 0,-3 2 1 16,1-1 0-16,-1 1 5 0,0 3 5 15,-2-2 1-15,0 1 1 0,0-1-1 0,-3 0 5 16,-1 0 6-16,-2 0 7 0,-2 1 2 0,0 2 3 15,-2-1 3-15,1 0-2 0,-2 1-1 0,-2 1-2 16,1 0-6-16,-2-2-6 0,-1-1-5 0,0-1-8 16,0-2-3-16,-2-1 1 0,-1-2-1 0,0-1-1 15,-3-1 1-15,3-2 0 0,-1-2 1 0,2 0 0 16,-1 0 1-16,1-4 0 0,1 0-1 0,1-2 2 16,1-1 55-16,2-1-53 0,0-2-2 0,-1 0 0 15,1-1-4-15,0-2-10 0,1-1-16 0,0-1-16 16,2 1-84-16,2 0 24 15,1 0-40-15,0 1-60 0,1-1-81 0</inkml:trace>
  <inkml:trace contextRef="#ctx0" brushRef="#br0" timeOffset="-185360.9">4527 3806 416 0,'-2'-6'83'0,"2"6"18"0,-4-4 18 15,-1 2 17-15,0 2 9 0,5 0-16 0,-6 0-20 16,6 0-14-16,-7 1-13 0,1 1-11 0,-1 1-15 15,4 3-12-15,3-6-7 0,0 0-5 0,0 0-4 16,0 0-6-16,-4 4-7 0,4-4-6 0,-4 6-6 16,0 0-5-16,0 0-5 0,1 0-1 0,-1 4 0 15,1 5 1-15,1 5 0 0,-1 3 2 0,0 6 2 16,2 3-2-16,0 7 4 0,0 5 5 0,1 5 26 16,-1 3-2-16,0 1 4 0,1 3 14 15,0 0 0-15,-1 2 0 0,0 1 3 0,0 2 3 16,0-5-25-16,-2 1 2 0,-1-1 1 0,2-1-14 15,-1 1-1-15,0-4 1 0,0-3-2 0,-1-1-10 16,1-2 2-16,0-4-2 0,0 0-1 0,1-3-2 16,1-2 0-16,0 2 4 0,0-4 14 0,0 2 3 15,0-3 0-15,1-2 4 0,0 0 1 0,1-1-2 16,0-5 2-16,-1-1-3 0,1-3-14 0,-1-7-1 16,0-1-2-16,0-14 0 0,0 0 7 15,0 0 9-15,0 0 5 0,0 0 6 0,4 4 3 16,-1-3 4-16,0-1 3 0,-1-3 1 0,2-5-6 15,0 1-5-15,-1-2-5 0,-1 1-5 16,0-2-3-16,2 1-3 0,-4 4-4 0,0-1-4 16,0-1-4-16,0 7-8 0,0-8-10 0,-1 2-12 15,1 6-16-15,0-7-19 0,0 1-25 0,-2-7-86 16,1-4-76-16,-2-6-68 0</inkml:trace>
  <inkml:trace contextRef="#ctx0" brushRef="#br0" timeOffset="-184789.21">4491 5437 140 0,'0'0'71'0,"-9"3"13"0,2 0 16 0,1 0 19 16,6-3 19-16,-6 2-3 0,6-2 3 0,-8 3 10 16,8-3 4-16,0 0 8 0,0 0 0 0,0 0-3 15,0 0-4-15,0 0-5 0,0 0-9 0,0 0-15 16,0 0-15-16,0 0-10 0,0 0-13 0,0 0-13 16,0 0-17-16,0 3-13 0,1 1-14 0,2-1-6 15,1-2-7-15,-2 0-11 0,5 1-3 0,3-2-4 16,5 4 1-16,7 2 4 0,6-2-1 0,0 1 1 15,4 0 2-15,4 2 0 0,5 1 1 16,5 0 1-16,6 0 1 0,6-1-2 0,-3-2 0 16,0 0-2-16,-3 0 1 0,-1-1-2 0,-2-1 1 15,-7-2-1-15,-3-1 0 0,-6 1-1 0,-7-1-1 16,-9 1 1-16,-3-1-2 0,-14 0 1 0,0 0 0 16,0 0 1-16,0 0-1 0,0 0-1 15,0 0-10-15,0 0-19 0,0 0-21 0,0 0-19 16,0 0-22-16,0 0-22 0,0 0-37 0,0 0-39 15,0 0-39-15,0 0-35 0,10-3-38 0</inkml:trace>
  <inkml:trace contextRef="#ctx0" brushRef="#br0" timeOffset="-183949.32">4414 3954 71 0,'1'-7'41'0,"4"0"12"0,-2 2 9 0,-3 5 14 15,5-3 13-15,-5 3-1 0,3-5-2 0,-3 5 3 16,0 0-2-16,0 0-2 0,0 0 2 0,0 0-2 15,4-5-2-15,-4 5 1 0,0 0-2 0,4-6-6 16,-1 0-1-16,-2 1-8 0,-1 0-11 16,0 5-8-16,1-6-8 0,-2 0-3 0,1 6-2 0,0 0-5 15,0 0-2-15,0-6 5 0,0 6 2 16,0 0 0-16,0 0 1 0,-1-7-2 0,1 7-2 16,1-6-1-16,-1 0-2 0,0 2-3 0,0 4 1 15,1-6 4-15,-1 6 2 0,0-6 1 0,0 6 0 16,0 0 0-16,0 0 0 0,0 0-5 0,0 0-5 15,3-6-7-15,-2 1-4 0,6-1-6 16,1-1-4-16,3 0 0 0,2-1-2 0,4 0 2 16,4 0 1-16,2 0-1 0,5 1-1 0,-2-2 1 15,8-2-1-15,1 1 0 0,2-1 1 16,0 0-2-16,4 2 1 0,1 0 0 0,-1 0 3 0,-3 0-3 16,-1 2 0-16,-5 1 0 0,-6 1 0 15,-2 2-1-15,-6-1 1 0,-18 4 1 0,0 0 1 16,15-2 3-16,-15 2 4 0,0 0 2 0,0 0 4 15,0 0 3-15,0 0 8 0,0 0 2 0,0 0 2 16,0 0-1-16,0 0-1 0,0 0-2 0,0 0-4 16,0 0 0-16,0 0-11 0,0 0 0 0,0 0-5 15,0 0-1-15,0 0-1 0,0 0 0 0,0 0-1 16,0 0 0-16,0 0-3 0,0 0-11 0,0 0-21 16,4-5-24-16,-4 5-29 0,0 0-37 0,0 0-42 15,0 0-56-15,0 0-64 0</inkml:trace>
  <inkml:trace contextRef="#ctx0" brushRef="#br4" timeOffset="-170457.31">23634 1960 19 0,'12'0'8'0,"-12"0"4"16,0 0 2-16,0 0 3 0,0 0 1 0,0 0 2 15,0 0-2-15,0 0-1 0,0 0-1 16,0 0-3-16,0 0-2 0,0 0-1 15,0 0 0-15,9 0 0 0,-9 0-2 0,0 0 0 16,0 0 0-16,0 0-1 0,0 0 0 0,0 0-3 16,0 0 0-16,0 0-1 0,0 0 0 0,0 0-2 15,0 0 1-15,0 0-1 0,0 0-1 0,0 0 3 16,0 0-3-16,0 0-1 0,0 0 1 0,0 0-2 16,0 0 1-16,0 0-5 0,0 0-5 0,0 0-13 15</inkml:trace>
  <inkml:trace contextRef="#ctx0" brushRef="#br4" timeOffset="-167604.82">4078 11202 101 0,'-8'0'45'0,"8"0"14"0,-6 0 15 0,-1 1 12 15,7-1 15-15,0 0 1 0,0 0 1 0,0 0 3 16,0 0 6-16,0 0-6 0,0 0 6 0,0 0 6 16,0 0 5-16,0 0 2 0,0 0-2 0,0 0-2 15,0 0-6-15,0 0 0 0,0 0-11 0,0 0-7 16,0 0-11-16,0 0-10 0,0 0-8 15,0 0-6-15,0 0-5 0,1-1-5 0,2-2-8 16,0 2-11-16,2-1-11 0,5-2-1 0,1 0-4 16,3-4-5-16,2-1-4 0,2-1-2 0,5-1-1 15,-4-2 1-15,3-1 3 0,8-2-2 0,0-2 3 16,3-3-1-16,4 0 0 0,2-2-1 16,2-3 0-16,2 0-1 0,-1-1-2 0,0 0 0 15,-1 2 0-15,-2 0-2 0,-1 0 0 0,-3 2-2 16,2-1 1-16,-2 2-1 0,0 4 2 15,5 1-2-15,-2-1 1 0,2 2 1 0,-1-2 1 16,1 0 2-16,4-1-1 0,0 1 2 0,1 0 2 16,-2 0 1-16,-1-1 1 0,-4 1-3 0,-1-1 3 15,-2 2 4-15,-1 2 0 0,-5 1 1 0,-5 4-5 16,-4 1 1-16,-4 0-4 0,-3 2 5 0,-1 1-5 16,-12 6-5-16,0 0 0 0,0 0-2 0,0 0 2 15,0 0 0-15,7-5-2 0,-7 5-1 0,0 0 0 16,0 0 2-16,0 0-1 0,0 0-1 0,0 0 0 15,0 0 0-15,0 0 2 0,0 0-1 0,0 0 1 16,0 0-1-16,7-4-1 0,-7 4 2 0,0 0-1 16,0 0 2-16,4-5-3 0,-4 5 0 0,0 0-3 15,2-4-3-15,-2 4-1 0,0 0-3 16,0 0-4-16,1-5-6 0,-1 5-4 0,0 0-4 16,0 0-2-16,0 0-1 0,0 0-6 15,-1-4-4-15,0-2-11 0,-1-1-20 0,-2-1-6 16,-1-1 0-16,0 1-3 0,-1 0-3 0,-3 0 4 15,2 1 6-15,-1 2 13 0,3-2 23 0,-3 3 9 16,8 4 5-16,0 0 3 0,-6-4 8 0,2 1 2 16,-1-1 3-16,-1 2 2 0,2-1 0 0,-2 0 2 15,0 1 0-15,6 2 5 0,-5-4-1 16,0 1 2-16,-1-1 2 0,6 4 0 0,-4-3 3 16,-4 2 0-16,8 1 3 0,0 0-3 0,-6-1 2 15,6 1-1-15,-5 0-2 0,5 0-2 0,0 0-1 16,0 0 0-16,0 0-2 0,0 0 3 0,0 0 3 15,0 0 3-15,0 0 7 0,0 0 3 0,0 0 0 16,0 0 0-16,0 0-1 0,0 0 3 0,2-1-5 16,1 0-5-16,2 1-6 0,1-2-3 0,1 2 0 15,2-2-2-15,0 1 1 0,4 1-4 0,1-2 1 16,3-1 1-16,-6 2-2 0,-1-1 2 0,4 1 0 16,0 0 2-16,3-2-2 0,-3 2 0 0,0 0 1 15,-1 0 1-15,-1 0-1 0,-2 1 0 16,-10 0 2-16,0 0 1 0,0 0 6 0,0 0 7 15,0 0 10-15,0 0 9 0,0 0 3 16,4 2 2-16,-2 0-1 0,-4 1-2 0,-1 1-7 16,-2 0-7-16,0 0-11 0,-2 2-12 0,0 2 2 15,-1 2-6-15,-1 3 0 0,4-1 1 0,2 2 0 16,-1 3 2-16,0 2 2 0,0 1 0 0,0 1-4 16,0 0 3-16,0-1-1 0,0-2 1 0,2-3-1 15,0-1-1-15,1-2 0 0,1-12-1 0,-2 8 2 16,2-8-1-16,0 0 2 0,0 0-1 0,0 0 3 15,0 0 1-15,0 0 2 0,0 0 1 0,0 0 0 16,0 0 1-16,0 0 4 0,0 0 10 0,0 0 12 16,0 0 13-16,0 0 11 0,0 0 13 0,0 0 12 15,0 0 13-15,-3 3 8 0,1-4 0 16,-1-1 0-16,1 0-5 0,-1-4-5 0,-1-4-16 16,-3-3-14-16,1-3-15 0,0 0-9 0,-2-1-13 15,2 1-13-15,-3-2-9 0,2 0-9 16,-1 0 1-16,-1-2 2 0,0 5 1 0,3 2-1 15,-1 2-1-15,1 1 4 0,1 1-7 0,5 9 1 16,0 0-3-16,0 0-6 0,0 0-12 0,0 0-13 16,0 0-15-16,0 0-20 0,0 0-21 15,0 0-24-15,0 0-24 0,0 0-26 0,0 0-26 0,0 0-29 16,0 0-36-16,0 0-42 0,0 0-47 0</inkml:trace>
  <inkml:trace contextRef="#ctx0" brushRef="#br4" timeOffset="-166955.02">5746 9960 468 0,'-3'-12'130'0,"3"12"20"0,0 0 17 15,0 0 15-15,0 0 9 0,0 0-33 0,0 0-25 16,0 0-26-16,0 0-26 0,0 0-20 0,0 0-20 16,-1-3-16-16,0 3-11 0,0 8-11 15,2 6-7-15,0 6 3 0,5 3 9 0,1 8 6 16,-1 2 17-16,3 4 5 0,1 1 1 0,0-6-1 16,2-1 1-16,-2-1-6 0,-1-5-10 0,-1-3-5 15,0-2-15-15,-5-5-3 0,0-5-1 0,-1-2 3 16,0-1 0-16,-2-7 0 0,0 0 1 0,0 0 2 15,0 0 0-15,0 0 1 0,0 0 3 0,0 0 0 16,0 0 3-16,0 0 0 0,0 0-1 16,0 0-1-16,0 0 2 0,2 0 4 0,2 1 16 0,-2-3 21 15,1-3 12-15,3-3 14 0,-1-1 5 16,0-1 2-16,2 0 3 0,-1 0-4 0,-1-3-19 16,0 6-23-16,0 0-14 0,-5 7-15 0,0 0-6 15,5-5-6-15,1 0-3 0,-6 5-2 0,10-6 2 16,7 1-2-16,4-1-2 0,0-1 2 0,2 2 1 15,3 0-2-15,1-2-3 0,3 0 0 0,1 0-6 16,0 1 0-16,-5 3-1 0,-5 1-2 0,-4 2-2 16,-5 0 3-16,0 3 3 0,-12-3 1 0,9 3 5 15,-5 2 1-15,-3 3 1 16,-3 1 6-16,-2 2 3 0,-2 0 0 0,0 2 0 0,0-1 1 16,0 2-1-16,-1 1 2 0,0 1 5 15,-1 1 1-15,-1 1 4 0,2-1 3 0,-3-1 3 16,-1-3 3-16,0 0 4 0,-5 0 6 0,4-3 5 15,-3 0 0-15,2-2 9 0,0-3 5 0,0-4 1 16,3 0 2-16,-1-1 4 0,2 0 0 0,-4-2 3 16,-2-2 3-16,0 0-5 0,1-4-7 0,-1-1-4 15,0-3-4-15,-1-1-8 0,-1-1-7 0,1-2-11 16,-2-2-22-16,5 1-16 0,3 2-27 0,1-1-33 16,0 2-47-16,2 2-51 0,-2 1-75 15,2 1-94-15</inkml:trace>
  <inkml:trace contextRef="#ctx0" brushRef="#br4" timeOffset="-164523.05">5156 11273 306 0,'-9'0'68'0,"9"0"11"0,0 0 7 16,-7-1 11-16,0 0 2 0,7 1-17 0,0 0-15 15,0 0-10-15,0 0-12 0,0 0-7 0,-7 2-4 16,7-2-7-16,0 0 2 0,0 0 0 0,0 0 5 16,-5 2 7-16,5-2 9 0,0 0 2 0,0 0 10 15,-5 2 10-15,5-2 6 0,0 0 9 0,-5 4 2 16,5-4 0-16,0 0 0 0,-4 3 1 16,4-3-5-16,-5 4-7 0,5-4-3 0,-8 3-7 15,8-3-6-15,0 0-7 0,0 0-9 0,0 0-7 16,0 0-5-16,0 0-6 0,0 0-5 0,0 0-7 15,-4 3-5-15,4-3-1 0,0 0-2 0,0 0-1 16,0 0-2-16,0 0 0 0,0 0-1 16,0 0 1-16,0 0-1 0,0 0-1 0,0 0 0 15,0 0 1-15,0 0 10 0,0 0 12 0,0 0 8 16,0 0 11-16,0 0 4 0,0 0 2 16,0 0 1-16,1 1 1 0,2-1-2 0,2-2-12 15,2 0-8-15,-1-1-14 0,3-1-5 0,1-1-5 16,3 0-3-16,3 0-1 0,2-2-6 0,3 0 1 15,6-3 1-15,6-2 4 0,6-3 0 0,5-1 4 16,7-3 0-16,6 0 0 0,2-2-1 0,2-3-3 16,0 2-2-16,-3-2 2 0,-2 2 0 15,-1 2-3-15,-5 2 2 0,-7 2 0 0,-6 2-2 0,-5 2 1 16,-5 1 2-16,-1 3-5 0,-5 1 1 0,-6 3 2 16,-15 4-2-16,0 0 1 0,0 0 1 0,0 0-2 15,0 0 0-15,0 0 1 0,0 0 0 0,0 0 0 16,0 0 1-16,12-3-1 0,-6 2 2 0,-6 1 0 15,8-2 1-15,1 0 3 0,1-2-2 0,-1 1-1 16,0-1 0-16,-1 0 0 0,1 1-2 16,0-1 1-16,0 1-1 0,-9 3-2 15,0 0 1-15,0 0 0 0,0 0 0 0,0 0 0 16,7-6 0-16,-7 6-2 0,0 0-1 0,0 0-5 16,0 0-11-16,0 0-10 0,0 0-15 0,0 0-11 15,0 0-15-15,4-6-13 0,-4 6-12 0,0 0-4 16,0-4 2-16,0 4 5 0,0 0 8 0,-3 0 12 15,-2 0 20-15,1-2 19 0,-4-1 18 0,2 0 13 16,-3-1 7-16,-1 1 3 0,-3-1 8 0,0 1-1 16,-2 0-5-16,1-5 0 0,-3 0 5 15,2 2 5-15,-2 2 10 0,-1-1 8 0,1 1 9 16,1-1 11-16,2 2 10 0,3 2 5 0,11 1 2 16,-13-3 4-16,13 3 6 0,0 0 3 0,0 0-2 15,0 0-2-15,0 0-2 0,0 0-3 0,0 0-5 16,-7 1-9-16,7-1-10 0,0 0-7 0,0 0-6 15,0 0-5-15,0 0-9 0,-8 2-4 0,8-2-3 16,0 0-2-16,0 0-5 0,0 0-1 0,0 0-3 16,0 0-3-16,0 0-2 0,0 0-1 0,0 0-4 15,0 0 0-15,0 0 2 0,0 0-2 0,0 0 0 16,0 0-2-16,0 0 4 0,0 0-1 16,0 0 1-16,0 0-1 0,0 0 1 15,0 0-2-15,0 0 0 0,0 0 3 0,0 0-2 16,0 0-1-16,0 0 2 0,0 0-1 0,0 0-1 15,-5-1 1-15,5 1 1 0,0 0-2 0,-7-3 1 16,7 3-1-16,0 0 0 0,0 0 0 0,0 0 2 16,0 0-2-16,0 0 0 0,0 0 0 0,0 0-5 15,0 0-2-15,0 0-1 0,0 0-5 0,2 1-3 16,3-1-2-16,-1 2-6 0,2 0-10 0,1-2 0 16,4 1 1-16,2-1 1 0,1-1-1 0,2 2 1 15,2 2 3-15,-6-2 7 0,1 1 9 0,0-1 3 16,1 0 3-16,2 0 3 0,-3 1 3 0,1 0 2 15,0 1-1-15,1 1 2 0,-1-1-1 16,2-1-1-16,-1 1 0 0,-3 0-1 0,1 0-4 16,-4-1 2-16,-2 1 2 0,-7-3-3 0,0 0-2 15,7 6 2-15,-1-2 0 0,-6-4-1 0,0 0 4 16,0 0 29-16,0 0-31 0,0 0 3 0,1 6 2 16,-1-2-2-16,-2 2-3 0,-1-1-1 0,-3 2-2 15,2-2-32-15,-1 1 31 0,-3 0-3 16,8-6-1-16,-6 4-1 0,-3 2 4 0,5 0 2 15,-2 3 2-15,0 1 1 0,-1 1 2 0,-1 4 2 16,0 0 3-16,1 2 1 0,2-2-1 0,-2 1-1 16,-1-1 0-16,1 1-1 0,1-1-2 0,-1-2 0 15,0-3-1-15,2 0 1 0,1-2 0 16,1-1 0-16,3-7 1 0,0 0 2 0,0 0 0 16,0 0-2-16,0 0 2 0,0 0 1 0,0 0 2 15,0 0 1-15,0 0 0 0,0 0 0 0,0 0 7 16,0 0 12-16,0 0 9 0,0 0 12 0,0 0 7 15,0 0 5-15,-6 2 13 0,6-2 0 0,-2 0-5 16,-2 0-11-16,2-3-9 0,0-3-14 0,0-3-6 16,-1-1-9-16,-2-4-17 0,-2-2-1 0,-5-4-5 15,-2 4-1-15,1 1 0 0,-1 0 2 16,0 1-3-16,0 2 3 0,2 1 2 0,1 2 1 16,11 9 4-16,0 0-3 0,-11-7-6 0,11 7-7 0,0 0-6 15,-8-5-14-15,8 5-18 0,-6-4-21 16,3 1-28-16,-3-2-39 0,1-3-39 15,-2-1-20-15,-1-1-32 0,2 2-34 0,-2-2-43 16,1 1-58-16</inkml:trace>
  <inkml:trace contextRef="#ctx0" brushRef="#br4" timeOffset="-162843.04">6681 10328 454 0,'-2'-7'106'0,"2"7"23"0,0 0 17 15,0 0 17-15,0 0 15 0,0 0-16 16,0 0-14-16,0 0-17 0,0 0-8 0,0 0-12 16,0 0-10-16,0 0-9 0,0 0-8 0,0 0-12 15,0 0-11-15,0 0-12 0,0 0-12 0,0 0-12 16,0 0-8-16,0 0-8 0,0 0-11 0,0 0-3 15,0 0-5-15,-2 0-2 0,1 1 1 0,3 5 1 16,1 4 0-16,5 4 2 0,0 4 1 0,2 3 1 16,3 2 2-16,0 2 1 0,1 3 0 15,3-4-1-15,-2 0 0 0,1 0 1 0,-1-2 0 16,-4-1 0-16,4-1 2 0,-4 0-1 0,2-3 4 16,-3 3 13-16,-1-2 2 0,2-1-1 0,-2 0 5 15,0-2 3-15,-2-1 3 0,1-1 1 0,-3-3-1 16,-1 1-11-16,-4-11-2 0,0 0 1 0,0 0-3 15,0 0-2-15,0 0-3 0,0 0 0 0,0 0-1 16,0 0-1-16,0 0 2 0,0 0-1 0,0 0 1 16,0 0 0-16,0 0 2 0,0 0 1 0,0 0 1 15,0 0 0-15,0 0 3 0,0 0 6 0,0 0 8 16,0 0 13-16,2 2 10 0,-2-3 17 0,-2-1 14 16,0-1 16-16,-4-3 6 15,-1 0-2-15,0-2-10 0,-1-2-14 0,-1 0-13 16,-4-3-20-16,2 6-16 0,0 0-18 0,-1 1-14 15,-1-2-3-15,1 1-2 0,0 2-4 0,-2-1-3 16,-1 5-6-16,2 1-10 0,1 1-10 0,1 2-6 16,-1 3-5-16,1 0 1 0,3 3 0 0,2 1 1 15,0 1 8-15,0-1 9 0,2 3 11 0,0-3 6 16,2 2 5-16,2-2 0 0,1-2-1 0,1 0 4 16,0-1-5-16,-2-7-3 0,4 5-1 0,2-1 2 15,1 0-1-15,0-2 5 0,3-1 5 16,1 0 2-16,0-1 6 0,1 2 10 0,3-1 15 15,1 0 14-15,2 0 11 0,3-1 2 0,-2-2 1 16,4 0 3-16,-3 0 3 0,5-5 0 0,0 4-9 16,-3-3-12-16,-3 2-7 0,-4-1-7 0,1-1-3 15,-8 1-10-15,-4 1-27 0,0-2-43 0,-4 2-56 16,-6-1-55-16,-1-4-124 0,7-3-108 16</inkml:trace>
  <inkml:trace contextRef="#ctx0" brushRef="#br4" timeOffset="-159491.95">18036 5223 211 0,'-2'-6'91'0,"2"6"13"16,0 0 15-16,0 0 16 0,0 0 13 0,0 0-21 15,0 0-15-15,0 0-6 0,0 0-8 0,0 0-2 16,0 0-1-16,0 0-5 0,0 0-3 0,0 0-5 15,0 0 2-15,0 0-2 0,0 0 2 0,0 0-2 16,0 0 0-16,0 0 0 0,-5-4-1 0,5 4-2 16,0 0-4-16,0 0-2 0,0 0-5 15,0 0-10-15,0 0-12 0,-3-1-12 0,-1 2-9 0,-1 0-7 16,0 2-8-16,0 1-8 0,-2-1-7 16,1 2-2-16,1 3-1 0,-1 0-1 0,2-1-1 15,2 1 0-15,-2 3 3 0,3 1 0 0,-3 1 2 16,3 2 2-16,1 2 1 0,0 0-1 0,-1 3 2 15,1-1-2-15,0 1 0 0,-1-2 2 0,-1 0 1 16,2-2-1-16,0-2 1 0,0-1 0 0,0-3 0 16,0 1 1-16,0-11-1 0,0 0 1 0,0 0 1 15,0 0-2-15,0 0 0 0,0 0 3 0,0 0-1 16,0 0 3-16,0 0 0 0,0 0 0 0,0 0-1 16,0 0 3-16,0 0 0 15,0 0 0-15,0 0 0 0,0 0 0 0,0 0-1 16,0 0 1-16,0 0 0 0,0 0-4 0,0 0-7 15,0 0-9-15,0 0-10 0,0 0-13 0,3 2-15 16,-1 0-17-16,2-2-19 0,0-2-13 0,-4 2-19 16,4-6-18-16,-1 3-18 0,-3 3-19 0,0 0-21 15,6-4-22-15,-1-1-19 0</inkml:trace>
  <inkml:trace contextRef="#ctx0" brushRef="#br4" timeOffset="-158460.41">17945 5654 261 0,'0'-7'80'0,"4"0"21"16,-4 7 16-16,1-8 16 0,-1 8 14 0,3-5-8 16,-3 5-9-16,0 0-6 0,0 0-9 0,0 0-10 15,0 0-10-15,0 0-6 0,2-6-7 0,-2 6-5 16,1-6-3-16,-1 6-2 0,0 0 2 0,0 0-2 16,0 0 1-16,0 0-4 0,0 0-1 0,0 0-5 15,0 0-8-15,0 0-6 0,0 0-8 0,0 0-7 16,0 0-5-16,0 0-5 0,0 0-3 0,0 0-1 15,0 0-2-15,2-6-2 0,-2 6-2 16,0 0 0-16,0 0-1 0,0 0-1 0,0 0 1 16,0 0 0-16,0 0-2 0,0 0 0 0,0 0-1 15,0 0 0-15,0 0-1 0,0 0-2 16,0 0-2-16,0 0 0 0,0 0 0 0,0 0 1 16,0 0 2-16,0 0 1 0,0 0-1 0,0 0 2 15,0 0-3-15,0 0-5 0,-2-1-12 0,-2 1-6 16,1 2-12-16,-1 2-17 0,-1 4-5 0,-1 6-1 15,0 8 0-15,1 7 6 0,-3 8 8 0,0 6 5 16,3 4 9-16,0 4 16 0,1 4 6 16,-1 4-2-16,1 0 3 0,-1-1 0 0,0-4 0 15,1-4 1-15,0-6-1 0,1-6-1 0,1-6-1 16,0-5 2-16,-2-5-1 0,1-4 0 0,0-6 2 16,3-12-2-16,0 0 3 0,0 0 4 0,0 0 3 15,0 0 10-15,0 0 13 0,-3 10 7 0,3-10 8 16,0 0 10-16,0 0 10 0,0 0 10 0,0 0 9 15,0 0 3-15,0 0 2 0,0 0 8 0,0 0 2 16,0 0 4-16,4 2-6 0,1-2-1 0,-1-1-6 16,1-3-7-16,1 0-12 0,3-1-18 0,-2 0-11 15,4-2-10-15,9-3-8 0,4 2-9 0,1 1-8 16,4-1-7-16,5 0-1 16,2 1 2-16,-1 0-1 0,2 0-2 0,1 0 0 15,-4 2 0-15,-3 1 0 0,-6 0-2 0,-6 0 1 16,-6 3-2-16,-4 0 3 0,-9 1 0 0,8-1-2 15,-8 1 0-15,0 0-7 0,0 0-1 0,0 0-5 16,0 0-7-16,0 0-10 0,0 0-12 0,0 0-11 16,0 0-10-16,0 0-15 0,0 0-10 0,0 0-12 15,0 0-13-15,0 0-9 0,0 0-12 0,0 0-15 16,0 0-20-16,0 0-12 0,0 0-17 0,0 0-17 16,0 0-11-16,5-5-8 0,-1-2-45 0</inkml:trace>
  <inkml:trace contextRef="#ctx0" brushRef="#br4" timeOffset="-158226.97">18574 5985 676 0,'-3'-4'104'0,"-1"1"9"0,-4 2 10 0,0 2 6 16,2 2 5-16,0 1-42 0,-1 1 6 0,-1 4-18 15,4 1-10-15,2 0-10 0,0 2 3 16,0 1 7-16,0 1-6 0,2 0-3 0,0 1-34 15,0-2 0-15,2 1 0 0,0 1-2 0,1-2-11 16,-1 1-12-16,0-2 2 0,-1 1-2 0,3-1 0 16,-1 1-1-16,-1-3-18 0,2 3-22 15,-1-3-35-15,0-1-31 0,0-1-36 0,-3-8-37 16,0 0-34-16,5 4-40 0</inkml:trace>
  <inkml:trace contextRef="#ctx0" brushRef="#br4" timeOffset="-158074.58">18639 5755 447 0,'-3'-18'174'0,"-1"4"19"0,4 14 12 0,-5-10 7 15,5 10 3-15,-5-6-74 0,5 6-47 0,0 0-45 16,0 0-42-16,0 0-46 0,0 0-48 0,0 0-46 16,0 0-41-16,0 0-28 0,0 3-3 15</inkml:trace>
  <inkml:trace contextRef="#ctx0" brushRef="#br4" timeOffset="-157526.68">19036 6012 352 0,'0'0'85'0,"0"0"17"16,0 0 17-16,0 0 15 0,0 0 8 0,0 0-8 16,0 0-4-16,0 0-11 0,0 0-14 0,0 0-15 15,0 0-15-15,0 0-14 0,0 0-4 0,0 0-22 16,0 0-14-16,0 0-8 0,0 0-4 15,0 0-4-15,0 0-2 0,0 0-1 0,0 0-10 0,0 0-4 16,0 0-11-16,0 0-7 0,0 0-4 16,0 0-8-16,0 0-5 0,3 2-7 0,-3-2 4 15,0 0 4-15,0 0 12 0,0 0 5 0,-2 1 3 16,1 0 9-16,1-1 6 0,0 0 8 0,0 0 6 16,0 0 5-16,0 0 2 0,0 0 3 0,0 0 1 15,0 0 0-15,0 0 0 0,0 0-5 0,-1 4-6 16,0-1-5-16,-2 2-1 0,0 3 2 0,0 3 15 15,0 3 23-15,0 4 9 0,6 1 11 0,1 1 4 16,-1 2 0-16,-2-2-2 0,-1 1-2 0,0 0-18 16,-2-2-22-16,0-3-8 0,0-1-9 15,-1-4 1-15,1 0 1 0,-2-2 3 0,4-9 1 16,0 0 0-16,0 0 2 0,0 0 1 0,0 0 1 16,0 0-2-16,0 0 2 0,-4 1-6 15,1-1 1-15,-2-4-3 0,-3-3-3 0,-1-4-13 16,1-3-3-16,-1-3-3 0,4-4 3 0,1-3 6 15,2-2-1-15,6 0 5 0,2 1-1 0,5 1 15 16,5 0 3-16,2 2 4 0,3 3-4 16,0 3-2-16,-1 3 2 0,1 4 0 0,-3 4 3 0,-3 3-3 15,-1 5 4-15,0 1 6 0,-2 3 5 0,4 2 9 16,-4 1 3-16,0 2 0 0,-1 0 5 0,0-1 8 16,-1 2 1-16,-2-2-5 0,-2 1-3 0,-2-1-12 15,0-2-4-15,0 1-3 0,-3-1-6 16,-1 0-8-16,0-1-13 0,0 1-25 0,0-1-21 15,0 2-24-15,0-2-31 0,0 1-41 0,0 1-49 16,0-2-50-16,0-8-55 0</inkml:trace>
  <inkml:trace contextRef="#ctx0" brushRef="#br4" timeOffset="-157308.5">19484 5834 642 0,'3'-22'237'0,"-1"5"21"0,-2 17 17 15,0 0 14-15,0 0 11 0,0 0-100 0,0 0-65 16,0 0-36-16,0 0-27 0,0-8-20 16,0 6-18-16,-2 7-14 0,1 5-13 0,-1 3-8 15,0 6-1-15,-2 3-2 0,2 4 2 0,0 2 1 16,1 3 1-16,1-4 0 0,0 1 1 0,0-1-6 16,-2 2-18-16,2-2-14 0,-1-3-31 0,1-4-26 15,0-3-42-15,-1-2-45 0,1-1-43 0,0-6-35 16,0-8-6-16,2 8 1 0,2-3 10 0</inkml:trace>
  <inkml:trace contextRef="#ctx0" brushRef="#br4" timeOffset="-156992.24">19750 5943 258 0,'0'0'119'0,"0"0"25"16,0 0 16-16,0 0 29 0,0 0 9 0,0 0-32 15,0 0-25-15,3-4-19 0,-4 3-23 0,-3 3-26 16,-3 0-16-16,-2 2-32 0,0 0-8 0,-2 4-5 15,-2-1-8-15,-3 4-2 0,-1 2 3 16,0 0-1-16,0-1 1 0,0 1 0 0,1-1 2 16,0 0 1-16,2-3 0 0,3 0-2 0,11-9-4 15,0 0 4-15,0 0 4 0,0 0 8 0,0 0 3 16,0 0 2-16,-5 7 4 0,4-2 7 0,3-4-2 16,4-1 0-16,1 0-4 0,3 0-7 15,0 0-2-15,1 2 7 0,3 0-2 0,0 2 1 0,-1 2 0 16,0 0 3-16,1 2 2 0,1-1 0 15,1 3-1-15,0-1-8 0,1 0-2 0,0-2-8 16,-2 2-2-16,-2-2-4 0,-3-1-2 0,1-1-6 16,0 0-29-16,-2 0-43 0,2-2-47 0,-2 1-53 15,0-1-54-15</inkml:trace>
  <inkml:trace contextRef="#ctx0" brushRef="#br4" timeOffset="-156708.77">20310 5499 896 0,'-4'-32'206'0,"-4"7"18"0,1 5 18 15,0 8 25-15,7 12 17 0,-8-3-124 0,8 3-44 16,-5 1-33-16,0 2-16 0,2 1-22 0,1 4-19 16,-2 6-31-16,-2 7-14 0,-1 6-4 0,-4 7 3 15,0 6 2-15,0 6 8 0,-2 5 4 0,1 6 2 16,-1 5 4-16,1 1-3 0,0 1 4 0,5-5-1 15,3-2 5-15,4-4-4 0,2-3 1 0,2-4-1 16,3-3 3-16,2-1 4 0,2-5-1 0,0-3 2 16,3-1 4-16,0-3 1 0,0-3 2 0,-1-3-1 15,3-3 1-15,-2-4-2 0,0-5-3 16,1-3-1-16,2-2-10 0,0-3-27 0,5-2-33 16,2-1-48-16,-2-2-67 0,4-1-91 0</inkml:trace>
  <inkml:trace contextRef="#ctx0" brushRef="#br4" timeOffset="-155560">20530 5731 277 0,'0'0'69'15,"0"0"11"-15,0 0 18 0,0 0 14 0,0 0 11 16,0 0-22-16,0 0-20 0,-5 0-14 0,0 3-2 15,0 4-5-15,2 4 20 0,0 4-10 16,3 5-3-16,-2 2 2 0,1 3 8 0,-1 3 19 16,0 0-9-16,0-4-3 0,0-1-39 0,1-2-5 15,-3-2-8-15,1 0-6 0,0-4-5 16,0 2-18-16,-1-2 2 0,0-1-3 0,2-2 2 16,-1 1 0-16,1-3 2 0,0 0-1 0,2-10 0 15,0 0-4-15,0 0-9 0,0 0-7 0,0 0-6 16,0 0-4-16,0 0-4 0,2 6-2 15,2-2 0-15,-1-3 3 0,3-2 12 0,2-4 19 16,1 1 18-16,1-3 13 0,1-2 5 0,1-3 2 0,1-1 0 16,2 0-4-16,0-2-5 0,2 0-11 15,-2 1-12-15,3 0-10 0,-1 2-2 0,2 1 3 16,-2 2 0-16,1 4 4 0,0 3-1 0,-5 4-2 16,-1 2 1-16,-2 1 2 0,-2 3 3 0,0 0 6 15,-3 2 2-15,-1-1 1 0,-1 1 3 0,-3 0 7 16,-3 0 1-16,0 1-1 0,-1 1-2 0,-1 1-5 15,0 0 12-15,-4 0 9 0,0 0-2 0,-1 1-1 16,-1-2-1-16,-1 1 3 0,-1-3-3 0,2 1 1 16,0-3-14-16,-2-1-6 0,1-3 0 0,3-1-3 15,-1 0 0-15,1-3-1 0,-1-2-2 16,1 0-1-16,1-1-1 0,-4-4-5 16,1-2-11-16,2-3-9 0,-2-1-16 0,3-5-43 0,0-3-34 15,1-3-51-15,6-2-55 0,1-3-85 16</inkml:trace>
  <inkml:trace contextRef="#ctx0" brushRef="#br4" timeOffset="-155244.12">21121 6155 801 0,'0'0'95'0,"0"0"2"0,-8 7 4 15,8-7 1-15,0 0 1 0,-9 5-44 0,9-5-23 16,0 0-15-16,0 0-7 0,0 0-1 16,0 0 1-16,0 0 8 0,0 0 11 0,-5 0 8 15,1-4 13-15,4 4 14 0,-2-4 17 0,2-3-1 16,0 2 4-16,3-2-5 0,-1 2-8 0,1-1-5 16,1 0-17-16,4 1-14 0,-8 5-22 15,0 0-3-15,0 0-9 0,0 0-5 0,0 0-2 16,5 1-4-16,-2 1 3 0,-1 0 4 0,-2-2 2 15,1 5 0-15,-1-2 1 0,-1 4 2 0,-1 0 0 16,-1 1-3-16,0 2-6 0,-3 2-14 0,1-3-30 16,1 2-39-16,-3 0-43 0,2 1-46 0,-1 0-66 15</inkml:trace>
  <inkml:trace contextRef="#ctx0" brushRef="#br4" timeOffset="-154776.33">21714 5612 1185 0,'4'-19'173'0,"-4"19"17"15,0 0 8-15,0 0 0 0,0 0 1 0,0 0-80 16,0 0-48-16,-1-8-29 0,-1 10-19 0,-2 11-16 16,-2 7-7-16,2 7 14 0,3 3-3 0,0 3 2 15,0 5 0-15,-1 1 2 0,1 4 1 16,1-2-2-16,-1-1-1 0,1 0-15 0,0-3 4 15,0-4-1-15,-2-2 1 0,1-2-2 16,-2-4 2-16,3-2 0 0,-2-2-1 0,1-4 2 16,1-4 0-16,-1-3 1 0,1-10 2 0,0 0 2 15,0 0 1-15,0 0 2 0,0 0 5 0,0 0 1 16,0 0 1-16,0 0 12 0,1 1 22 0,-1-2 19 16,-1-5 22-16,2-2 16 0,-2-4-10 0,-1-3-3 15,-2-3-11-15,-2-2-13 0,-3-1-24 0,1-1-22 16,-2 6-26-16,-1 0-26 0,2 3-9 0,-4 2-15 15,-2 5-5-15,-1 5-6 0,-5 3-2 16,1 7-1-16,0 3-2 0,-2 3 5 0,0 1 14 16,0 2 13-16,1 1 13 0,2 0 4 0,4 1 0 15,3-3 0-15,6 1 4 0,3-4 3 0,3-1 2 16,3-2 1-16,1-1 0 0,2 0 4 0,2-2 3 16,1-2 3-16,4 0 4 0,1-1 10 0,3 0 6 15,3-2 1-15,3-3 2 0,5-2-4 0,3-3-14 16,2-2-12-16,2-3-27 0,0-1-58 15,3-6-57-15,0-3-72 0,-3-5-52 0,0-3-68 16</inkml:trace>
  <inkml:trace contextRef="#ctx0" brushRef="#br4" timeOffset="-154476.67">21876 5561 265 0,'-16'-7'126'0,"4"1"24"0,12 6 28 16,0 0 20-16,0 0 10 0,0 0-37 0,0 0-31 15,0 0-34-15,0 0-23 0,-3 1-23 0,4 4-29 16,5 4-20-16,7 5-9 0,4 4-8 0,4 8 6 16,3 6 7-16,2 5 10 0,3 4 3 0,2 6 5 15,-6-3 6-15,-3-1 12 0,-1-1 6 0,-4-3 4 16,-3-3 2-16,-5-2 0 0,-1-2 2 0,-5-1 9 16,-2-1 3-16,-4-1-11 0,-1 0-5 15,-2 2-8-15,-1 4-2 0,-5 1-11 0,0 2-3 16,-1 0-15-16,-2-2-6 0,-3-2 2 0,-3 0 0 15,-2-2 3-15,1 1-3 0,-2-5 1 0,-2-5 3 16,1-2-1-16,0-1-2 0,2-3-1 16,1-2-3-16,3-3-20 0,3-3-18 0,1-3-21 15,4-4-27-15,3-2-22 0,0-3-36 0,3-2-47 16,2-6-71-16,-1-10-56 0</inkml:trace>
  <inkml:trace contextRef="#ctx0" brushRef="#br4" timeOffset="-151585.15">23588 5811 220 0,'2'6'67'0,"1"2"24"0,2 2 24 15,-1 3 13-15,3 3 14 0,1 2-4 0,-1 4-9 16,3 3-4-16,-3-6 5 0,-2 0-23 0,2 1-22 15,-2-1-16-15,1 0-11 0,-1-1-17 16,-2-2-15-16,-1-1-14 0,1 0-9 0,-3-5 0 16,0 0-1-16,-2-2 1 0,2-8-1 0,0 0 1 15,-4 4-1-15,0 0-1 0,-2-1 2 0,-2-1-2 16,1-2 1-16,-1-1-1 0,-3-1-2 0,2-2 1 16,-1 0 2-16,3-2 3 0,1 0 2 0,2-1 4 15,2-3 8-15,2-4 2 0,2-2 4 0,3-1 5 16,1-2-5-16,6-1-1 0,-1-3-5 0,3 1-5 15,0-1-7-15,4 2-3 0,-1 2-4 0,3 3-7 16,-1 3 1-16,1 3-1 0,0 2-27 16,-2 4 29-16,2 3 2 0,1 2-1 15,0 4 1-15,0 2 1 0,-1 0 7 0,-3 1 14 16,-4 0 37-16,-2 0-24 0,-3 1 1 0,-3-1 1 16,-1 2 4-16,-4-1 0 0,-5-1-6 0,-2 0-12 15,0 1-6-15,0-1-4 0,2-1-3 0,0 0 2 16,1 0-3-16,-1-2-1 0,-1 1 1 0,-1-2-3 15,1 0 0-15,-1-1-2 0,0-2 2 0,1 0-1 16,0-1-2-16,-1-2-2 0,7 2-2 0,-3-3 1 16,1-1-1-16,2-1 0 0,0-3-13 0,2-2-43 15,1-1-9-15,4-1-16 0,3-2-17 0,1-1-21 16,-1-1-23-16,3 0-24 0,3-1-14 16,-2 1-5-16</inkml:trace>
  <inkml:trace contextRef="#ctx0" brushRef="#br4" timeOffset="-151325.68">24197 5568 451 0,'-13'-6'131'0,"4"1"37"16,9 5 44-16,0 0 36 0,0 0 20 0,0 0-47 15,0 0-16-15,0 0-10 0,0 0-14 0,-3-3-24 16,3 3-32-16,3-1-27 0,-1-1-15 0,3 1-5 15,1 1-6-15,4 0-6 0,0 0-6 16,5-2-13-16,0 0-12 0,-4-2-8 0,4 1-7 16,3-1-5-16,6-1-4 0,1-1-5 0,3 0-6 15,1 1-23-15,-1-2-23 0,1 0-31 0,0-2-27 16,-1 0-39-16,-3-1-41 0,-5 3-39 0,-4 1-38 16,-3 0-16-16,-13 6-16 0,7-7-7 0</inkml:trace>
  <inkml:trace contextRef="#ctx0" brushRef="#br4" timeOffset="-150872.02">24385 5497 445 0,'0'0'128'0,"0"0"21"0,-8 3 13 0,-2-3 0 0,5 5 0 16,1 0-40-16,0 0-34 0,1 1-30 16,1 3-19-16,0 3-5 0,2 3-8 0,-1 6 1 15,-2-1-2-15,1 4 3 0,0 6 15 16,-2 6 50-16,1 4 19 0,0 4-12 0,-1 0-7 15,-1-2 1-15,-2 1-1 0,2-2 0 16,0-2-16-16,0-2-45 0,2-4-15 0,1-6-3 0,-2-5 2 16,3-3 0-16,-1-3-1 0,1-4-1 0,2-1 5 15,-1-11-5-15,3 9-4 0,-3-9 7 0,0 0 8 16,3 6 8-16,2-3 7 0,-2-2 5 0,3-2 6 16,0-1 7-16,1-1 3 0,1 0 2 15,0 0 5-15,4 0 8 0,4 0 5 0,1-2 3 16,4 1-2-16,6-1-2 0,1 2-2 0,3-3-7 15,2 1-9-15,0 0-15 0,2 0-9 0,-2-2-8 16,-4 2-8-16,-4 0-5 0,-4 1-5 0,-5 0-5 16,-2 0-3-16,-4 3-1 0,-10 1-3 0,0 0-3 15,0 0 1-15,0 0-8 0,0 0-5 0,0 0-11 16,0 0-13-16,0 0-15 0,0 0-18 0,0 0-16 16,0 0-14-16,0 0-7 0,0 0-4 15,0 0 3-15,0 0 4 0,0 0 11 0,0 0 10 16,0 0 10-16,0 0 7 0,0 0 10 0,0 0 6 15,0 0 0-15,0 0 1 0,0 0-3 16,0 0-4-16,0 0-4 0,0 0-8 0,0 0-7 16,0 0-15-16,0 0-11 0,0 0-19 0,0 0-22 15,0 0-19-15,0 0-22 0,0 0-23 0</inkml:trace>
  <inkml:trace contextRef="#ctx0" brushRef="#br4" timeOffset="-149549.05">24974 5540 260 0,'0'0'87'0,"-8"-4"18"15,8 4 18-15,0 0 21 0,0 0 24 0,0 0-6 16,-8-5-4-16,8 5-5 0,-5-2-10 0,5 2-9 16,0 0-12-16,-7-2-16 0,7 2-20 0,-4 2-20 15,-6 0-16-15,3 1-18 0,2 1-10 0,0 1-10 16,0 1-3-16,2 2-6 0,0 3-3 15,0 1-2-15,0 1-1 0,2 3 5 0,3 3 3 16,0 1 2-16,-2 3-1 0,3 0 1 0,1 0 0 16,-3 0-1-16,3-2 1 0,-2 0 0 0,0-1-3 15,-1-4-1-15,0-1 0 0,-1-4 0 0,4 0-3 16,-2-4 3-16,-2-7-2 0,0 0-2 0,0 0 2 16,0 0 2-16,0 0 1 0,0 0 0 0,0 0 2 15,0 0 0-15,0 0 1 0,0 0 1 0,0 0 1 16,0 0-2-16,4 3-2 0,3-3 3 15,-2 0 0-15,1-3 3 0,4-3 5 0,-1 0 8 16,0-2 13-16,1 0 9 0,0-3 7 0,0 0 5 16,-1 2-4-16,2 0-5 0,-3 0-5 15,2 0-10-15,-1 1-14 0,2 1-10 0,-2 2-8 16,-2-2-7-16,-7 7 0 0,0 0 0 0,0 0-1 16,0 0 2-16,0 0-2 0,8 1 3 0,-3 2 2 15,0 6 0-15,-2 0 3 0,0 1 4 0,-1 4 1 16,-2-1 2-16,-1 1 3 0,0 0-3 0,0 1 1 15,1-4 0-15,-1 0-2 0,0-2-1 0,-1 0 0 16,-2 0-2-16,1 0-3 0,-1-1 4 0,-1-2-2 16,1 1 1-16,0 0-3 0,-1-1 1 0,5-6-2 15,-5 5 1-15,5-5-1 0,0 0-1 0,-6 2 0 16,-1 1 0-16,7-3-3 0,-7-1 1 16,2-1-5-16,-1-3-5 0,-1 0-7 0,-2-2-17 15,-3-5-27-15,-3-1-12 0,1-1-14 0,1-2-27 16,0-1-47-16,3 1-62 0,-2-1-66 15</inkml:trace>
  <inkml:trace contextRef="#ctx0" brushRef="#br4" timeOffset="-148976.04">25310 5312 525 0,'-2'-8'139'0,"0"1"19"0,2 7 22 0,0 0 18 15,0 0 15-15,0 0-46 0,0 0-21 0,0 0-9 16,0 0-12-16,0 0-15 0,0 0-19 0,1-6-19 15,0 0-14-15,4 2-9 0,2 1-12 0,5 0-13 16,-1 0-3-16,3 1-1 0,1 1 0 0,1-1 4 16,3 2 7-16,-5-1 4 0,3 0 12 15,0-1 3-15,-4 2-1 0,-2 0-2 16,-2 0 1-16,-9 0-3 0,0 0-5 0,0 0-9 16,0 0-11-16,0 0-8 0,0 0-3 0,2 4-5 15,0 3-4-15,0 2-3 0,-1 3-3 0,-1 5-2 16,0 6-3-16,1 5 1 0,1 6 4 0,-1 4 5 15,3 4-2-15,3-1 3 0,2 3 0 0,-2 2 3 16,1 0 1-16,-1-1-1 0,1-3-3 0,-3-3-2 16,-2-1 5-16,1-1 0 0,0-2-2 0,-2-2-1 15,0-2 2-15,-2-3-1 0,0-4 2 0,0-2-1 16,0-4-2-16,0 0-2 0,0-5 2 0,0-2 0 16,-1-3 0-16,-1-1 2 0,2-7-2 0,0 0 1 15,0 0 0-15,0 0 1 0,0 0 1 16,0 0 2-16,0 0-1 0,0 0 4 0,0 0 0 15,0 0-1-15,0 0 0 0,0 0 2 0,0 0-3 16,-4 2-6-16,0-2-5 0,0 0-5 0,-3 1-4 16,-3-1-3-16,-5-1-13 0,-3 1-20 0,-3-1-24 15,-2-1-19-15,0 0-35 0,-1 4-40 16,0 0-53-16,4-2-61 0,-1-1-56 0</inkml:trace>
  <inkml:trace contextRef="#ctx0" brushRef="#br4" timeOffset="-148426.73">26129 5260 600 0,'-9'-13'160'0,"2"2"21"0,-1 3 26 0,1 1 22 15,7 7 20-15,0 0-63 0,0 0-26 0,0 0-14 16,0 0-16-16,0 0-18 0,0 0-26 0,0 0-21 16,0 0-21-16,0 0-16 0,0 0-15 0,0-2-9 15,1 0-7-15,5 5-2 0,3 1-1 16,6 6 2-16,6 1 9 0,8 4 4 0,4 3 4 16,6 3 2-16,7 3 1 0,-4-2 1 0,3 1 0 15,1 0-3-15,0-2-9 0,-6-1 0 16,-2-3-1-16,-5-2-1 0,-5-2 0 0,-2-4-2 15,-5-2 2-15,-2 0 0 0,-3-1-1 0,-4-3 5 16,-2-1 5-16,-10-2 10 0,9 3 9 0,-9-3 9 16,0 0 8-16,0 0 9 0,0 0 11 0,0 0 5 15,0 0 5-15,0 0-4 0,0 0-2 0,1 3-4 16,0 1-7-16,-2-2-8 0,-2 2-10 16,-2 0-11-16,-4-1-11 0,2 2-8 0,-1-1-9 0,1 0-5 15,-3 2-6-15,5-3-4 0,0 2-5 16,-3 1-1-16,0 4 3 0,-3 1 0 0,-2 4 1 15,-3 3 3-15,-2 6 4 0,-2 2 2 0,-4 1 4 16,-1 2 1-16,0 1-6 0,-1 0-2 0,-1-1-5 16,3-1-2-16,-2 1-3 0,4-3 2 0,1-3-13 15,2-3-18-15,3 1-6 0,2-3-13 0,1-2-14 16,2-2-19-16,5-2-14 0,0-2-19 0,6-10-5 16,0 0-2-16,0 0-5 0,0 0-13 15,1 3-14-15,2-3-8 0,3 0-18 0,2-4-4 16,3-3-42-16</inkml:trace>
  <inkml:trace contextRef="#ctx0" brushRef="#br4" timeOffset="-147943.55">27160 5267 362 0,'-7'8'80'0,"-2"6"27"0,4 3 6 16,1 6 3-16,0 1 27 0,3 3 13 0,1 1-2 16,1 2-7-16,0 1-47 0,0-4-16 0,0-2 9 15,2-3 10-15,-1-3-16 0,-1-2-22 16,0-3 0-16,-1-6-4 0,-1 1-8 0,1-9-9 16,0 0-15-16,0 0-14 0,0 0-8 0,0 0-1 15,-3 6-2-15,3-6 1 0,0 0-1 0,0 0 0 16,0 0-1-16,0 0-2 0,0 0-5 0,0 0 0 15,0 0-2-15,0 0 0 0,0 0 1 16,0 0-1-16,0 0 2 0,0-3 1 0,0-2 4 16,0 0 4-16,1-5-1 0,2-2-10 0,1-7 3 15,4-6 5-15,2-3-1 0,3-1 5 16,2 3 0-16,1 1-6 0,1-1 1 0,1 0 9 16,1 5-6-16,1 3-7 0,-2 7 1 0,0 4-7 15,1 5 1-15,-3 2 2 0,1 4-1 0,-4 3 0 16,2 1 1-16,-2 0 3 0,-1 3 6 0,-1-2 10 15,-5 1 9-15,-1 0 8 0,-2-1 4 0,-3 0 3 16,-3-2-1-16,-1-1 1 0,-1 0-6 0,-1-2-8 16,-1-2-9-16,0 0-7 0,7-2-2 0,0 0-12 15,0 0-13-15,-6 2-11 0,6-2-12 0,-7 1-10 16,0 3-18-16,7-4-21 0,-6-2-16 0,6 2-12 16,0 0-9-16,-3-4-11 0,3 4-7 0,0-6-35 15,0-3 16-15,2-1 15 0</inkml:trace>
  <inkml:trace contextRef="#ctx0" brushRef="#br4" timeOffset="-147727.1">27575 5105 316 0,'6'-8'112'0,"-6"8"19"16,4-7 22-16,0 3 28 0,2 0 7 0,2 1-13 16,1 0-18-16,0 0-18 0,2-1-13 0,3 0-6 15,0 1-12-15,3 1-25 0,-1-1-4 0,4-1-5 16,1 1-8-16,0 0-12 0,6-1-16 0,3 2-12 15,4-3-9-15,2 1-5 0,2-1-2 0,-1 0-7 16,-1 2-8-16,-1-2-17 0,-2 0-14 16,-7 1-22-16,-3 1-17 0,-23 3-26 0,15-4-29 0,-15 4-34 15,0 0-21-15,0 0-13 0,6-3-10 16,-3-2-27-16</inkml:trace>
  <inkml:trace contextRef="#ctx0" brushRef="#br4" timeOffset="-147426.67">27806 5021 316 0,'-9'13'75'0,"-2"4"49"0,3 4 18 16,0 1 3-16,0 4 38 0,1 4-25 0,0 1-9 15,3 1-5-15,-2 2 6 0,0 7-44 16,0-2-15-16,2 0-5 0,2 1-25 0,-1-1-25 16,0-2 3-16,0-3-7 0,1-3-9 0,-1-1-6 15,3-3-2-15,0-6 1 0,-1 0-12 16,1-4-1-16,0 0-3 0,-1-2 1 0,1 0 1 15,0-1-1-15,0-2 1 0,0 0 0 0,0-1 7 16,1-1 8-16,0-1 7 0,1-2-1 0,0-1 2 16,-2-6 3-16,0 0 5 0,3 4 2 0,-3-4 1 15,5 4 0-15,0-2 7 0,2-1 13 0,2 0 14 16,1 0 3-16,0-1 1 0,4-1-2 0,1 0-4 16,3-2-9-16,5-1-12 0,0 0-23 0,6-4-37 15,2-3-42-15,1-2-48 0,1-5-53 0,3 0-50 16,0-3-43-16,0 1-82 0</inkml:trace>
  <inkml:trace contextRef="#ctx0" brushRef="#br4" timeOffset="-146892.15">28152 5345 463 0,'-4'-10'198'0,"-1"1"26"16,3-1 26-16,0 2 30 0,3 1 27 0,0 1-56 15,3 0-24-15,1 0-18 0,-1 0-22 0,2 1-20 16,-1 0-22-16,-5 5-20 0,5-4-20 0,-5 4-21 16,6-4-24-16,1 1-11 0,-7 3-5 15,0 0-6-15,0 0-5 0,0 0-10 0,0 0-8 16,0 0-9-16,0 0-12 0,1 3-15 0,-2 2-12 16,1 5-8-16,-2 3-5 0,0 6-2 0,0 4-2 15,1 5 3-15,-1 3 5 0,0 5 11 0,0 1 8 16,3-1 9-16,3-2 4 0,-1-1 5 0,0 2-1 15,0-4 3-15,0-5 2 0,0-1-1 0,-1-4 1 16,2-6 0-16,-4 0 2 0,1-3-1 0,-1-12 1 16,0 0 1-16,0 0 1 0,0 0 1 0,0 0 0 15,0 0 0-15,0 0-1 0,0 0-2 16,0 0 1-16,0 0-2 0,0 0-2 16,3 6-2-16,0-4 3 0,-1-5 1 0,1-1 2 0,0-3 11 15,1-3 10-15,-1-1 9 0,0-3-19 16,-1-1 3-16,2-2-2 0,-4 1-3 0,-3 1-4 15,1 2-14-15,-2 0-20 0,0 0-15 0,-3 3 12 16,0 2-11-16,-3 4-10 0,-1 3-1 0,-5 5-1 16,-1 5 4-16,-2 1 8 0,0 2 4 0,-3 1 7 15,0 1 2-15,2 1 6 0,0 0-5 0,4-4-4 16,4 1 1-16,2-3 2 0,10-9 1 0,0 0 1 16,0 0 8-16,-2 7 4 0,3-3 7 0,1-1 8 15,4-2 8-15,2-1 8 0,4 0 5 0,-2 0 5 16,4 0 3-16,4 0 2 0,1 0 4 0,-2-3-2 15,4 2-6-15,1-2-20 0,3-2-34 16,0-3-38-16,5-2-65 0,1-4-49 0,1-4-96 16,-1-2-45-16</inkml:trace>
  <inkml:trace contextRef="#ctx0" brushRef="#br4" timeOffset="-146476.14">28439 5151 418 0,'-12'-8'113'0,"0"0"34"0,4 4 30 16,8 4 32-16,0 0 32 0,0 0-11 0,0 0 3 16,0 0-3-16,0-5-4 0,1 0-13 15,3 2-12-15,2 0-25 0,7 0-28 0,5 2-28 16,6-2-19-16,5 1-21 0,6 0-15 0,2 1-19 16,-2-2-15-16,1 0-4 0,-2 2-6 0,-1-1 2 15,-3 1-6-15,-7 1 0 0,-4 0 2 0,-19 0 3 16,12 0-1-16,-12 0 0 0,0 0 5 0,0 0-4 15,8 3 1-15,-6 1-10 0,-3 1-12 0,-3 2-5 16,0 4-5-16,2 4-5 0,0 3-4 0,0 6 1 16,3 4-2-16,1 7 7 0,2 3 3 0,3 3 4 15,2 5 0-15,0 1 7 0,0 1 0 16,0-1-2-16,-1-2 2 0,0-2 2 16,-4-3 0-16,1-7-1 0,-2-2 1 0,1-6-4 15,-3-4 0-15,0-2 0 0,-1-4-1 0,-2-2-6 16,0-4-3-16,2-9-3 0,-2 7-5 0,2-7-3 15,0 0-6-15,0 0-7 0,-3 6-5 0,3-6-4 16,-5 4-10-16,1 1-10 0,-1-3-5 0,-3 3 3 16,-5 1 7-16,-3 2 10 0,-4 0 5 0,-5 2 6 15,-5-2-1-15,-1 2-8 0,0-1-32 0,-3 0-40 16,2-1-48-16,1-1-62 0,6-3-72 0</inkml:trace>
  <inkml:trace contextRef="#ctx0" brushRef="#br4" timeOffset="-145892.84">29791 5266 297 0,'4'-8'167'0,"1"1"37"0,-5 7 31 0,0 0 31 0,0 0 25 16,0 0-26-16,0 0-36 0,0 0-35 16,0 0-33-16,4-1-37 0,-1 3-32 0,-2 4-31 15,2 3-26-15,0 8-13 0,-1 8-11 0,2 5-4 16,-1 4-4-16,5 1-1 0,-2 5 4 0,3-2 3 15,-1-1-2-15,3 0-3 0,-3-4-1 0,1-8 1 16,-3-4 2-16,1-5-1 0,-3-3 1 0,-4-13 0 16,4 10 4-16,-4-10 9 0,0 0 10 0,0 0 6 15,0 0 12-15,0 0 11 0,5 1 14 0,3 0 17 16,0-3 14-16,1-2 9 0,-1-1 5 0,3-1 8 16,-1-2-6-16,2-1-6 0,4-5-17 0,3-8-18 15,8-5-19-15,6-10-17 0,11-13-22 16,11-13-16-16,14-14-11 0,11-10-11 15,5-8 3-15,10-4 0 0,1 3 3 0,-5 3-4 16,-4 9 10-16,-10 10-1 0,-10 15 3 0,-13 13 6 16,-16 15-4-16,-10 14-5 0,-9 6-6 0,-19 11-12 15,0 0-19-15,0 0-18 0,0 0-19 0,0 0-18 16,0 0-15-16,0 0-15 0,0 0-14 0,0 0-4 16,8-2 0-16,-6 4-1 0,-3 2-1 0,-4-1 1 15,0 2-2-15,0 1 5 0,-1-2 14 16,1 2 12-16,-2-1 10 0,0 1 13 0,3-2 10 15,-2 0 5-15,1 1 7 0,-1 1-1 0,2-3-7 16,-2 2-12-16,1 0-14 0,-1-1-14 0,-2 2-16 16,-2 0-23-16</inkml:trace>
  <inkml:trace contextRef="#ctx0" brushRef="#br4" timeOffset="-140505.42">25125 7223 433 0,'0'0'102'16,"0"0"18"-16,0 0 20 0,0 0 16 15,0 0 12-15,0 0-22 0,0 0-16 16,0 0-18-16,0 0-13 0,0 0-19 0,0 0-19 16,0 0-18-16,-3 6-11 0,-1-2-13 0,2 2-10 15,3 4-6-15,0 2-3 0,3-1 0 0,2 8 0 16,-1 3 4-16,2 5 10 0,0 2 3 0,-1-6 0 16,-1 1 2-16,1 1 1 0,-2-2 1 0,0-1 0 15,-3 0 0-15,1-3-12 0,-2-1-2 0,-1-4-1 16,0 0 1-16,0-2 0 0,-2-2-3 0,0-3-1 15,3-7-1-15,0 0-1 0,0 0-2 0,0 0-1 16,0 0 1-16,0 0 1 0,0 0 7 0,0 0 11 16,0 0 20-16,-2 0 22 0,1-4 9 0,-1-5 6 15,1-4 1-15,1-5-4 0,2-4-4 16,0-3-3-16,1-2-18 0,2-4-27 0,2-1-10 16,0 4-7-16,2-1-3 0,3 4-3 0,3 2-6 15,2 0-12-15,0 5-10 0,4 0 4 0,3 1-10 16,0 4-7-16,2 3-5 0,0 5-1 0,1 3 2 15,-3 2 4-15,-3 2 5 0,-3 5-2 16,-6 0 11-16,-2 4 9 0,-4 3 7 0,-4 1 7 16,-4 2 7-16,-2 1 1 0,-5 3 5 0,-2-1 4 15,1 1-1-15,-1-2 1 0,1 1-1 0,-1-2-2 16,-3-2-3-16,3-2 0 0,-4-1 1 16,3-5 0-16,1-4 1 0,0 0 0 0,1-3 2 15,3 0 0-15,7-1 2 0,-10-2 4 0,4 0 8 16,1-3-4-16,0-3 2 0,1 0-4 0,2 0-4 15,1-1-3-15,-1-1-20 0,1-2-23 0,2 1-20 16,1-1-15-16,0 0-26 0,2-1-28 0,3 0-43 16,3 0-50-16,4-5-26 0</inkml:trace>
  <inkml:trace contextRef="#ctx0" brushRef="#br4" timeOffset="-140225.11">25740 6942 556 0,'-10'-12'147'0,"0"3"27"0,2 1 24 16,8 8 17-16,0 0 13 0,0 0-34 0,0 0-20 16,0 0-23-16,0 0-18 0,0 0-23 0,0 0-15 15,0 0-7-15,0 0-8 0,0-6-9 0,1 5-7 16,2 0-13-16,1 1-12 0,4 1-5 0,1 1-8 15,3 1-9-15,4-1-6 0,1-1-7 0,3 1-5 16,-5-1 1-16,6-1 3 0,4 0 1 0,3 0 0 16,-1-1-4-16,-2-2-14 0,-1 1-16 0,-4 2-16 15,-2-2-21-15,0 1-26 0,-18 1-30 16,0 0-37-16,0 0-38 0,0 0-27 0,0 0-25 16,0 0-29-16</inkml:trace>
  <inkml:trace contextRef="#ctx0" brushRef="#br4" timeOffset="-139725.86">25776 6923 531 0,'0'0'143'0,"0"0"25"0,0 0 14 16,0 0 11-16,0 0 9 16,-8 0-36-16,1 2-34 0,2-1-26 0,1 1-22 15,3 2-26-15,-1 2-17 0,2 2-10 0,0 3-10 0,2 2-7 16,-1 6 13-16,2 2 6 0,-2 3-4 15,2 5 1-15,-1 9 5 0,1 4 2 0,-3 5 3 16,2 2-3-16,-1 3-22 0,-2 0-9 0,0-1 0 16,0 1 1-16,-4-1-4 0,1-3 1 0,-1 0 26 15,-1-4 24-15,0-5-1 0,0-3 0 0,-1-5 0 16,1-2 0-16,0-4 0 0,1-6-3 0,1-4-26 16,4-15-21-16,0 0 12 0,0 0 15 0,0 0 12 15,0 0 15-15,0 0 12 0,0 0 16 0,0 0 14 16,1 11 11-16,3-7-1 0,1-4-4 0,1 0-9 15,1 0-10-15,-1 0-11 0,1-3-14 16,2 0-16-16,0-1-11 0,-9 4-10 0,10-4-7 16,-3 2-5-16,-1 0-4 0,-1-1-1 0,4 0 0 15,-1 0-1-15,7 0-2 0,1 2-1 16,1 1 0-16,4 0-2 0,4-1-2 0,-2 1-1 16,2 0 1-16,0 0-2 0,-2 0-1 0,-1 1-2 15,-5 0-2-15,-1-1-1 0,-4-1-1 0,-12 1-7 16,0 0-4-16,0 0-9 0,0 0-6 0,0 0-12 15,0 0-13-15,0 0-9 0,0 0-10 0,0 0-8 16,0 0-8-16,0 0-3 0,0 0-8 0,0 0-4 16,0 0-6-16,0 0-15 0,0 0-15 15,0 0-14-15,0 0-21 0,0 0-25 0,0 0-25 16,6-3-29-16,-1-2-48 0</inkml:trace>
  <inkml:trace contextRef="#ctx0" brushRef="#br4" timeOffset="-138660.11">26217 7108 286 0,'0'0'53'0,"0"0"9"15,0 0 10-15,0 0 10 0,0 0 7 0,0 0-7 16,0 0-7-16,0 0-3 0,0 0 5 0,0 0 2 15,0 0 6-15,3-8 8 0,-3 8 7 0,0 0 2 16,0 0 6-16,0 0 2 0,0 0 0 0,0 0-6 16,0 0-10-16,0 0-13 0,0 0-13 0,0 0-10 15,0 0-16-15,0 0-12 0,0 0-13 16,0 0-7-16,0 0-7 0,0 0-6 0,-1-1-1 16,0 3-5-16,-2 2 2 0,3 0 3 0,-1 2 0 15,1 2 1-15,-1 0-1 0,-1 3 2 16,2 0-1-16,-3 1 2 0,4-5 2 0,0 0-1 15,0 0 0-15,-1-7-1 0,0 0 2 0,0 0-1 16,0 0 2-16,0 0 1 0,0 0-2 0,0 0 2 16,0 0 4-16,0 0 11 0,0 0 6 0,0 0 12 15,0 0 6-15,0 0 7 0,0 0 9 0,0 0 7 16,0 0 1-16,0 0-7 0,0 0-4 0,0 0-11 16,0 0-7-16,0 0-9 0,0 0-9 15,0 0-12-15,0 0-4 0,0 0-8 0,0 0-5 16,0 0-2-16,2 8 2 0,-1 6 0 0,0 1 0 15,-1 2 3-15,1 4 0 0,1-1 2 0,-1 1 4 16,0 2 1-16,1 2-3 0,-1 1 0 0,3-2 3 16,-2-6 0-16,0 1-1 0,-1-3 1 0,1-3 0 15,-2-2 1-15,1-1 1 0,-1-10 1 0,0 0-1 16,0 0 1-16,0 0 3 0,0 0 0 0,0 0-1 16,0 0 2-16,0 0 2 0,0 0-1 0,0 0 1 15,0 0 1-15,0 0 0 0,0 0-1 0,0 0 7 16,0 0 9-16,0 0 11 0,0 0 5 15,0 0 7-15,2 1 8 0,-3 0 9 0,0-3 8 16,0-1-3-16,-1-2-9 0,1-3-16 16,-3-4-8-16,-1 0-10 0,1-2-13 0,0-2-9 15,-3 4-18-15,-1 0-10 0,0 1-4 0,-1 0-5 16,-1-2-13-16,-1 3-9 0,2 3-7 0,-2 3-10 16,-1 3 6-16,-1 5 3 0,0 0 1 0,-1 3 9 15,0 4 11-15,-1 2 8 0,3 1 2 0,-2 0 3 16,0 1 0-16,-1 0 2 0,4 1 1 0,0-1-1 15,1-1 1-15,5-3-1 0,4-1 8 0,0-2 5 16,1-8 2-16,0 7-2 0,1-1 0 0,1-1-1 16,7-3 0-16,-3-2 0 0,2 0 3 0,1 0 2 15,1 1 4-15,-1 0 3 0,3 0 4 16,0 0 10-16,1 0 8 0,3 1 8 0,0-2 12 16,0 1 4-16,0 0 0 0,0-2-2 0,-2 0 1 15,1 1-9-15,-1-3-5 0,-3-1-10 0,-2 2-29 16,1-3-28-16,-4 2-25 0,3-1-26 0,-2 1-24 15,-1-1-30-15,-6 4-32 0,7-3-35 16,-2-5-44-16</inkml:trace>
  <inkml:trace contextRef="#ctx0" brushRef="#br4" timeOffset="-138092.83">26396 6946 514 0,'-9'-6'117'0,"9"6"20"15,0 0 20-15,0 0 13 0,0 0 11 0,-1-4-30 16,2-1-23-16,2 2-15 0,2 3-15 0,2 1-12 15,4 0-11-15,0 0-6 0,0 0-2 16,2-1-1-16,2 1 2 0,-2-2-3 0,-2 1 2 16,4-1 3-16,-1 0 1 0,-1 0 1 0,3 0-1 15,-4 1-2-15,2 0-1 0,-3 0-1 16,-1 0-4-16,1 0-8 0,-11 0-2 0,0 0-7 16,0 0-5-16,0 0-4 0,0 0-4 0,0 0-7 15,0 0-6-15,8 0-4 0,-4 4-9 0,0 0-4 16,-1 1-3-16,3 5-2 0,-3 3-2 0,2 6-3 15,1 4 0-15,-1 4-2 0,4 9 4 0,-2 4 2 16,1 6 0-16,0 4 2 0,2 2-1 16,-4 0 2-16,-1 0-1 0,-2-1 1 0,0-1 0 0,0-2-1 15,-3-4 2-15,1-5 0 0,0-5-1 16,0-3 0-16,-2-6 2 0,2-3-1 0,-1-5 2 16,0-3 0-16,0-14-2 0,0 0 1 0,0 0 0 15,0 0 3-15,0 0 2 0,0 0 0 0,0 0-1 16,0 0 1-16,0 0 1 0,0 0 1 0,-3 8-1 15,3-8 2-15,-4 6-3 0,0-5 0 0,-2-1 0 16,0-3-3-16,-2 0-4 0,3 1-4 0,5 2-6 16,-8-3-14-16,8 3-17 0,-9 0-7 15,-5 2-3-15,0 1-8 0,-2 3-19 0,-1 1-27 16,-1-2-25-16,3 1-37 0,-2 0-38 16,2 1-52-16,-1-3-60 0</inkml:trace>
  <inkml:trace contextRef="#ctx0" brushRef="#br4" timeOffset="-136876.9">27087 7169 239 0,'-9'0'70'0,"1"0"16"0,8 0 19 0,0 0 16 16,-9 0 15-16,9 0-3 0,0 0-1 0,-8 0-2 16,8 0-9-16,0 0-3 0,0 0-8 0,0 0-8 15,0 0-9-15,0 0-9 0,0 0-9 0,0 0-7 16,0 0-10-16,0 0-13 0,0 0-11 0,0 0-9 15,0 0-5-15,0 0-7 0,0 0-7 0,0 0-5 16,0 0-1-16,0 0 0 0,0 0 0 0,0 0 0 16,0 0 0-16,0 0 0 0,0 0 3 0,0 0-2 15,0 0 1-15,0 0 0 0,0 0 1 0,0 0-1 16,0 0 0-16,0 0 0 0,0 0-2 0,0 0 1 16,0 0 0-16,0 0-2 0,0 0 1 0,0 0 1 15,0 0-3-15,0 0-3 0,0 0-2 16,0 0-3-16,0 0-4 0,0 0-3 0,0 0-5 15,0 0-4-15,0 0-1 0,0 0 1 0,0 0-5 16,0 0-5-16,0 0-2 0,0 0-2 0,0 0-1 16,0 0-2-16,0 0 0 0,0 0-1 0,0 0 3 15,0 0 3-15,0 0 5 0,0 0 4 0,0 0 3 16,0 0 4-16,0 0-1 0,0 0 5 0,0 0 2 16,0 0 2-16,0 0 1 0,0 0 3 15,0 0 1-15,0 0 3 0,0 0 3 0,0 0 0 16,0 0 2-16,0 0 1 0,3-1 0 0,0 0-1 15,-3 1 1-15,0 0-2 0,2 0-1 16,-2 0 2-16,0 0-2 0,0 0-3 0,0 0-7 16,0 0-1-16,0 0-8 0,0 0-8 0,0 0-4 15,0 0-4-15,0 0-2 0,0 0 2 0,0 0 7 16,0 0 4-16,0 0 7 0,0 0 9 0,0 0 5 16,0 0 3-16,0 0 3 0,0 0 2 0,0 0 1 15,0 0 2-15,0 0 9 0,0 0 5 0,0 0 5 16,0 0 4-16,0 0 9 0,0 0 15 0,0 0 13 15,0 0 13-15,0 0 7 0,0 0 13 0,0 0 8 16,0 0 8-16,0 0 12 0,0 0 0 0,0 0 4 16,0 0-4-16,0 0-6 0,0 0-9 15,6 0-8-15,-1 0-8 0,-5 0-17 0,0 0-16 0,6-1-14 16,3 1-8-16,-2 1-1 0,-7-1 1 16,11 2-1-16,-7-2-2 0,-4 0 1 0,0 0 3 15,6 0-4-15,-6 0-5 0,0 0-5 0,0 0-8 16,0 0-5-16,0 0 1 0,0 0-1 0,0 0 1 15,9 0 3-15,-9 0 3 0,5 0 5 0,2 0 5 16,-7 0 3-16,5-1 1 0,-5 1 8 16,8 0 3-16,0 0 2 0,-1-2 3 0,3 1-4 15,4-1-3-15,2 0-6 0,3 0-4 0,3-2-10 16,2 1-7-16,0-1-6 0,2 1-5 0,0-1-3 16,3 1-2-16,1-1 0 0,1 0 1 15,1-1-1-15,0 2 0 0,-2-1-1 0,-2 1 0 16,0 0 2-16,-1-1-2 0,-2 1-2 0,-2 0 1 15,-2 0 0-15,-8 2-1 0,-2-2 2 0,-3 3 0 16,-1-1-2-16,-2-1 0 0,2 1 1 0,1 1 1 16,0 0 0-16,-1-1 0 0,1 0 0 0,2 0 0 15,0 1 1-15,-3 0-2 0,2 0 1 0,-9 0 0 16,0 0 0-16,7 0-2 0,-7 0 0 0,0 0 0 16,0 0-2-16,0 0 0 0,0 0-3 0,8 0-5 15,-8 0-2-15,0 0-1 0,0 0-5 0,0 0-6 16,0 0-3-16,0 0-10 0,0 0-6 0,0 0-9 15,0 0-6-15,0 0-11 0,0 0-11 16,0 0-14-16,0 0-19 0,0 0-15 16,0 0-20-16,0 0-24 0,0 0-34 0,0 0-36 15,3-4-38-15,-3 2-36 0</inkml:trace>
  <inkml:trace contextRef="#ctx0" brushRef="#br4" timeOffset="-136025">27447 6918 289 0,'-7'-5'86'16,"7"5"18"-16,0 0 14 0,0 0 14 0,0 0 11 16,-7-5-26-16,7 5-19 0,-6-1-8 0,0-1-13 15,0 4-17-15,0 1-13 0,0 0-12 0,-1 3-8 16,-1 1 4-16,-2 3-1 0,0 0 10 0,-3 3 11 15,-2 2 10-15,-2 1 7 0,1 2 1 0,-3 1-1 16,-1-1-13-16,1 0-4 0,0 0-13 0,1-3-11 16,1 0-10-16,2-3-3 0,3-1 6 0,1-2 1 15,1 0 2-15,2-1-1 0,8-8 2 16,-8 6-1-16,2 0 0 0,0-1-5 0,6-5-7 16,0 0-1-16,0 0 0 0,0 0 1 0,0 0 2 15,0 0 2-15,0 0 0 0,0 0 3 0,0 0 6 16,0 0 9-16,0 0 3 0,0 0 5 15,0 0 3-15,0 0-1 0,0 0-2 0,0 0-6 16,0 0-8-16,0 0-12 0,1 6-6 0,2-2-8 16,2-1-9-16,1-1-3 0,1 1-1 0,3 0 4 15,2 0 1-15,3 4 1 0,4 3 5 0,3 2-2 16,-4 1 7-16,2 2 2 0,2 1 2 0,-1 1-2 16,3 1 0-16,-1-2-2 0,-1-1-1 0,-4-1 0 15,-2-5-3-15,-2-1 0 0,-3-2-3 0,-2-2 0 16,-9-4 0-16,0 0 2 0,0 0-2 0,0 0 1 15,5 5 0-15,-5-5 0 0,0 0 1 16,0 0 1-16,0 0 0 0,0 0 1 0,0 0-1 16,0 0 2-16,0 0 0 0,0 0 0 0,0 0 3 15,0 0-2-15,0 0 1 0,0 0-1 0,0 0 3 16,0 0-47-16,0 0 47 0,0 0-1 0,0 0-3 16,0 0 2-16,0 0-3 0,0 0 0 15,0 0-1-15,0 0 46 0,0 0-49 0,0 0 0 16,0 0 0-16,0 0-1 0,0 0 0 0,0 0 0 15,0 0-2-15,0 0-1 0,0 0 3 0,0 0-2 16,2 5 2-16,-2-1-2 0,0-4 4 0,0 0-3 16,0 0 4-16,0 0 1 0,0 0-1 15,0 0 1-15,0 0 0 0,0 0 2 0,0 0 0 16,0 0 2-16,0 0 0 0,0 0 2 0,0 0 0 16,0 0 1-16,0 0 2 0,0 0 3 0,0 0 5 15,0 0 8-15,0 0 10 0,-2 0 12 0,-1 0 10 16,0-1 10-16,0 0 8 0,-1-3 7 0,-2 1 7 15,1-3 8-15,-1-1 0 0,3-1 2 0,0-2-1 16,0 3-10-16,2-3-11 0,-3-6-9 0,-1-4-12 16,1-4-25-16,1-6-26 0,-3-2-12 0,0-2-11 15,0-3-3-15,-1 1 1 0,1 1-1 0,0 3-1 16,0 5 7-16,3 5 9 0,-2 7-5 0,1 3-2 16,4 12-5-16,-4-9-9 0,4 9-9 15,0 0-10-15,0 0-18 0,0 0-16 16,0 0-22-16,0 0-23 0,0 0-23 0,0 0-26 15,0 0-28-15,0 0-30 0,4-4-24 0,1 4-33 16,-1 0-30-16</inkml:trace>
  <inkml:trace contextRef="#ctx0" brushRef="#br4" timeOffset="-135402.84">28409 6698 621 0,'0'-10'72'0,"0"10"3"16,0 0 0-16,0 0 0 0,0 0 0 0,-2-4-41 15,0 6-14-15,-2 8 12 0,-1 6 17 0,-1 5-1 16,-1 1 15-16,1 6 12 0,-2 2 5 0,1 4 13 15,-2 1-4-15,3-3-18 0,0 1-10 0,2-3 22 16,0-1-11-16,2-1-10 0,-1-2-2 16,2-5-11-16,0 0-2 0,-1-1-2 0,2-1-12 15,-2-1-25-15,2-3-5 0,-1 0 0 0,1-4-2 16,0 0-1-16,0-11 3 0,0 0 0 16,0 0 1-16,0 0 2 0,0 0 2 0,0 0 2 15,0 0 2-15,0 0 2 0,0 0 0 0,0 0 1 16,0 0 1-16,0 0 1 0,3 2 15 0,-1 0 25 15,1-4 18-15,2-1 15 0,2-1 14 0,0-4 3 16,3 0-1-16,1-2-5 0,2 0-19 0,-1-2-29 16,1 5-24-16,4 0-21 0,2 0-13 0,-1-1-22 15,3 0-17-15,3 2-6 0,0 1 1 16,-2 1-1-16,2 0 8 0,0 4 0 0,-2 3 1 16,0 0 14-16,-2 4 15 0,-1-1 8 0,-3 2 1 0,-3-1 9 15,-4 1 12-15,-1-1 15 0,-1 0 4 16,-7-7 4-16,4 5 4 0,-3 1 2 0,-3 0-2 15,-4-4-8-15,0 2-15 0,-2 1-11 0,-1 1-5 16,-1 2-6-16,-3 4-4 0,-2 2 1 16,-3 1 3-16,-1 2 3 0,-2 1-2 0,-1 2 1 15,-2 0 1-15,-4-2 0 0,-1 0 1 0,0-2-3 16,0-5-2-16,2-4-2 0,2-4 0 0,2-1-1 16,3-2-3-16,1-2 3 0,4-2 1 0,3-2 1 15,0-2 6-15,3-2 1 0,0-1 0 16,2-3 4-16,0-3-1 0,2-1-12 0,0-4-27 0,-1-1-20 15,3-1-37-15,1 0-40 0,1-3-58 16,1 1-70-16,3-1-89 0</inkml:trace>
  <inkml:trace contextRef="#ctx0" brushRef="#br0" timeOffset="-128793.24">24205 2092 50 0,'0'0'17'0,"0"0"5"16,0 0 2-16,0 0 3 0,0 0 2 0,0 0-5 15,0 0-3-15,0 0-5 0,0 0-2 0,0 0-6 16,0 0-1-16,0 0-1 0,0 0-2 0,0 0-2 16,0 0 2-16,0 0-1 0,0 0-3 0,0 0 0 15,0 0 0-15,0 0-3 0,0 0-3 0,0 0 1 16,0 0-10-16,0 0 0 0,0 0-3 0,0 0-5 15,0 0-5-15</inkml:trace>
  <inkml:trace contextRef="#ctx0" brushRef="#br0" timeOffset="-127800.78">24205 2092 20 0,'0'0'6'16,"0"0"2"-16,0 0 2 0,0 0 2 0,0 0 0 16,0 0 1-16,0 0 1 0,0 0-1 0,0 0 1 15,0 0-1-15,0 0 2 0,0 0 2 0,0 0 0 16,0 0 0-16,0 0-1 0,0 0 1 0,0 0 0 16,0 0 1-16,0 0 2 0,0 0 3 0,-6 5 4 15,6-5 4-15,0 0 5 0,0 0 8 0,0 0 6 16,0 0 3-16,0 0 3 0,0 0-3 0,0 0 1 15,0 0 4-15,0 0 1 0,0 0 1 16,0 0 2-16,0 0 3 0,0 0 5 0,0 0-1 16,0 0-1-16,0 0 2 0,0 0 4 0,0 0-3 15,0 0-3-15,0 0-9 0,0 0-7 0,0 0 5 16,0 0 6-16,0 0-3 0,0 0-6 0,0 0-2 16,0 0-4-16,0 0 2 0,0 0-2 0,0 0-6 15,0 0-8-15,0 0-6 0,0 0-1 0,0 0 0 16,0 0 1-16,0 0 1 0,0 0-1 0,0 0 2 15,0 0 1-15,0 0 0 0,0 0-1 0,0 0-8 16,0 0-3-16,-1-1 0 0,1 1-3 0,1-2-6 16,3-2-3-16,3-2-3 0,-3-1-2 15,5-1 2-15,-1 0 7 0,1-1 1 16,5 2 3-16,-4 0 6 0,4-1 2 0,1-1 0 16,1-1 1-16,2-2 0 0,1 1-6 0,-2-1-5 15,2-1-5-15,-1-1-4 0,0 0-2 0,-2 0 1 16,0 0-2-16,-1 3-1 0,0-2 0 0,0 0 1 15,-1-1 2-15,-1-1 0 0,2 2 1 0,-2-2 5 16,1 0 1-16,0 3 1 0,-2-1 1 0,-2 0 2 16,-1 3-2-16,-2 1 5 0,1 1 0 0,-1 1-4 15,1-4-2-15,-1 3-1 0,2-2-1 0,-2 1-4 16,0-1 2-16,1 0-4 0,1-1-1 16,-1 2-1-16,-1-2 0 0,-2 3-1 0,-1 1 2 0,2 1-1 15,-1-1 0-15,-1 0 1 0,-1 0-2 16,1 1 0-16,-1 1 0 0,0-1 1 0,-3 6-1 15,4-5 0-15,-4 5 2 0,2-6-2 0,-2 6 3 16,0 0-2-16,0 0 1 0,0 0-1 0,4-5 1 16,0-1-2-16,-4 6 0 0,3-5 1 15,-1 1-1-15,1-1-1 0,-3 5-1 0,1-4 1 16,-1 4-1-16,4-5 4 0,-2-1-2 0,1 1-2 16,1 0 1-16,-4 5 1 0,0 0 0 0,0 0 1 15,0 0 1-15,0 0-2 0,0 0 0 0,0 0 0 16,0 0 1-16,0 0 1 0,0 0-2 0,0 0 0 15,0 0 0-15,0 0 0 0,0 0 0 16,0 0 1-16,0 0-2 0,0 0-1 0,0 0-1 16,0 0-7-16,0 0-5 0,0 0-2 0,0 0-2 15,0 0-3-15,0 0-1 0,0 0-4 0,0 0-1 16,0 0 1-16,0 0-1 0,0 0-6 0,0 0-6 16,0 0-4-16,0 0-6 0,0 0-8 0,0 0-10 15,0 0-6-15,0 0-12 0,0 0-12 0,0 0-11 16,0 0-15-16,0 0-19 0,0 0-18 0,0 0-23 15,0 0-31-15</inkml:trace>
  <inkml:trace contextRef="#ctx0" brushRef="#br0" timeOffset="-125637.12">25163 7240 197 0,'0'0'36'0,"4"12"7"0,-4-12 8 15,0 0 7-15,-2 6 9 0,1-1 5 0,1-5-8 16,0 0-8-16,-2 6-8 0,0 0 6 0,2 3 11 15,0 0 3-15,0 6-6 0,1 0-3 0,2 3 1 16,3 1 2-16,-1 0 5 0,3 3-15 0,-1 0-18 16,-2 0-9-16,2-1 5 0,-2 1 7 0,2 1 4 15,0 2-2-15,-3-1-3 0,-1 1 2 16,0 1 4-16,0 4 5 0,-2-2-2 16,1 3-8-16,0 0-10 0,-2-3-4 0,0 1 2 15,-3-1 2-15,1 0-3 0,1 0-7 0,-1-1-4 16,1-4-2-16,0-1-1 0,1-2 0 0,-1 0-5 15,0-1-3-15,0-3-2 0,0-3 1 0,0-4-6 16,1-1-17-16,0-8-14 0,0 0-27 0,0 0-34 16,0 0-39-16,0 0-38 0,0 0-42 0</inkml:trace>
  <inkml:trace contextRef="#ctx0" brushRef="#br0" timeOffset="-125308.3">25213 7300 237 0,'-7'-3'72'0,"7"3"10"0,0 0 7 0,0 0 7 0,0 0 3 16,0 0-28-16,0 0-13 0,-3-5-10 0,0-1-7 16,0 0-9-16,2 0-6 0,4 0-8 0,1-1-3 15,3 0-6-15,2 0-4 0,-2-1-4 0,3 0-1 16,0 3-1-16,0 2-1 0,0 1-1 15,1 3 2-15,-2 0 1 0,0 6 1 16,2-1 1-16,-2 1-1 0,-1 1-1 0,1-1 0 16,-2 2 3-16,-7-9 0 0,5 9-1 0,1-2-4 15,-1 1 1-15,-2 1 2 0,-2-4 6 0,-1 1 2 16,-1 3 0-16,1 0 4 0,-2 3 1 0,1 1 3 16,-3 1 4-16,-2 3 1 0,0 0-4 0,-4 1 0 15,1 1-2-15,-3-2-3 0,-1 1-3 0,-3-1-5 16,-2-2-23-16,-2-4-33 0,-2-2-43 0</inkml:trace>
  <inkml:trace contextRef="#ctx0" brushRef="#br0" timeOffset="-122724.7">24697 2025 136 0,'-3'-6'65'16,"0"0"17"-16,0-1 17 0,3 7 16 0,0 0 14 15,0 0-6-15,0 0-3 0,0 0 0 0,0 0-4 16,0 0-7-16,0 0-7 0,0 0-7 0,0 0-9 16,0 0-6-16,0 0-5 0,0 0-8 0,0 0-8 15,0 0-8-15,0 0-8 0,0 0-9 0,0 0-6 16,0 0-7-16,0 0-9 0,0 0-8 16,0 0-6-16,0 0-2 0,-2-2-3 0,-1 1-1 15,2 5 0-15,2 3 1 0,2 4 10 0,2 4 10 16,0 2 1-16,2 2 3 0,0 2 1 15,2 1 2-15,-3-5 0 0,1 1-2 0,0 0-6 16,-3-1-10-16,1-4 1 0,-2-2-2 0,-2 0 1 16,0-2-1-16,0-2-1 0,-1-7 0 0,0 0-1 15,2 7-1-15,-2 0 1 0,0-7 3 0,0 0-4 16,0 0 1-16,0 0 1 0,0 0 1 0,0 0 2 16,0 0 1-16,0 0-1 0,0 0 0 0,0 0 3 15,0 0 1-15,0 0 1 0,0 0 1 0,0 0-1 16,0 0 1-16,0 0-1 0,0 0-1 0,0 0-1 15,0 0 0-15,0 0-5 0,0 0 2 0,0 0-3 16,0 0-1-16,0 0 1 0,0 0-5 16,0 0 3-16,0 0-4 0,0 0 3 0,0 0-3 0,0 0 1 15,0 0-1-15,0 0-1 0,0 0 4 16,0 0-1-16,0 0 1 0,0 0-1 0,0 0 1 16,0 0 1-16,0 0 2 0,0 0 0 0,0 0 0 15,0 0 5-15,0 0-3 0,0 0 3 0,0 0-1 16,0 0 2-16,0 0 1 0,0 0 7 0,0 0 3 15,0 0 5-15,0 0 7 0,0 0 2 16,0 0 3-16,0 0 4 0,4 1 2 0,-2-1 2 16,2-1 2-16,-1-1-1 0,0-1 2 0,0-3 3 15,-1 1 4-15,1-1-1 0,-1-2 0 16,0-1-4-16,-1 3-4 0,-1 6-6 0,2-6-7 0,-1 0-7 16,1 1-8-16,1-1-5 0,-3 6-6 15,2-4-1-15,1-2-6 0,-3 6-1 0,0 0 0 16,3-6-2-16,1 2 0 0,1 0 2 0,-1-2 1 15,-1 1-5-15,2-4 1 0,1 1-2 0,0-1 1 16,2-1-1-16,-1 2-1 0,2-1-2 0,-1 0-4 16,3 1-2-16,0 3-9 0,0-1-4 0,0 5-2 15,-2-2 1-15,-2 4-1 0,-7-1 1 0,10 2-2 16,-4 2 4-16,-2 0 9 0,4 2 5 0,-4-2 2 16,0 1 1-16,-1 1 2 0,-2 1 4 0,2-1 1 15,-1-1 2-15,1 2 1 0,-3-7 0 0,2 5-1 16,0 1 0-16,-1 0 0 0,1 0-2 15,-2 2 3-15,1-2 2 0,1 0-2 16,-3 3 3-16,0-1 2 0,0-2-2 0,1 1 0 16,0-1 0-16,-1 1 1 0,-1 0-1 0,1-1 1 15,1-6-2-15,-2 6 0 0,-1-1 1 0,1 0 0 16,-2-1 0-16,0 1-3 0,-1 0 0 0,0-1 2 16,-1 0 1-16,0-1 0 0,-2 0 0 0,8-3 0 15,-9 3 1-15,0-1 0 0,0 1 2 0,-2-1-1 16,3 0-1-16,-2-2 2 0,-3 1 0 0,0-1-1 15,0-1 0-15,1 1 2 0,1-1-1 0,3-1-1 16,-2-2 3-16,2 1-3 0,-1-1 0 16,9 4 1-16,-8-4-3 0,2-1-2 0,6 5-3 0,-4-5-11 15,1-2-12-15,0 1-17 0,-1-2-20 16,1 1-30-16,2-4-61 0,-4 0-107 0,2-1-31 16</inkml:trace>
  <inkml:trace contextRef="#ctx0" brushRef="#br0" timeOffset="-122308.15">24661 2000 167 0,'-7'-4'79'0,"-1"-1"12"0,8 5 11 0,0 0 10 16,0 0 8-16,0 0-21 0,0 0-16 0,0 0-11 15,0 0-9-15,0 0-14 0,0 0-11 0,0 0-14 16,0 0-10-16,-3 0-11 0,1 4-7 0,2 4-4 16,2 3-2-16,1 4 1 0,6 2 2 0,-1 4 1 15,3 3-9-15,1 2-23 0,0 3-43 0</inkml:trace>
  <inkml:trace contextRef="#ctx0" brushRef="#br5" timeOffset="-113693.14">4383 12417 22 0,'-4'0'10'0,"4"0"2"0,0 0 5 0,0 0 3 16,0 0 1-16,-6 0 3 0,0 1-4 0,6-1-1 15,0 0-4-15,0 0-2 0,0 0-3 0,0 0-2 16,0 0-1-16,0 0 3 0,0 0 6 0,0 0 1 15,0 0 0-15,-5 2 1 0,5-2 0 0,0 0 1 16,0 0 5-16,0 0-3 0,0 0-1 16,0 0 0-16,0 0 2 0,0 0 2 0,-9 3 2 15,9-3-1-15,0 0-2 0,0 0-3 0,0 0-2 16,0 0-2-16,0 0-2 0,0 0-1 0,0 0-3 16,0 0-2-16,0 0-2 0,0 0-1 0,0 0-2 15,0 0 0-15,0 0-1 0,0 0-2 0,0 0 1 16,-7 3-1-16,7-3 0 0,0 0 0 0,0 0 0 15,0 0 0-15,0 0 0 0,0 0 0 0,0 0 0 16,0 0 1-16,0 0 4 0,0 0 3 0,0 0 3 16,0 0 2-16,0 0 0 0,0 0 0 0,0 0-1 15,0 0 2-15,0 0-4 0,0 0-4 16,0 0-3-16,0 0-3 0,0 0-6 16,0 0-7-16,0 0-9 0,0 0-14 0,0 0-12 15,0 0-14-15,0 0-17 0</inkml:trace>
  <inkml:trace contextRef="#ctx0" brushRef="#br5" timeOffset="-109981.08">9007 101 436 0,'0'0'55'0,"0"0"12"0,-4-7 11 16,4 7 12-16,0 0 16 0,0 0-11 16,0 0-5-16,0 0-3 0,0-7-8 0,3 2-4 15,-4 2-4-15,6 2-5 0,1-1-8 0,-6 2-6 16,5-2-4-16,3 2 2 0,0-2-2 0,2 1-3 15,-10 1-4-15,8 0-5 0,-8 0-7 0,0 0-2 16,0 0-3-16,5 1-5 0,-5-1-7 0,6 0-5 16,3-1-1-16,-1 1-3 0,3-1 0 0,4-2-3 15,2 1 0-15,4-2 1 0,4 0 1 0,3-3 0 16,2 1 1-16,5 1 3 0,3 0-5 16,1-2 4-16,1 1-3 0,2 1 0 0,-3 1-1 15,2 0 3-15,-3 2-1 0,-4 0-1 0,-2 1-1 16,-2-1-1-16,-7 1 2 0,-2 1-1 0,-5 0 2 15,-4 0-5-15,-12 0 0 0,0 0-3 0,0 0 1 16,0 0-3-16,0 0-4 0,0 0-5 0,0 0-7 16,0 0-6-16,0 0-9 0,0 0-13 0,0 0-11 15,0 0-13-15,0 0-16 0,0 0-16 0,0 0-16 16,0 0-19-16,0 0-19 0,0 0-25 0</inkml:trace>
  <inkml:trace contextRef="#ctx0" brushRef="#br5" timeOffset="-108960.75">12818 8760 33 0,'-7'-3'7'16,"7"3"4"-16,0 0 9 0,0 0 9 0,0 0 10 16,0 0 6-16,0 0 9 0,0 0 11 0,0 0 12 15,0 0 6-15,0 0 3 0,0 0 2 16,0 0-2-16,0 0 2 0,0 0 2 0,0 0-1 15,0 0 1-15,0 0-4 0,0 0-3 0,0 0-1 16,-7-4-1-16,7 4-5 0,0 0-6 0,0 0-8 16,0 0-11-16,0 0-7 0,0 0-9 0,0 0-8 15,-3-3-9-15,3 3-5 0,0 0-9 0,0 0-9 16,0 0-17-16,0 0-17 0,-1-5-25 0,1-1-29 16,1 3-33-16,1-3-37 0,-2 6-35 0</inkml:trace>
  <inkml:trace contextRef="#ctx0" brushRef="#br5" timeOffset="-107376.27">10287 216 200 0,'-1'-3'52'16,"-1"1"12"-16,-1 0 15 0,-2 0 14 0,-1 1 16 16,6 1-3-16,0 0-1 0,0 0-3 0,0 0-2 15,0 0-2-15,0 0-9 0,0 0-8 0,0 0-11 16,0 0-9-16,0 0-4 0,0 0-2 0,0 0-1 16,0 0-5-16,0 0-3 0,0 0-5 0,0 0-6 15,0 0-4-15,0 0-7 0,0 0-7 0,0 0-8 16,0 0-6-16,0 0-2 0,0 0-4 0,0 0-7 15,0 0-11-15,0 0-17 0,0 0-20 0,0 0-22 16,0 0-24-16,0 0-32 0,0 0-31 16,0 0-32-16</inkml:trace>
  <inkml:trace contextRef="#ctx0" brushRef="#br5" timeOffset="-105539.14">4188 12382 197 0,'0'0'58'0,"0"0"18"0,-7 2 18 0,7-2 17 16,0 0 19-16,-7 2-1 0,7-2 5 0,0 0 9 15,0 0 7-15,0 0-4 0,0 0-9 0,0 0-11 16,0 0-13-16,0 0-11 0,0 0-7 0,0 0-7 16,0 0-2-16,0 0 2 0,0 0-1 0,0 0-2 15,0 0-1-15,0 0-4 0,0 0-5 0,0 0-6 16,0 0-9-16,0 0-9 0,-3-2-4 0,2 0-2 15,2-1-1-15,2 1 4 0,1-2 3 0,1 0-3 16,3-1-3-16,-1 0 0 0,2 0 3 0,0-2 0 16,-3 4 5-16,3-2 0 0,5-3 3 0,2-2-1 15,5-1-4-15,0 0-5 0,2-2-3 0,6-4-4 16,4-1-3-16,6-3-11 0,-1 0-11 0,2-2-7 16,0 1 1-16,-5 1-4 0,-1-1-3 15,1 0 1-15,-3 1-2 0,1 1 1 0,-4 1-1 16,-2 3 1-16,-3 1-1 0,-6 3-1 0,-2 1 0 15,-1 1-1-15,-2 4-1 0,-13 6 1 0,0 0-1 16,0 0-1-16,0 0-4 0,0 0 0 16,0 0-3-16,0 0-4 0,0 0-4 0,0 0-6 15,0 0-3-15,0 0-3 0,0 0-4 0,0 0-6 16,0 0-9-16,0 0-6 0,0 0-7 0,0 0-4 16,0 0-11-16,0 0-16 0,8-6-9 0,-8 6-6 15,0 0-5-15,0 0-9 0,0 0-6 16,0 0-7-16,0 0-1 0,0 0 3 0,5-6 1 15,-5 0-16-15,-4-2-125 0</inkml:trace>
  <inkml:trace contextRef="#ctx0" brushRef="#br5" timeOffset="-104856.98">4746 11819 139 0,'-7'0'62'0,"0"-2"14"0,7 2 14 15,0 0 9-15,0 0 11 0,0 0-10 0,-8-1-6 16,1 3-8-16,7-2-3 0,0 0-5 0,0 0-3 15,0 0-4-15,0 0-4 0,0 0-8 0,0 0-4 16,0 0-7-16,0 0-5 0,0 0-10 0,0 0-7 16,0 0-5-16,0 0-5 0,0 0-4 15,0 0-3-15,0 0-1 0,0 0-2 0,0 0 0 16,0 0-2-16,0 0-1 0,0 0-1 0,0 0-1 16,0 0-1-16,0 0-1 0,0 0-1 0,0 0 2 15,-3 3 0-15,3-3 0 0,-2 4 0 16,2-4 0-16,0 0 2 0,0 0-1 0,0 0 2 15,0 0-2-15,0 0 5 0,0 0 7 0,0 0 3 16,0 0 3-16,0 0-2 0,0 0-2 0,2 0-2 16,0 3 0-16,2 2-2 0,4 1-5 0,-1-1-5 15,1 1-2-15,3 2 2 0,1-4 2 16,0 2 1-16,1-1 1 0,-2 5-3 0,2-4 0 16,2 2-1-16,1-2 3 0,0-1-1 0,5-1 0 15,-3 1 0-15,2 0-1 0,-3-1 0 0,-1-2-1 16,-1 2 1-16,-2-1-2 0,-1-2 0 0,-12-1 2 15,0 0 6-15,0 0-1 0,3 5 3 0,-1-1 2 16,-7 2 3-16,-2-2-1 0,-2 2 1 0,-1-1-2 16,2 1 1-16,-1 1 7 0,-2 4 8 0,-2 3 3 15,5 0 15-15,0 4 4 0,0 0 1 16,2 3 5-16,1-1-5 0,-3 2-7 0,-2 1-9 16,0-1-7-16,3-3-14 0,-2-2-4 0,4-3-4 0,-4-3-4 15,3-1-2-15,-1-1 2 0,0-3 1 16,7-6 2-16,0 0 4 0,0 0 1 0,0 0 13 15,0 0 11-15,0 0 14 0,0 0 9 16,0 0 14-16,0 0 13 0,0 0 8 0,0 0 9 16,0 0 1-16,0 0 0 0,-5 3-5 0,5-3-1 15,-4 0-7-15,-1-2-8 0,0 0-5 0,1-1-9 16,-1-3-8-16,4-2-14 0,-3-6-6 0,-1-6-63 16,-3-3 5-16,0-1-8 0,-3-2-7 0,2-1-4 15,0-2-4-15,-2 1 0 0,2 1 0 0,-2 1 50 16,0 5-11-16,2 7-7 0,4 3-1 0,5 11 0 15,0 0-4-15,0 0-5 0,0 0-11 16,0 0-10-16,0 0-12 0,0 0-7 0,0 0-12 16,0 0-13-16,0 0-15 0,0 0-10 0,0 0-8 15,0 0-9-15,0 0-5 0,0 0-18 0,0 0-22 16,0 0-26-16,0 0-29 0,0 0-41 0</inkml:trace>
  <inkml:trace contextRef="#ctx0" brushRef="#br5" timeOffset="-102143.73">22139 2052 26 0,'0'0'0'0</inkml:trace>
  <inkml:trace contextRef="#ctx0" brushRef="#br5" timeOffset="-99593.27">5321 11737 74 0,'-2'-11'43'0,"-2"1"13"0,0-2 12 0,1 0 7 15,2 0 8-15,-1 0 2 0,-1 0 8 0,1 2 11 16,1 1 3-16,-2 2-2 0,3 7 1 0,0 0 1 16,0 0 4-16,0 0-4 0,0 0-6 15,0 0-11-15,0 0-9 0,0 0-3 0,0 0-6 0,0 0-4 16,0 0-9-16,0 0-11 0,0 0-11 15,0 0-9-15,0 0-9 0,0 0-11 0,0 0-9 16,0 0-8-16,0 0-8 0,0-1-1 0,2 5 1 16,2 6 0-16,1 5 1 0,-1 6 2 0,5 6 3 15,-1 4 2-15,1 2 7 0,1 3-1 0,1 3 1 16,-3-4 1-16,1-2 0 0,-2-3 1 0,0-2 0 16,-3-6 0-16,0-2-2 0,-1-4 4 0,0-3-4 15,0-3 2-15,-3-10 2 0,0 0-2 0,0 0 2 16,0 0 1-16,0 0 4 0,0 0-3 0,0 0 4 15,0 0 0-15,0 0 1 0,0 0 0 16,0 0 0-16,3 4 1 0,1-2 1 16,0-3 13-16,0-2 10 0,-1-1 9 0,1-2 13 15,1-2 9-15,2-1 9 0,-2 0 4 0,2-4-4 16,-3 5-8-16,-1-2-14 0,1-2-11 0,3-1-16 16,-2 0-8-16,2-2-11 0,1-1-9 0,1 2-3 15,-1-1-4-15,0 2-1 0,1 2-3 0,1 4-4 16,-2 2-2-16,1 2 0 0,1 3 3 0,-1 2 0 15,0 4 3-15,1-1 3 0,1 1 1 0,-2 2 4 16,1 1-1-16,2-1 1 0,-3 2 1 0,1 0-1 16,-2 1-1-16,0 0 0 0,-3 2 1 0,-3 1 2 15,0 1 0-15,-1 0-2 0,0 1 1 16,-5 1 3-16,1 0 2 0,-3 0 2 0,-1 1-1 16,-1-3 2-16,-1-1 4 0,0 0 4 0,-2-4 1 15,-1-2-1-15,-2-1 0 0,-2-3 5 0,1-3 3 16,-3-4 1-16,0-1 6 0,0-2 5 0,-1-2 10 15,1-2 11-15,-2-3 13 0,5 0 6 0,0-3 0 16,2-2-6-16,1 1-6 0,4-1-8 16,-1 0-15-16,4 1-27 0,-2 0-23 0,2 2-25 15,3 3-24-15,-1 1-17 0,3 11-35 0,0 0-35 16,0 0-48-16,0 0-51 0,0-12-66 0</inkml:trace>
  <inkml:trace contextRef="#ctx0" brushRef="#br5" timeOffset="-98059.89">5701 12376 159 0,'-11'7'42'0,"0"-1"11"0,1 0 5 16,-1 0 7-16,0 1 4 0,3-2-8 15,-1 1-9-15,-1 0-7 0,3-1-6 0,1-1-10 16,6-4 2-16,0 0-1 0,0 0 10 0,0 0 11 16,0 0 11-16,0 0 18 0,0 0 14 0,0 0 2 15,0 0-3-15,0 0-2 0,0 0-5 0,0 0 6 16,0 0-3-16,0 0-12 0,0 0-8 0,0 0 9 15,0 0 11-15,0 0 8 0,0 0-2 0,0 0-14 16,0 0-1-16,0 0 9 0,0 0 8 0,1 0 3 16,3-2-2-16,1-2-1 0,2 0-5 0,0-2-6 15,2-1-11-15,5-3-7 0,3-1-8 0,8-7-15 16,1 1-8-16,9-6-12 0,7-2-1 16,8-2-1-16,2-1-2 0,7-4-7 0,3-2-7 15,5 0-3-15,0-1-4 0,-1 4 0 0,-3 3-1 16,-7 2 1-16,-4 4 1 0,-9 1-2 0,-3 2-1 15,-6 3 2-15,-6 4-1 0,-6 2 0 0,-6 2 1 16,-16 8-2-16,0 0 1 0,0 0 1 0,0 0 0 16,0 0-3-16,0 0 0 0,0 0-2 0,0 0-5 15,0 0-3-15,0 0-8 0,0 0-7 0,0 0-11 16,0 0-7-16,0 0-7 0,0 0-7 16,0 0-11-16,0 0-10 0,0 0-4 15,0 0-1-15,0 0 0 0,0 0 2 0,0 0-1 16,0 0 5-16,4-5 8 0,-7-2-20 0,-3 0-11 15,-4 0 6-15,-1-1 1 0,-1 0 4 0,-1-1 9 16,-1 1 8-16,1-2 6 0,-3-1 32 0,7-1 27 16,2-1 1-16,-2 4 12 0,1 0 6 0,1 1 6 15,0 1 8-15,1 0 8 0,-1 1 9 0,7 6 1 16,-6-3 5-16,6 3 4 0,-7-5-1 0,7 5-3 16,0 0-8-16,0 0-3 0,0 0-5 0,0 0-3 15,0 0-8-15,0 0-3 0,0 0-3 0,0 0-5 16,0 0-1-16,0 0-7 0,0 0-4 0,0 0-3 15,0 1 1-15,4 2 2 0,1 0-3 16,4 2 3-16,0 2 0 0,4 2 1 0,1-1 2 16,2 2 1-16,3 0 0 0,-2-1-2 0,-1 2 5 15,2 0-2-15,1 1 2 0,1-3-2 0,1 0 1 16,-2-2 1-16,2 1-1 0,-3-2-2 0,0-1-1 16,-3 1 0-16,-2-1-2 0,-4-1 3 0,-9-4-2 15,0 0-2-15,8 5 2 0,-8-5 0 0,2 5-1 16,-2-1 0-16,-1 1-2 0,-4 0-2 15,0 1 0-15,0 0 1 0,-3 3 0 0,0 1 3 16,-3 2 2-16,0 3 1 0,-2 1 7 16,2 2 1-16,-1 3 4 0,-3 1-1 0,0 0-1 15,-1 2-1-15,2-3-2 0,0-1 0 0,3-3-4 16,3-2-2-16,0-3-2 0,1-2-1 0,7-10 2 16,0 0 0-16,0 0 4 0,0 0 6 0,0 0 7 15,0 0 6-15,0 0 5 0,0 0 18 0,0 0 12 16,0 0 15-16,0 0 9 0,0 0 4 0,-1 3 6 15,1-2 10-15,1-2 10 0,2-3-3 0,0-2-2 16,2 0-2-16,-2 1 2 0,-2-3 1 0,-1 8-6 16,0 0-9-16,3-8-7 0,-1 0-8 0,-2 3-7 15,-1-1-15-15,-1-2-12 0,0 1-16 0,0-3-12 16,-4-1-20-16,-1-3-19 0,0 0-25 0,-2-1-26 16,1 0-23-16,-2 1-26 0,1 0-33 15,0 1-43-15,-1-1-42 0,2 0-64 0,0 1-80 16</inkml:trace>
  <inkml:trace contextRef="#ctx0" brushRef="#br5" timeOffset="-97656.34">6450 11834 23 0,'0'0'5'0,"0"0"-3"0,0 0 1 0,0 0 0 16,-2 0-2-16</inkml:trace>
  <inkml:trace contextRef="#ctx0" brushRef="#br5" timeOffset="-96808.41">7246 11457 140 0,'3'-7'70'0,"-3"7"15"16,0 0 12-16,1-8 6 0,0 1 5 0,0 2-12 15,-1-2-13-15,-1 0-10 0,-2 1-11 0,0 0-4 16,0 0-3-16,-2-1 0 0,-1 0 3 0,2-1-1 16,1 2-2-16,-3-1 4 0,-1 0 4 0,2 1-3 15,-2 1 1-15,7 5-3 0,0 0-4 16,0 0-4-16,0 0-2 0,-6-4-7 0,6 4-10 15,0 0-11-15,0 0-13 0,-7-3-6 0,2 3-4 16,1 3-5-16,0 3-2 0,0 5-4 0,1 4-2 16,2 8 2-16,1 4 4 0,3 6 2 0,0 4 2 15,2 6 13-15,-1 3-2 0,2 4 4 16,2-1 2-16,-1 2 6 0,2 0 23 0,0-1 18 0,3-3 4 16,-1 0-9-16,1-2 17 0,-3-3 8 0,1-1-1 15,2 0-5-15,-2-3-23 0,1-2-13 16,-1-2-5-16,-1-4 0 0,-2 0-17 15,1-2-6-15,-1-4 2 0,-1-1-1 0,-1-1 1 16,-2-3-2-16,0-2 1 0,-1-3 0 0,-1-2 1 16,1-1-1-16,-4-2-2 0,2-9 0 0,0 0-3 15,0 0 0-15,-1 9 1 0,1-9-1 0,0 0-1 16,-4 6-2-16,1 0 1 0,-2-2-7 0,-2-1-4 16,-3 0-14-16,-2-1-22 0,-5-1-49 0,-5-3-12 15,-3-2-32-15,-3-4-46 0,-2-5-50 0,-9-4-43 16</inkml:trace>
  <inkml:trace contextRef="#ctx0" brushRef="#br5" timeOffset="-96543.59">6877 12112 299 0,'2'-9'153'0,"-2"9"31"0,5-6 26 0,0 1 21 0,1 3 21 16,2-1-27-16,8-1-10 0,2-1-12 16,3-1-16-16,3 1-13 0,2-2-10 0,-1 2-6 15,3 0-8-15,-1-2-9 0,2-1-12 0,-1 0-16 16,-3 1-10-16,-2 0-9 0,-2 1-9 15,0-1-12-15,2 1-8 0,-3 0-9 0,0-1-12 16,-1 1-3-16,-3 1-6 0,-2 1-5 0,-2 3-9 16,-12 1-1-16,0 0-2 0,9-3-4 0,-9 3-2 15,0 0-4-15,0 0-1 0,0 0-3 0,0 0 1 16,0 0-2-16,0 0-3 0,0 0 0 0,7-3 0 16,-7 3 0-16,0 0 0 0,0 0-2 0,0 0-4 15,0 0-15-15,0 0-21 0,0 0-30 0,0 0-42 16,0 0-43-16,0 0-45 0,0 0-54 15,0 0-65-15,9-6-92 0</inkml:trace>
  <inkml:trace contextRef="#ctx0" brushRef="#br5" timeOffset="-92240.52">18883 9390 68 0,'1'-22'39'0,"1"3"20"15,-1 2 20-15,1 4 17 0,2 1 11 0,-4 12-1 16,0 0 3-16,0 0-6 0,0 0-13 0,0 0-20 16,0 0-22-16,0-4-21 0,3 2-10 0,-2 5 1 15,-2 6-8-15,2 5-2 0,-1 8 38 0,-1 5 36 16,2 4 1-16,-2 6 8 0,1 5 13 0,3 1-1 16,0 3-1-16,-1 5 14 0,-2 4-21 0,0 4-34 15,0 3 1-15,0 0 2 0,-2 1-15 0,2-2-6 16,0-1 8-16,-1-3 0 0,-1-2-15 15,1-6-2-15,1-7 0 0,0-9-6 16,0-8 3-16,0-6 8 0,1-5 3 0,-1-14-2 16,0 0 15-16,0 0 14 0,0 0 10 0,4 8 10 15,0-5 6-15,2-3 6 0,1-3-2 0,0-2-5 16,3-2-10-16,0 1-12 0,1 0-11 0,1-2-10 16,1 0-6-16,-2 2-14 0,0-1-7 0,4-1-7 15,4-2-1-15,7-2-1 0,1 1 5 0,3-2 3 16,2 0-5-16,-1 1 3 0,2 0-4 0,0-1-6 15,0 2-4-15,-2 1-2 0,-1 2-8 0,-6 2-10 16,-1 0-11-16,-4 1-22 0,0 1-29 0,2 1-26 16,0-4-34-16,1 1-35 0,0 1-34 15,-4-2-28-15,-2 0-21 0,-1 0-26 0,0 0-28 16,-3-2-43-16</inkml:trace>
  <inkml:trace contextRef="#ctx0" brushRef="#br5" timeOffset="-92059.34">19614 9878 377 0,'0'0'140'16,"0"0"30"-16,0 0 33 0,0 0 52 0,0 0 16 16,-5-5-35-16,2 3-25 0,0 3-26 0,0 3-31 15,2 3-29-15,1 4-32 0,0 4-49 0,0 3-18 16,2 3-8-16,2 2-8 0,1-5-3 0,1 4 0 16,-1 0 2-16,2 3-7 0,0 0-37 15,0-2-40-15,0-2-44 0,0-3-53 0,0-1-52 16,0-1-60-16</inkml:trace>
  <inkml:trace contextRef="#ctx0" brushRef="#br5" timeOffset="-91925.33">19655 9630 721 0,'-8'-25'171'16,"0"6"10"-16,-1 6 4 0,2 5 0 0,7 8-1 15,0 0-82-15,0 0-65 0,0 0-56 0,-5 0-51 16,5 0-56-16,-3 3-58 0</inkml:trace>
  <inkml:trace contextRef="#ctx0" brushRef="#br5" timeOffset="-91592.86">19758 9808 247 0,'16'16'92'0,"0"-5"24"0,0 2 15 16,-3 0 15-16,-1-1 18 0,-3 0-6 0,-2-1-4 15,2 2-1-15,-1 3-4 0,2-1-14 0,-1 1-7 16,1-1-5-16,-2 1-17 0,-1 0-24 0,0 0-18 15,-1-1-21-15,-1 2-12 0,0-3-11 0,-2-1-7 16,0-1-9-16,-3-1-1 0,-2-1 1 0,0-2-3 16,-1 2-1-16,0 0 0 0,1-1 3 0,-1-1-4 15,-2 0-6-15,0-3-2 0,-1 0-1 16,6-5 1-16,0 0-6 0,0 0 1 0,-4-1-1 16,-1-4-12-16,2-5 4 0,1-5 9 0,2-7 3 15,1-6 0-15,2-7 4 0,4-3-2 0,6-3-1 16,4-2 14-16,2 2-2 0,2 2-9 0,3 4-3 15,2 3 0-15,1 6 0 0,2 6 0 0,1 6 0 16,-3 4 2-16,0 6 2 0,-3 3 0 0,-1 2-3 16,-2 6-1-16,-4 2 0 0,1 3 0 0,-2 1-6 15,-4 1-4-15,0 1-12 0,-2 1-29 16,-1 2-32-16,-5 1-37 0,1-1-53 0</inkml:trace>
  <inkml:trace contextRef="#ctx0" brushRef="#br5" timeOffset="-91375.5">20409 9428 825 0,'3'-35'162'15,"0"5"14"-15,-1 9 5 0,-2 21 5 0,0 0 10 16,0 0-53-16,0 0-43 0,3-7-15 0,1 11-13 16,-1 8-15-16,1 5-8 0,0 3-5 0,1 2-10 15,0 7-13-15,3 5-2 0,1 4-11 0,3 3-9 16,-3-3 1-16,0-1 5 0,0 4 5 0,0 2-3 15,2 6 3-15,-1 1 0 0,-1-2-15 0,-4-4-32 16,-1-4-34-16,1-3-38 0,-1-7-44 16,-2-5-30-16,1-4-25 0,-3-21-17 0,3 11-1 15,-1-5 25-15,2-11 30 0</inkml:trace>
  <inkml:trace contextRef="#ctx0" brushRef="#br5" timeOffset="-91103.17">20748 9583 217 0,'0'0'107'0,"0"0"11"15,0 0 23-15,0 0 23 0,0 0 3 0,5-7-30 16,-5 6-26-16,-3 6-24 0,-4 4-20 0,-1 2-6 16,-3 3-20-16,1 2-22 0,-4 1 3 0,-1 4-5 15,-4-1 2-15,2-1 1 0,1 4 0 0,-1-2-4 16,3-2-4-16,1-4 0 0,2 0-4 16,4-4-1-16,7-11-2 0,0 0-1 0,-3 10-4 15,3-10 0-15,0 6-2 0,2-1 0 0,3-2-3 16,1-3 3-16,4 0 7 0,-2 0 9 0,3 4 10 15,2-1 6-15,0 0 11 0,-2 1 13 0,3 2 5 16,-1 0-1-16,2 1-8 0,0-2-9 0,-1 0-4 16,-1 2-8-16,-1-4-10 0,-2 1-12 0,-1-1-23 15,1-1-42-15,-2-2-45 0,-1 0-60 0,2-2-80 16</inkml:trace>
  <inkml:trace contextRef="#ctx0" brushRef="#br5" timeOffset="-90841.41">21326 9073 906 0,'-7'-29'167'15,"-1"4"1"-15,0 11 3 0,-4 6 0 0,2 9-1 16,2 4-113-16,-1 8-32 0,1 1-15 0,-1 7-3 16,-1 7 1-16,-2 9 22 0,-1 8 7 0,-4 5 16 15,3 7 1-15,-2 4 8 0,0 1 1 0,1 0 6 16,2 2-2-16,2-3-24 0,4-3-6 0,3-8-14 15,5-4-3-15,3-2-13 0,1-2 1 16,7 0-1-16,1-1 0 0,5-2 0 0,2-2 3 16,4-1 0-16,3 0 2 0,4-2-5 0,2-1-20 15,0-6-17-15,2-5-28 0,0-5-31 0,-1-6-38 16,1-4-41-16,0-5-43 0,0-4-59 0</inkml:trace>
  <inkml:trace contextRef="#ctx0" brushRef="#br5" timeOffset="-90276.92">21732 9430 615 0,'-3'-12'155'0,"2"-1"35"0,-1 3 29 16,0 1 21-16,2 9 22 0,0 0-30 0,0 0-37 16,0 0-31-16,0 0-31 0,0 0-35 15,0 0-33-15,-2-2-24 0,-1 4-24 0,1 1-17 0,0 3-5 16,-1 4-6-16,3 6-2 0,0 3 1 15,0 3 2-15,-1 3 4 0,2 3 3 0,1-1 2 16,0 0-2-16,-1 2 2 0,3 1 1 0,-2 0 2 16,-1 1 1-16,0 2 1 0,0-1 1 0,1-1-4 15,-4-4-12-15,0-4-13 0,2-2-6 0,-1-2-3 16,-1-4-1-16,2-15-1 0,0 0-2 16,0 0 6-16,0 0 16 0,0 0 13 0,2 5 9 15,1-6 3-15,2-5 9 0,-1-4-4 0,2-3 2 16,2-3-4-16,2-1-4 0,0-1-4 15,3-3-3-15,1 0-2 0,-1 6-9 0,1 1 3 16,0 0 1-16,1 3 5 0,-2 2 4 0,1 4 0 16,-2 1 3-16,-1 3 0 0,-2 2 5 0,-2 3 3 15,-3-1 4-15,-2 5-2 0,-2-3-1 0,-2 0 4 16,-1 2-3-16,-2 1 2 0,-3 0-4 0,0 1-5 16,1 2 0-16,-4-1 0 0,2 2 0 0,-2 1 3 15,-5 4 1-15,1 2 0 0,-2-3-1 0,1 1-6 16,-2 0-20-16,1-2-19 0,-1-2-26 0,3-1-33 15,-3-3-33-15,2-7-42 0,3-5-65 0,1-7-61 16</inkml:trace>
  <inkml:trace contextRef="#ctx0" brushRef="#br5" timeOffset="-90109.6">22080 9684 389 0,'16'17'96'0,"1"1"15"0,-6-1 13 0,-1-1 19 15,-2-4 18-15,-5-3-37 0,-2 0-15 0,-2-2-12 16,0 3-16-16,-2-1-9 0,-1 4 11 0,-1 2-12 16,-1 3-17-16,0 3-9 0,-1 3-3 0,-2 4 1 15,-1 2-5-15,-1 1-32 0,0 0-63 0,2 0-59 16,0-2-72-16</inkml:trace>
  <inkml:trace contextRef="#ctx0" brushRef="#br5" timeOffset="-89753.33">22771 9393 315 0,'5'-15'160'0,"-2"2"40"0,-1 0 32 15,-1 3 28-15,-3-1 15 16,-1 3-41-16,-4 0-38 0,1 0-32 0,-2 2-28 16,-1 1-39-16,-2 3-33 0,1 0-29 0,1 1-16 15,0 2-22-15,0 3-9 0,1 5 0 0,-2 7-3 16,1 8-2-16,-1 7 2 0,2 5-1 0,-1 5 4 16,3 3 5-16,-1 3 2 0,1 0 2 0,-2 3 1 15,4 1 2-15,0-2 0 0,4-1 0 0,0-2 0 16,-1-1 1-16,1 0 2 0,0 0 0 0,-2-1 1 15,1-1-1-15,0-5 0 0,-1-5-1 0,2-6 3 16,-1-5 0-16,-1-5-8 0,1-4-15 16,1-13-24-16,0 0-26 0,0 0-28 0,0 0-33 0,-1 4-34 15,-4-8-63-15</inkml:trace>
  <inkml:trace contextRef="#ctx0" brushRef="#br5" timeOffset="-89576.43">22345 9828 613 0,'0'0'218'0,"-10"0"39"15,10 0 39-15,0 0 26 0,0 0 16 0,0 0-72 16,0 0-51-16,0 0-34 0,0 0-22 16,0 0-36-16,0 0-38 0,0 0-25 0,0 0-13 15,7-1-12-15,9-2-8 0,4-1-10 0,9-2-4 16,4-3-6-16,5 0-14 0,5-2-23 0,4-3-42 16,3-1-43-16,-2-2-49 0,-3-3-87 0,0-1-73 15</inkml:trace>
  <inkml:trace contextRef="#ctx0" brushRef="#br5" timeOffset="-89343.38">22869 9056 498 0,'-10'-12'146'0,"1"4"12"0,9 8 9 0,0 0 4 16,-6 1 3-16,4 8-50 0,3 5-21 0,3 8-8 16,8 7-16-16,8 8 3 0,4 8-6 0,5 8 2 15,3 4 0-15,4 3-3 0,0-3-23 0,0-2-14 16,-3 0-4-16,0-4-8 0,-5-2 12 0,-6-6-1 15,-6-4-4-15,-3-4-1 0,-6 2-1 16,-5 0 1-16,-3 2 2 0,-3 1-3 0,-3 0-12 16,-5 4-4-16,-3-1 4 0,-5 3 1 0,-4 2-1 15,-2 0 0-15,-9-2-1 0,-2-1-4 16,-2-2-7-16,1-4-27 0,0-4-43 0,2-4-52 16,2-5-69-16,2-7-99 0</inkml:trace>
  <inkml:trace contextRef="#ctx0" brushRef="#br5" timeOffset="-88390.66">25347 9164 248 0,'-8'-3'59'0,"8"3"12"16,-6-1 11-16,6 1 12 0,0 0 8 0,-7 1-16 15,2 0-7-15,5-1-8 0,0 0-4 16,0 0-1-16,0 0-6 0,0 0-3 0,0 0 0 15,0 0-1-15,0 0 4 0,0 0 5 0,0 0 3 16,0 0-2-16,0 0 0 0,0 0-1 0,0 0-2 16,0 0-4-16,0 0-5 0,0 0-6 0,0 0-1 15,0 0-2-15,0 0-3 0,0 0-2 0,0 0-3 16,0 0-6-16,0 0-4 0,0 0-3 0,0 0-7 16,0 0-7-16,0 0-3 0,0 0-2 0,0 0-3 15,0 0 1-15,0 0-2 0,0 0 0 0,0 0-2 16,0 0-3-16,0 0-10 0,0 0-12 0,0 0-12 15,0 0-17-15,0 0-16 0,0 0-18 16,0 0-21-16,0 0-21 0,0 0-17 0,0 0-20 16,0 0-15-16,0 0-15 0</inkml:trace>
  <inkml:trace contextRef="#ctx0" brushRef="#br5" timeOffset="-87724.74">25396 9257 35 0,'-5'5'11'0,"5"-5"2"0,0 0 2 15,0 0 5-15,0 0 4 0,0 0 0 0,0 0 4 16,0 0 6-16,0 0 11 0,0 0 9 0,0 0 13 15,0 0 15-15,0 0 11 0,0 0 13 0,0 0 11 16,0 0 14-16,0 0 4 0,0 0 11 0,-5 4 1 16,5-4-7-16,-8 4 0 0,8-4-7 0,-8 4-11 15,8-4-17-15,0 0-15 0,0 0-19 0,0 0-17 16,0 0-13-16,-10 6-17 0,10-6-13 0,0 0-8 16,-2 4-6-16,2 1-4 0,1 5 0 15,3 1-1-15,0 4 1 0,0 5 0 0,3 1 3 16,1 4 1-16,1 4 5 0,1 1 1 0,-1 1 1 15,-1 0 0-15,1 1 5 0,-2-3 5 0,-4-1 1 16,0-3 4-16,-1-1 2 0,-1-2 1 0,0-4-2 16,-2-4 2-16,-1-2-5 0,1-2-3 15,1-10-3-15,0 0 0 0,0 0-2 0,0 0-2 16,0 0 4-16,0 0-2 0,0 0-1 0,0 0-1 16,0 0 0-16,0 0-1 0,0 0 2 0,-1 3 1 15,0-3 4-15,1-3 11 0,0-1 15 0,0-4 16 16,0-4 12-16,0 0-1 0,1-5-9 0,0-3 8 15,1-4-11-15,0 2-5 0,2-1-12 16,0 1-18-16,1-1-14 0,2-1-2 0,0 4 4 16,4 0-14-16,0 2 3 0,0 4-8 0,3 4-2 15,-2 2-1-15,3 1-5 0,0 1-4 0,3-1 1 16,0 4 3-16,-1 2-1 0,-3 1 1 0,0 1-1 16,-1 2 3-16,1 2 6 0,-2 1 7 0,-3 1-2 15,-1 3 3-15,-6-1 2 0,-1 0 1 0,-1 2-1 16,-1 1 2-16,0-1-1 0,-3 0 0 0,0-2-1 15,-1 0 1-15,1 0-3 0,-1 0-15 0,1-1-12 16,0-2-17-16,4-6-19 0,0 0-22 0,0 0-15 16,0 0-15-16,0 0-11 0,0 0 0 15,0 0 11-15,0 0 10 0,-2-2 11 16,2-5-36-16,0-3-15 0,3-7-22 0,0-3-11 16,2-4-18-16</inkml:trace>
  <inkml:trace contextRef="#ctx0" brushRef="#br5" timeOffset="-87525.71">25911 9133 706 0,'0'-1'177'0,"0"-2"31"0,-2 1 25 0,2 2 29 0,0 0 19 16,0 0-32-16,0 0-41 0,0 0-34 0,0 0-34 16,3-4-29-16,3 1-27 0,-1-4-27 0,6-2-20 15,6 0-20-15,1 0-6 0,16-4-2 16,8 0-18-16,3-1-11 0,6-2-25 0,-3 2-30 15,-3-4-34-15,-1 4-39 0,-7 2-43 0,-1-1-40 16,-6 5-36-16,-6 0-40 0</inkml:trace>
  <inkml:trace contextRef="#ctx0" brushRef="#br5" timeOffset="-87193.15">26059 9078 639 0,'0'0'162'0,"-9"1"18"0,1 3 8 0,-1-1 3 16,4 3 1-16,1 1-63 0,-1-1-46 0,5 6-28 16,1 0-19-16,-1 6-12 0,0 0 27 0,3 8 21 15,1 2-2-15,0 4 3 0,-2 5-1 0,2 8 10 16,0 3 3-16,-2-1-6 0,-2 2-34 0,1 2-24 16,-4 0 8-16,-3 1 5 0,3 0 1 0,-4 0-12 15,2-2-6-15,0-4-1 0,-1-5 1 0,-2 0 0 16,3-4-8-16,-1-5-5 0,5-6-1 0,1-6 3 15,0-3 1-15,1-5 3 0,2-4 1 0,-3-8 9 16,0 0 17-16,4 5 8 0,-1-4 7 0,4-4 5 16,0 0 6-16,-1-1 7 0,1-1 2 0,-1-1-3 15,1-2-14-15,0 0-8 0,-1-3-8 16,5-3-6-16,5-3-15 0,3-2-29 0,7-4-41 16,1-3-40-16,3-2-55 0,4-1-63 0,4-3-61 15,4-1-59-15,0 2-70 0</inkml:trace>
  <inkml:trace contextRef="#ctx0" brushRef="#br5" timeOffset="-86808.84">26592 9220 534 0,'-13'-17'239'0,"0"4"14"0,2 3 14 0,11 10 20 0,0 0 7 16,0 0-114-16,0 0-61 0,-8-3-36 0,4 3-23 15,1 3-18-15,1 4-13 0,4 3-21 16,-1 4-8-16,1 3-4 0,3 4-5 0,1 3 2 15,-3 1 3-15,1-2 4 0,-3 3-1 0,-1 1-2 16,2-1 1-16,-2 0-1 0,1-1 1 0,-4-1 2 16,-2 0 2-16,0 2 0 0,0-3 4 0,0 0 1 15,0-2-2-15,1-2 1 0,-1-3-5 0,2-2-2 16,3-14-5-16,0 0 1 0,0 0-7 0,0 0-3 16,0 7 1-16,2-3-1 0,2-4 7 0,3-4-1 15,1-2 2-15,2-3 0 0,4-2 2 16,2-2 3-16,5-1-1 0,1 0 0 0,-1 2-4 15,2 2 2-15,0-1-1 0,2 0 5 16,-1 3 6-16,0 0 7 0,-3 4 5 0,-5 0 5 16,-1 4 12-16,-5 0 14 0,-10 0 10 0,0 0 5 15,0 0-2-15,5 4-3 0,-4 0-5 0,-1 2-6 16,-4 0-10-16,-3-1-16 0,-1 2-11 0,1 1-10 16,-6 4-4-16,1-1-3 0,-4 3-10 0,0-1-19 15,-3 1-15-15,-4 0-27 0,-1 1-50 0,-4 0-42 16,-3-2-47-16,-2-3-64 0</inkml:trace>
  <inkml:trace contextRef="#ctx0" brushRef="#br5" timeOffset="-86041.3">26803 8752 703 0,'0'0'95'15,"0"0"18"-15,0 0 17 0,0 0 13 0,0 0 11 16,0 0-21-16,0 0-13 0,0 0-13 0,0 0-17 15,13-12-6-15,-4 10-4 0,-1 7 1 16,1 5-8-16,-2 1-13 0,6 2-12 0,5 4-1 16,6 3 5-16,5 1-8 0,3 4-16 0,2-4-11 15,5 1-3-15,0 1-2 0,4 3 2 0,1 1-2 16,0 2-7-16,2-5-4 0,-6 2 2 0,1-5-2 16,-4 0 2-16,-3-4-2 0,-3-1 1 0,-5-1 1 15,-5-7 9-15,-4-2 15 0,-4-3 14 16,-13-3 20-16,0 0 17 0,0 0 22 0,0 0 18 15,0 0 11-15,0 0 1 0,0 0-2 0,0 0-7 16,0 0-14-16,0 0-16 0,0 0-19 0,0 0-17 16,0 0-11-16,0 0-13 0,0 0-13 0,0 0-4 15,0 0-7-15,0 0-4 0,0 0-1 0,0 0-2 16,0 0-3-16,0 0 0 0,0 0-1 0,0 0-5 16,0 0-1-16,0 0-2 0,0 0-5 0,0 0-3 15,0 0-4-15,0 0-3 0,0 0-3 0,0 0-2 16,0 0-7-16,0 0 3 0,0 0-1 0,0 0 2 15,5 5 3-15,-5-5 6 0,1-1 3 16,-2 1 7-16,-4 0 9 0,1-1 5 16,4 1 4-16,0 0 8 0,0 0 7 0,0 0 5 15,0 0 3-15,0 0 5 0,-6 0 1 0,6 0 4 16,-7-2 2-16,-1 3-2 0,8-1-4 0,0 0-4 16,0 0-4-16,0 0-6 0,0 0-4 0,0 0-6 15,0 0-6-15,-7 3-7 0,7-3-3 0,-7 3-6 16,5 2-3-16,1 1-7 0,-1 1-11 0,0 5-1 15,-2 8 5-15,0 3 1 0,2 5 2 0,-1 4 5 16,1 0 4-16,-2 4 8 0,-1 2 12 0,1 4 0 16,1 2-2-16,-1-1 2 0,0-5 2 0,1-3-2 15,-1-3 0-15,2-2 0 0,-1-4-2 16,2-2 2-16,0-4 0 0,1-2 0 0,0-4-3 16,0-2 3-16,1-3-1 0,-1-9-1 0,0 0 2 15,0 0 0-15,0 0 0 0,0 0 0 0,0 0 2 16,0 0-2-16,0 0 1 0,0 0 2 0,0 0 0 15,0 8 1-15,0-8 2 0,0 0 2 0,0 0 2 16,-2 6 2-16,-1-2-1 0,-1 0 0 16,1-2-1-16,-3-1 0 0,-1-1-5 0,0 1-4 15,-2-1-4-15,1 0-4 0,-3-1-3 0,2 2 2 16,-2 6-1-16,-5 0 1 0,-8 3 5 16,0 4 1-16,-7 3 4 0,-3 1 1 0,1 1 2 0,0 1-6 15,-1 1-20-15,2-1-33 0,5-4-34 16,8-5-32-16,19-11-24 0,0 0-29 0,0 0-37 15,0 0-41-15,-9 7-26 0,6-3-26 0,7-4-22 16</inkml:trace>
  <inkml:trace contextRef="#ctx0" brushRef="#br5" timeOffset="-85241.71">28152 9029 423 0,'0'0'111'0,"-6"-6"23"16,6 6 20-16,0 0 19 0,-6-6 15 16,6 6-21-16,0 0-14 0,0 0-9 0,0 0-11 15,0 0-10-15,0 0-6 0,0 0-9 0,0 0-8 16,0 0-5-16,0 0-8 0,-5-6-6 0,5 6-5 15,0 0-8-15,0 0-7 0,0 0-4 0,0 0-8 16,0 0-6-16,0 0-5 0,0 0-7 0,0 0-5 16,0 0-5-16,0-5-9 0,1 2-3 0,2 1-3 15,-3 2-2-15,0 0-4 0,0 0-2 16,4-1-3-16,-4 1-2 0,6-2 0 0,-3 1-2 16,2-1 3-16,3 2 1 0,2 2-1 0,1 0 0 15,1 0 5-15,1 2-1 0,4-1 2 0,3-2 3 16,4 2 0-16,4-1 0 0,2 1 1 0,-2-2 5 15,-3-1 1-15,-1 0 1 0,-2-1 2 0,-4 1 4 16,-4 0 1-16,-14 0 8 0,0 0 1 0,0 0 1 16,0 0 0-16,0 0 3 0,0 0 3 0,0 0 0 15,0 0 2-15,0 0-7 0,0 0 2 0,0 0-4 16,0 0-1-16,0 0-4 0,0 0-3 0,0 0-5 16,0 0-4-16,0 0-2 0,0 0-2 15,9 2-2-15,-9-2-4 0,0 0-4 0,0 0-2 16,5 4-4-16,-5 0-2 0,0 6-3 15,1 4 1-15,4 4 2 0,1 3 0 0,2 4 5 16,4 3 0-16,0 2 3 0,5 0 2 0,3 0 2 16,1 1 0-16,-1-6-1 0,-1-1 1 0,0-2-1 15,0-4 1-15,-1-2 0 0,0-2 1 0,-3-2-1 16,0-1 0-16,-3 1 1 0,1-2 1 0,1-1-1 16,-3 0 0-16,1-1 1 0,-4-2-2 0,-1 1 3 15,-7-7 0-15,0 0-2 0,0 0 3 0,0 0 1 16,0 0 0-16,0 0 5 0,0 0 14 15,0 0 8-15,0 0 4 0,0 0 4 0,1 4-5 16,-1 0-1-16,-3-1-3 0,-1 0-5 0,-4-1-16 16,0 1-12-16,-1-2-8 0,-1 2-5 0,-3 1 2 15,-3 3 0-15,-1 2 3 0,-3 2 3 0,-3 5 2 16,-3-1 3-16,-5 3 5 0,-4 2 3 16,-3 2-2-16,-4 0 3 0,0-2-1 0,4-2-4 15,4 0 1-15,3-3-1 0,4-2-2 0,4-2-2 16,5-4-3-16,5 0-15 0,13-7-13 0,0 0-11 15,0 0-14-15,0 0-15 0,0 0-21 0,0 0-19 16,0 0-20-16,0 0-11 0,0 0-16 0,-3 3-18 16,3-2-27-16,5 1-28 0,3-2-32 15,1-1-27-15,2-1-10 0</inkml:trace>
  <inkml:trace contextRef="#ctx0" brushRef="#br5" timeOffset="-84741.98">29335 8908 529 0,'-10'-7'64'0,"10"7"8"0,-8-2 9 0,8 2 6 0,-8 1 5 15,-1 1 2-15,2 5-18 0,3 2-8 0,0 4-4 16,1 3 8-16,-1 7 13 0,2 4 15 0,1 3 2 16,-2 1-34-16,3 0 22 0,3 2-15 0,-2 0-7 15,1-1-17-15,2-1-20 16,-1 0-5-16,1-6-6 0,-1-3 48 0,0 0-23 0,0-2 4 15,0 0-1-15,-2-3 2 0,2-1-1 16,-3-2-18-16,-2-2 2 0,1-2-16 0,1-10-9 16,0 0-3-16,-2 8 2 0,2-8 0 0,0 0 0 15,0 0 3-15,-4 4-2 0,4-4 2 0,0 0-3 16,0 0 0-16,-3 0-4 0,0-2-2 0,-1-2-1 16,0-2 0-16,0-5-1 0,1-2-5 0,-2-5-5 15,1-4-10-15,5-6-10 0,3-1 5 0,2-1 7 16,2 0-4-16,0 1-1 0,6-4 3 0,3 3 1 15,4 3 7-15,5 4 10 0,2 5-8 16,-1 8-6-16,4 5-3 0,1 2 2 0,0 3-2 16,1 4 6-16,-2 6 3 0,-5 1 1 0,1 1 3 15,-3 1 0-15,-3 2 11 0,-4-3 10 0,-3-1 11 16,-5 0 9-16,-3-1 3 0,-2-2 3 0,-1-2 3 16,-5-1 4-16,-3 1-7 0,-1-1-8 15,-1-1-9-15,0-1-9 0,-2 3-3 0,0 0 2 16,2-1-5-16,-2-1-2 0,-1 3 2 0,1 0 0 15,1 0-1-15,-1-1-7 0,1-1-17 0,0 1-20 16,8-6-14-16,0 0-12 0,0 0-18 0,0 0-7 16,0 0-12-16,-7-2-12 0,-1-3-19 0,3-2-26 15,1-5-22-15,1-4-26 0,3-8-20 16</inkml:trace>
  <inkml:trace contextRef="#ctx0" brushRef="#br5" timeOffset="-84559.51">29800 8789 413 0,'7'-9'90'0,"-7"9"20"0,0 0 23 0,0 0 21 16,0 0 21-16,0 0-2 0,0 0 8 0,0 0-3 16,0 0-15-16,9-4-13 0,-2 2-16 0,1 0-15 15,2 1-20-15,4 1-24 0,8 0-30 0,2 0-12 16,5-2-8-16,4 1-8 0,5-1-7 0,1-3-17 16,4 0-9-16,0-1-25 0,0-1-21 0,-4 0-17 15,-5-1-20-15,-2 0-27 0,-5 1-31 16,-5 0-27-16,-5 1-35 0</inkml:trace>
  <inkml:trace contextRef="#ctx0" brushRef="#br5" timeOffset="-84159.9">30097 8697 402 0,'-10'1'102'0,"10"-1"20"0,0 0 9 16,0 0 19-16,0 0 8 0,-7 3-25 0,1 1-24 15,1-1-24-15,5-3-23 0,0 0-19 16,0 0-11-16,0 0-17 0,-5 6-10 0,1 2 0 16,-1 1 0-16,1 2 7 0,-1 1-4 0,1 4 1 15,0 2 0-15,0 1 3 0,-1 0-1 0,-1 4-1 16,1-2-5-16,1 1-3 0,-1 2 2 0,1 2 44 16,1 5 14-16,0 1 3 0,-1 1 3 0,1 0 2 15,1 2-1-15,-1-1 0 0,2-1 2 0,0 2-44 16,-1-1-17-16,2-5-3 0,0-4-4 0,-1-2-3 15,1-4 0-15,1 1 1 0,-1-4 1 0,0 1-2 16,2-3 1-16,-2 0 0 16,2-3 1-16,-3 0-1 0,1-2 2 0,0-9-1 15,1 8 2-15,-1-8 17 0,0 0 9 0,0 0 1 16,0 0 8-16,2 6 5 0,-2-6 4 0,0 0 6 16,3 3 5-16,-3-3-10 0,5 1-8 0,0-2-2 15,-1 0-5-15,4-2-3 0,-2-1-5 0,4-1-5 16,2 0-13-16,5-2-12 0,3-3-54 0,3-3-44 15,9-3-84-15,3-3-84 0</inkml:trace>
  <inkml:trace contextRef="#ctx0" brushRef="#br5" timeOffset="-83769.77">30632 8853 413 0,'-8'-9'68'0,"8"9"10"16,0 0 10-16,0 0 11 0,0 0 1 0,0 0-23 16,0 0-15-16,0 0-3 0,0 0 4 0,0 0-1 15,0 0-3-15,0 0-1 0,-2-5 3 0,3 3-2 16,1 1-2-16,3 2-6 0,1-1-12 16,-1 0-6-16,2 1-3 0,-7-1-3 0,0 0 5 15,0 0 13-15,0 0 18 0,0 0 16 0,6-3 17 16,1 0 14-16,-2 0 3 0,-4-5 1 0,-1-2-3 15,-2 1-10-15,0-2-21 0,-4 1-20 0,0-1-19 16,0 1-20-16,-1 1-7 0,0 1-11 16,-2 2-11-16,1 4-7 0,-1 2-6 0,2 2-3 15,-2 6-3-15,0 4 2 0,-4 6 1 0,0 6 4 16,-3 5 6-16,-1 4 2 0,-1 6 8 0,1 1 4 16,0 2 3-16,2 1 1 0,-1 1-1 0,3-2 0 15,3-2-2-15,-1-2 1 0,6-2-1 0,-1-4 2 16,1-1 1-16,0-1-1 0,-3-2 1 0,2-3 1 15,1-3-3-15,1-3-7 0,-1-3-21 0,2-3-32 16,3-13-32-16,0 0-43 0,0 0-54 0,0 0-56 16,0 0-51-16</inkml:trace>
  <inkml:trace contextRef="#ctx0" brushRef="#br5" timeOffset="-83158.86">30185 9067 771 0,'-16'0'181'0,"3"-4"29"15,13 4 26-15,0 0 24 0,0 0 23 0,0 0-45 16,0 0-35-16,0 0-27 0,0 0-28 0,0 0-23 16,-4 2-22-16,2-6-24 0,4 4-24 0,3-2-12 15,5 0-13-15,2-4-13 0,5 3-9 0,5-1-18 16,4-2-25-16,5-1-34 0,-1 0-30 0,4-1-30 16,2-5-25-16,4 0-28 0,-3-2-23 0,-1-1-8 15,-1-2-14-15,-2-3 4 0,-4 0 22 0,0-4 2 16,-4 0 8-16,-3-2 15 0,-6 3 21 15,-1-1 26-15,-5 2 55 0,-1-2 43 0,-4 3 13 16,0-2 35-16,-1 3 27 0,-2 1 26 0,-2 1 22 16,0 1 16-16,1 2 2 0,1 1 15 0,0 1 20 15,1 2 18-15,2 2 11 0,-5 10 3 0,5-7 41 16,-1 2-54-16,3 1-17 0,1 2-14 0,0 0-13 16,1 0-21-16,4 2-6 0,0-1-9 0,2 0-50 15,5 1 51-15,3 0 2 0,0-1 1 16,2 1-2-16,-3 0 9 0,0 1-4 15,-1 0-1-15,-3 0 2 0,-1-1-10 0,-1 0-6 16,-5 0-6-16,-4 0-12 0,-7 0-9 0,0 0-12 16,0 0-9-16,0 0-10 0,6 2-6 0,-2 2-9 15,1 2-6-15,-2 5-1 0,4 6-4 0,0 5 3 16,1 3-6-16,0 5-5 0,1 4-7 0,-1 7 4 16,2 5 2-16,-2 10 4 0,-1 5 2 0,0 2-2 15,-4-2 7-15,-1-1 5 0,2 1 5 0,-4 0 2 16,-4 1-1-16,1-3-2 0,0-4-4 0,-2-8 2 15,-1-5-1-15,1 0 0 0,-2-2 3 0,1-1-1 16,-2-3-2-16,1-3-2 0,2-5 5 16,-2-3-2-16,3-3 1 0,0-4-1 0,3-4 1 0,1-14 0 15,-4 10 3-15,4-10 2 0,0 0-62 0,0 0 64 16,-5 5 1-16,0-1 2 16,2-4-1-16,-3-1-2 0,-1-2-4 0,1 2-3 15,-3-1 60-15,-10 1-68 0,-4 1-5 0,-7 2-19 16,-7 1-25-16,-9 0-28 0,-11 3-38 0,-10 2-38 15,-5 1-40-15,-8 0-69 0,-6 1-94 0,-1 1-77 16</inkml:trace>
  <inkml:trace contextRef="#ctx0" brushRef="#br5" timeOffset="-82193.35">25601 11871 183 0,'-1'19'71'0,"1"6"26"16,1 1 7-16,1-5 2 0,2 3 10 0,1 3 7 15,0 3 20-15,-1 1-18 0,0 1-16 0,0-1-22 16,-1 3 17-16,0 2 21 0,-2 2 2 0,0-1-18 16,0-2-34-16,-1-2-9 0,0-3 1 0,0-1-5 15,0 2-22-15,0-1-23 0,-1-1-10 16,0-3-2-16,0-2-10 0,0-4-35 0,0 0-29 16,0-2-35-16,0-2-40 0,0-2-40 0,1-14-39 15,-4 9-37-15</inkml:trace>
  <inkml:trace contextRef="#ctx0" brushRef="#br5" timeOffset="-81941.94">25473 11988 606 0,'-2'-37'148'0,"1"6"23"0,-1 7 23 0,3 5 17 0,1 5 7 16,-2 14-46-16,0 0-35 0,4-8-31 0,2 3-28 15,4 3-20-15,2-1-15 0,5 3-15 0,1 3-5 16,6-1-2-16,2-1 0 0,1 3 0 15,2-1 0-15,0 1-1 0,0 2-1 0,-3 0-5 16,-1 1-1-16,-3 1-3 0,-6-3-2 0,-2 2 1 16,-5 1-4-16,-4 0-2 0,-3 0-6 0,-4 0 2 15,-1 0-1-15,-4 2-2 0,-1 0 0 0,-3 2 0 16,0 3 1-16,-3 1 1 0,1 0 0 0,-1 0-1 16,0 1-14-16,-1 0-17 0,-1-2-28 15,1-2-30-15,-1-1-38 0,2-4-51 0,0-4-56 0</inkml:trace>
  <inkml:trace contextRef="#ctx0" brushRef="#br5" timeOffset="-81719.5">26097 11308 951 0,'0'0'165'0,"0"0"29"0,0 0 25 15,0 0 19-15,0 0 14 0,0 0-57 0,0 0-45 16,-1-9-27-16,3 2-25 0,4-1-28 0,7 1-25 16,10-2-16-16,6 1-14 0,8-3-3 0,7-1-7 15,10-4-16-15,6 1-19 0,1-2-24 0,1 0-36 16,-2 0-32-16,-1 1-50 0,-6 2-49 16,-7 0-49-16,-7 1-31 0</inkml:trace>
  <inkml:trace contextRef="#ctx0" brushRef="#br5" timeOffset="-81372.65">26293 11126 812 0,'-12'-3'125'0,"4"2"13"0,0 4 2 15,3 1 2-15,-1 3 9 0,3 3-25 16,0 5-34-16,1 4-27 0,-1 2-20 0,2 7-13 15,-1 6-1-15,1 5 25 0,0 4-6 0,-1 9 6 16,0 0 0-16,0 0-1 0,1 2 0 0,-2 4 0 16,1 0 0-16,-2-3-27 0,2-1 9 0,0-3-11 15,0-3 0-15,1-7 1 0,1-2 0 0,2-2-1 16,-1-7-1-16,0-4 1 0,2-4-14 0,0-4-12 16,1-6 0-16,0-4 2 0,1-3 1 0,0-1 5 15,0-3 8-15,0-1 11 0,3 0 12 0,-3-2 12 16,2-2 6-16,1 1 3 0,-2-1 3 15,0 1 2-15,2-3-7 0,4 2-6 0,6-3-10 16,9-2-18-16,6-3-25 0,6-3-26 0,2-2-55 16,1-2-52-16,3-5-64 0,1-2-101 15,0-6-93-15</inkml:trace>
  <inkml:trace contextRef="#ctx0" brushRef="#br5" timeOffset="-80992.49">27058 11357 572 0,'0'0'93'0,"0"0"20"0,0 0 19 0,0 0 7 16,0 0 6-16,0 0-15 0,0 0-18 16,0 0-23-16,0 0-19 0,0 0-20 0,0 0-14 15,0 0-4-15,0 0 0 0,0 0 0 0,0 0 5 16,0 0 10-16,0 0 11 0,0 0 17 0,0 0 12 15,0 0 15-15,-5-5 10 0,2 1 4 0,3 4 7 16,0 0 0-16,0 0-6 0,-5-3-14 0,1-3-14 16,1 1-21-16,0 1-17 0,0-4-18 0,-1 0-23 15,0 0-20-15,-4-2-16 0,-3 5-12 0,-3 2-9 16,3 0-6-16,3 4-18 0,-3 4-5 0,2 5 8 16,-2 6 5-16,-2 5 8 15,0 6 7-15,1 2 6 0,1 5 9 0,-1 2 20 16,1 2 10-16,-1-1-2 0,1 2 1 0,2 0 1 15,1 0 0-15,3-3 3 0,0 0 0 0,0 1-3 16,2-1 2-16,-4 0 2 0,1 2-1 0,0 2-5 16,-2-1-28-16,0-3-21 0,0-5-32 0,1-1-41 15,-1-6-57-15,0-5-52 0,2-6-46 0</inkml:trace>
  <inkml:trace contextRef="#ctx0" brushRef="#br5" timeOffset="-80810.32">26479 11673 344 0,'-19'3'143'16,"6"-1"27"-16,13-2 18 0,0 0 21 0,0 0 15 15,0 0-45-15,0 0-23 0,0 0-17 0,0 0-16 16,-4 0-23-16,6 0-10 0,8-2-13 0,9-3-16 16,5-1-5-16,11 0-12 0,5-4-11 0,5 0-22 15,6-4-42-15,6-1-44 0,0-3-67 0,2-3-51 16,-1-1-87-16</inkml:trace>
  <inkml:trace contextRef="#ctx0" brushRef="#br5" timeOffset="-80341.01">27125 11042 586 0,'0'0'191'0,"-10"-7"34"16,10 7 31-16,0 0 25 0,-6-7 25 0,5 1-52 15,1 6-33-15,0-3-39 0,5-1-23 0,1 1-26 16,2-1-21-16,5 0-18 0,4-1-14 0,1 2-7 16,5-3-5-16,1 4-4 0,1-1-5 0,2-1-9 15,2 3-9-15,-1-1-8 0,2 0-8 0,-2 2-7 16,-1 0-5-16,-5 1-6 0,-2 3-6 0,-3-3 1 16,-1 3-2-16,-4 0 0 0,-2-2 1 0,-10-2 0 15,0 0-1-15,8 4 0 0,-3 2-5 16,-2 1-1-16,0 3-5 0,0 5-5 0,0 5 1 15,0 8-2-15,5 7 4 0,-2 4 0 16,2 5 3-16,1 5 2 0,2 1 4 0,-1 2 2 16,1 0 2-16,0-1 2 0,-3-1-5 0,1-4 0 15,-3 0 2-15,1 0-1 0,-3-1 4 0,0-2-1 16,-3-2-2-16,-1-2-2 0,1-1 1 0,-2-3 2 16,1-2 0-16,-3-5-1 0,-1-6-2 0,0-4-1 15,-1-3 2-15,1-3 1 0,-1-2-3 0,0-2-2 16,1-3-1-16,4-5 0 0,-6 4-2 15,-1-1 1-15,1 0-3 0,-1-1 2 0,0 2 1 16,-3-1-1-16,-1 1 2 0,-5 3 3 0,-5 1 2 16,-5 1 2-16,-2 0 0 0,-2 0-1 0,-2 3-5 15,0-1-9-15,0-2-19 0,1 1-26 0,3-3-24 16,7-1-27-16,5-3-17 0,16-3-29 0,0 0-26 16,0 0-25-16,0 0-22 0,-9-1-22 0</inkml:trace>
  <inkml:trace contextRef="#ctx0" brushRef="#br5" timeOffset="-79992.31">29023 11267 436 0,'0'0'167'0,"0"0"27"16,0 0 25-16,0 0 21 0,0 0 16 0,0 0-39 16,0 0-40-16,2-7-35 0,-3 0-34 0,-4 1-27 15,-4 4-28-15,-4 1-22 0,-3 2-14 0,-5 3-8 16,-8 0-5-16,-4 3-2 0,-4 1-5 15,-3 0 0-15,-6 0 2 0,-3 4 2 0,-3-1-2 16,1-1 2-16,3 1 0 0,4-1-9 0,7-3-26 16,4 1-34-16,4-1-32 0,6-1-36 15,4 1-28-15,4 0-33 0,4-1-38 0,0 0-29 16</inkml:trace>
  <inkml:trace contextRef="#ctx0" brushRef="#br5" timeOffset="-79459.54">28394 11171 293 0,'9'-18'128'0,"1"4"31"0,-4 3 25 15,0 1 19-15,-2 1 19 0,-4 9-26 0,0 0-15 16,0 0-24-16,0-4-20 0,-2 1-29 0,-1 4-26 16,-3 0-20-16,-1 2-21 0,-3 1-15 0,1-1-21 15,-1 4-3-15,-5 1-6 0,0 2-5 0,2 0 2 16,-2 2 1-16,-1 2 3 0,-3 1 3 0,0 2 2 15,-2 3-1-15,0 0 3 0,-1-1 2 0,-1-2 0 16,5 0 0-16,-1-1-2 0,2-2 0 16,3-2-1-16,3-1 0 0,2-2-5 0,4-2 0 15,5-7-4-15,-2 7-4 0,1 0 0 0,4-1-3 16,2 2 2-16,1 0-2 0,3 1 2 16,-1 0 2-16,4 1 4 0,1 1 3 0,0 0 1 15,3 1 1-15,2 0 0 0,3 2 4 0,2-2 2 16,2 0 1-16,0 0-2 0,4-1 3 0,-2 1 1 15,-1-1 3-15,2 1 3 0,-3-1 0 0,-1-3-3 16,-5 0 1-16,-3-1 8 0,-5-1 7 0,-11-6 6 16,0 0 9-16,0 0 5 0,0 0 13 0,0 0 5 15,0 0 1-15,0 0-5 0,0 0-3 0,0 0-2 16,0 0-4-16,0 0 0 0,0 0-9 0,0 0-5 16,4 5 1-16,-4-5-1 0,0 0-2 0,1 3-1 15,-2-1-5-15,-1-2-3 0,-2-2 0 16,-1 0 12-16,5 2 14 0,0 0 12 0,-4-4 13 15,-1-3 13-15,-1 1 9 0,3-1-4 0,3 0-3 16,3-1-15-16,0-5-17 0,2-7-21 0,0-7-15 16,-1-3-16-16,1-4-15 0,1-4-9 0,-2-2-18 15,4-2-4-15,-1-1-8 0,-1 4-11 0,0 4-24 16,-2 6-37-16,-1 7-34 0,0 4-42 16,0 5-40-16,0 3-57 0,2 2-84 0</inkml:trace>
  <inkml:trace contextRef="#ctx0" brushRef="#br5" timeOffset="-78957.51">29200 10909 1186 0,'-3'-14'175'16,"2"3"27"-16,1 11 26 0,0 0 12 0,0 0 8 15,0 0-67-15,0 0-41 0,0 0-41 0,-2-4-34 16,1 7-29-16,1 7-28 0,1 6-12 0,1 6-9 15,0 5 0-15,1 6-2 0,1 9 3 0,0 5 5 16,1 5 2-16,1-2-1 0,-1 1 2 0,-2-1 2 16,0 0 1-16,-2-3 4 0,-1-4-2 0,-1-4-1 15,-3-5 0-15,2-6 3 0,-2-5-1 0,0-5-1 16,4-18 3-16,-3 13 0 0,3-13 3 16,0 0 3-16,0 0 5 0,0 0-1 15,0 0 1-15,2 8 4 0,0-6-1 0,3-4 2 16,1-2-2-16,3-1-1 0,1-3-1 0,1-4-5 15,6-3-4-15,2-5-11 0,6-2-8 0,0-3-30 16,5 1-22-16,0 0-22 0,0 1-7 0,0 0-3 16,-2 2-2-16,1 6 0 0,-5 4 4 0,-1 5 26 15,-5 6 18-15,-5 6 23 0,-5 3 5 0,1 3 10 16,-2 2 8-16,0 2 8 0,0 1 11 0,-1 0 7 16,-2-1 11-16,-2 2 9 0,-1-1 13 0,-1-1-1 15,-3-1 3-15,0-2 1 0,-3-2-6 16,-3 2-3-16,-1-1 18 0,-4 1 2 0,-2 0 2 15,-1-2 1-15,-1 1-4 0,-2-1 0 0,0-1 1 16,-1-2-1-16,0 1-23 0,-2-2-14 0,-2-2-11 16,3-4-6-16,0 0-1 0,0-1-6 0,4-4-12 15,-5-3-21-15,1-1-32 0,3-2-12 0,1-4-92 16,3-5 38-16,4-4-37 0,4-4-33 16,1-4-34-16,2-3-56 0</inkml:trace>
  <inkml:trace contextRef="#ctx0" brushRef="#br0" timeOffset="-72408.69">26835 1552 200 0,'7'-19'65'0,"0"1"7"0,1-2 10 0,1-2 4 16,5-1 12-16,-1 1-10 0,4-4 4 15,-1 2-12-15,1-1-2 0,-1 1 18 0,-1 2 10 16,0 1 16-16,-1 4 1 0,-3 3-3 0,-3 2-4 15,1 1 3-15,-9 11-9 0,0 0-19 0,0 0-12 16,6-7-12-16,-6 7-8 0,0 0-11 0,0 0-7 16,-1-2-8-16,-3 2-12 0,0 0-7 0,-1 4-10 15,-3 2-8-15,-3 3-6 0,-5 3 0 0,-2 3-1 16,-9 9 6-16,-6 4 8 0,0 5 9 0,-9 2 9 16,-6 5 4-16,-9 2 1 0,-3 2 2 15,-4 2 5-15,-4 5 5 0,-3 1 0 0,1-4 6 0,3-4 1 16,3-3-2-16,9-4-1 0,7-3-2 15,4-2-5-15,8-3-10 0,4-2-2 0,9-8-14 16,2-3-11-16,7-3 2 0,5-2 0 0,3-1 3 16,-2-1 0-16,4-2 1 0,4-7-1 0,0 0 3 15,0 0-1-15,0 0 49 0,0 0-48 0,0 0-1 16,0 0 1-16,0 0 1 0,0 0 0 0,0 5-1 16,1-2-3-16,1-1-54 0,2-2 39 15,3-3-10-15,1 1-14 0,-1-1-18 0,-1-2-19 16,3 1-19-16,-2-3-23 0,0 2-26 15,4-4-43-15,6-5-61 0,10-2-71 0</inkml:trace>
  <inkml:trace contextRef="#ctx0" brushRef="#br0" timeOffset="-71840.3">27269 1253 582 0,'5'-12'186'0,"-3"1"27"0,1 4 18 16,1-1 14-16,-4 8 11 0,0 0-64 0,0 0-39 16,0 0-31-16,0 0-31 0,1 0-26 15,-2 3-21-15,0 2-15 0,-1 3-15 0,-1 4-14 0,1 4-5 16,0 4-2-16,-2 5 0 0,1 7 5 0,1 3 4 16,2-1 0-16,1 3 18 0,-1-1 0 15,3 0-2-15,-2-1 2 0,0 0-2 0,2-3-5 16,-2-4 0-16,-1-3-1 0,0-2-7 15,0-3 9-15,0-2 2 0,0-2-1 0,0-3 5 16,1 1 1-16,0-5 0 0,-1-9 2 0,0 0 0 16,0 0-5-16,0 0 9 0,0 0 5 0,0 0 5 15,0 0 8-15,4 4 8 0,1-2 8 0,-1-3 4 16,0-3 4-16,2-1 2 0,0-5 0 0,1 0-8 16,1-5-11-16,0-3-11 0,4-3-11 15,-4 2-14-15,2-1-16 0,4-2-12 0,-1 0-6 16,1 1-2-16,1-1 2 0,3 2-1 0,0 3-6 15,0 0 2-15,2 4 6 0,-4 4 0 0,0 1-3 16,-1 2 2-16,2 3-2 0,0 0 3 0,2 5-3 16,0 1-9-16,0 3-2 0,0 2-2 0,-3 1 2 15,0 0-3-15,-1 3 2 0,0 0-2 0,-2 1 10 16,-5-1 12-16,-4 0 2 0,0 0 3 0,-5 0 2 16,-2 1 3-16,-1 0 1 0,1-1 1 0,-2 1 4 15,-2 0 2-15,0 0 3 0,-1 0 7 16,-1 1 4-16,-3-1 5 0,-3 1 7 15,1-2 2-15,-3 0 0 0,-1 2 1 0,-3-4-2 16,0-1-5-16,0-1-4 0,-3-3-6 0,1 1-4 16,-1-3-2-16,3-4-2 0,0-1-3 0,3-1-2 15,2-4-2-15,1 1-6 0,1-3-5 0,0 0-16 16,5 0-23-16,0-1-32 0,3-2-39 0,-1 1-58 16,1-1-82-16,2-2-118 0</inkml:trace>
  <inkml:trace contextRef="#ctx0" brushRef="#br6" timeOffset="-57709.34">20891 16500 495 0,'-14'-7'115'0,"1"0"14"0,1 1 11 0,0 1 8 15,2 1 8-15,3 2-59 0,1 0-29 0,-1 1-21 16,2 1-9-16,-3 0-15 0,0 1-13 0,0 1-10 15,-3 6-9-15,1 3 5 0,1 3-2 0,-3 3-1 16,0 1 0-16,3 3 0 0,-2 3 1 0,1 3 2 16,3 0 0-16,0 0-2 0,2-3 1 0,3-1 2 15,0-1-1-15,3-3 1 0,1 0 0 16,3-2-1-16,2-4-1 0,-2-3 3 0,1-2 0 16,1-2 1-16,4-1 1 0,-3-1 1 0,1-2 1 15,1-1 3-15,0-1 8 0,1-2 10 0,-1-2 8 16,2 0 8-16,-1-2 15 0,2 1 11 15,-3-2 24-15,1-3 12 0,2-1 5 0,-3-2-7 16,2-3-1-16,-4-1-2 0,0-2-11 0,-3-4-13 16,0-3-24-16,0-3-13 0,0 0-2 0,-2-1-2 15,-2-1-3-15,0 3 0 0,-1 3 5 0,1 4 2 16,-1 3-1-16,0 18-1 0,0 0-11 0,0 0-5 16,0 0-16-16,0 0-19 0,-2-7-23 0,1 4-20 15,0 6-2-15,-2 5-2 0,1 6 1 0,0 7 2 16,1 3 8-16,2 0 12 0,-3 2 13 0,4 1 17 15,2-4 3-15,0-1 2 0,1-1-3 0,5-1 2 16,1-3 1-16,1-3 2 0,2-3 1 0,-2-1 1 16,1-2 2-16,-1-2 1 0,-1-1 3 0,2-1 1 15,-2 0 2-15,-2-3-1 16,2-1 5-16,-4-1 0 0,5-4-1 0,0-1-15 16,2-1-21-16,2-2-52 0,0-3-65 0,2-2-91 15</inkml:trace>
  <inkml:trace contextRef="#ctx0" brushRef="#br6" timeOffset="-56562.35">21046 16254 252 0,'-8'6'75'0,"1"0"7"0,-1-1 9 16,3 0 2-16,0 1 2 0,-1-4-23 0,6-2-21 16,0 0-19-16,0 0-12 0,0 0-7 15,0 0-10-15,0 0-2 0,-6 4-1 0,6-4 0 16,0 0 2-16,0 0 7 0,0 0 20 0,-7 2 19 15,7-2 30-15,0 0 25 0,0 0 16 0,0 0 15 16,1 0 25-16,2-1 19 0,0 0 4 0,3-3 5 16,1-1-10-16,1-2-17 0,1-1-2 0,1-6-15 15,6-6-24-15,1-3-29 0,-2-5-22 16,1-7-26-16,4-5-17 0,1-6-13 0,3-3-16 16,4-4 0-16,-1-1-2 0,1 2-1 0,1 3-1 15,-1 2 0-15,-2 4 1 0,-3 8 2 16,-3 5 2-16,-3 7 0 0,-3 5 2 0,-1 3 1 15,-3 3 2-15,-2 3 0 0,-8 9-1 0,0 0 2 16,0 0 0-16,0 0-1 0,0 0-2 0,7-6 1 16,-7 6-1-16,0 0 1 0,0 0 1 0,0 0-2 15,5-4 0-15,-1-2 0 0,-1 3 0 0,0-2-2 16,1-1 1-16,-4 6 0 0,0 0-4 0,0-5-4 16,0 5-8-16,0 0-9 0,0 0-9 0,0 0-16 15,-2-4-16-15,2 4-11 0,-3-4-11 0,-2-1-8 16,0 1-4-16,-2 3 4 0,0 1-1 15,0 1 3-15,-3 0-1 0,-1 2-4 0,-1-1 2 16,-1 2 5-16,-1-1-4 0,0 1 7 0,-1-1 6 16,-1 2 11-16,1-1 13 0,-1 1 15 0,1 1 10 0,1-1 9 15,1 1 12-15,2-1 1 0,2-2 2 16,1 3 3-16,8-6 3 0,0 0 8 0,0 0 4 16,0 0 5-16,0 0 17 0,0 0 15 15,0 0 11-15,0 4 19 0,2-1 12 0,0 0 8 16,3-2 5-16,2-1 11 0,1-1-3 0,1 0-2 15,3-2 8-15,4-1-4 0,1-2-4 0,-5-2-5 16,2 0 1-16,1 0-9 0,3-4-9 0,1 0-5 16,2-3-17-16,2-2-12 0,-1-4-6 15,-1 2-1-15,-1 0-1 0,-1 2-1 0,-2 1 1 0,-4 0 2 16,0 6 6-16,-13 10 3 0,9-10 3 16,-9 10-4-16,0 0-7 0,0 0-6 0,0 0-8 15,4-3-12-15,-2 3-12 0,0 3-16 0,-3 1-17 16,-1 4-20-16,0 0-19 0,2 2-9 0,0 3-1 15,0 1-2-15,1 2 7 0,2-2 9 0,-2 3 11 16,3 1 14-16,2 3 20 0,0-1 9 0,-2 2 2 16,2-1 3-16,0-3 0 0,0 3 2 0,0-3 1 15,-1 0 0-15,0-3 1 0,0-2 1 0,-1 0-1 16,-1-3 1-16,2-1-7 0,-5-9-13 16,0 0-16-16,0 0-14 0,0 0-17 0,0 0-23 15,0 0-23-15,0 0-25 0,0 0-28 16,0 0-29-16,0 0-36 0,0 0-42 0</inkml:trace>
  <inkml:trace contextRef="#ctx0" brushRef="#br6" timeOffset="-55875.57">21728 14837 535 0,'0'0'146'0,"0"0"9"0,0 0 5 15,0 0 0-15,0 0-7 0,-5 0-67 16,4 5-38-16,1 4-27 0,2 5-16 0,6 5-10 0,-1 0-3 16,1 3-1-16,0 2 9 0,2 5-1 15,1-1 4-15,-4-6 1 0,1-2 2 0,0 0-2 16,-1-4 2-16,-3-1-2 0,1 1-1 0,-2-1 2 15,3-1 2-15,-2-3 1 0,-3-1-1 0,1 0 1 16,-1-2 1-16,-1-8 2 0,0 0 0 0,0 0-1 16,0 0-4-16,0 0-1 0,0 0-2 0,0 0-4 15,0 0-4-15,0 0 0 0,0 1 0 0,1 1 5 16,2-5 13-16,-1-3 4 0,1-6 0 0,1-5 2 16,3-5-7-16,2-6-13 0,5-1-16 0,5-3-11 15,1 3-19-15,-1-1-5 0,3 4-2 16,1 2-1-16,-2 6 5 0,2 4 14 0,-2 7 9 15,-1 7 6-15,-3 4 5 0,-2 4 2 0,-1 4 2 16,-3 1 5-16,2 2 3 0,-2 0 8 0,-3 2 10 16,2 0 12-16,-5-1 19 0,0 0 9 15,-3 0 11-15,-3-2 3 0,-1-2-2 0,-2 1-5 16,0 0-3-16,-3 0 3 0,1 0 7 0,-3-2 4 16,-1 2 6-16,-3-4 4 0,3 1 8 0,-2 1 2 15,0-1-1-15,-1-2-12 0,-3-2-25 0,-2-2-12 16,-3-1-16-16,2-1-8 0,0-4-8 0,-1 0-2 15,-1-1-1-15,0-4-1 0,-2 1-7 16,1-1-8-16,4 0-11 0,3-1-25 0,3 0-33 16,1-3-52-16,1 3-69 0,2-3-87 0</inkml:trace>
  <inkml:trace contextRef="#ctx0" brushRef="#br6" timeOffset="-53826.71">22024 14299 346 0,'-8'5'135'0,"3"0"29"0,5-5 26 15,0 0 22-15,0 0 20 0,0 0-28 16,0 0-14-16,0 0-8 0,0 0-21 0,0 0-17 16,0 0-14-16,0 0-11 0,0 0-6 0,2 2-5 15,0-2-9-15,0-1-7 0,2-1-10 0,1 0-9 16,-1-1-9-16,4 1-9 0,0-2-13 16,0 0-10-16,-8 4-7 0,0 0-5 0,0 0-3 15,9-6 0-15,-9 6 3 0,4-5 1 0,-1 1 3 16,2-2 3-16,0-2-4 0,3-1-2 0,-1-3 0 15,1 1 3-15,0-3-1 0,-1-3-4 0,4-1-3 16,-2-2-2-16,2-3 0 0,1-6-1 0,-2-2-9 16,-2-2-11-16,0-1 0 0,1 0 4 0,-3 1 4 15,1 2 8-15,-4 0 9 0,-2 2 4 0,-1 3 6 16,0 3 4-16,-3 3-5 0,-1 2-7 0,-1 2-6 16,-1 0-8-16,-1-1-10 0,0 3-5 0,1 0 0 15,2 1 0-15,-3 1-1 0,0 2-1 16,1 1-2-16,-2-2-1 0,1 2-3 15,-4 1-2-15,-1-2-12 0,0 1-11 0,-4 0-2 16,-5 2-4-16,0 0-12 0,-5 3-2 0,-2 2-1 16,0 6-7-16,-5 2 11 0,1 2 2 0,-2 7 1 15,-1 0 5-15,-2 4 14 0,-2 2 5 0,4 2 2 16,0 2 10-16,0 1 2 0,3-1 6 0,2-1 7 16,2-1-1-16,5-1 0 0,1-1-1 0,5-1 2 15,3 1-1-15,3-1-1 0,4-1 0 0,1 0 0 16,2 1 0-16,1 1 0 0,1 0 0 15,2 1-1-15,1-1 1 0,2-3 3 0,-2-1-2 16,2-1 1-16,1-1 1 0,0-1 0 0,0-2 1 16,0-1 1-16,0-3 1 0,1 1 1 0,0-2 1 15,-2 1-3-15,1-1-17 0,0 0-19 0,-4-7-16 16,5 7-15-16,-2-2-16 0,-3-5-18 0,0 0-18 16,0 0-19-16,0 0-14 0,0 0-13 0,0 0-17 15,0 0-18-15,0 0-14 0,0 0-15 0</inkml:trace>
  <inkml:trace contextRef="#ctx0" brushRef="#br6" timeOffset="-53196.72">21315 13910 112 0,'-6'6'36'0,"0"1"10"0,6-7 12 0,0 0 12 16,0 0 10-16,-4 6-6 0,4-6-5 0,0 0 6 15,0 0 1-15,0 0 1 0,-2 6-4 0,-1 0-8 16,2-1-8-16,2 1 2 0,0 0-4 0,3 0-12 16,0 2-11-16,-1 1-8 0,3 2-8 0,1-1-3 15,0 2-3-15,2 1-6 0,0 1 19 0,0 0 3 16,4 1 7-16,-2 1 5 0,3-4 3 0,-1 1 1 16,-1-1 4-16,1-2-1 0,-2 0-15 0,2-2-3 15,-2-2-5-15,-1-1-8 0,1-1-1 16,-3 1 0-16,0 0 8 0,0-2-3 0,1 3-1 15,-2-2-1-15,-1 1-3 0,-1-2-1 0,-5-3 0 16,4 5-2-16,1 1-13 0,-1-1 1 16,-1 0 1-16,-3-5 1 0,0 0 1 0,0 0-1 15,0 0 3-15,0 0 4 0,0 0 17 0,0 0 9 16,4 1 9-16,0-1 14 0,-4 0 9 0,3-1 15 16,1 0 11-16,-1-1 5 0,3-3-4 0,-2 1 3 15,0-3 4-15,-1-2 2 0,3-3 0 0,0-1-9 16,1-3-9-16,3-3 1 0,1-6-11 15,3-3-8-15,-1-3-15 0,2-3-18 0,3-1-9 16,-1 3-3-16,-3 1-3 0,0 4-2 0,-4 4 9 16,-3 5 6-16,-7 18 7 0,0 0 4 0,0 0 3 15,1-9-1-15,-2 3 1 0,-3 4-7 0,-2 2-11 16,-1 4-9-16,-3 1-9 0,1 1-2 0,-2-3-3 16,-1 1-3-16,0 0-2 0,2 0-2 0,-4 0 1 15,0 1-1-15,-4 2-5 0,-4 0-6 0,-2 2-9 16,-2-1-4-16,-3 3-6 0,0 0-3 0,-2 0-3 15,-1-1-4-15,2 2 3 0,0-3 3 16,3 2 7-16,4-3 4 0,4 0 3 0,-1 0 2 16,2-1 0-16,1 1 4 0,-2 3-5 0,3-2-2 15,-3-1-2-15,5-1-4 0,-1 1-5 16,3 0-7-16,0-1-14 0,12-7-11 0,0 0-10 0,0 0-14 16,0 0-24-16,0 0-24 0,0 0-26 15,0 0-28-15,0 0-25 0,0 0-33 0,0 0-47 16</inkml:trace>
  <inkml:trace contextRef="#ctx0" brushRef="#br6" timeOffset="-51616">22450 16705 334 0,'1'8'65'0,"-1"-1"13"0,0-7 11 15,0 0 9-15,0 0 8 0,0 7-14 0,0-7-7 16,0 0-6-16,0 0-5 0,0 0-5 16,0 0-4-16,0 0 1 0,0 0 2 0,0 0 6 15,0 0 1-15,0 0-2 0,0 0 2 0,0 0 0 16,4 3 6-16,0-3 4 0,0-1 4 0,1 0-3 16,0-2 0-16,-1-1 3 0,1-2-1 0,-1 0 4 15,0-1 1-15,-1-1 1 0,-3 3-1 0,0 5 6 16,-2-3 6-16,2 3 5 0,-3-8-1 0,-2 1-9 15,0 0-5-15,-2 2-9 0,-1 0-11 0,2 1-15 16,-2 1-18-16,1-1-15 0,0 1-8 0,7 3-10 16,-8 0-9-16,8 0-9 0,-6 1-10 0,-1 5-8 15,-3 1-1-15,0 3-9 0,-3 4-11 16,-4 1-1-16,-1 4-12 0,-1 3-2 0,-1 2 3 16,1 0-1-16,-1 2-7 0,2 0 3 0,5-2 8 15,2-1 6-15,3 0 12 0,5-4 1 16,3-3 0-16,3-4 4 0,3 0 5 0,2-2 3 15,3-2 3-15,2-1 2 0,2-4-1 0,5-2 7 16,0-3 5-16,3-1 6 0,4-3 4 0,1-2 4 16,3-5-7-16,-2-2-15 0,1-3-32 0,1-4-40 15,-4-2-50-15,-2-4-95 0</inkml:trace>
  <inkml:trace contextRef="#ctx0" brushRef="#br6" timeOffset="-50875.43">22412 16422 582 0,'0'0'124'0,"0"0"28"0,0 0 20 0,0 0 18 15,0 0 20-15,0 0-10 0,0 0-11 16,0 0-10-16,0 0-11 0,0 0-8 16,-8-1-6-16,0 1-3 0,8 0-6 0,-5-1-4 15,1-2-4-15,0-1-12 0,0-4-22 0,-2-9-20 16,-2-3-21-16,0-6-16 0,-4-3-19 0,-4-2-19 16,1-5-18-16,-3-4-8 0,0-5-1 0,2-2 3 15,-2-4 4-15,2 2 2 0,-1-1 3 0,2 3-3 16,1 1-1-16,3 3 1 0,1 4 0 0,0 7 0 15,3 4 0-15,-1 6 0 0,3 4 0 0,-2 5 2 16,7 13-1-16,0 0-7 0,0 0-10 0,0 0-5 16,0 0-3-16,0 0-3 0,0 0-1 15,0 0-3-15,0 0 0 0,0 0 3 0,0 0 1 0,0 0-12 16,0 0-18-16,-2-3-12 0,0 7-15 0,1 1-12 16,-1 3-11-16,1 2 7 0,-2 3 5 15,-1 1 20-15,-2 2 20 0,-1 3 17 0,2 1 17 16,-4-1 20-16,0 1 15 0,-1 1-1 0,1-1 3 15,1-2-4-15,0-1 1 0,0-1 0 0,4-2 1 16,-3-1-2-16,1-2-1 0,0-1 1 16,-2-2-2-16,1-1 2 0,-1-1 3 0,0 0-1 15,-2-2-1-15,2-1 1 0,-1 0 0 0,9-3 0 16,0 0 3-16,0 0 0 0,0 0 12 16,0 0 17-16,0 0 21 0,0 0 22 0,-1 0 24 0,1-1 26 15,3-4 18-15,3-3 9 0,1-4-13 16,0-6-17-16,5-3-17 0,1-3-19 0,2-6-26 15,0-4-23-15,-2-1-23 0,0 0-9 0,-2 0 1 16,3 3 0-16,-2 3 4 0,1 4 0 0,-2 4 4 16,-1 3 1-16,-1 8 2 0,-9 10-1 0,0 0-1 15,0 0-2-15,0 0-8 0,0 0-6 0,0 0-5 16,9-6-3-16,-9 6-4 0,6-1 2 0,0 3-4 16,1 1 2-16,-1 1 1 0,-1 2 1 0,3 0 0 15,-1 1 2-15,4 2 2 0,2 0 1 0,0-1 0 16,1 0-2-16,2 0-3 0,1 1-4 0,2 2-6 15,2 0-17-15,-2-1-26 16,-2 0-23-16,-2-1-24 0,-3-1-22 0,0-1-22 16,-3 0-28-16,-3 0-31 0,-6-7-39 0,0 0-41 15,0 0-57-15</inkml:trace>
  <inkml:trace contextRef="#ctx0" brushRef="#br6" timeOffset="-49157.41">23857 15978 426 0,'-3'-7'92'0,"3"7"16"0,0 0 12 0,0 0 11 15,0 0 7-15,0 0-28 0,0 0-27 16,0 0-19-16,0 0-21 0,0 0-17 0,-3-1-13 16,3 4-13-16,2 4-6 0,1 4 1 0,5 8 19 15,-1 3 13-15,4 3 4 0,-3 1 0 0,4 1 0 16,1 3 3-16,-2-5-1 0,-1 1-1 16,2 3-9-16,-1 1-8 0,-4-2 11 0,2 0 1 15,-1-1 2-15,1 1 3 0,-3 1 1 0,4-1-1 16,-3-1-10-16,1-3-5 0,0-5-11 0,-4-5-2 15,3-3 0-15,-7-11-2 0,5 9 1 16,-5-9 1-16,0 0 1 0,0 0 4 0,0 0 1 16,0 0 3-16,0 0-1 0,0 0 4 0,0 0-1 15,0 0 2-15,0 1 3 0,1-1 4 0,-1-2 9 16,-1-4 8-16,-1 0 11 0,-3-3 8 0,-1-4-15 16,-1-2 1-16,-5-2 1 0,-3-2-9 0,3 2-9 15,-4-2-15-15,1 2-11 0,-1 1-13 0,-3 0 10 16,-2 7-6-16,0 4-4 0,1 5 0 0,-2 5-1 15,2 5 2-15,2 6-2 0,-1 2 1 0,0 3 3 16,-1 2 1-16,5 0-2 0,3-1-2 0,1-3 0 16,5 0 0-16,2-3 0 0,2-5 0 15,2 0 1-15,3-4 4 0,3-1 14 0,1-1 19 0,1-4 20 16,-1 1 5-16,3-1 7 0,-4 0 10 16,4 1 7-16,-1-2 11 0,1 1 5 15,1-1-13-15,-2-1-18 0,1-1 1 0,2-1-5 16,3 0-4-16,2-3-9 0,7-2-22 0,-3 0-33 15,-1-3-38-15,3-1-40 0,-3-3-49 0,2-1-52 16,-1-1-80-16,-2-3-96 0</inkml:trace>
  <inkml:trace contextRef="#ctx0" brushRef="#br6" timeOffset="-48556.41">23374 15800 330 0,'7'-1'81'16,"-1"1"16"-16,-6 0 14 0,0 0 6 0,7 0 12 16,0 2-15-16,-1 0-16 0,-6-2-12 0,6 4-9 15,0-1-8-15,-6-3-3 0,0 0 5 0,0 0 0 16,0 0 7-16,6 4 4 0,-6-4 2 0,0 0 5 15,0 0 2-15,0 0 2 0,0 0 1 0,0 0-1 16,0 0-4-16,0 0-6 0,0 0-3 0,0 0 2 16,-2 1 10-16,-4-2 0 0,1 1-2 0,1-2-2 15,-3 1-2-15,0-1-2 0,-1-2-2 0,-1 0-3 16,-1-4-21-16,-6-3-13 0,0-5-21 0,-3-3-8 16,-8-4-19-16,-6-2-4 0,-2-5-9 15,-5-1-28-15,-9-1-5 0,-4-2-5 0,-3-1 12 16,0 3-2-16,1 6 9 0,0 3-1 0,2 3 4 15,2 2 16-15,-2 3 5 0,2 3-41 0,6 1 44 16,3 2 3-16,3 4 3 0,5 2 2 16,5-2 0-16,8 1 0 0,2 1 2 15,19 3 43-15,0 0-43 0,0 0-5 0,0 0-9 0,0 0-6 16,0 0-6-16,0 0-4 0,0 0-5 0,0 0-11 16,-7 0-18-16,6-1-16 0,1-1-22 0,4 3-26 15,4 0-24-15,-1-1-31 0,2-1-41 16,-9 1-33-16,7-2-36 0</inkml:trace>
  <inkml:trace contextRef="#ctx0" brushRef="#br6" timeOffset="-47991.95">22658 15285 306 0,'0'0'129'0,"0"0"16"0,0 0 22 0,0 0 18 15,0 0 9-15,0 0-37 0,0 0-28 16,-2-4-22-16,-1 0-20 0,-1 0-16 0,-1 3-21 16,-1-1-17-16,1 3-9 0,-2 3-8 0,-1 2-7 15,-2 1-4-15,-3 2-3 0,2 0 0 0,-1 1-2 16,-3 2-2-16,1 2 2 0,-2 1 0 16,-1 2 0-16,-3 0 0 0,-1-2 0 0,2 3 0 15,0-2 0-15,2-4 2 0,1 3-2 0,1-3 1 16,-2 1 1-16,1 1-2 0,-1-2 1 0,-1 1-1 15,2 1 0-15,0-4-1 0,2 1 1 0,2-1 0 16,1 0-2-16,11-10 1 0,0 0-3 0,-5 8-1 16,5-8 1-16,-4 7 1 0,4-3-4 0,4-2-1 15,3-1 1-15,3-1-2 0,1 2 6 16,0 0 5-16,6 1 13 0,1 0 18 0,3 2 9 16,2-1 5-16,2 3 0 0,3 2 5 0,4 0 1 15,2 1-4-15,1 0-12 0,1 1-16 0,-2-1-5 16,-2-1-4-16,-2-1 4 0,-2-1-5 0,-5-1-4 15,-3-1 0-15,-4-2 0 0,-2 0 0 0,-14-3 2 16,0 0 6-16,0 0 11 0,0 0 9 0,0 0 10 16,0 0 8-16,0 0 5 0,0 0 7 0,0 0 5 15,0 0 3-15,0 0-4 0,0 0 0 16,0 0 3-16,3 1 3 0,-3-1 4 0,-2-1 5 16,1-1 4-16,-5 0 6 0,0-1 7 15,-1 0 2-15,2-2-1 0,-3 0-6 0,-1-4-10 0,6-1-11 16,-3-4-19-16,0-5-21 0,-4-3-20 15,2-8-15-15,-3-6-18 0,0-6-14 0,0-2-11 16,2-2-8-16,1 2 2 0,-2 3-8 0,5 5-15 16,1 4-20-16,2 8-24 0,2 24-25 0,-2-19-38 15,2 19-46-15,0 0-57 0,0 0-68 0,0 0-67 16</inkml:trace>
  <inkml:trace contextRef="#ctx0" brushRef="#br6" timeOffset="-46624.86">25786 14945 265 0,'-1'9'68'0,"1"-9"24"0,-2 7 25 0,2-7 25 15,0 0 20-15,0 0 21 0,0 0-7 0,0 0-3 16,0 0-15-16,0 0-19 0,0 0-22 0,0 0-19 16,2 4-16-16,0-2-16 0,6 0-13 0,-1-2-14 15,2-1-5-15,0-1-1 0,1-1-5 0,2 2 2 16,3-4-2-16,0-1 3 0,2 1 2 0,3-2-2 15,2-3 0-15,1-2 2 0,1-1 1 0,1-3-6 16,3-3-3-16,-2-4-5 0,0 0-1 16,0 0 5-16,-6 0 7 0,-4 1 14 0,-3 3 16 15,-3 1 12-15,-5 3 10 0,-1 3 4 0,-4 4 4 16,-2 1-2-16,-3 4-6 0,0 2-15 0,-3-1-16 16,1 1-12-16,-1 0-12 0,1 0-8 0,0-1 28 15,-3 0-46-15,2 1-5 0,-5 2-4 0,-1 0-3 16,-6 2-10-16,-3 2-17 0,-4 3-8 15,0 3-47-15,-1 0 30 0,0 4-12 0,-1 1-5 16,3 4-2-16,1 3 8 0,3 0 16 0,3 1 9 16,5 0 9-16,3-1 9 0,2 0 11 15,2-2 7-15,2-2 0 0,0 1 3 0,4-5-1 16,1-1 0-16,2-2 0 0,3-3 0 0,0 0 2 16,1-1 2-16,2-1 3 0,4 2 13 0,-1-1 20 15,3-1 8-15,1 0 7 0,2-1 3 0,-1 1 3 16,4-1 1-16,1 0 2 0,2-2-10 0,0 2-16 15,0-4-5-15,1 0-6 0,2-2 1 0,0-2-4 16,2 1-4-16,2-6-14 0,-1-1-30 0,0-3-31 16,0-2-38-16,1-4-54 0,-1-4-63 0,-3-1-58 15,1-1-74-15</inkml:trace>
  <inkml:trace contextRef="#ctx0" brushRef="#br6" timeOffset="-45892.61">25934 14282 316 0,'-8'15'79'0,"8"-15"30"16,0 0 30-16,0 0 26 0,0 0 26 0,0 0 18 15,0 0-11-15,0 0-5 0,0 0-11 0,0 0-11 16,0 0-14-16,-1 6-15 0,6-5-16 0,-1-1-13 16,1-1-11-16,-1 1-15 0,4-2-12 0,-1-1-14 15,2 0-13-15,-1 0-8 0,-8 3-6 0,7-6 0 16,-4 0 1-16,1 1-1 0,-2-2-4 16,2-3-3-16,1-1 1 0,-2-1-1 15,0-4-6-15,4-1-4 0,-3-6-4 0,3 0-5 16,-1-6 1-16,-1-3-1 0,3-1-4 0,-4-2-2 15,-1-3 1-15,1 1 1 0,-1 0-1 0,-2 0-3 16,-1 2 1-16,-1 5 1 0,-1 3-1 0,-2 2 0 16,0 4-1-16,-2 4-7 0,0 3-7 0,-1 1-4 15,-2 1-9-15,-4 2-7 0,0 2-10 0,-4 1-17 16,-1 1-8-16,-5 3-3 0,-1 3 2 0,-1 1 3 16,-4 4 6-16,-1 5 5 0,-5 6 10 0,0 4 16 15,-3 5 10-15,2 2 6 0,-2 5 4 16,2 5 5-16,-1 1-2 0,4 0 0 0,1 1-1 15,3 0 1-15,4-3-1 0,5-1 1 0,6-1 0 16,1-2 1-16,6-2 1 0,1-4-3 0,2-2 1 16,3-1 2-16,2-4 1 0,4-4 1 0,-1-1-2 15,1 0 3-15,-1-5 0 0,3-2 6 0,0-2 10 16,-1-2 9-16,1 0 5 0,-1-1 5 16,-6-2 4-16,7 2 1 0,-7-2 1 0,0 0-3 15,0 0-9-15,6 1-9 0,-6-1-8 0,0 0-11 16,7-1-14-16,-7 1-17 0,0 0-23 15,0 0-23-15,0 0-24 0,3-4-25 0,-1 1-22 16,-2-1-22-16,0 0-16 0,0-3 1 0,-3-2 10 16</inkml:trace>
  <inkml:trace contextRef="#ctx0" brushRef="#br6" timeOffset="-45325.49">25184 14148 181 0,'0'0'71'0,"-5"7"11"16,1-2 13-16,2 1 27 0,4 2 22 0,4 0-11 16,1 0-6-16,2 2 5 0,5 2 2 0,1 2 0 15,4 0-5-15,-2 0-26 0,2-1-22 0,-1 0-12 16,-1-1-8-16,1-1-7 0,-1-2-22 0,-1 1-8 16,-4-4-4-16,-2 0 0 0,0-2 0 15,-2 0 0-15,0 0-3 0,-1 0-6 16,1-1-3-16,-1 1 0 0,-2 0-6 0,-5-4 0 15,6 4 1-15,1 0-2 0,-2 0 1 0,-1 1-2 16,-4-5 1-16,0 0-1 0,0 0 3 0,6 3 0 16,-6-3-2-16,0 0 2 0,0 0 1 0,0 0 3 15,5 0 0-15,0 0 3 0,-5 0-1 0,8 0 0 16,-8 0 7-16,3-2 5 0,2-2 13 0,0 0 10 16,0-2 17-16,3-2 8 0,0-1 13 0,-1 1 14 15,1-2 5-15,2-1-5 0,2-5-13 16,1-4-10-16,3 0-18 0,0-3-11 0,1-1-13 15,-1 0-14-15,1 1-5 0,-1 2 4 0,-4 2 8 16,-2 4 8-16,-10 15 2 0,0 0 9 0,0 0 10 16,0 0 8-16,0 0 2 0,1-10-3 0,-3 3-6 15,-2 3-6-15,-2 4 2 0,-2 1-5 0,-2 2-10 16,-2 0-9-16,-2-1-8 0,0 1-4 0,0 1-3 16,1-2-4-16,-1 3-40 0,-3-1 30 0,-1 1-1 15,-3 1 1-15,-1 1 0 16,-2 2 0-16,-1 0 2 0,-5 1-2 0,1 1 36 0,2-1-39 15,2 0-7-15,2 0-4 0,-1 1-3 16,3-2-2-16,0 0-7 0,2-1 0 0,5-2-5 16,3-1-3-16,2-2 0 0,9-3 1 0,0 0-8 15,0 0-7-15,0 0-6 0,0 0-5 0,0 0-7 16,0 0-11-16,0 0-13 0,0 0-16 0,0 0-15 16,0 0-19-16,0 0-23 0,-2 1-34 0,2-1-42 15,3-2-34-15,1-1-35 0</inkml:trace>
  <inkml:trace contextRef="#ctx0" brushRef="#br6" timeOffset="-43108.26">24794 15449 90 0,'0'0'41'0,"0"0"4"0,0 0 3 15,0 0 2-15,4 7 2 0,-4-7-5 0,0 0-1 16,0 0 17-16,0 0 14 0,0 0 15 0,0 0 10 16,0 0 5-16,0 0 2 0,0 0-10 0,0 0-12 15,0 0-25-15,0 0-21 0,0 0-19 0,0 0-13 16,0 0-6-16,-2 6-6 0,2-6 0 16,0 0 4-16,0 0 6 0,0 0 2 0,0 0-1 15,0 0 2-15,0 0-1 0,0 0-1 0,0 0 1 16,0 0-5-16,0 0-3 0,0 0-1 0,0 0 0 15,0 0 0-15,0 0 5 0,0 0 9 16,3 5 7-16,-3-5 7 0,0 0 12 0,5 0 15 16,-5 0 15-16,2 0 12 0,3 0 4 0,0-1 0 15,0-2 2-15,0 0 1 0,-2-1-3 0,-3 4-2 16,0 0-1-16,0-6 3 0,4 0 6 0,-4-5-4 16,-2 2-3-16,-1-2-6 0,0-3-5 0,-4-3-13 15,-1-1-13-15,0-3-19 0,-1 1-10 0,3 1-7 16,-2 0-7-16,0 4-11 0,-2 2-11 0,2 1-14 15,-2 3-20-15,-1 3-23 0,1 5-25 0,0 5-22 16,3 6-4-16,-3 5 5 0,1 7 7 16,0 4 10-16,1 4 18 0,1 5 26 0,4 4 20 0,2 3 25 15,2 1 6-15,0 0 2 0,1-3 3 0,2-1 4 16,2-5 2-16,0-2-2 0,2-4 2 16,0-1 0-16,-2-3 0 0,0 1 0 15,0 2 1-15,2-1 13 0,-3 0 2 0,-1 0 2 16,-1 0-1-16,1-1 1 0,0 3-1 0,-2-2 3 15,-1 0-5-15,0-3-12 0,-2-4-1 0,1-2-1 16,-2-3 3-16,0-1-8 0,-2-5-5 0,4-8-12 16,0 0-23-16,0 0-11 0,-5 4-28 0,-1-4-34 15,-5-2-52-15,0-6-23 0,-2-2-45 0</inkml:trace>
  <inkml:trace contextRef="#ctx0" brushRef="#br6" timeOffset="-42892.54">24369 15942 539 0,'0'0'187'0,"-3"7"34"0,3-4 33 0,2 0 35 15,2-1 22-15,3 0-37 0,-1-2-35 0,1 0-21 16,1 1-6-16,4-2-24 0,0 0-25 0,0-1-22 16,3 1-13-16,4-1-12 0,3-2-13 0,5 0-22 15,5-3-33-15,4-1-11 0,1-2-19 16,-2 0-25-16,0 0-36 0,0-2-49 0,1 0-41 15,-3-1-39-15,-5 0-45 0,-3 2-50 16,-6 2-47-16,-5 1-49 0,-3 1-38 0</inkml:trace>
  <inkml:trace contextRef="#ctx0" brushRef="#br6" timeOffset="-42275.52">24241 15399 340 0,'6'-6'144'0,"3"0"27"16,-9 6 29-16,0 0 18 0,0 0 18 15,0 0-35-15,0 0-22 0,0 0-8 0,0 0-11 16,0 0-9-16,0 0-9 0,0 0-6 0,0 0-5 16,0 0-2-16,0-4-6 0,-1 1-7 0,-3 0-5 15,-1 2-4-15,-2-2-11 0,-1 1-7 0,-4 0-12 16,1 0-8-16,-2-1-8 0,-7-1-11 0,1 0-9 16,-10-5-16-16,-12-3-8 0,-9-2-10 15,-9-3-3-15,-13 0-11 0,-8-3-6 0,-11-2 0 0,-8 0 1 16,-3 0 2-16,-7 1-2 0,1 2 4 15,2 1 1-15,0 4 3 0,4 1 1 0,6 3 0 0,3 2 2 16,9 1-4-16,9 2 3 0,8 1 3 16,13 1 3-16,10 1 3 0,12 2 2 0,32 0-1 15,0 0-3-15,0 0-1 0,0 0-3 16,0 0-6-16,0 0-11 0,0 0-8 0,0 0-10 16,-13-1-6-16,8 0-5 0,7-1-7 0,4 1-9 15,6-1-3-15,0 0-2 0,0 0-8 0,0 0-8 16,2 0-15-16,-2-1-11 0,-12 3-9 0,0 0-6 15,6-3-12-15,2-1-13 0,1 0-30 0,3-2-44 16,2 0-44-16</inkml:trace>
  <inkml:trace contextRef="#ctx0" brushRef="#br6" timeOffset="-41693.6">22706 14881 169 0,'0'0'63'16,"-2"-10"15"-16,2 10 13 0,0 0 12 0,-3-8 13 15,3 8-9-15,0 0-3 0,0 0-1 0,0 0 2 16,0 0-1-16,0 0 1 0,0 0 4 0,0 0-3 16,0 0 0-16,0 0 0 0,0 0-1 0,0 0-7 15,0 0-11-15,0 0-9 0,0 0-13 16,0 0-7-16,-2-2-13 0,-1 2-14 15,-1 1-11-15,-1 1-7 0,-2 1-3 0,1 1-5 16,-3 3-2-16,-3 2-3 0,-5 4-2 0,-2 1 2 16,3-4 0-16,-3 4 0 0,1-1 0 0,2 0 3 15,-2 2-3-15,0 0 0 0,1 0-1 0,3-2 0 16,3-2 1-16,1 0-3 0,2 0-4 0,3-1-3 16,1 1 0-16,1-2 0 0,2-1 0 0,2-2-1 15,1 0 0-15,-2-6-2 0,3 4 2 0,-3-4-1 16,5 5 2-16,2 0 1 0,2-1 0 15,3-1 1-15,2 2 0 0,1 1 10 0,1 1 9 16,4 0 8-16,1 1 2 0,2 1 4 0,1-1 2 16,1 2 1-16,0-1-1 0,-2 0-3 0,1-2-4 15,0 1-3-15,-1-1 1 0,-4-1 4 0,-1-2 2 16,-2 1 8-16,-5-3 9 0,-11-2 9 0,0 0 6 16,0 0 12-16,0 0 11 0,0 0 9 0,0 0 10 15,5 2-1-15,-5 0-1 0,0 1-4 16,-2-3-5-16,-5-3-11 0,0 1-7 0,0 0-8 15,-1 0-7-15,-1-2 1 0,9 4 0 0,-10-2 7 16,7-4 4-16,0 0-4 0,0-3-8 0,-3-1-8 16,1-4-9-16,-2-6-10 0,-3-4-9 15,-1-4-11-15,2-6-10 0,0-2-2 0,-3 1 2 0,4 0-1 16,-3 3 4-16,5 2-5 0,1 5-7 16,0 6-15-16,4 5-24 0,1 14-31 0,0 0-44 15,0 0-44-15,0 0-57 0,0 0-62 0,0 0-67 16,0 0-87-16</inkml:trace>
  <inkml:trace contextRef="#ctx0" brushRef="#br6" timeOffset="-40224.95">17870 1927 125 0,'21'25'30'0,"5"0"32"0,4 5 23 0,1 1 17 0,1-2 10 16,-4-5-8-16,-1-3 1 0,-3-1-1 15,-2-1-14-15,-1-5-20 0,-7-3-1 0,-14-11 5 16,0 0 11-16,0 0 18 0,0 0 14 0,13 5 21 16,-6-4 17-16,1-5 22 0,-5-1 6 0,1 0-15 15,0-2-11-15,1-2 0 0,1-4 0 0,6-5-10 16,3-5-25-16,3-6-36 0,6-11-25 0,3-8-8 15,6-6-7-15,1-7-17 0,2-7-13 0,4-4-11 16,-1-6-2-16,-2 0-2 0,-1-2-9 0,-2 0-5 16,-4 5-42-16,-2 3-7 0,-3 3-4 15,-1 8-1-15,-4 5-5 0,-1 10-20 0,-2 7-21 16,-5 7-38-16,0 9-8 0,-12 23-54 0,0 0-73 16</inkml:trace>
  <inkml:trace contextRef="#ctx0" brushRef="#br6" timeOffset="-39867.73">18139 1729 698 0,'-13'-5'174'0,"2"-3"35"16,5-4 30-16,-1 1 20 0,3-3 12 0,0-1-43 15,-1-1-30-15,3 0-32 0,2 3-48 16,1 0-33-16,-1 2-31 0,1 1-23 0,-1 10-12 15,3-5-10-15,5 4 3 0,4 4-16 0,5 7-6 16,4 7-3-16,5 5 0 0,1 8 5 0,3 5-2 16,2 6 5-16,3 2-4 0,-2-2-7 0,-1-1-4 15,-5-2 0-15,-3-3 1 0,-5-6-3 0,-4-4 4 16,-3-7 0-16,-1-8 5 0,-11-10 9 0,8 4 6 16,-2-4 4-16,-1-2 3 0,2-3 18 0,1-1 24 15,1-1 29-15,-1 0 9 0,4-3 20 16,-1-3 21-16,2-2 17 0,2-9 15 0,8-10-20 15,4-12-30-15,4-13-45 0,4-14-12 16,4-14-28-16,7-14-32 0,1-16-77 0,1-4-18 16,0 2-9-16,-7 8-13 0,-4 12-18 0,-6 10-45 15,-6 17-55-15,-6 14-69 0,-5 15-38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2150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18604" units="1/cm"/>
          <inkml:channelProperty channel="F" name="resolution" value="10E-6" units="1/dev"/>
          <inkml:channelProperty channel="T" name="resolution" value="1" units="1/dev"/>
        </inkml:channelProperties>
      </inkml:inkSource>
      <inkml:timestamp xml:id="ts0" timeString="2021-09-04T04:15:02.5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16325 6106 357 0,'0'0'83'0,"0"0"14"16,0 0 11-16,0 0 16 0,0 0 3 0,0 0-21 16,0 0-13-16,0 0-15 0,0 0-14 0,0 0-16 15,0 7-17-15,-1-8-25 0,0-6-26 16,3-2-48-16,-1-5-50 0</inkml:trace>
  <inkml:trace contextRef="#ctx0" brushRef="#br0" timeOffset="4548.46">17283 5621 341 0,'-13'0'156'0,"-4"0"4"0,0 0 5 16,5 3 4-16,1 1 0 0,-1 0-68 0,1 3-40 15,0 0-29-15,-2 1-18 0,-2 2-3 16,-2 4-1-16,1 3 7 0,-1 3 3 0,1 3-3 16,-1 0 0-16,2 2 0 0,2-1 1 15,3 1-1-15,0 0-1 0,4 0-13 0,1-2-5 16,3-2 2-16,3-3-2 0,3 0-6 0,3-4-3 15,2 0-2-15,0-2-5 0,4-2 2 0,2-2 2 16,1-3 0-16,3-2 3 0,0-4 5 0,5-3 6 16,-1-4 10-16,4-3 10 0,0-3 5 0,1-5 8 15,-1-2 11-15,-1-4 18 0,0-2 20 0,-4 1 25 16,-3-1 17-16,-5 2 13 0,-2 2 21 16,-6 2 11-16,-3 1 3 0,-3 2-9 0,-4 4-12 15,-3 1-18-15,-3 1-25 0,-1 2-22 0,-1 1-28 16,-2-1-17-16,-1 0-19 0,1 2-7 0,-1 1-13 15,0 1-10-15,0 0 1 0,-1 3-2 0,-1 2-1 16,-2-1-11-16,1 2-14 0,1 2-23 0,-1 2-28 16,1 0-36-16,0 2-46 0,0 3-53 0,1 3-60 15,2 0-52-15</inkml:trace>
  <inkml:trace contextRef="#ctx0" brushRef="#br0" timeOffset="5900.56">17185 5834 96 0,'-1'-8'30'0,"1"1"1"16,1 0-2-16,-1 7-3 0,0 0 1 0,0 0-13 15,3-3-9-15,2 2-7 0,-1 4 2 0,0 4 14 16,0 1 3-16,-2 5 2 0,0 2 5 0,0 4 23 16,-4 3 19-16,-2 2 14 0,-5 0 4 0,-2 0-3 15,-1-2 4-15,-4 1 5 0,0-3 8 0,0-2-5 16,1-4-2-16,-1-4-1 0,3-3-2 15,0-3-3-15,6-5 7 0,3-1 4 16,0-3-9-16,3-4-16 0,2-1-17 0,1-3-13 16,2-4-9-16,2 0-10 0,1-5-24 0,3-2-10 15,0-1-7-15,2-1-5 0,3 0-13 0,3 1-4 16,1 2 2-16,3 2 2 0,-1 5 10 0,0 2-1 16,1 5 1-16,0 3 3 0,-3 4 11 0,0 4 5 15,-2 3 2-15,-3 3-1 0,-1 0 1 0,-2 3 5 16,-6 0 0-16,-1 1 1 0,-1 0 2 0,-3 0 3 15,-3 1 2-15,-1 0 10 0,-3-1 7 0,-2 1 1 16,0-3 3-16,-1 0 4 0,1-2 2 16,1-2 4-16,-2-2 6 0,10-4 9 0,0 0 10 15,-9 2 7-15,9-2 11 0,-6-1 15 0,3 0 16 16,0-5 16-16,3 1 10 0,-1-2-3 0,1-4-23 16,-2-1 4-16,1-5-31 0,1 0-20 0,0-1-18 15,-1 0-20-15,-2 0-18 0,1 1-17 0,0 0 5 16,1 1-17-16,1 3 3 0,1 4-24 15,3 1-37-15,1 2-52 0,2 1-71 0,5 1-79 16,-1 2-94-16</inkml:trace>
  <inkml:trace contextRef="#ctx0" brushRef="#br0" timeOffset="8118.52">18259 5854 166 0,'-6'3'72'0,"1"-1"12"0,0 3 3 15,1 0 1-15,2 1-1 0,2-6-21 0,-1 7-27 16,1 1-16-16,3-4-10 0,0 3 11 0,1 1 7 16,2 3 6-16,1 3 8 15,0-1 4-15,2 3 4 0,-1 0 0 0,1-1-2 16,-1 1-22-16,-1 0-14 0,0-3-5 0,-1 0-8 16,-1-1-1-16,-3-2 0 0,0 1-1 0,0-1 2 15,-2 0-1-15,-2 3 2 0,-2 0 1 0,1 0 0 16,-3 2 1-16,-3-2-2 0,0-1 1 0,0 0-3 15,-1-1-2-15,-1-2 0 0,2-2-5 0,9-7 2 16,0 0-8-16,0 0-2 0,-7 1-2 0,-1-3-33 16,6-4-1-16,0-4-5 0,3-6-14 0,0-6-3 15,5-2-12-15,2-7 2 0,0-3 5 0,3-2 38 16,1 0 18-16,0-1 8 0,1 0 26 16,1 1 14-16,2 4 34 0,-2 5 36 0,-3 2 25 15,1 7 20-15,-3 4 9 0,-2 3 19 0,-7 11 14 16,0 0 6-16,0 0-4 0,0 0-22 0,0 0-17 15,0 0-24-15,2-4-23 0,0 3-22 0,-2 2-24 16,-4 4-22-16,0 1-12 0,0 0-16 0,0 3-11 16,-1 1-1-16,2 3-1 0,0 2 2 0,4-3 3 15,0 3-2-15,1 2 2 0,4 1 3 16,-1 1 2-16,-1 3-1 0,2-1 0 0,2-1-3 16,-2-2-24-16,2 0-21 0,-1-3-22 0,3 0-32 15,-3-2-37-15,2-1-36 0,-1-2-50 16,2-1-58-16</inkml:trace>
  <inkml:trace contextRef="#ctx0" brushRef="#br0" timeOffset="8282.02">18650 6042 537 0,'0'0'192'0,"0"0"24"0,0 0 15 16,0 0 12-16,0 0 15 0,0 0-58 0,10-3-46 16,-1 0-16-16,-5 3-27 0,-2 3-22 0,3 2-15 15,-4 3-12-15,0 3-15 0,0 0-9 0,0 4-5 16,3-1-27-16,2-4-15 0,-1 1-26 0,2 2-30 15,0-3-37-15,-1 2-45 0,1-3-58 0,0-2-61 16,1-1-61-16</inkml:trace>
  <inkml:trace contextRef="#ctx0" brushRef="#br0" timeOffset="8716.82">18827 5614 924 0,'-22'-9'222'16,"-1"1"19"-16,2 3 22 0,-1-2 14 0,0 2 9 16,0 0-80-16,-3-2-64 0,-2 0-36 0,0 1-23 15,0 1-9-15,-2 1-22 0,1 0-14 0,-3 1-7 16,-4 3-8-16,-1 0 0 0,3 6-5 16,1 2-11-16,0 3-8 0,1 4-6 0,-1 5-2 15,-2 3-2-15,-1 6-1 0,8 6-2 0,0 4-1 16,7 5 0-16,0 3 1 0,3 3 2 0,4 3-4 15,2 0 0-15,5 3-1 0,6-2-4 0,2 2 0 16,5-2 1-16,3-1-5 0,5-4 1 0,3 0-5 16,6-5 1-16,3-1 3 0,4-5 9 0,3-4-1 15,5-1-3-15,4-6 8 0,3-7 0 0,3-4 11 16,2-4-1-16,2-7 2 0,1-3-8 16,1-6 1-16,-3-5-6 0,0-3-4 15,-2-6 3-15,-3-4 1 0,-4-1 13 0,-5-3 23 16,-5-4 35-16,-5 1 27 0,-4-2 31 0,-4-3 21 15,-4 0 10-15,-6-3 4 0,-4 1 2 0,-4-2-21 16,-5-5-30-16,-3-2-23 0,-5-2-27 0,-4-2-19 16,-1-2-14-16,-4 1-10 0,-4-2-15 0,0 1-9 15,-1 2-9-15,-4 2-22 0,1 6-12 0,0 3-22 16,-1 5-39-16,-2 4-63 0,-4 6-66 0,-3 7-42 16,0 7-55-16,-2 7-72 0</inkml:trace>
  <inkml:trace contextRef="#ctx0" brushRef="#br0" timeOffset="9432.9">17835 7371 486 0,'-20'37'72'0,"3"-2"8"16,-1-4 14-16,1-1 9 0,4-3 13 0,1-5-23 15,2-2-18-15,0-5-14 0,5-1-4 0,5-14-9 16,0 0-11-16,0 0-11 0,0 0-10 0,0 0-5 16,0 0 1-16,0 0 2 0,0 0 13 0,0 0 19 15,0 0 15-15,-2 4 15 0,2-3 19 0,1-4 11 16,1-8-1-16,4-5 1 0,1-8-3 0,4-5-14 16,2-10-7-16,4-9-15 0,1-7-20 0,1 2-15 15,2-6 5-15,1 1-6 0,3 0-8 0,1 3-3 16,1 4 4-16,-4 6 12 0,-4 8 12 15,-1 8 9-15,-4 7-2 0,-3 7 6 0,-11 15 1 16,0 0-1-16,0 0-12 0,0 0-9 16,0 0-19-16,0 0-14 0,3-8-11 0,-3 5-13 15,-3 2-18-15,-5 1-12 0,-3 2-26 0,-2-2-21 16,0 2-2-16,-2 1-11 0,-4 0-5 0,0 2-1 16,1-2-5-16,-2 2-2 0,0-1 24 0,-2 3 12 15,3 0 11-15,1 1 18 0,2-1 11 0,4 0 7 16,2-1 14-16,10-6 12 0,0 0-2 0,0 0 2 15,0 0 0-15,0 0-5 0,0 0-1 0,-5 0 3 16,9 0 13-16,2-4 15 0,8-1 20 16,3-3 18-16,3-1 10 0,7-1 15 0,2-2 13 15,2 1 12-15,0 0 3 0,-3 3-3 0,-4 2-6 16,-1 1-4-16,-6 1 2 0,-1 1-2 0,-16 3-3 16,0 0-2-16,0 0-4 0,0 0 1 0,0 0-9 15,0 0-6-15,0 0-11 0,10 3-7 0,-3-1-9 16,-5 3-12-16,-1-1-10 0,-1 3-13 0,0 1 1 15,5 1-5-15,-1 3-2 0,3 0-2 0,0 3-2 16,2-1 2-16,2 2-16 0,-1 4-18 16,4 0-33-16,2 1-41 0,-2 2-47 0,-2 0-62 15,-2 1-80-15,3 7-84 0</inkml:trace>
  <inkml:trace contextRef="#ctx0" brushRef="#br0" timeOffset="9816.66">17372 8544 351 0,'-7'-12'181'0,"-1"2"33"0,8 10 25 16,0 0 21-16,-5-7 15 0,5 7-46 0,0 0-40 16,0 0-35-16,0 0-38 0,0 0-35 15,0 0-27-15,0 0-20 0,0 0-17 0,0 0-16 16,0 0-8-16,0-1-7 0,3 5-2 0,-1 1 2 15,2 3-3-15,1 2-14 0,0 4-4 0,0 2-15 16,1 4-4-16,1 3 5 0,-3 3-6 0,-5-3-13 16,0-1-17-16,-2-1-7 0,-3-1-23 15,0-3-15-15,-2-3-31 0,1-1-33 0,7-13-25 16</inkml:trace>
  <inkml:trace contextRef="#ctx0" brushRef="#br0" timeOffset="10016.25">17399 8544 347 0,'14'-35'150'0,"-2"-1"34"0,0 1 24 15,0 5 22-15,-1 2 19 0,-3 8-25 0,-2 2-28 16,2 5-17-16,-8 13-28 0,0 0-31 0,0 0-27 16,3-4-23-16,-2 3-21 0,-2 7-21 0,1 6-12 15,-3 6-9-15,2 2-8 0,-2 5-7 0,3 1 6 16,0 3 2-16,-2 2 0 0,6-1 0 16,0 1-5-16,2-1-2 0,1-2-4 0,0-2-3 15,2-1-14-15,0-3-15 0,0-3-20 16,2-3-21-16,0-2-25 0,0-3-31 0,1-1-38 15,0-3-48-15,2-2-57 0</inkml:trace>
  <inkml:trace contextRef="#ctx0" brushRef="#br0" timeOffset="10331.99">17769 8565 544 0,'-10'10'144'0,"0"2"23"0,3-2 8 16,7-10 13-16,0 0 10 0,0 0-32 0,0 0-20 15,0 0-23-15,0 0-34 0,-4 9-12 16,7-7 4-16,2-2-3 0,2 1-8 0,3 1-9 16,-3-1-8-16,2 0-5 0,1 2-9 0,0 2-10 15,-1 3-13-15,-3 5-9 0,-1 3-2 0,0 1-1 16,-1 2-4-16,-1 4-4 0,1 2-5 0,-3 1 1 16,0 3-6-16,-3-2-7 0,0 2-8 0,-1-4-12 15,1 1-4-15,-2-4 0 0,-1-3-12 0,-1-2-15 16,3-3-3-16,3-14-4 0,-1 9 0 15,1-9 9-15,0 0 9 0,3 6 8 0,-2-4 22 16,5-4 29-16,0-4 18 0,2-3 19 16,4-3 8-16,4 0 10 0,3-6 8 0,3-3-3 15,2-4-8-15,-2 0-16 0,4 0-7 0,-2-2-15 16,1 0-9-16,-1 0-44 0,-2 1-41 0,-3-1-62 16,-3-1-101-16</inkml:trace>
  <inkml:trace contextRef="#ctx0" brushRef="#br0" timeOffset="10720.16">17804 8116 699 0,'-51'-4'187'0,"3"4"10"0,-5 1 6 16,0 3 11-16,2 0 12 0,0 5-96 0,3 1-41 16,-2 3-19-16,0 1-12 0,3 5-12 15,0 4-5-15,1 5-4 0,4 6-11 0,2 3-9 16,1 7-6-16,5 1-4 0,5 6-3 0,6 3 0 15,5 4 0-15,11 2-4 0,8 2-1 16,8 1-2-16,6-1-1 0,11 0 1 0,6 0 0 16,5-5 3-16,8-1-2 0,4-3-8 0,8-6 0 15,-1-2 3-15,4-7 1 0,-1-5-2 16,0-5-1-16,0-9 2 0,-2-6 0 0,1-4 7 0,-3-7 0 16,-6-5 1-16,-2-5 6 0,-3-7 15 0,-2-4 16 15,-5-5 8-15,-1-5 24 0,-4-5 17 16,-3-3 19-16,-3-3 12 0,-3-1 5 0,-2-3-3 15,-7-3 2-15,-2-3-15 0,-8-5-22 0,-4-3-20 16,-2-2-19-16,-5-1-11 0,0-1-17 0,-4 1-8 16,-5-4-14-16,-3 0 1 0,-4 0 0 0,-5 4 2 15,2 6-1-15,-2 7-6 0,-4 3-3 0,-2 5-16 16,-8 7-24-16,-2 5-36 0,-2 8-20 0,-4 5-42 16,-1 9-60-16,0 3-50 0,-4 6-67 0</inkml:trace>
  <inkml:trace contextRef="#ctx0" brushRef="#br0" timeOffset="11564.82">19055 6905 551 0,'0'0'89'16,"0"0"3"-16,0 0 8 0,0 0-1 0,-2 0 7 15,1 4-25-15,1 5-24 0,1 5-15 0,3 7 3 16,3 8 10-16,1 4-5 0,4 10 1 0,2 5 10 16,2 5-2-16,1-4-4 0,3-1 0 15,-3 4-14-15,1-3-10 0,1 2-2 0,-1-2 0 16,-1 0-16-16,0-6-11 0,-3-4-1 0,-1-6 0 15,0-3 1-15,-4-5-2 0,1-4 1 16,-4-3 1-16,-6-18-1 0,0 0 6 0,0 0 10 16,0 0 8-16,0 0 19 0,0 0 16 0,0 0 16 15,0 0 15-15,5 5 13 0,-4-6-5 0,-3-9-22 16,-5-8-22-16,-1-7-37 0,-4-7-40 0,-4-7-25 16,-4-8-22-16,-2-9-26 0,-3-8-7 0,-3 4 14 15,1 0 18-15,1 3 23 0,4 6 36 0,1 6 13 16,1 6 14-16,5 9 15 0,3 7 10 0,3 9-1 15,9 14-4-15,-8-7-2 0,8 7-13 0,-6-1-6 16,2 1-7-16,-3 2-5 0,7-2-4 0,-7 2-4 16,-3 2-6-16,-2 2-13 0,-4 2-9 15,-3 1-6-15,-4 3-2 0,1 0 4 0,-3 1 5 16,1 1 0-16,-2 2 4 0,3-2 11 0,2 0 7 16,2-2 6-16,5-3 0 0,2-3-6 15,12-6-6-15,0 0 0 0,0 0 1 0,0 0 1 16,-4 2 7-16,4-4 3 0,3-2 1 0,2-4 5 15,2-5 8-15,2-2 4 0,5-3 1 0,1-4 1 16,3-5 5-16,0-3 6 0,0 1 10 0,1-3 12 16,2 0 8-16,0 1 12 0,-3 4 16 0,0 3 10 15,-3 3 1-15,-1 4 3 0,-4 6-3 0,-10 11-9 16,0 0-9-16,0 0-11 0,0 0-19 0,0 0-10 16,0 0-11-16,7-4-16 0,0 6-2 0,1 3-7 15,-3 5 0-15,2 2-3 0,3-2-4 16,-1 3 2-16,1 0-2 0,2 1 6 0,0 0-6 15,4-2 0-15,-3-1 4 0,0 1-2 0,0-2 6 16,-1 0-3-16,2 0 0 0,-3 0-21 0,2-1-19 16,1 1-19-16,0 0-32 0,0 1-32 0,-1-3-49 15,2 0-66-15,-1 1-73 0</inkml:trace>
  <inkml:trace contextRef="#ctx0" brushRef="#br0" timeOffset="12049.38">19366 8344 412 0,'-11'-3'147'0,"5"-3"33"0,3 1 25 0,0-1 25 0,1 0 18 16,2 6-32-16,0-7-26 0,1 1-30 0,-1 6-30 15,0 0-34-15,0 0-25 0,0 0-29 0,0 0-18 16,0 0-12-16,2-1-10 0,0 3-3 0,1 1-3 16,1 1 2-16,1 4-1 0,-2 0 5 15,1 4 2-15,-1 4-3 0,1 1-2 0,0 5 1 16,0-2 3-16,-1-2-9 0,0 4-1 0,1 1-1 16,-2-3-2-16,-1 2-2 0,-1-2-2 0,1-3-21 15,-2-5-16-15,1-12-6 0,0 0-4 0,0 0-12 16,0 0-6-16,0 0-2 0,3 6 2 15,-2-4 18-15,3-1 19 0,-1-7 12 0,1-5-7 16,3-5 13-16,0-7 10 0,1-3 10 0,0-4 21 16,3-3 18-16,-4 0 5 0,4-3 21 0,-4 0 35 15,2 3 24-15,-2 1 14 0,0 6 11 0,-3 6-7 16,1 4-9-16,-5 16-2 0,0 0-15 16,0 0-22-16,2-8-23 0,-3 4-22 0,-1 8-19 15,-2 1-19-15,1 5-10 0,-1 4-8 0,0 7-6 16,3 4 1-16,0 1-1 0,1 4 3 0,4-2 1 15,2 2-8-15,1 2-13 0,3 1-18 0,0-2-19 16,0-2-27-16,3-3-29 0,-2-4-37 0,0-4-41 16,2-2-34-16,-1-2-31 0</inkml:trace>
  <inkml:trace contextRef="#ctx0" brushRef="#br0" timeOffset="12466.11">19864 8361 580 0,'-7'3'184'16,"0"2"16"-16,-3-2 10 0,10-3 15 0,0 0 9 16,0 0-58-16,0 0-43 0,0 0-39 0,0 0-22 15,0 0-11-15,-2 4-5 0,2-2-12 0,8-1-6 16,2-2-11-16,2 0-6 0,1-1-4 0,1 4-1 16,3-1-6-16,-1 1-7 0,3 1 0 0,-6 4-5 15,-2 4-4-15,-2 1-5 0,-1 2-14 0,-2 3-4 16,-2 2 2-16,-2 1-5 0,-6 2-6 0,-1 1-10 15,-5 0-12-15,2-1-13 0,-4-4-9 0,0-1-23 16,-1-3-18-16,1-1-11 0,2-4-8 16,10-9 8-16,0 0 11 0,0 0 15 0,0 0 5 15,-11 3 18-15,7-4 17 0,2-1 19 0,1-5 15 16,2 0 3-16,4-1 4 0,4-1 4 0,2 0 19 16,0-2 8-16,4 0 10 0,0 2 13 0,0 2 10 15,1-1 21-15,2 1 24 0,0 2 17 0,-1 2 14 16,-2 0 14-16,-2 2 4 0,-4 2-4 0,-1 2-7 15,-3 2-20-15,-1 2-22 0,-4 1-10 0,0 3-14 16,-2 2-16-16,-3 2-8 0,0 2-10 16,0 0-6-16,0 1-1 0,0 3-1 15,-2 1-5-15,0-1-2 0,0 0-5 0,-2 0-19 0,-2-5-19 16,1-1-17-16,-1-2-24 0,-2-2-45 0,-1-4-50 16,2-3-60-16</inkml:trace>
  <inkml:trace contextRef="#ctx0" brushRef="#br0" timeOffset="12969.91">20142 8021 758 0,'-18'-14'150'16,"0"1"13"-16,-1 0 11 0,-3 0 7 0,-2 1 1 15,-4-1-44-15,-4 0-29 0,-1 0-27 0,-2 0-9 16,-5 1-12-16,-2 0-11 0,-5 2-6 0,0 2-3 16,0 3-19-16,0 1-11 0,-1 4-8 15,1 5-4-15,-2 3 2 0,0 3 1 0,1 4-5 16,3 6 6-16,-2 4 1 0,2 9-1 0,0 7 1 16,3 7 3-16,2 3-4 0,2 5 0 0,5 5 4 15,3 7-4-15,5 4-5 0,7 1 1 0,6-2-1 16,9-3-1-16,7-5 0 0,8-3 1 0,6-4-1 15,9-3 0-15,6-7 1 0,10-5 2 0,4-3 3 16,6-5 6-16,3 0 11 0,6-4 4 16,5-3 1-16,-1-2 1 0,-1-5 4 0,1-3-1 15,-3-1-2-15,-2-6-6 0,-2-4-8 0,-2-4-2 16,-4-6 5-16,-11 1 9 0,-5-2 14 0,-3-5 19 16,-6 0 22-16,-4-1 21 0,-3-1 20 0,-6 0 15 15,-4 0 7-15,-5-6-6 0,-1 1-16 0,1-7-20 16,1-5-26-16,-3-4-31 0,1-8-32 0,1-4-16 15,-1-12-34-15,-1-7-13 0,0-6-4 0,0-5-17 16,-4-8-13-16,-3-2 10 0,-2 3 13 16,-1 2 1-16,-5 4 17 0,-3 5 8 0,-4 9 2 15,-7 3 17-15,-6 9 11 0,-5 7 0 0,-6 8-16 16,-6 8-21-16,-5 2-37 0,-5 3-17 0,-3 4-44 16,-3 2-68-16,-2 3-70 0</inkml:trace>
  <inkml:trace contextRef="#ctx0" brushRef="#br0" timeOffset="13784.9">22427 5296 186 0,'20'2'44'0,"4"-1"31"0,-5-2 17 0,1-2 16 15,0-1 11-15,1 4-6 0,0 0 0 0,0 4-5 16,0-1-22-16,1 4-29 0,-3 1-16 0,-3 2-17 16,-2 2-10-16,-3 3 0 0,-1 4 13 0,-5 3 13 15,0 2 5-15,-3 1 3 0,-4 0 11 16,-2 2 15-16,0-2 7 0,-4 1 2 0,0 1-12 15,-4-2-13-15,1-4-2 0,0-3-2 0,-3-3-11 16,3-1-15-16,1-4-7 0,1-2-3 16,9-8-9-16,0 0-10 0,0 0-6 0,0 0-5 15,0 0-3-15,0 0 2 0,0 0 0 0,-4 3 7 16,3-4 14-16,2-4 6 0,2-4 0 0,2-4 3 16,4-4 3-16,2-7-5 0,0-6 2 0,3-6-4 15,0-5-9-15,0 2-1 0,-1 0 20 0,0 0 20 16,0 3 28-16,-2 3 22 0,0 6 9 0,-3 6 7 15,-8 21 16-15,0 0 3 0,0 0-13 16,0 0-22-16,0 0-29 0,0 0-23 0,3-10-13 16,-3 7-11-16,-3 9-16 0,-1 4-5 0,-4 4-4 15,-1 2-2-15,1 4 3 0,1 5 1 0,-1 4 4 16,0 1 0-16,6-3-2 0,3 1-1 0,1-2 0 16,1-3-8-16,3-1-11 0,0-1-7 0,-1-1-2 15,2-6 1-15,2-4 2 0,2 1 0 0,2-1 2 16,3-1 10-16,-1 0 8 0,4-1-10 0,3-1-22 15,0-1-23-15,9-1-34 0,6-1-2 16,2-1-16-16,0-6-73 0,2-1-115 16</inkml:trace>
  <inkml:trace contextRef="#ctx0" brushRef="#br0" timeOffset="14752.8">23172 5582 443 0,'-15'3'98'0,"3"-1"12"0,1 1 16 0,11-3 15 16,-10 3 22-16,10-3-19 0,0 0-9 0,0 0-4 16,0 0 6-16,0 0 9 0,0 0 3 0,0 0 1 15,0 0 1-15,-3-2-1 0,1-2-6 16,2-1-9-16,2 1-8 0,-1-1-13 15,1 0-10-15,4 0-15 0,-2-1-20 0,1-1-17 16,-5 7-12-16,0 0-9 0,0 0-14 0,8-5-7 16,-8 5-10-16,0 0-3 0,0 0-4 0,0 0-3 15,5-2 2-15,-5 2-2 0,0 0 1 0,3 3-1 16,2-1-1-16,-1 4-2 0,-1 0-1 0,-1 0-12 16,-1 2-13-16,0 3-2 0,-1 2-3 0,0 1-3 15,-1 2 4-15,0-2-3 0,-3 4 1 0,-2-1 15 16,2 0 15-16,-1 1 1 0,-2 0 3 0,2-1 1 15,-1-3 4-15,1-2 2 0,0-2 1 0,5-10-1 16,0 0-1-16,0 0 4 0,0 0 1 16,0 0 1-16,0 0-2 0,0 0 0 0,0 0 3 15,0 0 0-15,0 5 1 0,2-2 2 0,2-3 6 16,0 0 4-16,2-4 6 0,1 2 11 0,3-3 8 16,-2 1 14-16,3-1 11 0,3-1 6 0,-3 2-1 15,0 0 5-15,0 3-1 0,-2-2-6 16,1 1-7-16,-10 2-12 0,0 0-11 0,0 0-7 15,0 0-5-15,0 0-11 0,0 0-3 0,9-3-7 16,-9 3 0-16,0 0-3 0,0 0-2 0,0 0-2 16,0 0-4-16,0 0-3 0,0 0-3 0,0 0-1 15,0 0-4-15,0 0-4 0,0 0 1 0,0 0-1 16,0 0-2-16,0 0 8 0,0 0-1 0,0 0 0 16,0 0 2-16,0 0 3 0,0 0-2 15,0 0 3-15,0 0 2 0,0 0-4 0,0 0 4 16,0 0-1-16,0 0 2 0,0 0 2 0,0 0 0 15,0 0 3-15,0 0-3 0,0 0 4 0,0 0 0 16,0 0 1-16,0 0-2 0,0 0-2 0,0 0-2 16,0 0-1-16,0 0 2 0,0 0-2 0,0 0-2 15,0 0 1-15,0 0 1 0,0 0 1 0,0 0 2 16,0 0 1-16,0 0 0 0,0 0-1 0,0 0 4 16,0 0-3-16,0 0-1 0,0 0 1 0,0 0-1 15,0 0-2-15,0 0 3 0,0 0 0 16,0 0-1-16,0 0 1 0,0 0 2 0,0 0-1 0,0 0 1 15,0 0-3-15,0 0-5 0,0 0-5 16,0 0-6-16,0 0-5 0,0 0-5 16,0 0-4-16,0 0-3 0,0 0-1 0,0 0-2 15,0 0 4-15,0 0-1 0,0 0 3 0,0 0 0 16,0 0 0-16,0 0 3 0,0 0-3 0,1 0 0 16,1 0 0-16,-4 1 0 0,2-1 0 0,0 0-2 15,-3 1-14-15,3-1-16 0,-5 2-16 0,1 2-26 16,-3-3-23-16,7-1-33 0,0 0-30 0,0 0-37 15,0 0-32-15</inkml:trace>
  <inkml:trace contextRef="#ctx0" brushRef="#br0" timeOffset="14953.83">23218 5736 126 0,'-10'1'30'0,"10"-1"2"0,0 0 1 16,0 0 1-16,0 0 0 0,0 0-13 0,0 0-9 15,0 0-5-15,0 0-4 0,0 0-3 0,0 0-3 16,0 0-10-16,0 0-10 0,0 0-12 0</inkml:trace>
  <inkml:trace contextRef="#ctx0" brushRef="#br0" timeOffset="17067.39">23132 5643 79 0,'-8'2'12'0,"0"0"5"0,-2 0 7 16,4 2 6-16,-3-1 9 0,0 4 9 0,9-7 3 16,0 0-1-16,-8 6-1 0,8-6-1 0,0 0-5 15,0 0-2-15,0 0-6 0,0 0-5 16,-5 3-3-16,5-3-5 0,0 0 0 0,0 0-3 16,0 0 6-16,0 0 1 0,0 0 6 15,0 0 6-15,0 0 7 0,0 0 9 0,0 0 14 16,0 0 5-16,0 0 6 0,0 0 10 0,0 0 10 15,0 0 9-15,0 0 8 0,0 0 0 0,0 0-3 16,0 0 3-16,0 0-3 0,0 0-10 0,0 0-12 16,0 0-15-16,0 0-17 0,0 0-8 0,0 0-11 15,0 0-12-15,0 0-8 0,0 0-7 0,0 0-6 16,0 0-4-16,0 0-3 0,0 0-6 0,0 0-2 16,0 0-3-16,0 0-2 0,0 0-3 15,0 0-8-15,0 0-7 0,0 0-7 0,0 0 0 16,0 0 1-16,0 0 1 0,0 0-5 0,-9 4 2 15,0-1 8-15,-3-1 0 0,-4 2-5 0,0-1-6 16,0 1-3-16,1-1-3 0,0 1 4 0,-1-1-3 16,2 1-2-16,14-4 5 0,0 0 14 0,0 0 13 15,0 0 6-15,0 0 8 0,0 0 8 0,0 0 17 16,0 0 10-16,0 0 11 0,0 0 8 0,0 0 7 16,0 0 3-16,0 0 4 0,-7 0 1 0,5 0-5 15,5-2-3-15,4 0-6 0,1-3-5 16,1-1-6-16,3 0-3 0,0-4-7 0,3-2-6 0,1 1-8 15,-5 1-2-15,1 0-6 16,-2 1-3-16,0-1-2 0,2 1 1 0,-2 1-3 16,-1 1 3-16,2 0 3 0,-4 3-5 0,0-1 3 15,-7 5-1-15,0 0-2 0,0 0-1 0,0 0-1 16,0 0-4-16,0 0 0 0,5-3 3 0,2 1-1 16,-1-1-2-16,-6 3 0 0,6-2 0 0,-6 2-1 15,6-2 3-15,-6 2-1 0,0 0 0 0,6 0-1 16,1-1 1-16,-7 1 2 0,0 0 0 0,0 0 0 15,6 0-1-15,-6 0-2 0,0 0 3 0,0 0 0 16,0 0-3-16,0 0 2 0,0 0-2 0,0 0 0 16,5 2-1-16,1 1-2 0,-6-3-2 15,0 0-1-15,4 4 2 0,0-2 0 0,2 2 0 16,-6-4 2-16,5 3 2 0,-5-3 1 0,0 0 1 16,0 0 1-16,4 6 0 0,-1-2-3 0,-3-4 3 15,0 0-1-15,0 0-2 0,0 0-3 0,0 0 2 16,2 6-6-16,-1 1 0 0,-1-1 2 0,1 1-4 15,0 0 1-15,-4 0 1 0,1 2 0 0,0 0 0 16,-2 0 3-16,-1 0 1 0,0-1 1 16,3 0 0-16,-2 0 1 0,0-1-1 0,0 1 3 15,0 0-1-15,1-1 3 0,-1 0 2 16,-1-1-4-16,5-6 1 0,-3 6 1 0,0-2 0 16,3-4-1-16,-4 7 1 0,0-2-2 0,0-1 0 15,4-4 3-15,0 0-1 0,-3 6 1 0,2-1 1 16,-4 0-2-16,1 1 0 0,0 0 0 0,1 0 1 15,-1 1-4-15,0 0 3 0,0-1 0 0,1 1-1 16,0-1 1-16,-2 0 0 0,4 0-2 0,-4 0 1 16,1-1 2-16,4-5 1 0,0 0-4 0,0 0 1 15,0 0 1-15,0 0 1 0,0 0 1 0,0 0-2 16,0 0 0-16,0 0 0 0,0 0 0 0,0 0 1 16,0 0 2-16,0 0-2 0,0 0 4 0,0 0-3 15,0 0 4-15,0 0 4 0,0 0 8 0,0 0 11 16,0 0 3-16,0 0 4 0,0 0 2 15,0 0 8-15,0 0 0 0,1 1 3 0,1-1-4 16,0-2-6-16,1 0-4 0,1 0 2 0,0-2 0 16,-4 4-5-16,0 0 5 0,3-5-7 15,2-1-5-15,-5 6-1 0,0 0-3 0,0 0-2 16,7-5-4-16,-1-1-2 0,-6 6-3 0,0 0-3 16,0 0 3-16,0 0 1 0,3-6 1 0,-3 6-2 15,5-5-1-15,-1 2 1 0,-1-3-1 0,3 1-2 16,0-2-3-16,-1 2-3 0,2-2-2 0,-1 1 1 15,-6 6-1-15,5-5-2 0,2 0-2 0,-2 1 3 16,-5 4 2-16,7-4-3 0,-1 1 3 16,-1 0-3-16,-5 3 0 0,0 0 2 0,6-1-1 15,1-1-1-15,0 1-2 0,1-2 3 0,-2 2-2 16,2 0 0-16,1 1 1 0,0-1-2 0,0 2-1 16,2 0 0-16,0 0 1 0,-2 1-1 0,2-1-2 15,-1 2-1-15,0-1-4 0,-2 1 3 0,1 0-1 16,-9-3 0-16,5 5-1 0,-5-5 0 0,4 4 2 15,-4-4 1-15,0 0-1 0,1 5-3 0,-2 1-1 16,1 0 0-16,-3 2 1 0,-1 0-1 0,0 1 2 16,-1 1-4-16,-3-1 1 0,2 2 2 15,1 0 3-15,-2-2 2 0,-1 2-1 0,-1 0 2 16,-3-2 1-16,-1 2 3 0,0-1 5 16,-2-2 1-16,1 1-1 0,-2-2 3 0,0-2-1 15,0 0 2-15,3 0-2 0,2-1 0 0,-1 0 0 16,3-2 1-16,9-2-1 0,-9 2-4 0,1 0 0 15,8-2-3-15,0 0-1 0,0 0-3 0,0 0 0 16,0 0-5-16,0 0-6 0,0 0-5 0,0 0-11 16,0 0-11-16,0 0-16 0,0 0-12 0,0 0-26 15,0 0-20-15,0 0-24 0,0 0-28 0,0 0-27 16,0 0-33-16,0-1-29 0</inkml:trace>
  <inkml:trace contextRef="#ctx0" brushRef="#br0" timeOffset="18671.68">23209 5604 101 0,'-8'-5'44'0,"2"-2"7"0,1-1 8 0,2-1 5 15,1 1 11-15,1-1 17 0,1-2-10 0,1 3-16 16,1-2-11-16,0-1-10 0,3 1-8 0,0-3-3 16,0-1-13-16,1 1-17 0,1 0-1 0,-1 2-4 15,1-2 2-15,1 1 9 0,-3 1 9 0,1 2 9 16,-6 9 10-16,0 0 12 0,0 0 8 16,0 0 11-16,0 0 8 0,5-8 6 0,-5 8 2 15,0 0-3-15,0 0-2 0,0 0-6 0,0 0-8 16,0 0-10-16,0-1-13 0,0 2-13 15,-2 2-10-15,-1 2-10 0,-3 2-7 0,-1 6-4 16,-2 6-4-16,0 4 1 0,-4 8 11 0,-2 2 14 16,2 1 12-16,-1 2 8 0,1 1 3 0,-3 1-1 15,2-2 3-15,-1-4-4 0,4-4-9 0,1-3-14 16,0-6-9-16,4-3-8 0,1-1-4 0,1-6 2 16,1-1-3-16,3-8 5 0,0 0-2 0,0 0 1 15,0 0 1-15,0 0 0 0,2 7 1 0,-2-7 2 16,0 0 3-16,0 0 2 0,0 0 10 0,0 0 8 15,0 0 13-15,0 0 13 0,3 3 14 0,0 0 5 16,2-1 11-16,1-4 9 0,1 0 5 16,0-2-4-16,2 0-6 0,1-2-9 0,4-1-10 15,-1 0-4-15,2 0-12 0,2-1-12 0,2-2-13 16,2 1-7-16,2-2-5 0,3-1-6 0,2-2-5 16,-1 0-2-16,0-1-7 0,1 0-9 15,-6 2-2-15,-1-1-9 0,-2 2-14 0,-6 2-19 16,-1 0-22-16,-12 10-29 0,0 0-16 0,0 0-18 15,0 0-16-15,6-8-12 0,-4-1-36 0,-4 1-69 16,-2 1 10-16,-4 1 11 0,-1-1 14 0,-1 0 19 16,-3 1 18-16,-1-3 19 0,-3 1 51 0,3 0 95 15,-3 2 26-15,1-1 36 0,-1 0 34 16,1 0 27-16,2-1 26 0,1-1 26 0,0 0 21 16,3 0 18-16,3-2 12 0,-2 0 7 0,2-5 7 15,3 1 3-15,1 3 6 0,0-3 0 0,2 2 2 16,-1 0-5-16,0 4-10 0,2 9-17 0,0 0-22 15,0 0-26-15,0 0-29 0,0 0-27 0,0 0-31 16,-2-5-20-16,1 3-22 0,0 3-17 0,1 8-19 16,0 4 1-16,1 7-2 0,2 6 2 0,1 7 4 15,1 6 4-15,3 3 5 0,0-1 5 0,1 1 13 16,0 2-1-16,2-3 1 0,-3-1 0 16,1-5-11-16,-3-3-6 0,0-3-2 15,-1-5-15-15,-2-5-22 0,0-2-21 0,-1-3-13 16,1-3-14-16,-3-11 4 0,0 0-10 0,0 0-8 15,0 0-2-15,0 0 9 0,0 0 7 0,0 0 1 16,4 3 5-16,2-3-2 0,0-5-34 0,1-7-42 16,2-8-42-16</inkml:trace>
  <inkml:trace contextRef="#ctx0" brushRef="#br0" timeOffset="19148.74">23450 4882 394 0,'-22'-19'104'15,"-3"5"8"-15,-2 3 17 0,1 0 25 0,-1 1 24 0,4 1-41 16,-2 0-19-16,-1-3-12 0,-1 0-6 16,0 0-2-16,-2 1-15 0,-1 0-16 0,-1 1-21 15,-2-1-12-15,0 2-2 0,-2 0-6 0,-1 1 0 16,-2 3-5-16,-2 3-4 0,2 3-10 0,-2 4-4 16,0 3-3-16,-1 6-1 0,-2 5 2 15,-5 6 3-15,1 8 3 0,-3 0 3 0,0 6 4 16,0 4 3-16,0 4-3 0,2 1 3 0,3 2-1 15,5 3-5-15,4 3-4 0,6 4 0 0,4 0-5 16,7 4-2-16,8-1 0 0,5 2-3 0,6 1 1 16,8 2-3-16,5-1 3 0,9-1-1 0,7-4 5 15,6-6 2-15,5-3 7 0,9-3 12 16,1-5 1-16,6-3 19 0,3-6 3 0,2-4 1 0,-1-6 2 16,2-5-5-16,1-4-3 0,-1-4-10 15,0-4-1-15,-3-5-14 0,-1-4-6 0,-3-6 0 16,-3-2-3-16,-1-3 4 0,-2-4-4 0,-4-4 3 15,-2-4 11-15,-4-5-2 0,-2-4-4 0,-2-4 2 16,-1-5-2-16,0-6 0 0,-3-5 0 0,-6-5-3 16,1-4-14-16,-1-7 4 0,-2-2 6 0,-6-5 8 15,0-1 4-15,-4 1 12 0,-3-1 8 0,-3 3 6 16,-5 3 11-16,-2 3 19 0,-3 8 16 16,-2 9-1-16,-3 7-5 0,-1 4-14 15,-1 4-10-15,-10 0-17 0,-2 5-25 0,-4 3-25 0,-3 2-36 16,-5 1-30-16,-6 1-29 0,-1-1-26 15,-6 3-47-15,-2 5-43 0,-5 6-36 0,-1 6-63 16,0 7-63-16</inkml:trace>
  <inkml:trace contextRef="#ctx0" brushRef="#br0" timeOffset="20015.52">22517 7080 259 0,'-15'35'60'0,"-2"6"26"0,-2 3 18 15,0 3 20-15,-1 1 14 0,0 2 16 0,-2-1-12 16,-1-2-16-16,3-5-23 0,2-4-25 16,2-7-20-16,2-6-17 0,3-6-14 0,11-19-12 0,0 0 6 15,0 0 13-15,0 0 13 0,0 0 11 0,-5 9 9 16,5-7 5-16,2-5 1 0,6-5 1 0,1-6-13 16,2-2-13-16,4-5-9 0,0-4-10 0,4-7-8 15,2-2-4-15,-3-4 1 0,2-6 2 16,1-3 10-16,1 0 2 0,1-3 6 0,1 0 6 0,-4 2 10 15,-1 6 10-15,-2 4 5 0,-3 6 2 16,-3 9-3-16,-1 6-5 0,-10 17-5 0,0 0-4 16,0 0-10-16,0 0-17 0,0 0-16 15,0 0-14-15,0 0-11 0,0 0-14 0,0 0-12 16,2-11-15-16,-2 4-13 0,-3 5-1 0,-4 2-3 16,-1 1-13-16,-2 1-6 0,-3 2-4 0,-2-3-16 15,-3 0 5-15,-1-1 2 0,3 0 1 16,-2 0 8-16,-1 0 20 0,0 0 6 0,0 1 14 0,0 1 22 15,4-1 9-15,0 0 9 0,5 2 5 16,10-3 0-16,0 0-1 0,0 0 5 0,0 0 6 0,0 0 3 16,0 0 4-16,0 0 2 0,-3-1 5 15,4-1 14-15,3 1 16 0,4-2 15 0,5-1 13 16,2-1 13-16,5-1 10 0,1 0 8 0,4-1 9 16,2-1-3-16,-3 1-3 0,0 0-4 0,-3 0-6 15,0 0-4-15,-1 0-4 0,-3 1 6 0,-3 1-5 16,-2 0 2-16,-12 5 1 0,0 0-2 0,0 0 0 15,0 0-6-15,0 0-6 0,0 0-13 0,0 0-5 16,0 0-12-16,0 0-12 0,0 0-6 0,0 0-12 16,0 0-6-16,9 1-7 0,-1 0-9 0,-5 4-14 15,2 4 1-15,0 6-2 16,1 1-3-16,3 4 2 0,-1 2 3 0,3 4 2 16,1 0 5-16,0 0 11 0,1-1-8 0,1-2-9 15,-3-4-15-15,-1-4-23 0,-1 0-22 0,-3-3-30 16,0-1-27-16,-6-11-37 0,5 7-37 0,0 0-47 15,-2-2-45-15,1 0-63 0</inkml:trace>
  <inkml:trace contextRef="#ctx0" brushRef="#br0" timeOffset="20515.25">21926 8411 628 0,'-8'-7'173'0,"8"7"16"15,0 0 9-15,0 0 8 0,0 0 4 16,0 0-64-16,0 0-50 0,0-5-36 0,-2 2-28 15,4 3-11-15,6 0-9 0,3 1-5 0,4 4-4 16,-1-1 2-16,1 2 2 0,0 2 2 0,-1 3 1 16,-5 0-3-16,1 0 1 0,0 2-2 0,-3 1-4 15,-5 1-7-15,0 0-6 0,-5 2-6 16,0-2-3-16,0 1-15 0,-2-1-21 0,-1-2-19 16,-1-2-21-16,-3 0-20 0,0-3-11 0,10-8-7 15,0 0-5-15,0 0-9 0,-6 3 12 0,1-6 20 16,2-2 24-16,3-5 44 0,0-3 17 0,4-5 18 15,0-3 19-15,2-4 39 0,5-3 21 0,0-3 41 16,-2 0 26-16,2 1-8 0,-2 1 24 0,0 3 5 16,0 2 0-16,-4 4-5 0,1 5-8 0,-6 15-35 15,0 0-27-15,0 0-14 0,0 0-22 0,2-6-18 16,-1 7-9-16,-1 6-10 0,0 10-6 16,-1 4-6-16,-2 6 0 0,2 4 1 0,0 2 0 15,2 4 3-15,-1 0-11 0,5-5-27 16,1 0-32-16,-2-4-24 0,3-7-29 0,0-3-29 15,-1-2-30-15,2-6-26 0,1-3-32 0</inkml:trace>
  <inkml:trace contextRef="#ctx0" brushRef="#br0" timeOffset="20764.98">22423 8442 499 0,'-9'3'74'0,"-2"4"17"0,-2 4 18 16,-1 3 11-16,-1 1 7 0,1 1-29 0,1 1-19 15,7-4-11-15,2 0-16 0,0 0-16 0,3-2-19 16,1-1-13-16,0-2-5 0,3-1-2 16,0-2-2-16,-3-5 0 0,4 5 2 0,1-2-1 15,3-1-1-15,0 1 5 0,0-3-2 0,1 0 2 16,2 0 1-16,-2 1 6 0,0-1 10 0,1 2 11 16,-10-2 9-16,0 0 1 0,5 4 0 0,-1-1 2 15,-3 1 1-15,-1 0-8 0,-3 0-12 0,1 0-18 16,-5 1-20-16,-1 0-23 0,-1 0-24 0,0 1-29 15,-4-2-29-15,3 0-36 0</inkml:trace>
  <inkml:trace contextRef="#ctx0" brushRef="#br0" timeOffset="20931.97">22352 8505 476 0,'9'-6'196'0,"0"1"32"15,2 0 22-15,0 0 13 0,-1 2 12 0,1 0-62 16,0-1-49-16,-1 3-48 0,0-2-39 0,0 1-50 16,-2-1-51-16,3 1-47 0,-1-2-58 0,0 1-53 15,3-2-57-15</inkml:trace>
  <inkml:trace contextRef="#ctx0" brushRef="#br0" timeOffset="21170.85">22385 8372 252 0,'-9'1'101'15,"9"-1"19"-15,0 0 10 0,0 0 7 16,0 0 6-16,0 0-30 0,0 0-24 0,0 0-18 16,0 0-23-16,-3-1-17 0,6-1-8 15,2-1-6-15,6 0-7 0,3-1-5 0,3 1-2 16,1-3 2-16,1 1 3 0,4 0 8 0,1-1 11 0,-6 3 4 15,-1-2 1-15,-3 1 2 0,0-1 0 16,-3 1-4-16,-3 0-19 0,-8 4-41 0,0 0-53 16,0 0-56-16,0 0-53 0</inkml:trace>
  <inkml:trace contextRef="#ctx0" brushRef="#br0" timeOffset="21632.37">22442 7999 645 0,'-26'-16'190'0,"-1"0"4"0,-1-1 14 15,0 1 25-15,2 1 17 0,2 0-67 0,1 0-43 16,-1 1-27-16,1-1-11 0,3 3-3 0,-3 1-14 16,1 2-26-16,0 1-18 0,0 1-17 0,-8 2-11 15,-1 4-6-15,-1 2-8 0,-3 3-4 16,-2 5 1-16,0 6-2 0,-1 3-3 0,-1 8-3 15,-1 8 2-15,2 8-5 0,4 6 2 0,5 6 2 16,2 6-1-16,3 7 2 0,5 1 3 0,3 1-4 16,6 2 0-16,8-3 4 0,7-4 0 0,7-6-2 15,10-2-1-15,4-6 1 0,8-5 1 0,11-5 7 16,7-4-2-16,5-5 2 0,3-3-1 16,6-4 4-16,2-1 2 0,3-6 0 0,-2-3-1 15,-1-3 1-15,-3-5 2 0,-5-3-2 0,-6-6 9 16,-6-2 4-16,-6-6 8 0,-5-2 11 0,-5-5 9 15,-3-2 3-15,-5-5 9 0,-1-4 6 0,-3-4-9 16,-4-5-7-16,-2-3-12 0,1-4-14 0,-2-8-20 16,-4-5-39-16,0-5-6 0,-3-11-19 0,-5-4-4 15,-2-2 6-15,-5-2 9 0,-4 0 10 0,-4 2 18 16,-5 4 45-16,-3 5 7 0,-5 6 12 16,-6 6 2-16,-5 12-3 0,-4 9-13 0,-4 6-26 15,-4 10-25-15,-2 4-26 0,0 6-35 16,-2 4-30-16,-2 6-47 0,1 4-55 0,5 3-73 15</inkml:trace>
  <inkml:trace contextRef="#ctx0" brushRef="#br0" timeOffset="22432.25">23922 6750 524 0,'-9'-10'134'0,"2"2"12"0,7 8 14 0,-2-9 18 0,2 9 9 15,0 0-53-15,0 0-53 0,0 0 5 0,0 0-14 16,0 0-13-16,0 0-13 0,0 0-24 16,0 0-13-16,-2 2-7 0,4 5 20 0,7 8-32 15,0 6 3-15,3 7-2 0,5 9 2 0,2 5 12 16,2 7 6-16,1 7-1 0,-2 9-2 0,4-4 2 16,-1 1-2-16,-3-2 5 0,-2-1-2 15,1-3-5-15,-4-4 0 0,-1-5-2 0,-1-6 0 16,0-7 2-16,-3-9-2 0,-1-3 1 0,-2-6-1 15,2-6 2-15,-9-10-1 0,0 0 7 0,0 0 7 16,7 4 5-16,-3-6 3 0,1-2 3 0,-1-2 4 16,-2-1-1-16,-1-2-2 0,-1-1-26 0,-1-4-16 15,-1-7-34-15,-3-5-6 0,-2-6-13 0,-1-6-4 16,-3-8-4-16,-2-4 2 0,-3-7 25 0,0-2 21 16,-3-2 40-16,1 0 6 0,-3 5 17 15,2 4 14-15,0 10 19 0,0 6 6 0,-2 8-1 0,4 6-15 16,-2 6-13-16,1 4-5 0,-3 7-8 15,-2 4-15-15,2 4-18 0,-3 2-10 0,-2 1-1 16,1 0 0-16,0 4 1 0,1-2-9 16,-1 2 2-16,2 0-5 0,5 0-3 0,4-2-9 15,3 0-10-15,11-8-1 0,0 0 1 0,0 0 4 16,0 0-6-16,0 0 2 0,0 0 5 0,-4 2 10 16,4-1 9-16,3-1 2 0,0-4 9 0,6-2 27 15,3-2 28-15,5-3 17 0,0-3 20 0,1-1 17 16,3-6 23-16,-2 1 19 0,3-6-1 0,4-2-11 15,0-2-14-15,0-2-12 0,-2 1-15 0,-3 3-10 16,-1 2-16-16,-3 3-9 0,-1 1-7 16,-6 7-11-16,-10 15-5 0,0 0-3 0,0 0-5 15,0 0-9-15,0 0-10 0,0 0-10 0,0 0-11 16,0 0-13-16,7-7-14 0,0 6-6 0,-1 9 2 16,1 7 1-16,4 4 3 0,1 4 3 0,3 4 8 15,4 3 15-15,4 3 11 0,4 2 5 0,1 0-1 16,4-1 1-16,0 0-2 0,0-4 4 0,-1-1-3 15,3-3-2-15,-7-2 2 0,0-5 0 16,-4-2-5-16,-3-2-17 0,-4-3-19 0,-1-3-35 16,-3-2-25-16,-4-4-36 0,1 0-47 0,-9-3-59 15,7 3-70-15</inkml:trace>
  <inkml:trace contextRef="#ctx0" brushRef="#br0" timeOffset="22949.53">24636 8035 692 0,'-10'-8'154'15,"0"-2"24"-15,3-1 23 0,2 2 27 0,2 3 22 16,2-1-29-16,1 7-22 0,0 0-26 0,2-7-25 16,0 2-23-16,1 0-23 0,-3 5-29 0,4-4-24 15,0 1-21-15,2 0-18 0,2 4-12 16,1 1-3-16,0-2-4 0,5 3 1 0,-2 1-1 16,1 0 2-16,-2 1-4 0,1 2-2 0,-3 1-8 15,0 0-13-15,-1-1-6 0,-3 2-2 0,-2 3-1 16,-3 1-5-16,-3-1-14 0,-1 0-1 15,0 1-4-15,-1 0-6 0,2-2-9 0,-1-3-12 0,4-8-12 16,0 0 0-16,0 0 17 0,0 0 4 0,0 0 13 16,0 0 21-16,-3 3 11 0,2-3 20 15,2-4 29-15,0-4 23 0,1-4 1 0,0-2 13 16,2-3 21-16,2-4 16 0,0-2 33 0,-1 1 25 16,1 4 6-16,-1 1 5 0,-1 0 22 0,-2 5 6 15,2 0-6-15,-4 12-10 0,0 0-21 0,0 0-27 16,0 0-20-16,0 0-20 0,0 0-26 0,0 0-20 15,0 0-21-15,1-4-17 0,-1 3-22 0,-1 2-18 16,0 3-30-16,0 5-13 0,2 2 0 0,1 3-14 16,2 4-15-16,2-1-24 0,-1 6-22 0,6-7-18 15,1 2-4-15,1 0-32 0,1 0-49 16,3-3-35-16</inkml:trace>
  <inkml:trace contextRef="#ctx0" brushRef="#br0" timeOffset="23266.55">25206 7876 535 0,'-11'2'88'0,"0"4"18"0,-5 6 18 15,1 3 21-15,-2 6 14 0,-1 1-26 0,3 2-21 16,2 1-14-16,-2 4-13 0,5-2-18 0,1 1-17 16,-1 0-19-16,4-3-15 0,2 0-15 0,2-4-4 15,4 1-1-15,1-1-6 0,1-2 0 0,4-6-3 16,2 1 1-16,1-3-3 0,2-1 0 0,1-3 2 15,0 0 3-15,2-3 6 0,-1 0-1 0,1-3 7 16,-1-1 15-16,0-1 16 0,-6-1 15 16,2-2 18-16,-3 1 19 0,-8 3 19 0,0 0 19 15,5-6 7-15,-5 6-9 0,0 0-12 0,0-3-10 16,0 1-18-16,-5 0-25 0,-2 1-25 0,-2-1-29 16,-2 2-33-16,-2 1-12 0,-4 1-3 15,-1-1-19-15,-1 4-10 0,2 0-4 0,0-2-8 16,-1 1-19-16,2 0-14 0,2-1-33 0,14-3-43 15,0 0-29-15,0 0-35 0</inkml:trace>
  <inkml:trace contextRef="#ctx0" brushRef="#br0" timeOffset="23700.45">25330 7348 537 0,'-14'-21'176'0,"-4"7"14"0,1 2 9 0,1 1 11 0,0 4 3 16,-3-4-87-16,2 3-44 0,-5 0-25 0,-1-1-21 15,-3 1-9-15,-4 3-10 0,-6 1-10 0,-2 4-4 16,-6 2 0-16,-3 5-3 0,-1 5 6 0,-4 2 1 16,-1 6 0-16,-3 7-2 0,-1 5 0 15,6 5 2-15,1 6 0 0,3 4 1 0,3 1-6 16,5 5 2-16,6 2-4 0,6 2 2 15,7 2 2-15,8 1-6 0,7 1 4 0,7-1-4 16,9 2 2-16,10-2-3 0,6 1 5 0,8-3 0 16,7-1 0-16,5-5 1 0,3-4-2 0,8-3 5 15,6-6 1-15,5-6 0 0,1-7-1 0,-1-4-2 16,-2-7 0-16,-2-7 6 0,-3-6 0 0,-1-3 1 16,-5-6 13-16,-8-3 26 0,-6-5 19 15,-9-6 13-15,-4-2 12 0,-5-2 22 0,-4-1 21 16,-4 1 30-16,-5 0 8 0,-3-2-17 0,-3-7-35 15,-1-6-11-15,-2-4-14 0,-2-4-23 0,-4-6-26 16,-4-5-32-16,-2-4-21 0,-2-5-6 0,-4-2 13 16,0 1-6-16,-3 3-3 0,-5 7-12 0,-2 6-6 15,-5 6-23-15,-3 7-47 0,-7 7-46 0,-5 8-51 16,-9 6-43-16,-3 5-33 0,-7 8-72 0</inkml:trace>
  <inkml:trace contextRef="#ctx0" brushRef="#br0" timeOffset="24792.57">15819 11084 320 0,'-8'-9'111'0,"3"2"29"16,5 7 19-16,0 0 19 0,0 0 15 15,-6-7-33-15,6 7-20 0,0 0-7 0,0 0-9 16,0 0-18-16,0 0-14 0,0 0-8 0,0 0-9 15,0 0-6-15,0 0-6 0,0 0-13 0,0 0-12 16,0 0-12-16,0 0-10 0,0 0-10 0,0 0-7 16,-2 1-8-16,0 5-2 0,3 5 1 0,1 3 0 15,0 4 2-15,1 2 1 0,2 5 0 0,2 4 1 16,1 5 5-16,3 4-2 16,1-4 1-16,0 1 1 0,3-1 1 0,2-2 1 15,2-1-1-15,3-1 3 0,2-5-4 0,-2-2 1 0,1-5-2 16,-2-3 1-16,0-2-2 0,1-7 0 0,-4-2 8 15,0-2 5-15,-3-1 18 0,-3-2 16 16,-1-1 21-16,-4 0 18 0,-7 2 20 0,9-4 19 16,-3 0 14-16,-1-4 9 0,2-2-10 0,-2-4-14 15,4-6-19-15,-1-4-17 0,2-7-21 0,1-6-25 16,1-5-16-16,0-3-19 0,0 1-1 0,0 1 0 16,-2 4 2-16,-4 4 18 0,-1 6 14 0,-3 5 17 15,-1 6 6-15,-1 18 7 0,-2-10-5 0,2 10-1 16,-5-4-9-16,-2 2-22 0,3 2-20 0,-3 1-21 15,0 2-23-15,2-1-24 0,5-2-23 0,-8 1-31 16,8-1-26-16,0 0-26 0,0 0-40 0,-5 1-42 16,-1 2-41-16,6-3-47 0,0 0-64 15</inkml:trace>
  <inkml:trace contextRef="#ctx0" brushRef="#br0" timeOffset="25182.78">17115 10274 774 0,'-9'-3'149'0,"2"1"5"0,-2 0 10 0,4 2 3 15,-4 3 4-15,1 1-61 0,-1 2-42 0,-6 4-28 16,-2 2-18-16,-4 7-3 0,-3 5-11 15,-5 6-2-15,1 9-1 0,-4 6 28 0,-2 4-2 16,1 7 2-16,-1 7 3 0,7 5 0 0,1 3-1 16,6 1 2-16,3-2-7 0,6 1-29 0,6-2 0 15,4 2 8-15,6-1-2 0,5-3-3 0,6-5 2 16,5-5-2-16,3-4 3 0,3-3 2 0,5-3 2 16,2-2 3-16,7-6 19 0,-2-5 8 0,-2 0 8 15,2-3 6-15,1-4 8 0,-5-2 6 16,-1-2 3-16,-1-3-1 0,-3-4-9 0,-7-2 6 15,-5-3-2-15,-2-1 4 0,-4-6-8 16,-12-4-6-16,0 0-5 0,0 0-7 0,0 0-14 16,0 0-19-16,0 0-23 0,0 0-27 0,0 0-29 15,10 0-35-15,-3-4-37 0,-2-8-117 0</inkml:trace>
  <inkml:trace contextRef="#ctx0" brushRef="#br0" timeOffset="28999.46">19855 10397 878 0,'-14'-27'207'0,"4"7"25"0,1 5 20 16,1 4 20-16,8 11 15 0,-2-6-79 0,3 3-47 0,2 4-42 15,9 2-28-15,4 6-23 0,8 5-17 16,9 7-21-16,8 6-19 0,5 7-7 0,9 9-4 16,3 7 3-16,5 10-1 0,5 8-4 0,-3 3-2 15,-4 1 0-15,-10-1 2 0,-9 1 1 0,-10 0-2 16,-9-1 1-16,-12-1-1 0,-8-4 4 0,-9-2 3 15,-6-6 3-15,-5 0 3 0,-6-3 6 0,2-2 6 16,-4-4 5-16,1-2 1 0,-3-2 1 0,2-4 1 16,0-3-1-16,1-4 0 0,0-3-7 0,3-5-6 15,4-4-4-15,2-3-2 0,3-4-1 0,1-1-5 16,11-14 0-16,0 0 2 0,0 0-2 16,0 0 4-16,0 0-6 0,0 0-12 0,0 0-14 15,0 0-20-15,0 0-31 0,0 0-32 0,0 0-25 16,0 0-33-16,0 0-36 0,-11 4-24 0,4-7-55 15</inkml:trace>
  <inkml:trace contextRef="#ctx0" brushRef="#br0" timeOffset="64815.91">17330 11064 380 0,'-4'-6'90'0,"4"6"18"0,0 0 15 0,0 0 14 16,0 0 14-16,0 0-17 0,0 0-13 0,0 0-15 15,0 0-16-15,0 0-15 0,0 0-11 0,0 0-12 16,0 0-12-16,4 0-13 0,2 3-12 0,3 2-4 16,-1 1-2-16,7 3-1 0,1 2-5 15,5 2-1-15,4 3-2 0,-1 2-2 0,-4-3 1 16,0 4 0-16,1 0 1 0,-3 2 1 0,2 1-1 16,-4 3 0-16,0-1-1 0,-4 2 5 0,-2-1 0 15,-3 1 2-15,-3 2-2 0,-1-2-1 16,-3-1 1-16,-4-1 0 0,0 0 5 0,-4-2-5 15,-3-1 2-15,-1-1-1 0,1-1 1 0,-4-3 0 16,3-2 1-16,-1-3-1 0,4-1-4 0,9-10 3 16,0 0-1-16,0 0-1 0,0 0-2 0,0 0 1 15,-6 1 3-15,3-1 8 0,2-4-2 0,1-3 2 16,2-4-2-16,0-5 2 0,5-5 2 0,1-6-1 16,1-2 6-16,0-7 0 0,1 2 4 15,-2-7-3-15,5-2 3 0,0-2 0 0,3 0-1 0,2 2 0 16,0 4-3-16,-3 3 5 0,2 5 13 0,-4 6 15 15,0 7 9-15,-3 5 10 0,-10 13 11 16,0 0 14-16,0 0 6 0,0 0-6 0,0 0-10 16,3-7-10-16,-1 6-7 0,-5 2-11 15,-1 5-15-15,-3-2-14 0,0 4-15 0,-3-1-9 16,2 1-11-16,-3 2-4 0,-1 4-3 0,3 1-2 16,-1 4 3-16,1 4 0 0,0 2-6 0,1 2 4 15,0 2 4-15,2 6 1 0,3 2-2 0,3 0 0 16,1-2-3-16,2-3-4 0,5-2 3 0,0-3-4 15,5 2 1-15,2-1 3 0,1-4-3 0,1-4 0 16,0-4 4-16,2 0 4 0,0-3 0 0,0 1-6 16,2-5-11-16,0-2-21 0,-4-6-18 15,3-1-31-15,3-3-50 0,3-4-57 0,2-4-93 16</inkml:trace>
  <inkml:trace contextRef="#ctx0" brushRef="#br0" timeOffset="65266.84">17945 11601 487 0,'-13'2'175'0,"13"-2"29"0,0 0 22 0,0 0 21 15,0 0 20-15,0 0-39 0,0 0-30 16,0 0-26-16,0 0-12 0,-6 0-20 0,3-1-18 15,1-3-16-15,3-1-17 0,0 0-23 0,4-1-13 16,2 0-14-16,3-2-15 0,1 2-10 0,0-1-5 16,2 2-5-16,1 0-4 0,3 0-4 0,1 2 0 15,2 0-3-15,-1 1-6 0,-1 2-1 0,-3 0-3 16,-2 0-3-16,0 2-1 0,-4 3-2 0,-2-1-10 16,-7-4-2-16,4 7 0 0,-1 3-3 0,-3 0 1 15,-1 2 1-15,-1 2-2 0,0 4 1 16,-1 2 11-16,-2 2 7 0,-1 3 4 0,-2 6 5 15,0-2 4-15,-1 3 6 0,-2 0 4 0,-1 1 5 16,-1-2 3-16,0-2 1 0,1-2 0 0,4-2-2 16,-2-7-2-16,4-4-3 0,-1-3-1 0,7-11-2 15,0 0-1-15,0 0 0 0,0 8 7 0,0-8 8 16,3 5 7-16,0-2 0 0,3-3-1 16,-1-2 2-16,3 1 0 0,-2-2-5 0,2-1-3 15,-1 1-3-15,6-2-4 0,-3 2 3 0,1-2 7 16,1 1-5-16,2-2-2 0,5-2-22 0,2-1-36 15,4-1-62-15,5-3-80 0,4-5-117 0</inkml:trace>
  <inkml:trace contextRef="#ctx0" brushRef="#br0" timeOffset="65566.58">18705 11750 556 0,'-6'-1'84'0,"-1"-1"20"16,4-4 21-16,2-1 23 0,2 0 36 0,-1 7-6 16,0 0-2-16,0 0-18 0,0 0-7 0,0 0-9 15,0 0-12-15,0 0-15 0,0 0-28 0,0 0-13 16,0 0-3-16,0 0 5 0,0 0-1 0,0 0-1 16,0 0-2-16,0 0-3 0,0 0-3 15,0 0-1-15,0 0-8 0,-1-3-6 0,-1 5-9 16,1 1-8-16,-1 1-8 0,-3 4-9 15,0 1-9-15,1 1-8 0,-2 3-1 0,-1 2-2 16,0 2-1-16,1-1-3 0,2 0 1 0,-2 2-4 16,2 0-19-16,-2 1-27 0,-1-1-35 15,-3 0-50-15,-1-2-57 0,-2 1-66 0,-1-3-87 0</inkml:trace>
  <inkml:trace contextRef="#ctx0" brushRef="#br0" timeOffset="66332.92">18978 11196 309 0,'-6'-6'85'0,"2"1"16"16,-1 1 14-16,5 4 21 0,0 0 17 0,-6-6-8 15,6 6 12-15,0 0 3 0,0 0-11 0,0 0-12 16,-3-4-10-16,3 4-11 0,1-4-11 0,3 0-16 16,0-1-24-16,3 0-16 0,3-1-4 15,4 0-8-15,1-2-3 0,4 0-8 0,3 1-8 0,-3 0-5 16,1 0-9-16,2 0-5 0,1 3-6 15,0 1 3-15,1 3-1 0,-4 2-2 0,1 3-1 16,-2 2-4-16,-2 2-4 0,0 4-4 0,-2 2-3 16,-1 1 1-16,-2 2-1 0,-2 4 0 0,-3 1 6 15,-4 2 2-15,-2 3 6 0,-1 1 6 0,-3 1 6 16,-2 0 0-16,-5-1-2 0,1-1 2 16,0-4-2-16,-2-2 2 0,1-4-1 0,1-4-2 15,1-3-2-15,8-11 1 0,0 0 0 0,0 0-9 16,0 0-10-16,0 0-10 0,-5 2-8 15,0-4-6-15,3-3-5 0,4-3-1 0,1-8-121 16,0-2 28-16,4-6 2 0,0-3 15 0,3-6 11 16,2-5 6-16,-1-2 16 0,4-3 4 0,3-5 130 15,1-4-6-15,0 1 26 0,4-2 1 0,-2 4 6 16,0 4 10-16,-1 6 17 0,-4 7 15 0,-2 6 6 16,-5 6-6-16,-9 20-18 0,0 0-3 0,0 0-11 15,4-12-11-15,-4 11-29 0,-2 11-21 0,-4 9-12 16,-5 7-7-16,-3 4 0 0,-1 5-1 0,-3 3 3 15,1 3 2-15,-1 4 2 0,5 0 0 0,-1-2-1 16,3 1 1-16,0-3-2 0,3-2-2 16,2-4 1-16,5-2-1 0,1-1 1 0,3-1 2 15,3-1 0-15,3-3-14 0,1-2-34 0,-1-4-42 16,5 0-37-16,0-3-30 0,4-1-63 16</inkml:trace>
  <inkml:trace contextRef="#ctx0" brushRef="#br0" timeOffset="66600.64">19940 11234 531 0,'-1'-3'97'0,"-5"8"26"0,-1 4 43 16,-5 5 31-16,-4 2 6 0,1 2-41 0,-1 2-18 16,-1 1-6-16,7-2-2 0,-1 2-23 0,-3 2-41 15,0 1-28-15,-2 2-7 0,-2 3-7 16,0-3-9-16,1 0-4 0,-2-2-9 0,3-2-2 15,0-3-5-15,1-2-6 0,4-2-4 0,4-2-5 16,7-13-7-16,-4 8-4 0,4-8-2 0,0 0-4 16,1 2 1-16,2 0 0 0,1 0 2 0,1-2 2 15,3 0 7-15,-1 0 4 0,2-3 4 0,2 0 6 16,3-3 0-16,-1-1 1 0,0-1-9 0,3 0-18 16,1-2-10-16,-1-2-35 0,3-3-54 15,-3-2-43-15,0-1-52 0</inkml:trace>
  <inkml:trace contextRef="#ctx0" brushRef="#br0" timeOffset="66784.17">19891 11303 853 0,'0'0'148'0,"-7"-6"20"0,1 2 20 0,6 4 16 15,-6-1 8-15,1 4-43 0,2 1-21 0,-2 4-28 16,1 0-23-16,0 1 1 0,1 4-1 0,2 1-12 16,-1 3 4-16,3 3 5 0,0 4-4 0,0 1-1 15,3 4 0-15,0 3-16 0,3 3-20 0,-3 3 2 16,3 2-11-16,0 2-17 0,0-1-13 0,1-1-1 15,-3 0-6-15,3 0-27 0,-2-4-38 0,0-1-43 16,-3-5-41-16,0-3-53 0,-2-5-68 16,-3-4-76-16</inkml:trace>
  <inkml:trace contextRef="#ctx0" brushRef="#br1" timeOffset="76248.95">17079 12847 148 0,'0'-9'82'0,"0"1"14"0,0 2 25 15,0-1 18-15,0 7 21 0,0 0-4 0,-1-8-7 16,1 8 1-16,0 0-7 0,0 0-1 0,0 0-17 16,0 0-7-16,0 0-16 0,0 0-11 15,0 0-7-15,0 0-15 0,0 0-12 0,0 0-11 16,0 0-10-16,0 0-9 0,0 0-6 0,0 0-8 15,-4-1-5-15,1 0-4 0,0 1-2 0,3 0-4 16,0 0 2-16,0 0-1 0,0 0 0 0,-3 1 2 16,-1 3-2-16,4-4-1 0,0 0 2 0,0 0 2 15,0 0-1-15,0 0 2 0,0 0-1 0,0 0-3 16,0 0 2-16,0 0 2 0,0 0 4 0,0 0 5 16,0 0 6-16,0 0 5 0,0 0 7 0,0 0 6 15,0 0 3-15,0 0 0 0,0 0-1 0,0 0-4 16,0 0-7-16,0 0-4 0,0 0-6 0,0 0-7 15,0 0 0-15,0 0-4 0,0 0-4 16,0 0 0-16,0 0-1 0,0 0-1 0,0 0-4 16,0 0 1-16,0 0-5 0,0 0-1 0,0 0-7 15,0 0 7-15,0 0-7 0,0 0 0 0,0 0 1 16,0 0-11-16,0 0-3 0,0 0-14 16,0 0-11-16,0 0-24 0,0 0-12 0,0 0-30 15,-4-2-30-15,4 2-26 0,0 0-30 0,0 0-27 16,0 0-30-16</inkml:trace>
  <inkml:trace contextRef="#ctx0" brushRef="#br1" timeOffset="77540.39">17875 10770 101 0,'-19'10'35'0,"3"-2"11"15,5-1 7-15,11-7 10 0,0 0 10 0,0 0 6 16,0 0 15-16,0 0-2 0,0 0 11 0,-3 3-3 16,2-1 5-16,4-3 11 0,3-2 1 0,2 1 2 15,1-3 0-15,2 1 11 0,2-3 3 0,6 0 7 16,3-4 3-16,-3 0-10 0,2-1-7 0,3-2-15 16,3-2-17-16,0-2-22 0,3 1-20 0,2-2-12 15,0-2-18-15,-1 0-10 0,-3 3-5 16,-1-1-6-16,1-1-6 0,-1 4-14 0,-2 1-20 15,-1-1-25-15,-3 0-17 0,-3 5-15 0,-2 1-23 16,-5 2-25-16,-2-1-20 0,-9 9-20 0,0 0-11 16,0 0-7-16,0 0-6 0,0 0-6 0</inkml:trace>
  <inkml:trace contextRef="#ctx0" brushRef="#br1" timeOffset="77833.06">18225 10415 293 0,'-16'-2'99'0,"1"-2"21"16,4 1 18-16,2 0 17 0,9 3 15 15,0 0-17-15,0 0-12 0,0 0-19 0,0 0-20 0,0 0-23 16,0 0-17-16,0 0-21 0,-3-1-20 16,3-1-12-16,3 0-12 0,2 2 3 0,7-1 1 15,2 1 11-15,6 0 10 0,1-1 11 0,5 2 6 16,2 0-2-16,-3-2 0 0,-1 1-7 0,0 0-6 16,-5 0-10-16,0 1-8 0,-3-1-9 0,-2 2-1 15,-14-2 4-15,0 0 0 0,0 0 0 0,5 5 2 16,-4-2 3-16,-2 2-4 0,-2-1 2 0,-1 1 1 15,0 0 0-15,-3 0 0 0,1 2 2 0,-1 2-3 16,0 2 1-16,2 0 2 0,-1 2 0 16,1 0-1-16,2 3 0 0,-1 2-3 0,-1 2-7 15,2 0-19-15,2 0-23 0,0-2-25 0,0 2-30 16,2-3-34-16,1 0-42 0,2 0-51 0</inkml:trace>
  <inkml:trace contextRef="#ctx0" brushRef="#br1" timeOffset="78285.42">18563 10234 551 0,'-11'-19'172'0,"2"4"21"0,2 3 15 0,1 2 9 16,6 10 8-16,0 0-57 0,0 0-40 15,0 0-28-15,-1-6-49 0,4 2-20 0,1 1-15 0,3 3-10 16,1 0-8-16,5 0-5 0,-1 1 2 15,4 1-2-15,0 3 4 0,1 0 1 0,-3 0-2 16,0 2 0-16,0 3-1 0,-1 2 1 0,-2 0-6 16,-2 1-15-16,-3 3-5 0,0 1-2 0,-3 2 3 15,-2 3 2-15,-2 1-1 0,0 0-7 16,-7 1 1-16,2-3 3 0,-2 0-12 0,1 0-8 0,-2-5-7 16,1-3-5-16,8-13 0 0,0 0 5 0,0 0 7 15,0 0 9-15,-5 4 19 0,-1-5 23 0,3-4 19 16,1-6 9-16,3-5 6 0,2-6 18 15,-1-5 13-15,3-2 15 0,1-6 17 16,2-3 19-16,0 3 10 0,-2-3 13 0,3 0 11 16,-2 3-3-16,2 2 0 0,-3 4 0 0,3 5-10 15,-3 4-15-15,-6 20-6 0,0 0-5 0,0 0-6 16,0 0-12-16,0 0-15 0,0-8-8 0,-2 3-15 16,0 4-19-16,-1 4-20 0,-1 4-22 0,1 3-19 15,-1-1-16-15,0 2-16 0,0 0-18 0,-2 0-4 16,8-3-3-16,2 1-11 0,-1 3-2 0,1 3 3 15,0 2-3-15,0 1-9 0,3 3-11 0,-2 1-19 16,3 3-33-16,1 3-17 0,-2 0-35 16,0 1-44-16,1 0-41 0</inkml:trace>
  <inkml:trace contextRef="#ctx0" brushRef="#br1" timeOffset="78466.77">18971 10365 793 0,'3'-12'263'0,"-2"3"35"0,-1 9 26 16,0 0 15-16,0 0 18 0,-2-6-80 0,-2 3-65 15,4 3-53-15,-4 1-46 0,0 2-36 16,2 2-23-16,-2 0-17 0,4 2-17 0,0 0-8 16,5 0-9-16,-1 1-3 0,1-3-1 0,-1 1-1 15,2-1 0-15,-1-1-1 0,0 2-6 0,1-1-23 16,1 3-25-16,-1 2-13 0,1 0-44 0,1 3-40 16,2 2-59-16,-2 1-79 0,1 1-99 15</inkml:trace>
  <inkml:trace contextRef="#ctx0" brushRef="#br1" timeOffset="81684.77">19518 10521 133 0,'-4'4'46'0,"4"-4"2"0,0 0 4 0,0 0 2 16,0 0 0-16,0 0-12 0,0 0-15 0,0 0-13 15,-7 5-7-15,2-2-4 0,1 1-7 0,-3 1-6 16,0-1-4-16,-2 1-5 0,1 0-2 0,2 0 1 16,-2 3-1-16,0 0 1 0,0-1 0 0,1 0 5 15,0 0 3-15,0-1 4 0,7-6 2 0,0 0 1 16,0 0 0-16,0 0 0 0,0 0 5 0,0 0 0 16,-4 6 1-16,4-6 6 0,0 0 7 0,0 0 5 15,0 0 3-15,0 0 7 0,0 0 3 0,-4 6 5 16,4-6 3-16,0 0 1 0,0 0 6 0,0 0 13 15,0 0 15-15,0 0 13 0,0 0 5 16,2 2 15-16,3-1 8 0,0-1 15 0,3-1 6 16,-1 0-8-16,3-1-10 0,2-3-2 15,4-1 10-15,5-4-6 0,2-1 6 0,3-3-12 16,1-3-16-16,8-4-7 0,6-3-9 0,3-3-11 16,8-1-18-16,2-4-11 0,1 2-19 0,-1-1-7 15,2-1 1-15,-4 1-5 0,1 2 1 0,-7 5-3 16,-3 0-5-16,-3 2-1 0,-8 4 1 15,-4 3-2-15,-7 1-1 0,-2 3 7 0,-4 4 4 0,-15 7 6 16,0 0 5-16,0 0 2 0,0 0-1 16,0 0-2-16,0 0 0 0,0 0-6 0,0 0-4 15,0 0-8-15,0 0-3 0,0 0-3 0,0 0-6 16,0 0-5-16,0 0-6 0,0 0-10 0,0 0-13 16,0 0-14-16,0 0-19 0,5-5-18 0,-5 2-12 15,-2 1-13-15,-4 3-19 0,-1 0-10 0,-1 1-5 16,-3-3 2-16,1-2-42 0,-2-2-9 0,-4-3-8 15,6 0 18-15,-1-3 25 0,0 1 22 0,0-5 19 16,0 2 17-16,-2-4 68 0,0 1 34 0,1 3 29 16,1 1 15-16,2 0 11 0,-2 1 5 0,3 3 8 15,-3 0 1-15,1 3-8 0,1 1-6 16,1 3-3-16,0 2-9 0,8-1 2 16,0 0 9-16,-8-1-5 0,8 1 9 0,0 0 4 15,0 0 5-15,0 0-2 0,0 3-4 0,3-3-17 16,2 2-18-16,1 0-5 0,3 0-14 0,3 0 5 15,2 0 25-15,7 3 22 0,0-1 16 0,7 2 9 16,-7 0 5-16,3 1 3 0,-2-1 4 0,6 1-2 16,0-1-26-16,-1-1-22 0,1 1-15 0,-5-4-7 15,-3 0-3-15,-2 0-3 0,-3-1-4 0,-2 2-7 16,-2 0-5-16,-11-3 0 0,0 0-1 0,0 0 1 16,0 0-2-16,4 4 0 0,-4-4 0 15,1 5-1-15,-2 5 4 0,-2 0 2 0,-2 4-1 0,-2 0 2 16,0 3-1-16,-3 4 3 0,-1 2 5 15,0 3-3-15,0 1-1 0,1 1-2 0,0 0 1 16,-3-2-5-16,5 2-13 0,-1-2-21 0,0-2-30 16,2-3-30-16,3-2-37 0,1-3-30 0,2-2-49 15,4-2-45-15</inkml:trace>
  <inkml:trace contextRef="#ctx0" brushRef="#br1" timeOffset="82201.58">20766 9850 563 0,'0'0'129'0,"0"0"17"16,0 0 26-16,0 0 34 0,0 0 23 0,0 0-30 15,-3-4-22-15,2-2-20 0,1 1-19 0,4 2-9 16,0-1-21-16,-4 4-31 0,6-2-23 0,-6 2-10 16,7-2-13-16,0 2-10 0,1 0-9 0,1 1-8 15,-3 2-7-15,0 1-4 0,0 3-4 0,5 0-2 16,-2 3 2-16,2 6 2 0,0 4 1 0,0 1-14 16,-3 1-9-16,0 3 0 0,1 1 6 15,-4 0 1-15,0 1-2 0,-4 0-2 16,-4-1-2-16,-1-3 9 0,-3-4 13 0,-3 0 0 15,4-4-9-15,-3-2-8 0,2-3-9 0,-1-1-10 16,8-9-5-16,0 0 1 0,0 0-3 0,0 0-3 16,0 0 9-16,-4 1 8 0,0-2-11 0,4-3 10 15,2-3 19-15,0-2 5 0,3-5 0 0,2-2 3 16,0-6 1-16,1-2 8 0,4-6 45 0,-1 1 12 16,4-4-7-16,3-5 9 0,1-2 8 0,3-2 8 15,0 2 19-15,-1 5 3 0,-3 6-15 0,-1 3-6 16,-4 7 0-16,-13 19-11 0,0 0-8 15,0 0-14-15,0 0-28 0,0 0-17 0,8-10-16 16,-2 8-3-16,-7 6-5 0,-5 7-2 0,1 7 2 16,-3 3 7-16,0 2 5 0,0 4-4 0,3 3-5 15,1 4-19-15,6-5-21 0,-2 1-27 0,2-2-29 16,5-2-39-16,-3-1-34 0,1-3-21 0,4-2-27 16</inkml:trace>
  <inkml:trace contextRef="#ctx0" brushRef="#br1" timeOffset="82432.88">21443 9962 221 0,'9'-6'95'0,"-6"4"12"0,-5 6 20 15,-5 8 19-15,-5 4 52 0,-4 6 2 16,-1 2-22-16,-4 2-22 0,0 3-19 0,-2 3-13 16,2-8-19-16,-2 1-19 0,2-1-50 0,2-4-29 15,3-2-5-15,0-2-3 0,4-2-12 0,2 0-21 16,10-14-21-16,0 0-29 0,0 0-20 0,0 0-22 15,-1 8-8-15,1-3-1 0,5-3 12 0,6-3 19 16,4-4 20-16,5-2 26 0,3-3 0 0,3-4 14 16,2-3 3-16,3-3-12 0,-4-2-11 0,1-5-35 15</inkml:trace>
  <inkml:trace contextRef="#ctx0" brushRef="#br1" timeOffset="82633.14">21516 9851 534 0,'-7'-22'103'0,"-1"9"16"15,-4 6 12-15,-3 5 16 0,1 3 6 0,1 3-44 16,-1 1-21-16,2 3 5 0,0 2-1 0,2 2-3 15,4 4 43-15,1 2 12 0,5 2 0 16,5 2 2-16,0 3 4 0,1 2-20 0,4 0-15 16,0 2-11-16,2 1-49 0,3-1-25 0,-5 0-3 15,0-2 4-15,2 0-4 0,-1-3-3 0,-3 0 1 16,3-1-1-16,-4 0-4 0,2 0-1 16,-4-2-5-16,2-1-7 0,0-1-7 0,-3-1-6 0,0 0-12 15,0 0-25-15,-1-1-29 0,-2-1-37 0,0-3-42 16,-2 0-40-16,-1 0-52 0,-3 0-61 0</inkml:trace>
  <inkml:trace contextRef="#ctx0" brushRef="#br1" timeOffset="83902.62">23388 10197 474 0,'0'0'106'0,"0"0"9"0,0 0-1 15,0 0 0-15,0 0-1 0,-3 2-27 0,2 6-27 16,2 5-23-16,-1 8-1 0,1 5-4 0,1 8 2 16,2 6 12-16,-3 6 9 0,-1 7 15 0,-3 7 27 15,1-2 8-15,-1 1-17 0,-1-1-2 16,-2-2 0-16,1-1-10 0,-2-3 1 0,-1-3-15 15,3-1-13-15,1-3 9 0,0-6 5 0,0-1 9 16,1-8 8-16,-1-2 2 0,0 0-6 0,1-6 4 16,1-2-17-16,0-3-18 0,1-5-5 0,-1-2 0 15,2-10-1-15,0 0 11 0,0 0 15 0,0 0 5 16,0 0 13-16,0 0 13 0,0 0 10 0,3 5 31 16,1-3-26-16,3 0-5 0,-1-3-18 0,3-2-13 15,0 0-15-15,3-1-15 0,-1 0-12 16,1-1-39-16,3 2 19 0,-1 0-9 0,9 2-2 15,5-3 3-15,6 0 1 0,3 1-2 0,4-1-1 16,-1 1 3-16,0 0-5 0,2 0 1 0,-3 0-2 16,-4-1 1-16,-8 0-2 0,-7 1 2 0,-20 3 2 15,12-1-5-15,-12 1 4 0,0 0-2 16,0 0 1-16,0 0-3 0,0 0 0 0,0 0-1 16,0 0-5-16,0 0 2 0,0 0-1 0,0 0-5 15,0 0-4-15,0 0-11 0,0 0-15 0,0 0-19 16,0 0-23-16,0 0-28 0,0 0-37 0,3-2-34 15,-3 1-42-15,0 1-34 0,-1-4-33 0,-1 1-31 16,-1-4-76-16</inkml:trace>
  <inkml:trace contextRef="#ctx0" brushRef="#br1" timeOffset="84500.1">24678 10034 596 0,'8'-43'62'0,"-2"3"10"0,-1 2 20 0,-1 6 34 16,4 3 14-16,-3 4-21 0,2 6 7 15,-1 5 12-15,-6 14 5 0,0 0-3 0,0 0-10 16,0-9-29-16,-2 4-14 0,-2 3-22 0,-3 2-22 16,1 5-19-16,-2 2-7 0,-4 4-10 15,-5 5-10-15,-5 11-4 0,-3 9-3 0,-4 9 5 16,-2 8 1-16,-4 8 5 0,0 6-2 0,-1 4 1 15,1 2 0-15,4 3 2 0,4-1 8 0,8-5 4 16,4-4 15-16,9-5-7 0,6-2 7 0,6-3 2 16,9-2 21-16,2-2 6 0,6-1-6 0,2-5-2 15,1-2-9-15,3-1 4 0,3-3 13 0,3-1 13 16,-1-3-20-16,-1-4-10 0,-3-6 0 0,-2-1-3 16,-5-2-3-16,3-2 2 0,-2-1-16 0,0-4-17 15,-5-2-19-15,-2-3-26 0,-6-4-34 16,1-2-33-16,-2-1-37 0,1-3-59 0,2-2-83 15</inkml:trace>
  <inkml:trace contextRef="#ctx0" brushRef="#br1" timeOffset="85033.24">25391 10511 644 0,'-13'-12'264'0,"3"1"31"16,5 1 19-16,1 1 18 0,4 9 13 0,4-5-97 15,1 2-70-15,1 1-51 0,3 2-39 0,-2 1-30 16,4 1-20-16,-3 2-15 0,3 2-15 0,-1 2-5 16,0 3-9-16,2 4-1 0,1 2 3 0,-1 1-2 15,1 3 2-15,-1 1-14 0,-4-1-9 0,2 2-7 16,-4-1 3-16,-2 1 1 0,-1-1 0 0,-4-2 2 15,-2-2-6-15,-1-3 4 0,0-3 3 0,1-2 6 16,3-10-1-16,0 0-2 0,0 0 0 0,0 0 0 16,0 0 7-16,0 0 8 0,0 0 12 0,1 4 10 15,0-2 11-15,1-1 10 0,3-6 12 16,2-3 15-16,1-2-4 0,2-4-1 0,-2-2-3 16,2-5-8-16,3-1-10 0,-4-2-5 0,1-1-6 15,0-3-11-15,1 0 15 0,-1-1 7 16,0 5 12-16,-1-1 18 0,1 3 14 0,-2 6 9 15,-3 2 3-15,-5 14 5 0,0 0-8 0,0 0-6 16,0-8-13-16,-1 6-20 0,-3 1-12 0,-2 3-14 16,-2 2-16-16,2 0-9 0,-2 3-9 0,-1 0-9 15,0 2-10-15,1 3-1 0,2-1-1 0,-1 4 1 16,3 2 5-16,0 4-1 0,1 0 2 16,0 0-12-16,2 1-8 0,0-1-14 0,1 0-2 0,1-1-2 15,3-1 7-15,2-1-4 0,1-3 5 16,4-4 16-16,-3 0 19 0,4 0 17 0,2-2 6 15,1 2 2-15,3-2-16 0,1-3-6 0,1-1-24 16,2-3-28-16,3-3-50 0,5-2-69 0,4-2-71 16,1-3-82-16</inkml:trace>
  <inkml:trace contextRef="#ctx0" brushRef="#br1" timeOffset="85332.57">26050 10689 623 0,'0'0'191'0,"0"0"21"15,0 0 11-15,0 0 11 0,0 0 3 0,0 0-47 16,-6 2-57-16,0 0-52 0,3 3-24 0,1 2 6 16,3 3 6-16,2 0-10 0,3 4-1 0,-1 0 3 15,-1 3-2-15,2 1-1 0,-5 0-7 0,2 2-18 16,-1 3-13-16,0-1 5 0,-1 2 19 0,1 3 2 15,0-1-3-15,-1 2 1 0,0 1 2 0,0 1-7 16,1-2-4-16,-1-5-5 0,-1-2-24 0,0-2-8 16,-1-5-6-16,0-2-14 0,1-12-14 15,0 0-24-15,0 0-23 0,0 0-22 0,0 0-21 16,0 0-16-16,0 0-10 0,0 0 4 0,4 5-4 16,0-5-8-16,4-7-74 0</inkml:trace>
  <inkml:trace contextRef="#ctx0" brushRef="#br1" timeOffset="86367.65">26690 10633 186 0,'0'0'46'15,"0"0"11"-15,-10-4 9 0,10 4 9 0,0 0 9 0,0 0-5 16,0 0 0-16,0 0 8 0,0 0 5 16,0 0 5-16,0 0 5 0,0 0 3 0,0 0 4 15,0 0-6-15,0 0-3 0,0 0-8 0,0 0-6 16,0 0-6-16,0 0-5 0,-10-4-8 0,10 4-7 15,-11-4-8-15,11 4-7 0,0 0-4 0,0 0-7 16,0 0-5-16,-5-3-11 0,5 3-2 0,0 0-4 16,-4-3 3-16,4 3-3 0,0 0 1 0,0 0-2 15,0 0 3-15,0 0 2 0,0 0 2 0,0 0 2 16,0 0-1-16,0 0 2 0,0 0 2 0,0 0 2 16,0 0-4-16,0 0 3 0,0 0-4 0,0 0-2 15,0 0 1-15,0 0-5 0,0 0-4 0,0 0-3 16,0 0 0-16,0 0-3 0,0 0-2 15,0 0-4-15,0 0 2 0,0 0-1 0,0 0-1 16,0 0-1-16,0 0-2 0,0 0-4 0,0 0 2 16,0 0 0-16,0 0-4 0,0 0-3 0,0 0-2 15,0 0 2-15,0 0 1 0,0 0-1 0,0 0 3 16,0 0 4-16,0 0 1 0,0 0 6 0,0 0 3 16,0 0-2-16,2 0-1 0,-2 0 3 0,0 0-4 15,2 1-4-15,1 0 3 0,-3-1-4 16,0 0-3-16,0 0 0 0,0 0 0 0,0 0 2 15,1 3 3-15,0 1-3 0,-1 1 1 0,1-1 3 16,1 2 2-16,-1 0-1 0,2-1 4 16,-3-5-1-16,-4 5 3 0,4-5 3 0,0 0 2 15,-6 3-2-15,6-3 4 0,-6 1 4 0,6-1-3 16,-4-2 2-16,4 2-2 0,0 0 2 0,-2-3-1 16,0-1 8-16,-1 1 7 0,2-4 27 0,1 2 26 15,1-1 18-15,1-1 21 0,1 0 19 0,1 2 15 16,0 1 3-16,3-1-4 0,-3 3-23 0,3-1-26 15,1 0-19-15,-2 2-24 0,4-1-21 0,-3 2-19 16,1 1-15-16,-1 1-9 0,1 1-11 0,-4 1-10 16,2 0-5-16,-1 1 2 0,0 3-1 0,2 1-3 15,-3 2-1-15,0-1-4 0,-1 4 1 16,2-2 2-16,2 3-9 0,-1 0-16 0,-1 0-20 16,-2 0-14-16,-1 1-7 0,-1-2-11 15,-1 1-25-15,1 1-30 0,-1-4-32 0,-2 1-32 16,-1 1-37-16,-1-1-49 0</inkml:trace>
  <inkml:trace contextRef="#ctx0" brushRef="#br1" timeOffset="86815.75">27155 10306 931 0,'4'-17'169'0,"1"5"13"0,2 5 26 15,-1 3 3-15,3 4 2 0,0 0-69 0,3 4-36 16,5 0-15-16,3 1-14 0,2 2-11 0,4 3-27 16,2 0-3-16,1 5-1 0,2 2 1 0,0 3-18 15,-1-1-17-15,-3 1-7 0,-5 1-12 0,-6 2-9 16,-2 2-3-16,-8 0 1 0,-4 1-2 0,-5 1 3 16,-3-2 2-16,-3-2 4 0,0 0 6 0,0-3 8 15,1-1 2-15,1-3-6 0,7-16-2 0,0 0 4 16,0 0-2-16,0 0 0 0,0 0 4 15,0 0 5-15,0 0 5 0,0 0 13 16,0 0 9-16,0 7 9 0,2-4 12 0,3-5 4 16,2-4 4-16,3-5 3 0,1-5-3 0,3-5-1 15,1-3-3-15,4-7-8 0,2-3-3 0,-6 0 4 16,1 1 11-16,-2 0 26 0,-2 4 18 0,1 3 7 16,-4 2 4-16,-3 6 5 0,-6 18-1 0,0 0-6 15,0 0-21-15,0 0-29 0,2-10-24 0,-4 3-19 16,-2 8-18-16,-1 4-17 0,-1 2-21 0,-2 1-21 15,0 0-16-15,0 5-10 0,0 2 2 16,0 3 4-16,2 0-11 0,3 2-6 0,0 2-5 0,0 3 7 16,1 1 1-16,1 1-2 0,2 0-15 15,2-2-36-15,3-2-18 0,0-1-24 0,5-3-15 16,0-4-26-16,2-2-31 0</inkml:trace>
  <inkml:trace contextRef="#ctx0" brushRef="#br1" timeOffset="87233.08">28168 10508 261 0,'4'0'129'0,"-6"7"38"0,-6 8 32 0,-7 2 24 0,-7 7 11 15,-3 2-26-15,-6 5-29 0,-3 1-25 0,-2 0-38 16,3-7-39-16,1-1-32 0,3-2-25 0,2-4-9 16,3-2-5-16,6-3-5 0,1-4-1 15,17-9-1-15,0 0 1 0,0 0 1 0,0 0 8 16,0 0 12-16,-4 5 14 0,6-3 12 0,2-3 15 15,8-1 10-15,-2-3 13 0,4-2 8 0,1-2 4 16,6 2-3-16,1-1 0 0,-1 0 6 0,-5 1 1 16,-1 0-2-16,0 2-5 0,-4 0-7 0,0-1-8 15,1 1-8-15,-12 5-12 0,0 0-14 0,0 0-12 16,0 0-8-16,0 0-4 0,0 0-1 0,0 0 3 16,0 0-2-16,0 0 3 0,2-3 6 0,-3 1 7 15,-2 0 6-15,-4 1 1 0,1 0-3 0,1 1 0 16,-2 0-3-16,7 0-2 0,-5 4-11 15,5-4-12-15,0 0-10 0,-7 3-10 16,2 1-6-16,5 1-13 0,1 0-8 0,-1 1-12 16,4-1-8-16,1 0-2 0,-2 2-7 0,-2 0 7 15,5 1 8-15,-1 2 8 0,-1 3 9 0,3 0 0 16,2 1-6-16,-2 1-21 0,2 1-21 0,1 0-40 16,-1-2-42-16,3 0-50 0,-3-1-52 0,0-5-45 15,-1-6-81-15</inkml:trace>
  <inkml:trace contextRef="#ctx0" brushRef="#br1" timeOffset="87533.03">28171 10080 934 0,'-6'-35'282'0,"1"7"10"16,3 5 4-16,2 5 1 0,0 18-3 0,2-6-157 15,3 3-74-15,0 10-38 0,1 4-21 0,3 6-11 16,4 4-3-16,2 5-4 0,2 7-61 0,2 7 67 15,2 10 5-15,4-1 1 0,0 10 2 16,0-1-1-16,-1 2-2 0,-2-3 5 0,-2 0 67 16,-6-3-52-16,-3-2-2 0,-4 3 9 0,-5-3 9 15,-4 2 14-15,-5 1 11 0,-3 4 0 0,-2 2-3 16,-5 4-10-16,-5 4 2 0,0 1-10 0,-4 0-9 16,-1-5-11-16,-1-1-10 0,-1-5 1 15,1-5-1-15,0-4-2 0,2-6-1 0,3-5-3 16,2-6-2-16,4-5-8 0,1-4-5 0,0-5-11 15,2-4-19-15,2-3-18 0,-2-5-25 0,-1-2-20 16,-5-3-39-16,0-5-46 0,-2-2-74 0,-6-7-62 16</inkml:trace>
  <inkml:trace contextRef="#ctx0" brushRef="#br1" timeOffset="92685.46">23210 12272 223 0,'0'0'76'16,"0"0"13"-16,0 0 9 0,0 0 5 0,0 0 2 15,0 0-23-15,-2-1-7 0,1 5-2 0,5 3 11 16,3 4-1-16,0 4-7 0,4 3-2 0,0 6 4 16,1 4 4-16,2 2-9 0,0 5-12 0,-6-4-20 15,1 2-10-15,-5-1-3 0,-1 3-1 0,-3 1-5 16,-1 0-10-16,-2-1-3 0,0-4 1 16,-2-2 0-16,-1-4-9 0,2-4-4 0,0-6-4 15,4-15-6-15,0 0-8 0,0 0-9 16,0 0-1-16,-5 8-6 0,0-11 5 0,-1-7-18 15,1-9 2-15,1-5 20 0,3-3 34 0,1-5-2 16,1-5 0-16,3-1 16 0,2-3 4 0,3 2 26 16,3 2 2-16,5 3-14 0,1 3-28 0,5 4 5 15,-2 2 4-15,2 7-12 0,-1 4-3 0,0 4-3 16,1 5-2-16,1 5 1 0,-3 4 0 0,0 5 3 16,-1 4 1-16,-4 1-1 0,0 1 1 0,-5 2 0 15,-1 4 20-15,-6 0 15 0,0 1-1 0,-7 2 0 16,0 1 0-16,-5-3 2 0,-1 0-2 0,-4-2 2 15,1 0-19-15,1-3-14 0,-2-3 3 16,2-2 0-16,0-3-4 0,2-4-6 0,1-5-13 16,2 0-12-16,1-7-19 0,2 1-20 0,3-1-14 15,0-4-29-15,4 2-28 0,0-5-36 0</inkml:trace>
  <inkml:trace contextRef="#ctx0" brushRef="#br1" timeOffset="93185.03">23842 12165 548 0,'-26'2'142'0,"8"1"27"0,-1-2 23 0,7 2 39 15,12-3 36-15,0 0-35 0,0 0-25 0,0 0-14 16,-8 2-19-16,7-1-24 0,7-1-24 0,2 1-35 16,4 0-39-16,5 1-12 0,5-1-15 0,5-2-9 15,5 1-5-15,4 0 0 0,-5 0 1 0,-1-1-5 16,-2 0 1-16,-1-1-5 0,-1 2-7 0,-4-3-16 15,-3-1-18-15,-19 4-19 0,11-3-24 0,-11 3-19 16,0 0-29-16,0 0-26 0,0 0-25 0,0 0-9 16,2-4-5-16,-3 1-1 0,-3 1 11 0,-2 0 16 15,-2 1 22-15,-2-1 27 0,-1 1 32 0,-1 1 36 16,-3 1 36-16,0-1 39 0,6 2 36 0,-1-1 30 16,-1-1 32-16,1 0 21 0,0 0 12 0,6 4 15 15,-1-1 5-15,4 1-10 0,0-1-21 16,0 3-28-16,0 1-26 0,1 2-22 0,1 4-12 15,-2 5-15-15,1 7-16 0,-4 4 13 16,0 5 7-16,-3 5 22 0,1 6-1 0,-4 7 9 16,0 8 1-16,-2 5-8 0,-5 1-4 0,5 0-21 15,-4-1-8-15,0-3-15 0,1 0-2 0,0-3-4 16,0-6-4-16,3-6-4 0,1-9 0 0,3-7-1 16,3-6-2-16,0-5-4 0,4-6 2 0,3-4-1 15,2-6 4-15,2-1 9 0,-1-2 3 0,3-3 1 16,-1 0 1-16,-1 1 6 0,-6 1 6 15,7-2 5-15,0-1 5 0,1 0-1 0,-3 1 6 16,1-1 8-16,1 0 3 0,3-1 2 0,5-1-1 16,7-1-9-16,3-2-13 0,5-1-24 0,2-5-50 15,3 1-61-15,0-3-74 0,5-2-96 0,1-2-100 16</inkml:trace>
  <inkml:trace contextRef="#ctx0" brushRef="#br1" timeOffset="93616.31">24218 12629 1672 0,'-9'-10'204'16,"3"-4"18"-16,4 5 9 0,3 1 5 0,4 5 6 15,-1 3-75-15,-1 0-59 0,-3 0-38 0,5 2-34 16,-5-2-21-16,5 5-11 0,0 2-13 0,-1 3-10 15,2 4-10-15,0 4-2 0,-2 2-1 0,2 3-7 16,0-1-9-16,-2 3-17 0,0 0-11 0,0-2-13 16,-1-1-13-16,-2-2-13 0,-1-5-22 0,1-1-17 15,-1-14 0-15,0 0 8 0,0 0 16 0,0 0 17 16,3 7 21-16,3-5 24 0,-2-1 41 0,2-3 36 16,0-2 33-16,1-1 36 0,3-3 32 15,-1-3 32-15,1 1 20 0,1-3 19 0,-3 1-1 16,0-4 4-16,1 0 3 0,2-1-5 0,-3 1-15 15,1-1-16-15,-1 4-11 0,-2 3-15 0,-6 10-12 16,0 0-17-16,0 0-21 0,0 0-21 16,3-5-16-16,-2 4-17 0,-2 2-14 0,-4 6-10 15,0 2-8-15,-4 2-7 0,2 0-16 0,-1 2-26 16,2 2-20-16,-1 0-12 0,3-5-13 0,1 3-18 16,3 0-23-16,1 0-12 0,2 1-13 15,1 1-3-15,2 0-10 0,0-2-24 0,2-3-38 0,0 1-44 16,4-2-48-16</inkml:trace>
  <inkml:trace contextRef="#ctx0" brushRef="#br1" timeOffset="93783.67">24624 12860 763 0,'0'0'204'0,"0"0"15"0,0 0 3 0,10-2 1 16,-3 4 16-16,-1 4-38 0,-1 3-38 0,-2 5-35 16,0 2-29-16,-2 5-15 0,1 3-1 0,-1 2 4 15,2 3-15-15,1-4-30 0,1 0-20 0,-1 0-14 16,3-2-5-16,-2 0-20 0,-1-3-34 0,1-2-34 15,-3-2-32-15,2-4-47 0,-4-12-51 0,0 0-58 16,5 6-57-16</inkml:trace>
  <inkml:trace contextRef="#ctx0" brushRef="#br1" timeOffset="94193.42">24755 12286 702 0,'-15'-6'199'0,"3"1"33"0,12 5 34 0,-2-6 20 16,1 0 18-16,3 4-61 0,2 0-33 0,3 2-36 15,3-1-29-15,1 2-27 0,1-1-33 0,3 0-20 16,0 1-17-16,-2 0-17 0,0 2-13 0,2 1-4 16,0 0-8-16,4 0-3 0,0 0-3 15,-1 1 1-15,2 1-1 0,-1 1 4 0,2-1-1 16,-3 0 0-16,0 0 1 0,1-1-1 0,-3 0 1 15,-2 2-2-15,-3-1-1 0,-2 2-3 0,2 1-1 16,-3 5-2-16,1 4 1 0,2 3 1 0,-2 6 0 16,2 1 3-16,-1 7 0 0,0 4 2 15,0 4 1-15,1 4 2 0,-2-2 1 0,-4-3 0 16,-2-1 0-16,-3 0 1 0,0-2 2 0,-4-3 1 16,2-4-1-16,-3-6-2 0,1-4 0 0,-3-4-1 15,2 0-1-15,-1-3 0 0,1-3-5 16,0-3 2-16,-3 0 4 0,3-1-2 0,-4 0 3 0,1 1-1 15,-5 0 1-15,2 0-1 0,1-1-1 16,-3 0-5-16,2-1-8 0,-1 0-12 0,2-4-24 16,0 1-22-16,10-4-33 0,0 0-29 0,0 0-36 15,-5-2-42-15,0-2-46 0,3-1-55 0,2-5-54 16</inkml:trace>
  <inkml:trace contextRef="#ctx0" brushRef="#br1" timeOffset="94752.55">25723 12287 549 0,'-3'-10'137'0,"-1"3"22"0,-2 2 18 16,6 5 12-16,0 0 14 0,0 0-35 0,-5-6-27 16,5 6-23-16,0 0-21 0,0 0-16 15,0 0-12-15,0 0-7 0,0 0-11 0,0-1-1 16,3 0-9-16,0 3-13 0,2-1-7 0,0 3-1 15,4 1-3-15,5 4 3 0,7 3 8 0,4 0-9 16,6 2 2-16,0 1 3 0,7 3 1 0,3 2-1 16,3 3-4-16,4 0-9 0,1-1-9 0,-2-1 2 15,0 0 0-15,-5-3-2 0,-2 1-1 0,-4-3-1 16,-7-4 1-16,-5-1-1 0,-2-3 2 0,-7-2-2 16,-15-6 4-16,0 0 15 0,0 0 15 15,0 0 15-15,0 0 10 0,0 0 15 0,0 0 5 16,0 0 7-16,7 6-2 0,-6-1-13 0,-4 0-16 15,-4-2-13-15,-2 1-14 0,-3 0-11 16,-4 3-7-16,-4 8-7 0,-2 1-3 0,-6 7 3 16,3 2 0-16,0 2-5 0,-2 3 4 0,3 2-4 15,-3 2 1-15,1-1-1 0,1 1 1 0,5-6 0 16,3 1-2-16,3-8 1 0,6-3 0 0,-1-3-1 16,3-2-21-16,-2-3-24 0,8-10-24 0,0 0-27 15,0 0-27-15,0 0-37 0,0 0-41 0,0 0-48 16,0 4-29-16,2 0-26 0,3-5-22 0</inkml:trace>
  <inkml:trace contextRef="#ctx0" brushRef="#br1" timeOffset="95185.62">26926 12176 313 0,'13'-6'133'0,"-4"3"11"15,-9 3 7-15,5 0 6 0,-3 3 30 0,4 4-40 16,3 7-22-16,-3 0-13 0,3 4 2 0,5 5-9 16,-3 0-5-16,0 1-3 0,3 2-30 0,-1-1-20 15,-1 0-16-15,-1-1-5 0,-2-2-14 0,0 0 1 16,-4-2-5-16,-1-3 1 0,-4-1 1 0,0 0 3 16,-4-3-1-16,1 1 0 0,0-4-2 15,3-10-1-15,0 0 3 0,0 0-1 0,0 0-1 16,-6 6-3-16,6-6-3 0,0 0-1 0,0 0-3 15,-4 3 0-15,1-3-1 0,2-3-2 0,-2-1 3 16,3-3 7-16,1-3 23 0,2-1 24 0,3-5 6 16,2-5-13-16,1 1 4 0,1 0 8 0,2 0 2 15,-2 1-7-15,3-3-16 0,1 2-21 0,1 1-1 16,1 3 10-16,1 3-2 0,1 6-11 0,1 3-13 16,0 3-4-16,4 2-10 0,1 1-7 0,-1 4-8 15,2 4-8-15,-4-2-4 0,-1 3-1 16,-6-1 5-16,-2 1 5 0,-1 1 6 15,-6 1 5-15,-4 1 5 0,-3-1 11 0,-7 0 5 16,-2 0 4-16,-1 0 0 0,-3 1-5 0,3-3-19 16,-1 0-22-16,-2-3-18 0,3-1-27 0,-3-4-36 15,4 1-40-15,3-4-46 0,-1-1-37 0,2-3-20 16</inkml:trace>
  <inkml:trace contextRef="#ctx0" brushRef="#br1" timeOffset="95391.4">27522 12135 414 0,'0'0'150'0,"0"0"38"0,4-13 28 0,-4 13 23 16,0 0 21-16,0 0-10 0,0 0-25 0,0 0-14 15,10-9-20-15,-10 9-31 0,6-6-26 16,1 5-19-16,-1 0-22 0,0 2-23 0,4 0-20 16,6 1-23-16,3-3-14 0,8-1-14 0,7-5-23 15,-2 0-29-15,1 0-37 0,5-3-21 0,4 0-41 16,-2-2-8-16,-1 1-33 0,-3-2-37 15,-5 2-26-15,-4 1-10 0,-5 1 3 0</inkml:trace>
  <inkml:trace contextRef="#ctx0" brushRef="#br1" timeOffset="95699.78">27789 12033 491 0,'-12'3'132'0,"2"2"12"0,2 1 19 16,4 0 4-16,1 4 11 0,-1 4-18 15,1 4-16-15,2 1-27 0,0 4-23 0,-1 5 5 16,1 4 2-16,-1 1 11 0,-1 6-3 0,-3 0-24 16,1 3-16-16,1-1 10 0,-3 1-2 0,-1 2-16 15,0-3-23-15,-2 5-14 0,1-4-6 0,-3 1 5 16,1-1-1-16,1-2-10 0,0-1-2 0,1-3 2 16,2-1 8-16,0-4 6 0,2-2-2 0,3-7 0 15,1-3 3-15,1-5 9 0,1-2 13 16,2-4 6-16,-3-8 4 0,0 0 6 0,0 0 13 0,6 6 6 15,0-2 3-15,-2-4 0 16,2 0-7-16,1-2-8 0,-1 0-5 0,0-2-12 16,-1 1-15-16,0-2-6 0,2 1-10 0,2-2-12 15,2-2-19-15,7-2-30 0,2-5-76 0,8-2-62 16,6-5-95-16,9-7-118 0</inkml:trace>
  <inkml:trace contextRef="#ctx0" brushRef="#br1" timeOffset="96101.26">28205 12358 1150 0,'-11'-9'195'0,"11"9"20"0,0 0 16 0,0 0 15 16,0 0 10-16,0 0-69 0,0 0-53 0,-4-5-35 15,4 1-34-15,4 3-20 0,2 5-15 0,2 2-17 16,2 3-8-16,3 3-7 0,-2 3-8 0,4 1-13 15,-4 1-6-15,-4-1-15 0,-1 1-7 0,-1 1-16 16,-2 1-22-16,-3 0-18 0,-6-1-9 16,0-1 0-16,-1-1-10 0,-1-2-13 0,-3-1-22 15,4-4-6-15,7-9 12 0,0 0 19 0,0 0 14 16,0 0 25-16,-2 3 37 0,1-2 46 0,4-4 38 16,2-4 30-16,7-3 11 0,-1-4 30 15,1-1 16-15,4-1 17 0,0-2 12 0,2 1 4 16,-4 2 12-16,1 0 15 0,-3 1 21 0,0 0-5 15,-3 3 2-15,-1 2-12 0,-8 9-13 0,0 0-11 16,0 0-13-16,0 0-20 0,3-2-22 0,-1 3-23 16,-3 2-26-16,-2 1-18 0,-3 2-21 0,0 4-21 15,-5-1-26-15,2 1-21 0,0 0-24 0,-2 3-14 16,3-5-13-16,2-2-15 0,2 0-24 0,2 1-24 16,3 0-15-16,2 0-14 0,3 1-9 0,3 0-32 15,2 0-40-15,1-3-47 0</inkml:trace>
  <inkml:trace contextRef="#ctx0" brushRef="#br1" timeOffset="96484.58">28824 12399 278 0,'0'0'121'16,"0"0"18"-16,7-6 12 0,-5 6 12 0,-6 7 28 16,-5 5-16-16,-5 6-15 0,-5 4-17 0,-3 5-6 15,-2-2-17-15,-2 4-11 0,1 0-11 0,2-5-29 16,2 1-38-16,5-3-19 0,0-6-8 0,4-3-8 15,2-2-5-15,10-11-5 0,0 0-6 0,0 0-2 16,0 0-1-16,-2 7 5 0,5-4 3 0,3-4 17 16,2-2 6-16,0-2 15 0,5-3 14 15,-1-2 15-15,2-1 13 0,4 0 9 0,1-3 5 16,-5 2 9-16,-3-1 12 0,2 4 6 0,-3-2 12 0,-1 0 2 16,0 2 3-16,-2 1 4 0,-7 8 2 15,0 0-11-15,0 0-7 0,0 0-16 0,0 0-18 16,0-2-12-16,-2 3-19 0,-1 2-21 0,-2 3-15 15,-1 0-9-15,2 2-11 0,0 1-7 0,0 0-12 16,0-1-17-16,1 3-3 0,6-2-1 0,0 2 5 16,1 4 0-16,1 1 4 0,-2 0 7 15,2-1 8-15,-1 2 9 0,2 0-8 0,-1 0-17 16,1-2-19-16,-1-1-21 0,3-4-24 16,-2-5-26-16,-6-5-25 0,6 3-32 0,1-1-16 0,0-1-17 15,-7-1-27-15,4-4-30 0,-1-1-34 16</inkml:trace>
  <inkml:trace contextRef="#ctx0" brushRef="#br1" timeOffset="96916.48">28735 12112 754 0,'-7'-28'226'0,"0"4"16"16,2 3 16-16,1 5 15 0,4 16 21 0,0 0-70 15,2-9-42-15,3 5-25 0,0 3-6 0,2-1-1 16,2 2-3-16,-2 1-3 0,3 2-12 0,0-1-25 15,4-1-23-15,3 3-12 0,1-1-12 0,3-1-15 16,3 0-10-16,1 1-8 0,5-2-4 16,3 0 2-16,1 0 2 0,2 0 0 15,-1 1-2-15,-5-3 5 0,-4 1-5 0,-3-1 0 16,-4 1-3-16,-5 1-5 0,-14-1-6 0,0 0-2 16,9 3-1-16,-3 0-3 0,-2 2-4 0,-4 2-4 15,0 5-7-15,0 9-2 0,4 9 3 0,1 9-1 16,2 10 2-16,4 3 1 0,3 2 2 0,1 8 3 15,1 5 2-15,-1 3 0 0,3 0 0 0,-2-5 0 16,-4-3-2-16,-1-4 1 0,0-6-1 16,-4-1 1-16,-2-5 0 0,-1-4 1 0,-2-4-3 15,-1-6 3-15,-1-5-2 0,-1-4 2 0,-1-6 0 16,-1-5 0-16,0-1 3 0,-3-7 0 0,1-1 3 16,-3-3-1-16,2-1 2 0,-2-1-1 0,1-1 0 15,0-2-1-15,0 2-3 0,7 3-5 0,-6-5-10 16,-4 2-2-16,-3 1-5 0,-5 1-14 0,-7 1-20 15,-9 1-21-15,-11 2-31 0,-4 1-35 16,-3 2-16-16,-5 3-44 0,0 0-51 0,5 1-56 16,3-1-63-16</inkml:trace>
  <inkml:trace contextRef="#ctx0" brushRef="#br1" timeOffset="97716.93">30445 11965 290 0,'-4'-11'145'0,"4"11"20"16,0 0 19-16,0 0 22 0,0 0 19 0,0 0-41 15,0 0-17-15,0 0-11 0,0 0-8 0,0 0-8 16,0 0-3-16,0 0-8 0,1-5-10 0,-1 5-9 16,3-2-8-16,0 0-17 0,1 4-7 0,2 2-12 15,2-1-10-15,3 6-10 0,4 3 5 16,5 6 1-16,2 3 4 0,1 2 7 0,2 2 1 16,4 3 1-16,3 1 1 0,2 2 5 0,4 4 0 15,6-1-5-15,-1-3-8 0,2-1-4 16,-3-2-6-16,0 0-2 0,2-2-7 0,-4-2-3 15,1-1-14-15,-2-3-3 0,-2-2-1 0,-6-2-5 0,-3-2-2 16,-5-2-1-16,-3-1 0 0,-1-1-6 16,-3-3-1-16,-1-3-2 0,-6 0-8 0,-9-4-16 15,0 0-29-15,0 0-33 0,0 0-38 0,0 0-41 16,0 0-50-16,0 0-53 0,7 0-48 0,-6-4-40 16,-1-3-40-16</inkml:trace>
  <inkml:trace contextRef="#ctx0" brushRef="#br1" timeOffset="97985.78">31143 11917 832 0,'-10'-17'234'0,"0"4"15"15,-1 6 7-15,2 6 5 0,-1 4 5 16,0 5-106-16,-1 6-41 0,-5 6-9 0,-4 7-1 16,-4 5 3-16,-5 10 15 0,-3 4 14 0,-4 6 13 15,-2 5 13-15,-3 1-3 0,-3 2-26 0,-1 0-15 16,0-3-22-16,3-1-20 0,-2-2-19 0,6-5-16 15,-1 0-24-15,0-4-16 0,5-6-3 0,3-3-5 16,5-4 2-16,3-3 0 0,4-4-1 0,2-2-3 16,4-6-1-16,5-4 4 0,1-5 0 0,7-8 1 15,0 0 0-15,0 0-3 0,0 0-3 0,0 0-5 16,0 0-10-16,0 0-19 0,0 0-24 0,0 0-28 16,0 0-28-16,0 0-34 0,0 0-38 0,0 0-37 15,-5 0-37-15,-1 0-50 0,-2-6-61 16</inkml:trace>
  <inkml:trace contextRef="#ctx0" brushRef="#br1" timeOffset="100168.78">19229 5508 514 0,'0'0'152'0,"-2"-7"22"0,2 7 13 0,0 0 7 0,0 0 8 16,0 0-41-16,0 0-38 0,0 0-31 16,0 0-25-16,0 0-25 0,0 0-10 0,0 0-11 15,0 0-11-15,0 0-10 0,0 0-6 0,1 3-1 16,0 2-6-16,4 3 5 0,-1 4-5 0,2 6 4 15,2 3 1-15,1 4 1 0,2 2 1 0,0 0-1 16,1-3 3-16,-3-1 1 0,1 0 12 0,-3 0 5 16,1-2 17-16,-3-2 10 0,-5-1 11 0,2-4 12 15,-2 0 4-15,1-3 0 0,-2-1-3 0,0-1-4 16,1-9-13-16,0 0-7 0,0 0-10 16,0 0-6-16,0 0-1 0,0 0 2 0,0 0-1 0,0 0 3 15,0 0 5-15,0 0 1 0,0 0 3 16,0 0-3-16,0 0 3 0,0 0-2 0,0 0-3 15,0 0-6-15,0 0-8 0,0 0-2 0,0 0-6 16,0 0-3-16,0 0-6 0,0 0-4 0,0 0-4 16,0 0 0-16,1 7 1 0,0-1-1 0,-1 0 3 15,0-6 0-15,0 0-2 0,3 5 5 0,-3-5-1 16,0 0 2-16,2 3 0 0,-2-3 0 16,0 0-3-16,0 0 1 0,0 0-5 0,0 0-8 15,0 0-7-15,0 0-8 0,0 0-8 0,0 0-4 16,0 0-5-16,0 0-5 0,0 0-2 0,0 0-7 15,0 0-3-15,0 0-11 0,0 0-14 16,0 0-22-16,0 0-22 0,0 0-27 0,0 0-28 16,3-1-29-16,-1-1-29 0</inkml:trace>
  <inkml:trace contextRef="#ctx0" brushRef="#br1" timeOffset="100934.85">24616 4598 491 0,'0'0'133'16,"0"0"30"-16,0 0 19 0,0 0 22 0,0 0 18 15,0 0-15-15,0 0-21 0,0 0-22 16,4-2-21-16,-4 2-25 0,4 0-18 0,-1 3-19 16,-2 3-21-16,1 3-20 0,-1 1-12 0,0 4-11 15,-1 1-10-15,0 4-4 0,0 3 0 16,1-2-3-16,1 1 4 0,-2 2-2 0,2 3-2 16,0-1 1-16,2 5 5 0,-1 1 2 0,1 1 5 15,1-3 4-15,0-1-6 0,-2 0 5 0,2-4-2 16,1 0-1-16,-2-4-3 0,0-2-2 0,0-5-5 15,0-3-5-15,-4-10 7 0,2 7-2 0,-2-7 2 16,0 0-1-16,0 0-4 0,0 0-8 0,0 0-13 16,0 0-17-16,0 0-26 0,0 0-29 0,0 0-35 15,0 0-38-15,0 0-48 0,0 0-46 0,0 0-50 16</inkml:trace>
  <inkml:trace contextRef="#ctx0" brushRef="#br1" timeOffset="101900.33">24618 4649 181 0,'-7'-3'44'0,"7"3"11"16,0 0 11-16,0 0 4 0,0 0 4 0,-6-3 2 16,1 2-16-16,0 2-15 0,-1 2-14 0,1 1-8 15,-2 3 2-15,-2 3 6 0,-2 1 12 0,1 2 3 16,-1 1 5-16,1 1 3 0,-2-2 0 0,1 1-3 15,-1 0-10-15,1-2-13 0,3-2-10 0,8-10-1 16,0 0 10-16,0 0 7 0,0 0 11 0,0 0 12 16,0 0 8-16,0 0 10 0,0 0 8 15,0 0 8-15,0 0 1 0,0 0 3 0,0 0 0 16,0 0-4-16,0 0 1 0,0 0 5 0,-1 5 0 16,2-2 2-16,2-2 2 0,1-2 0 0,0-2 4 15,3 0 3-15,0-2-2 0,3-1-7 0,-3-1-10 16,2-4-10-16,-4 3-10 0,1-2-15 15,0-2-13-15,-1 0-10 0,1-3-8 0,0-1-8 16,1-6-3-16,0-1-5 0,0-1-6 0,2 1 2 16,-1 1 0-16,-2 3-2 0,0 3 3 0,-2 1 2 15,-4 15 2-15,0 0-1 0,0 0 2 0,0 0-5 16,0 0-5-16,3-7-6 0,-2 3-9 0,0 10-6 16,-2 2-4-16,1 8-1 0,-1 7-2 0,1 3 2 15,1 7 7-15,3 1 3 0,1 4 5 0,-1 1 8 16,3 4-1-16,1 1 2 0,-1 1 3 15,2 1-3-15,-4-5-1 0,0-4 3 0,0-3-4 16,-2-2 3-16,1-2-1 0,1-2 1 0,-3-7-2 16,0-1 3-16,0-3 1 0,-1-4 0 15,0-1 2-15,-1-1 0 0,0-11 1 0,0 0-3 16,0 0 3-16,0 0 2 0,0 0-1 0,0 0 0 16,0 0 1-16,0 0 0 0,0 0 2 0,0 0 3 15,0 0 3-15,0 0 0 0,0 0 1 0,0 0 2 16,0 0-1-16,0 0 2 0,0 0 0 0,0 2-1 15,-3 0-4-15,2-5 1 0,-2 0 0 0,-1-3 1 16,1-2 4-16,0-3-2 0,0-3-5 16,-2-7-1-16,-2-4-12 0,3 2 0 0,-4-7 0 15,2-5-9-15,-3-5-10 0,2-3-2 0,-2-4 2 16,1 3 3-16,0 3 9 0,2 4 1 0,2 7-6 16,-1 4 4-16,2 5-5 0,3 21-13 0,0 0-17 15,0 0-22-15,0 0-23 0,0 0-19 0,-1-7-7 16,2 6-3-16,0 8-1 0,1 7 11 0,0 4 7 15,1 5-12-15,-1 5-18 0,-1 0-32 0,1 3-51 16,1 3-78-16</inkml:trace>
  <inkml:trace contextRef="#ctx0" brushRef="#br1" timeOffset="103649.89">19112 5663 91 0,'0'0'44'0,"0"0"22"0,0 0 21 15,0 0 20-15,0 0 19 0,0 0 27 16,0 0 15-16,0 0 7 0,3 5 4 0,0-4-1 16,-1-2 0-16,3-1-1 0,-2-2-5 0,2-2-12 15,-1-1-11-15,2-1-5 0,-2-1-14 0,-1-2-12 16,-3 0-11-16,1 0-15 0,-1-3-9 0,0-1-8 16,1-4-17-16,0-3-11 0,0 0-7 0,1-2-1 15,0 2 2-15,0 1 3 0,0 4 0 0,-2 2 0 16,0 15 2-16,0 0-2 0,0 0 2 0,0 0-11 15,0 0-11-15,0 0-6 0,0 0-7 16,0 0-6-16,0 0-2 0,0 0-3 0,0 0-2 16,0 0-1-16,0 0 2 0,0 0 1 0,0 0 3 15,0 0 0-15,0 0 1 0,0-7 3 0,0 4-4 16,0 3 1-16,-1 6-4 0,-1 2-10 0,1 3-8 16,0 3-11-16,1 2-3 0,4 3-3 0,1 4-2 15,1-3-3-15,3 4 5 0,0 6 4 0,4 2 8 16,1 2 9-16,1 2 1 0,3 3 2 0,-1-1 5 15,-3 0 1-15,1-1-1 0,-1 0 6 16,-1-3-6-16,0-1 6 0,-1-3 0 16,-2-2 0-16,-2-4 0 0,-2-3 2 0,0-2-2 0,-1-4-2 15,-3-4 4-15,2-1-2 0,-4-10 1 16,0 0 0-16,0 0 2 0,0 0 2 0,0 0 2 16,0 0 0-16,0 0 1 0,0 0 2 0,0 0-1 15,0 0 1-15,0 0-2 0,0 0-4 0,0 0-5 16,3 2-3-16,-2-3-5 0,-1-1-8 0,0-2-4 15,0-2-10-15,0 2-13 0,0 4-7 0,-1-6-10 16,1 6-8-16,0 0-12 0,0 0-11 0,-3-7-8 16,3 7-8-16,-1-7 2 0,1 7-5 0,0 0 3 15,-4-7 2-15,4 7 10 0,-5 0 13 0,5 0 8 16,0 0 12-16,-6 1 8 0,0 1 16 0,-3 2 8 16,-4-1 8-16,1 3 6 0,-4 2 4 15,3-1 6-15,-4 2 9 0,2 2 7 0,-2 0 14 16,1-2 8-16,1 1 7 0,4-2 8 0,1 0 9 15,1-2 11-15,2 0 3 0,7-6 16 0,0 0 10 16,0 0 8-16,-2 7 5 0,4-3 11 16,0-1 16-16,5-2 14 0,0-3 9 0,2 0-2 15,1 0-6-15,0 0-12 0,2-1-5 0,0-1-11 16,0-1-20-16,-1-1-21 0,6 0-19 0,1-2-18 16,2 0-16-16,3-1-5 0,-3-3-6 0,3 2-7 15,-2-3-9-15,1 2-2 0,0-2-2 0,-3 3-3 16,-5 0-5-16,-3 2-12 0,-3 1-25 0,-8 7-27 15,7-6-40-15,-7 6-39 0,0 0-51 16,3-6-62-16,2-1-105 0</inkml:trace>
  <inkml:trace contextRef="#ctx0" brushRef="#br1" timeOffset="113353.43">24115 14504 668 0,'-2'-18'167'0,"-1"4"21"0,3 14 23 0,0 0 19 16,0 0 16-16,0 0-69 0,0 0-31 0,0 0-29 16,0 0-20-16,-1-6-21 0,-3 7-24 0,4 3-22 15,-1 4-14-15,0 6-11 0,0 6 1 0,4 7 5 16,-3 4 8-16,4 6 20 0,-1 3 4 0,-1-3 5 15,4 1 0-15,-3 4 11 0,1 1-1 0,0 1-6 16,0-3-5-16,-2-2-20 0,1 2-2 0,0-4-3 16,0 1-1-16,-1 1-10 0,1 2-4 15,0-2-4-15,0-2-17 0,1-1-28 16,-1-4-32-16,0-7-29 0,0-4-37 0,-1-4-38 16,-2-17-45-16,0 0-40 0,0 0-21 0,0 0-7 15,0 0 13-15,0 0 25 0</inkml:trace>
  <inkml:trace contextRef="#ctx0" brushRef="#br1" timeOffset="113653.53">24084 14798 459 0,'-10'-40'169'0,"1"4"34"0,2 7 30 15,2 7 24-15,0 6 22 0,5 16-14 0,0 0-26 16,0 0-49-16,0 0-34 0,0 0-23 0,0 0-20 16,0 0-18-16,0 0-17 0,0 0-16 0,0 0-10 15,0 0-8-15,2-10-7 0,3 6-12 0,5 2-12 16,6 4-6-16,1 1-7 0,8 1-14 15,3 3-6-15,1 4-7 0,3-1-9 0,0 3-3 16,-6 0 1-16,-2 4-6 0,-5 1-1 0,-1-1 10 16,-5 5 5-16,-6 2 8 0,-5 0 6 0,-3 0 5 15,-1 0 2-15,-2-1 5 0,-5-2 5 0,2-1 4 16,-2-1-3-16,-4-1 1 0,-1-3 1 16,-2-3 1-16,-1-3-3 0,-3-1 4 0,-3-1-2 15,2-3 2-15,-2 1 1 0,-1-1-4 16,2-3-3-16,4-2-3 0,1-2-8 0,1-3-22 0,2-2-15 15,2-3 2-15,6-1-20 0,0-7-81 16,-1-2-25-16,4-4-43 0,2 0-33 0,2-5-33 16</inkml:trace>
  <inkml:trace contextRef="#ctx0" brushRef="#br1" timeOffset="113933.78">24822 14184 534 0,'-42'1'154'0,"5"0"37"16,4 0 32-16,3-1 28 0,7 0 23 0,2 0-45 16,4 1-22-16,17-1-18 0,0 0-28 15,0 0-30-15,0 0-31 0,-7 1-29 0,6-1-27 16,2-1-20-16,7 0-10 0,4 1-9 0,1 0-3 15,5 0-9-15,2 1 0 0,4-1 2 0,5-1 4 16,-5 1 2-16,4 0 2 0,2 0-7 0,2-1-20 16,2-2-24-16,1 1-33 0,-2 0-42 0,-3-1-51 15,-3-1-58-15,-3 0-65 0</inkml:trace>
  <inkml:trace contextRef="#ctx0" brushRef="#br1" timeOffset="114300.87">24765 14201 392 0,'-14'0'204'0,"0"0"32"16,4 0 30-16,10 0 21 0,0 0 16 0,-8 2-71 15,8-2-41-15,-5 3-31 0,2 1-30 0,2 1-35 16,0 2-30-16,0 0-27 0,1 4-16 0,0 4-7 16,1 5-4-16,2 6-1 0,2 6 1 0,-1 6 8 15,0 4 2-15,0 5 6 0,2 7 5 16,-1 6 9-16,0 3 1 0,0-1-1 15,-2 0-2-15,-1-3-6 0,-1-2 8 0,-3-4 9 16,2-4-6-16,-2-3-9 0,0-6-5 0,0-5-9 16,-2-8-1-16,3-3 0 0,0-3-7 0,0-6-9 15,1-15 2-15,0 0 5 0,0 0 10 0,0 0 17 16,0 0 12-16,0 0 12 0,0 0 13 0,2 9 11 16,3-6 6-16,-3-1-6 0,2-2-8 0,1-3-17 15,-2 0-10-15,2-2-13 0,3 0-14 0,0 0-11 16,-1-2-6-16,-4 4-3 0,-3 3 1 0,5-4 0 15,3 2-2-15,0-2 0 0,0 0 0 0,3-1-2 16,5 2-5-16,3-4-24 0,7-1-46 0,6-4-55 16,4-1-72-16,0-3-93 0,4-4-151 15</inkml:trace>
  <inkml:trace contextRef="#ctx0" brushRef="#br1" timeOffset="114768.71">25258 14441 719 0,'0'0'122'0,"0"0"18"16,0 0 15-16,-6 5 15 0,4 4 10 0,6 1-46 15,2 0-29-15,7 4-13 0,3 4-16 0,0 3-8 16,1 2-13-16,0 0-12 0,1 1-10 15,-3 1-7-15,-2 0-2 0,-4 2-6 0,-3-1 1 16,-4 0-11-16,-2 0-4 0,-3-2-1 0,-2 0-4 16,-1 0-3-16,0-3-9 0,-2-3-10 0,3-5-16 15,5-13-16-15,0 0-11 0,0 0-9 0,0 0-5 16,0 0 1-16,0 0 8 0,0 0 11 0,-2 5 22 16,2-5 13-16,1-5 73 0,2-6-54 0,2-2 16 15,3-8 7-15,2-1 6 0,1-4-46 0,1 0 88 16,1-3 31-16,-2 3-41 15,1-4 81-15,0-1 13 0,-1 1 12 0,1-1 4 16,0 2 57-16,-2 3-84 0,0 3-21 0,-3 3-12 16,0 4-13-16,-7 16-16 0,0 0-14 0,0-9-9 15,-1 8-15-15,-3 3-10 0,-1 5-12 0,0 2-12 16,-3 1-10-16,1 1-16 0,0-1-21 0,1 1-22 16,-1 3-8-16,4-1-7 0,0 2 3 0,0 2-12 15,0-2-16-15,1 3-5 0,0 0-9 0,-1 2 6 16,2 2-2-16,-1-1-5 0,2-4-13 0,1-2-14 15,2-1-14-15,2-4-19 0,-1 1-14 16,3-2-46-16</inkml:trace>
  <inkml:trace contextRef="#ctx0" brushRef="#br1" timeOffset="114975.52">25766 14670 856 0,'9'-3'152'15,"-4"2"19"-15,0 4 25 0,-4 4 24 0,1 5 24 16,-3 4-46-16,1 4-37 0,-2 4-18 15,0 2-11-15,0 1 2 0,2 0-7 0,2 0-18 16,0-1-25-16,-1-2-13 0,2-1-12 0,0-2-10 16,0 1-2-16,1 1-21 0,-1 0-19 0,2-2-3 15,-1 0-5-15,0-1-12 0,-1 0-24 0,-1-1-27 16,-1-3-32-16,2-1-32 0,-3-15-28 0,0 0-27 16,0 0-22-16,0 0-20 0,0 0-16 0,0 0-10 15,2 6 4-15,1-9-25 0</inkml:trace>
  <inkml:trace contextRef="#ctx0" brushRef="#br1" timeOffset="115551.78">26026 14220 922 0,'-11'-2'109'0,"0"-1"16"0,3 0 16 15,8 3 16-15,0 0 22 0,0 0-25 0,0 0-13 16,0 0-5-16,0 0-6 0,0 0-2 0,0 0-3 15,0 0-3-15,0 0-6 0,0 0-7 16,1-3 0-16,2 1 0 0,1 0-8 16,2 0 0-16,1 0-9 0,-3 0-4 0,3 0-13 15,1-1-12-15,4-1-15 0,0 1-10 0,-6 1-2 16,4 0-14-16,0-1-6 0,2 2-8 0,0-1-1 16,1 1-2-16,1 0-2 0,0 1-1 0,0 1-2 15,-1 2 3-15,0 0 1 0,-1 1-1 0,-1 0 0 16,-3 0-2-16,0 2-2 0,-2-1 0 0,1 1-4 15,-1 1 0-15,-2-2-2 0,2 2 0 16,0 2 0-16,0 2 4 0,4 6 3 0,3 4 1 16,1 2 3-16,1 6 1 0,0 3 2 0,3 7-2 15,1 2 0-15,2 3-3 0,-2 2 1 0,0 3 0 16,-1 1 3-16,1-1 1 0,-3-1-3 0,-1-2 2 16,-2-3 1-16,-1-4-3 0,-1-2 0 0,-3-2 1 15,-1-5-5-15,-2-6-2 0,-1-6 2 0,-1-3 3 16,-2-3-2-16,-1-12 2 0,0 0 3 15,0 0-2-15,0 0 3 0,0 0 2 0,0 0 1 16,0 0 1-16,0 0 2 0,0 0 1 0,0 0 0 16,0 0 2-16,0 0-2 0,-2 4 3 0,-3-1 0 15,-1-4-2-15,1-2 2 0,-1 0-4 0,-2-2-2 16,0 0-5-16,-3 1 1 0,-4 0-6 16,-4 2-2-16,-4 6-3 0,-3 2-4 0,-4 2 4 15,-2 2-6-15,1 0 2 0,-1-1-5 0,-1 2-10 16,4-1-6-16,3-2-11 0,7-2-14 0,19-6-18 15,0 0-10-15,0 0-15 0,-13 3-16 0,13-3-12 16,0 0-18-16,0 0-19 0,-5 1-22 0,3-4-27 16,5-2-38-16,1-1-37 0,4-4-71 0</inkml:trace>
  <inkml:trace contextRef="#ctx0" brushRef="#br1" timeOffset="116320.58">28172 14469 323 0,'0'0'125'0,"0"0"26"0,0 0 28 0,0 0 24 15,0 0 22-15,0 0-16 0,0 0-28 0,0 0-14 16,0 0-12-16,0 0-10 0,0 0-21 0,1-2-12 15,-4 1-12-15,-2-1-19 0,-5 2-8 16,-1-1-10-16,-4-1-13 0,-3 1-17 0,-8-1-6 16,-6 0-9-16,-4-1-11 0,1 1 2 0,-4-1-1 15,1 0 1-15,-2 1 2 0,-4 1 12 0,4 0 2 16,-1 0 1-16,5 1 2 0,4 0-4 0,5 2 0 16,4-1-1-16,3 0-5 0,3 1-7 0,3-2-6 15,14 0-2-15,0 0-2 0,-9 2-1 0,9-2 0 16,0 0-1-16,-8 2-1 0,8-2-2 0,0 0 1 15,0 0 2-15,0 0-4 0,0 0 3 0,0 0-4 16,0 0-5-16,0 0-11 0,0 0-10 16,0 0-13-16,0 0-23 0,0 0-20 15,0 0-22-15,0 0-30 0,0 0-24 0,0 0-26 16,0 0-25-16,0 0-37 0,0 0-22 0</inkml:trace>
  <inkml:trace contextRef="#ctx0" brushRef="#br1" timeOffset="116900.52">27681 14285 228 0,'0'-7'108'0,"0"7"19"0,-2-7 19 0,2 7 16 16,0 0 18-16,0 0-10 0,0 0-12 0,0 0-11 15,0 0-10-15,-4-3-7 0,-1 1-11 0,-1 3-13 16,0 2-12-16,-1 0-15 0,0 2-11 15,-1 0-15-15,-5 3-14 0,-3 2-14 0,-3 3-4 16,-1-1-1-16,-4 4-2 0,0 0-2 0,-4 3-3 16,-1 1 0-16,-4 4 4 0,-2 1-2 0,-1-1 2 15,4 0 1-15,3-3 1 0,5-2-4 0,2-4-2 16,3-2 0-16,5-1-3 0,2-4 1 16,12-8-1-16,0 0-6 0,0 0-1 0,0 0 6 15,0 0 6-15,0 0 4 0,0 0 3 0,-3 5 4 16,5-3 2-16,3-1 5 0,2-1 0 0,0 0-7 15,2-2-9-15,0 2-3 0,4 2-4 16,4 3-2-16,2 2-5 0,-1 2-3 0,2 2-1 16,2 1-1-16,0 2 4 0,3-1-2 0,-1 2 3 15,1 1-3-15,0-1 1 0,-3-1-1 0,-4-3 0 16,-1 0 2-16,-2-1-1 0,-1-2 0 0,-2 0-2 16,-2 0 1-16,-1-1-1 0,-9-7-1 0,0 0 4 15,0 0-2-15,0 0 2 0,0 0 3 0,0 0 6 16,0 0 6-16,0 0 1 0,0 0 8 0,0 0-1 15,0 0 8-15,0 0 3 0,0 0 12 0,0 0 2 16,0 0 5-16,0 0 12 0,0 0 10 0,6 1 14 16,-4-4 13-16,0-2 10 0,-2-2-8 15,-2-2-6-15,0-1-12 0,-2-1-12 0,3 0-17 16,-2-2-16-16,0 0-21 0,3 3-15 16,0 0-4-16,-1-2-3 0,1-3 2 0,-1-7-8 15,-1-8 6-15,-1-5-6 0,-1 1-4 0,0-2-2 16,-1 3-5-16,-1 0-13 0,1 3-19 0,1 2-25 15,-4 6-39-15,8 22-24 0,0 0-35 0,0 0-43 16,0 0-47-16,0 0-45 0,0 0-64 0</inkml:trace>
  <inkml:trace contextRef="#ctx0" brushRef="#br1" timeOffset="118200.18">29007 14204 145 0,'0'0'56'0,"0"0"15"0,0 0 14 0,0 0 15 15,0 0 18-15,0 0 1 0,0 0 2 0,0 0 8 16,0 0 9-16,0 0 8 0,0 0 7 0,0 0 2 16,0 0-5-16,0 0-14 0,0 0-8 0,0 0-17 15,0 0-22-15,0 0-21 0,0 0-23 16,0 0-19-16,2 2-13 0,-1 2-5 0,2 3-7 16,4 1-4-16,4 5 1 0,-2 2-1 0,2 3-1 15,2 4 2-15,-5-4 1 0,3-3-1 0,2 2 4 16,1 2-2-16,-2-1-2 0,-5 0 2 0,-2 0 6 15,1 1-3-15,-3-1 3 0,-2-1-1 0,0 1-2 16,-1-1-3-16,-1-2-7 0,-1 0-9 0,-2-4-3 16,-1-1-3-16,-1-3-5 0,-5-3-6 0,2-4-13 15,2 0 3-15,0-4-1 16,-1 1 0-16,2 0-4 0,1-6 0 0,0-1-20 0,4-1 14 16,1 0 23-16,4 0 21 0,0-3 24 0,0 3 16 15,2-3 17-15,2-1 15 0,-1-4 34 16,2 5-1-16,3-3-5 0,0-2-12 0,2-4-16 15,1-1-1-15,3-2-10 0,1-2-10 0,1 1-7 16,-1 1-3-16,1 2-1 0,-3 1 0 0,0 3 8 16,-1 3 1-16,-4 5 11 0,-12 12 8 0,0 0 7 15,0 0 4-15,0 0-5 0,4-4-8 0,-4 4-10 16,-1 2-9-16,-2 1-16 0,-3 4-11 0,0 1-15 16,-3 5-3-16,-2 2-1 0,-1 1 2 0,-2 3 2 15,7-2-3-15,0 0 7 0,-1 2-3 0,2-1 2 16,0 4-3-16,3-1-5 0,1-3-3 15,3 0-2-15,0 0-8 0,4-2-8 0,1-4 0 16,2 1-3-16,3 0 0 0,-1-2-3 0,3 0-11 16,2-2-16-16,1 1-11 0,1-4-9 15,2-2-22-15,3 0-26 0,0-3-46 0,2-1-41 16,2-4-36-16,0-1-55 0</inkml:trace>
  <inkml:trace contextRef="#ctx0" brushRef="#br1" timeOffset="118768.3">29891 14183 368 0,'2'2'81'0,"-3"6"24"0,-4 4 30 0,-1 4 25 15,-5 1 11-15,-4 2-21 0,3-1-13 0,0 0-7 16,5-7-12-16,-2 0-21 0,0 2-24 0,-2-1-22 16,0-2-12-16,-1 1-11 0,0-1-3 0,1-2-9 15,-2 2-4-15,-1 1-7 0,-1-1-12 0,3-1-11 16,2 0-10-16,3-2-9 0,7-7-3 0,0 0-4 15,0 0 1-15,0 0 2 0,-6 7 4 0,6-7 11 16,-1 5 11-16,1-1 9 0,1-1 3 0,3-2 12 16,1-1 11-16,-5 0 8 0,8-1 10 0,1 0-3 15,2-1 4-15,-1-1-1 0,-3-2 0 0,3 0-8 16,1-3-23-16,2 0-24 16,2-2-31-16,1-2-29 0,1 0-1 0,-3-4-8 0,2-2-3 15,0-1 1-15,0-1 16 0,-4 0 17 16,-1 0 33-16,0 1 34 0,-5 2 14 0,0 3 28 15,-2-1 18-15,-3 4 18 0,0 2 8 0,-1 9 12 16,0 0 5-16,0 0 9 0,0 0-4 0,0 0-8 16,-4-5-9-16,4 5-9 0,-2-1-9 0,1 2-18 15,-3 1-13-15,-2 5-20 0,5-1-11 0,-3 4-8 16,1 4 15-16,0 4 35 0,-1 4 20 0,1-2 17 16,1 1 5-16,0 1 4 0,0 1 2 0,0 4 5 15,0 6 7-15,1 0-36 0,-2-2-20 0,1-1-18 16,2 1-1-16,1 4 6 0,0 1 1 0,-1 3-9 15,0-1-28-15,0-4-7 0,0-5-5 16,0-1 3-16,0-3-1 0,0-2-7 0,2-4 0 16,-2-4-2-16,-2-3-1 0,4-4 2 0,-2-8 1 15,0 0 1-15,0 0 0 0,0 0 2 0,0 0-1 16,0 0 2-16,0 0 2 0,0 0-1 16,0 0 2-16,0 0 0 0,0 0 2 0,0 0-3 15,0 0-1-15,0 0-3 0,2-1-1 0,-2-2-2 16,0-1-4-16,0-2-6 0,0-2-13 0,-3 0-19 15,3-2-32-15,1-2-36 0,-2-3-59 0,1 2-90 16,-1-4-128-16</inkml:trace>
  <inkml:trace contextRef="#ctx0" brushRef="#br1" timeOffset="121484.15">25405 14493 213 0,'-3'-4'89'0,"3"4"23"0,0 0 16 0,-4-6 18 15,4 6 12-15,-3-8-9 0,3 8-16 0,0 0-19 16,0 0-15-16,-2-8-20 0,2 8-14 0,0 0-12 15,0 0-14-15,0 0-9 0,0 0-6 0,0 0-4 16,0 0-4-16,0 0-4 0,0 0 0 16,0 0-1-16,0 0 4 0,-3-9 7 0,3 9 0 15,0 0 8-15,0 0 5 0,0 0 5 0,0 0 4 16,0 0 5-16,0 0 4 0,0 0-1 0,0 0 6 16,0 0 1-16,0 0 4 0,0 0 0 0,0 0 0 15,0 0-8-15,0 0-7 0,0 0-4 0,0 0-10 16,0 0-10-16,0 0-10 0,0 0-11 15,-2-3-9-15,2 3-5 0,0 0-4 0,0 0-7 16,-4-3-4-16,4 3-3 0,0 0-8 0,0 0 3 16,0 0 4-16,0 0 2 0,0 0 3 15,0 0 5-15,0 0 3 0,0 0 6 0,0 0 8 16,0 0 6-16,0 0 4 0,0 0 10 0,0 0 1 0,0 0 6 16,0 0 4-16,0 0 2 0,0 0-2 15,0 0 0-15,-3-3-4 0,3 3-5 0,0 0-2 16,0 0-7-16,-4-3-5 0,4 3 1 0,0 0 0 15,0 0-3-15,0 0-2 0,0 0-1 0,0 0 1 16,0 0 9-16,0 0 6 0,0 0 7 0,0 0 9 16,0 0 6-16,0 0 3 0,0 0 3 0,0 0 4 15,0 0-1-15,0 0-1 0,0 0-3 0,0 0-8 16,0 0-7-16,0 0 1 0,0 0-5 0,0 0-6 16,0 0-5-16,0 0-3 0,0 0-7 0,0 0-6 15,0 0 2-15,0 0-7 0,0 0-7 16,0 0-5-16,0 0-8 0,0 0-6 0,0 0-5 15,0 0 6-15,0 0-4 0,0 0 4 0,0 0 9 16,0 0 5-16,0 0 7 0,0 0 4 0,0 0 5 16,0 0 0-16,0 0-14 0,0 0 16 0,0 0-1 15,0 0 0-15,0 0-4 0,0 0-4 16,-5-3-11-16,0 0-9 0,0 1 10 0,-2-1-25 16,-2 2-12-16,-1 0-8 0,2 0 0 0,2-1 2 15,6 2 12-15,0 0 3 0,0 0 5 0,0 0 14 16,0 0 13-16,0 0 16 0,0 0 9 0,0 0 5 15,0 0 4-15,0 0 7 0,0 0 7 0,0 0-1 16,0 0 3-16,0 0-3 0,0 0-3 16,0 0 0-16,0 0-1 0,0 0 1 0,0 0 2 15,0 0 1-15,0 0-1 0,0 0 1 0,0 0 3 16,1 0 0-16,0-1 4 0,2 1 2 0,0 0-2 16,2 1-3-16,-1-1 2 0,-4 0-4 0,8 2-4 15,0-1-3-15,-8-1-9 0,0 0-5 0,10 3-6 16,-2 2-3-16,-6 0-3 0,2 2-3 0,1 4-1 15,1 3 0-15,4 3 5 0,0 3-2 0,1 3 2 16,2 2 2-16,-1-1-5 0,2 2 5 16,0-2-3-16,0 5 3 0,2-4-4 0,-1-1-1 15,-2-1 1-15,-3-3 0 0,2-1 1 0,-1-2 0 16,-1 1 1-16,3 1-1 0,-1-3 0 16,-1-1 1-16,-2-2 2 0,-2-2-3 0,0 0 3 15,1-1-3-15,-2-1 1 0,-1-1 2 0,-5-8 1 16,0 0 1-16,0 0 0 0,0 0 2 0,0 0-2 15,0 0 2-15,0 0-3 0,0 0 0 0,0 0-2 16,0 0 1-16,0 0-1 0,0 0 3 0,0 0-3 16,0 0 1-16,0 0 1 0,0 0 2 0,0 0 0 15,0 0-1-15,0 0 0 0,0 0-5 0,0 0-8 16,0 0-10-16,0 0-17 0,0 0-20 0,0 0-19 16,0 0-24-16,-1 2-22 0,-2-2-23 0,0-1-22 15,-1 0-18-15,-2-3-13 0,3-1-19 16,-3-3-33-16</inkml:trace>
  <inkml:trace contextRef="#ctx0" brushRef="#br1" timeOffset="121968.17">25670 14350 295 0,'0'0'90'0,"0"0"20"0,0 0 23 16,0 0 20-16,0 0 18 0,0 0-8 0,0 0-9 16,0 0-8-16,0 0-16 0,0 0-10 0,0 0-17 15,0 0-11-15,0 0-10 0,0 0-8 0,0 0-6 16,0 0-12-16,0 0-5 0,-4-7-8 0,-1 5-7 15,0 0-7-15,1 1-8 0,0 3-10 0,-1 0-9 16,5-2-6-16,-6 5-6 0,0 4 0 0,-4 4-2 16,-4 6 2-16,3 5-2 0,-1 7 2 15,-4 4 4-15,-1 4 3 0,-4 4 7 0,-1 6 2 16,1 1 4-16,-2-1 3 0,-2 1 5 0,3-4 3 16,2-4 5-16,1-6-1 0,3-4-1 0,1-4-1 15,6-6-2-15,-2-1 0 0,5-7 6 0,6-14 3 16,0 0 8-16,0 0 10 0,0 0 8 15,0 0 9-15,0 0 7 0,0 0 7 0,0 0-3 16,0 0 4-16,0 0-11 0,0 0-4 0,0 0 0 16,0 0-7-16,0 0-7 0,0 0-8 0,0 0-4 15,0 0-11-15,0 0-5 0,-5 5-19 0,2-3-25 16,2-3-36-16,1-2-42 0,0-5-46 0,0-1-59 16,0-2-87-16</inkml:trace>
  <inkml:trace contextRef="#ctx0" brushRef="#br1" timeOffset="131521.35">18342 5360 58 0,'3'8'27'0,"-1"-2"-2"16,-1 0 4-16,-1 1-2 0,-1-2 5 0,-1 2 9 16,2-7 12-16,0 0-6 0,-3 7 13 0,-1 2 24 15,4-9 22-15,-2 6 26 0,2-6 13 0,-3 5 14 16,3-5 0-16,0 0 1 0,0 0-4 0,-4 4-5 16,4-4-12-16,-4 4-8 0,4-4-8 0,0 0-8 15,0 0-2-15,0 0-3 0,0 0-1 0,0 0-4 16,0 0 4-16,0 0-2 0,0-2 6 0,0-1 2 15,4-2-5-15,0 1-6 0,0-2-5 0,2-1-2 16,0-1-9-16,2 1-8 0,-1-1-12 16,4 0-8-16,-6 4-5 0,-5 4 0 0,7-4-8 15,-3-2-11-15,0-1-3 0,4-1-9 16,-1-4-7-16,4-3-6 0,2-7-5 0,2 0-6 16,5-4-1-16,3-4-2 0,3-3-1 0,3-1-3 15,-1 1 2-15,3-2 1 0,2 1-3 0,-1 2 3 16,0 2-1-16,-1 3 1 0,-3 2-1 0,-2 4 2 15,-3 3-2-15,0 0 1 0,-3 4 4 0,-2 1-4 16,-2 1 0-16,-1 4 2 0,-5 2-2 16,1 1 1-16,2 0 0 0,-3 0-1 0,-2 1-3 15,4 0 3-15,-2 0-1 0,4-1-7 0,-2 2 0 0,5-2 1 16,-2 0-2-16,0 1 1 0,-3-1 0 16,2 1 1-16,5-2 0 0,1 0 7 0,0 1 1 15,2-1-1-15,3 1 1 0,-1-2 3 0,4 1-2 16,3 0 2-16,3-1 3 0,2-1-3 0,1 0-1 15,-5 1-1-15,-1 1 2 0,-2 1-1 0,-4-2 1 16,-3 3-1-16,-3 0-4 0,-3 1 4 16,-6 0-2-16,-10 3 0 0,0 0 2 0,9 0-2 15,-9 0-1-15,0 0-1 0,0 0 3 16,0 0-1-16,6 1 0 0,3 0 2 0,1-1-1 0,1 1 1 16,4 1-1-16,1 0 2 0,4 0 0 0,5-1-3 15,2 3 3-15,1-2-1 0,6-1-2 16,3 2 3-16,4 1 3 0,-1 0-5 0,2 0 1 15,3-1 1-15,-1 2 1 0,1 1-1 0,0-1 0 16,-3 0-2-16,-3 2-1 0,1-3 1 0,-8 2 0 16,0-1 2-16,-3 1-3 0,-3-2 1 0,-1 2 1 15,-2-1 1-15,-2 0-1 0,1 1 1 0,0 0 0 16,-4 0-3-16,3 0 1 0,-2 2 2 0,0-2-2 16,0 2 0-16,0-1 2 0,1 2-3 0,-2-1 3 15,2-1 0-15,-3 0 0 0,3 1-1 0,-2-3 1 16,0 1-2-16,1 1 0 0,-3-1 3 15,0 1-1-15,-1-2-3 0,0 1 2 16,-2 0 1-16,5 2 0 0,-2-1 0 0,4 3 1 16,0-2-1-16,2 1 0 0,3 0 3 0,2 0-3 15,1 2 0-15,2 0 0 0,2 0 0 0,-2 0 0 16,2 0 0-16,-2 0-1 0,0 1-1 0,-1-1 1 16,-2 0-2-16,-2-1 3 0,-1-2-2 0,-2 0-2 15,-4-2 0-15,-2 0 1 0,0-1 0 0,-5-1 2 16,-1-1 0-16,0 1-1 0,-3 0 1 0,2 0 1 15,0 1 1-15,2 1 1 0,1 1 2 0,3 0-3 16,-1 0 2-16,4 2-2 0,-2-1 1 16,2 0-1-16,2 0-1 0,-1 0 0 0,0-1-1 15,-1 0-1-15,-1 1 2 0,-2-2 0 0,1-1 0 16,-2 0 0-16,-1 0 0 0,-2 0 2 0,0 0-4 16,-2-2 4-16,-2 1-4 0,0-2 1 0,-7-2 0 15,7 4 1-15,-2-2 1 0,0 1-2 16,1 1-1-16,-1-1 2 0,0 0 0 0,2 0 0 15,-3 0 2-15,2 1-1 0,0-1-2 0,-6-3-1 16,4 3 4-16,-4-3-4 0,0 0 1 0,8 3-3 16,-8-3-5-16,5 3-4 0,-5-3 1 0,5 3-5 15,0-2-3-15,-5-1-4 0,0 0 0 0,7 2 0 16,-2 0 5-16,3 1 2 0,0-1 2 16,3-1 3-16,-2 2-7 0,1-2-5 0,-2 1-13 15,1-1-8-15,-9-1-12 0,0 0-14 0,0 0-14 16,11 0-16-16,-4 1-8 0,-7-1-14 0,0 0-16 15,7-3-25-15,-2 0-47 0,0-5-87 0</inkml:trace>
  <inkml:trace contextRef="#ctx0" brushRef="#br1" timeOffset="132571.25">21719 4852 299 0,'0'0'105'0,"0"0"16"0,0 0 21 15,0 0 26-15,0 0 54 0,0 0 10 0,0 0-18 16,0 0-25-16,0 0-12 0,0 0-3 0,0 0-13 16,0 0-20-16,0 0-37 0,0 0-28 0,0 0-5 15,0 0-2-15,0 0-9 0,0 0-12 0,0 0-7 16,0 0-9-16,0 0-15 0,0 0-13 0,0 0-2 15,-4 0-2-15,1 1-5 0,4 2-3 0,2 0-2 16,0 2 2-16,1 2-4 0,1 1 3 0,0 1-3 16,1 2 2-16,2 0 2 0,-4-2 2 15,2 0 1-15,0 3-3 0,-3-1 4 0,3 2 0 16,0 0 1-16,1 0 3 0,2 1-1 0,-2 1-2 16,1-2 1-16,-1 0 2 0,1-1 2 0,0 1 1 15,1-1-2-15,-1 0-2 0,3-2 1 0,-3 1 1 16,0-1 2-16,1 0 0 0,0 0-3 0,-2 0-2 15,1 0 2-15,0 0 2 0,0 0 1 0,-2 1-3 16,-1-2 0-16,3-1-3 0,-1 1 3 16,-1 0 0-16,0-1 0 0,-1 0-2 0,3 0-1 15,-3-3 1-15,-1 2 0 0,2-3 2 0,-1 1 0 16,-5-5-1-16,0 0 1 0,0 0 0 0,0 0 1 16,0 0 2-16,0 0 0 0,0 0 2 0,0 0 0 15,0 0 2-15,0 0 0 0,0 0 3 16,0 0 3-16,0 0 5 0,0 0-1 0,0 0 1 15,0 0-1-15,0 0 0 0,0 0 0 0,0 0-3 16,0 0-2-16,0 0-5 0,0 0-3 0,0 0-1 16,-2 5 1-16,-1-3-1 0,-1 0-2 0,0 0 4 15,1-2 0-15,-8 1 1 0,4-1 0 16,-3 0-1-16,-1 0-1 0,1-1 2 0,1 3 4 0,-4 2-3 16,-4 4 0-16,-4 2 3 0,-4 3 1 0,1 0-2 15,-4 5 1-15,-3 3-1 0,-4 2-4 0,-2 0 0 16,2 1-1-16,2-1-6 0,3-3 51 15,1 1-49-15,1-1 2 0,2 0-5 0,3-6 0 16,4 0-1-16,3-3 0 0,0-1 4 16,5-2-54-16,1-1 51 0,10-7-1 0,0 0 3 15,0 0 4-15,0 0-2 0,0 0 3 0,0 0-1 16,0 0 4-16,0 0 0 0,0 0 0 0,0 0 6 16,0 0 4-16,0 0 11 0,0 0 3 0,0 0 10 15,0 0 7-15,-3 3 5 0,5-3 6 0,2-1 3 16,3-1 3-16,0-2 2 0,0 1 2 0,5-4 2 15,-2 0-9-15,0-4-3 0,2 1-3 0,-5 0-10 16,-1-2-9-16,0-6-11 0,2-3-9 0,1-4-12 16,0-4-3-16,-1-5-2 0,4-4-7 15,0-2-5-15,3-6 1 0,-2 0 0 0,1 2-2 16,2 1 0-16,-1-1 2 0,3 1-3 0,0 1 1 16,-3 7 4-16,1 5 2 0,-4 6 0 0,-2 2 0 15,0 6 0-15,-3 0 1 0,-7 16 5 0,0 0 1 16,0 0 2-16,0 0-2 0,0 0 1 0,0 0 2 15,0 0 2-15,0 0 3 0,0 0 0 0,0 0 5 16,0 0-1-16,0 0 2 0,0 0 2 16,0 0 1-16,0 0-3 0,0 0 0 0,0 0-2 15,0 0-4-15,0 0 1 0,0 0-2 0,0 0-4 16,0 0-3-16,0 0 1 0,0 0 0 16,0 0-2-16,0 0 0 0,0 0-2 0,0 0-1 0,0 0 2 15,0 0 2-15,0 0-3 0,0 0-1 16,0 0 0-16,0 0 1 0,0 0 0 0,0 0-1 15,0 0 0-15,0 0-4 0,0 0 4 0,0 0-3 16,0 0 0-16,0 0-3 0,0 0-1 0,0 0-5 16,0 0-6-16,0 0-9 0,0 0-20 0,0 0-21 15,0 0-30-15,0 0-36 0,0 0-38 0,0 0-45 16,0 0-62-16,0 0-70 0,0 0-80 0</inkml:trace>
  <inkml:trace contextRef="#ctx0" brushRef="#br1" timeOffset="193684.49">24876 15934 156 0,'0'0'52'0,"0"0"12"0,-12-3 8 0,12 3 2 0,-5-4 2 16,5 4-17-16,-5-3-10 0,5 3-14 0,-5-4-11 16,0 2-14-16,1-1-17 0,-4-1-14 15,2 0-18-15,1 1-14 0,-2 0-18 0</inkml:trace>
  <inkml:trace contextRef="#ctx0" brushRef="#br1" timeOffset="194300.91">24573 16283 175 0,'0'0'21'0,"-1"9"25"0,3 0 22 15,2 1 6-15,3 3 11 0,5 2-3 0,2 6 0 16,1-1 5-16,1 3 5 0,1 3-15 0,1 4-6 16,-5-2-2-16,-2 0-8 0,-1 5-5 0,0 1-1 15,-5-1 0-15,-3-4-4 0,1 0-8 0,0-2-17 16,-1-4 0-16,-2-4-3 0,0-4-9 0,-2-1-6 16,2-14-2-16,0 0-2 0,0 0 0 0,0 0 0 15,0 0-4-15,-4 5 0 0,-1-5 0 0,0-4-1 16,1-2 1-16,-2-2 6 0,2-2 22 15,1-5 19-15,1-3 5 0,-1-3 3 0,2-2 16 16,3-1 3-16,2-2-6 0,2-2 0 16,1-3-24-16,2-1-23 0,-2-1-4 0,4 3-3 15,2 1-18-15,0 4-2 0,1 3 3 0,1 7-4 16,1 4 0-16,0 4 5 0,3 4 1 0,-3 4 4 16,3 3 4-16,0 4-1 0,-3 1 2 0,0 3 8 15,-3-1 3-15,-1 2 0 0,0 0 1 0,-4 0-5 16,-2 0 1-16,-3 2 1 0,-1 1 0 0,-4-3-7 15,0 3-5-15,-3-2-3 0,0-2-8 0,2-3-11 16,-5-1-23-16,8-8-19 0,0 0-27 16,-8 5-29-16,8-5-31 0,-6 1-31 0,0-6-66 0</inkml:trace>
  <inkml:trace contextRef="#ctx0" brushRef="#br1" timeOffset="194493.17">25058 16168 651 0,'0'0'137'0,"0"0"47"16,0 0 27-16,0 0 21 0,0 0 15 0,0 0-20 15,13-6-20-15,2 2-23 0,-5 0-34 0,-1 2-48 16,-1 1-23-16,3-3-21 0,-1 0-13 0,6-1-13 16,3-4-18-16,3-1-4 0,6-1-3 0,2 0-4 15,2-2-26-15,3-2-36 0,1-1-49 0,-2-1-60 16,0-2-56-16,-5 0-71 0</inkml:trace>
  <inkml:trace contextRef="#ctx0" brushRef="#br1" timeOffset="194817.57">25256 16062 666 0,'-16'4'176'0,"2"0"34"0,14-4 37 0,-12 3 34 16,12-3 22-16,0 0-57 0,-8 3-42 0,3 1-40 15,5-4-38-15,-2 4-34 0,2 2-38 0,1 1-35 16,2 4-21-16,0 3-4 0,1 3 0 16,0 4 6-16,1 5 6 0,-1 8 2 15,2 7 5-15,-1 6 1 0,1 5 3 0,-3 2 0 16,0 1 0-16,-1 4-4 0,0-1-1 0,0-2 0 16,0-5-5-16,-3-8-3 0,1-7-1 0,1-5 0 15,0-5 2-15,1-5 4 0,0-5-1 0,2-4 1 16,0-4-1-16,-4-8 4 0,6 4-1 0,-1-1 2 15,2-1-3-15,0-3-3 0,-1 0-2 0,1-1 2 16,0-2-1-16,1-1 1 0,2 0 2 0,6-2 2 16,3-3-11-16,3-2-34 0,4-4-48 0,2-2-67 15,3-5-78-15,3-4-130 0</inkml:trace>
  <inkml:trace contextRef="#ctx0" brushRef="#br1" timeOffset="195201.06">25766 16198 436 0,'-20'-4'183'16,"1"3"20"-16,19 1 35 0,0 0 18 0,0 0 8 15,0 0-94-15,0 0-44 0,-7 0-20 0,4-1-10 16,6 2-7-16,5 3-22 0,4 3-15 0,0 0-10 16,4 0 2-16,-3 2 3 0,3 0-6 0,-1 2-10 15,-7 2-14-15,1 4-10 0,-4-1-8 0,-2 4-22 16,1 0-26-16,-2 0-15 0,-1 3-14 15,0-1-15-15,-1 0-22 0,0-4-29 0,0-3-26 16,0-2-2-16,0-13 1 0,0 0-6 0,0 0 3 16,0 0 13-16,5 3 18 0,-2-3 5 0,5-6 27 15,-1-4 17-15,6-9 25 0,3-5 29 0,-2-3 48 16,4-5 14-16,-3-4 33 0,2-3 46 0,-6 7 49 16,2 1 34-16,-2 4 34 0,-3 4 15 0,-1 7-10 15,-7 16 7-15,0 0-20 0,0 0-10 0,0 0-46 16,0 0-28-16,0 0-37 0,0-7-24 0,-2 3-18 15,-4 11-6-15,3 4-12 0,-1 6-10 16,-2 1-1-16,1 1 3 0,1 5 5 0,-3 1-2 16,2 0-7-16,5-4-23 0,4-3-17 15,-1 0-16-15,2-1-26 0,-1-3-37 0,1 1-48 16,2-1-57-16,0-4-67 0,2-3-60 0</inkml:trace>
  <inkml:trace contextRef="#ctx0" brushRef="#br1" timeOffset="195355.63">26264 16386 812 0,'9'-1'180'0,"-3"4"22"0,-4 6 19 0,0 1 8 16,-2 6 4-16,-1 2-29 0,0 1-20 0,1 0-53 15,0 0-33-15,0-3-23 0,1 1-16 0,1-2-10 16,1-2-10-16,0 0-36 0,0-2-40 16,0-3-39-16,-1-2-37 0,-2-6-50 0,0 0-52 15,6 4-47-15,-6-4-46 0</inkml:trace>
  <inkml:trace contextRef="#ctx0" brushRef="#br1" timeOffset="195755.58">26266 15952 797 0,'-1'-12'184'0,"3"3"22"0,-2 9 19 0,0 0 16 0,0 0 16 15,0 0-53-15,0 0-22 0,2-7-12 16,3 3-29-16,1 2-8 0,1 1-11 0,1-2-13 15,2 2-10-15,0-1-10 0,1 1-13 0,-11 1-8 16,0 0-13-16,0 0-12 0,0 0-9 0,0 0-1 16,0 0-9-16,8 0-5 0,1 0-8 0,-1 2-7 15,-1 1-4-15,1 1 0 0,1 1 2 0,1 1-3 16,-1 0 2-16,2 3 0 0,4 2-1 0,1 0 2 16,4 4 1-16,2 2-1 0,-1 3-2 0,4-1 0 15,-1 2 2-15,2 3-2 0,0 2 3 0,-1 1-2 16,-3 0 2-16,-1-1-6 0,-4 3 3 0,-2-3 1 15,-3-3-1-15,-1 2-2 0,-3-1-7 16,-3-2 1-16,-1-3-5 0,-2-2 4 0,-1-1 2 16,-2-2-3-16,-1-3-1 0,-1-3 3 15,0 2 5-15,-1-2 0 0,0 1 5 0,-1-2-1 16,-1 0-2-16,2 0 2 0,-2-1 0 0,0 0 1 16,1-1-4-16,-2 1 1 0,-2 1-8 0,-1-1-8 15,-1-1-17-15,-1 1-28 0,0-1-28 0,1-1-36 16,1 1-41-16,2-1-40 0,8-4-37 0,0 0-38 15,0 0-30-15,0 0-25 0</inkml:trace>
  <inkml:trace contextRef="#ctx0" brushRef="#br1" timeOffset="196035.56">27549 15937 384 0,'0'0'175'0,"0"0"32"16,0 0 23-16,0 0 18 0,0 0 12 0,0 0-51 16,0 0-28-16,0 0-28 0,0 0-30 0,0 0-23 15,0 0-13-15,0 0-11 0,16-6 2 0,-16 6 0 16,0 0 1-16,16-6-4 0,-16 6 1 16,11-5 4-16,-2 1-1 0,-3-1-6 0,0 1-15 15,-1-1-11-15,-2 2-12 0,0 1-5 0,3-1-12 16,2 0-13-16,1 0-11 0,-9 3-1 15,0 0 1-15,7-1 2 0,0 0 0 0,1 0-16 16,4-3-44-16,1 2-38 0,1 1-46 0,-1-3-63 16,4 1-77-16,0 0-87 0</inkml:trace>
  <inkml:trace contextRef="#ctx0" brushRef="#br1" timeOffset="196235.22">27607 16116 686 0,'-18'13'157'0,"1"-2"33"0,4-5 26 0,13-6 19 0,0 0 17 16,0 0-29-16,0 0-15 0,-4 3-14 0,6-1-23 16,3-2-31-16,3 0-21 0,2-2-10 15,1 0-13-15,2 0-87 0,4 0 52 0,0-1-15 16,5-1-12-16,-3 1 1 0,3-3-22 16,2 0-35-16,4-1-44 0,2-3 7 0,3-3-122 15,3-3-76-15,3-2-108 0</inkml:trace>
  <inkml:trace contextRef="#ctx0" brushRef="#br1" timeOffset="197602.17">28214 15584 85 0,'0'0'34'16,"-3"-6"4"-16,3 1 6 0,2 1 9 0,2 1 13 16,3 0 71-16,3 2-59 0,1 0 6 0,2-1-8 15,0 0 0-15,0 0-4 0,-3 2-6 0,-10 0-13 16,0 0-75-16,0 0 53 0,0 0-11 15,0 0-8-15,0 0-3 0,0 0-1 0,0 0-2 16,0 0-3-16,0 0-2 0,0 0-1 0,0 0 0 16,0 0 0-16,0 0 4 0,0 0 5 15,0 0 12-15,0 0 14 0,0 0 18 0,0 0 12 0,0 0 11 16,0 0 8-16,0 0-2 0,0 0-4 16,0 0-13-16,0 0-17 0,0 0-20 0,0 0-14 15,5 6-8-15,0 3-11 0,0 6-2 0,0 5-1 16,0 4 1-16,0 2 4 0,-2 4 10 0,1 2 3 15,0 2-4-15,2 2 4 0,4-1 5 0,-3-1 11 16,0-3-1-16,-2-4 0 0,0-1-6 0,-2-3-1 16,1-2 3-16,-3-2 1 0,0-3-4 0,-1-3-8 15,0-13 0-15,0 0-2 0,0 0-3 0,0 0-4 16,0 0-8-16,-2 5-7 0,-2-3-9 0,0-5-8 16,-2-2-10-16,3-1 3 0,0-3 5 0,1-2 4 15,3-1 10-15,1-3-5 0,0-3-8 0,4 0 25 16,4-2 4-16,-1-3 6 0,2-1-1 15,3-2 3-15,1 1-5 0,1-1 12 16,0 2 10-16,1 2-17 0,0 4 4 0,1 5-11 16,-1 4-1-16,2 5-12 0,-1 4-5 0,-2 3 0 15,-3 4 5-15,0 1-4 0,-4 2 4 0,0 2 0 16,-3 1 0-16,-1 1 9 0,-2-1 4 0,-2 0-18 16,-4-1-20-16,0 0-23 0,-2-2-42 0,0 1-45 15</inkml:trace>
  <inkml:trace contextRef="#ctx0" brushRef="#br1" timeOffset="197801.46">28768 15527 356 0,'0'0'176'0,"0"0"27"0,0 0 6 0,0 0 7 15,0 0 9-15,0 0-55 0,0 0-33 0,4-9-42 16,-1 4-22-16,0 0-26 0,2 3-4 0,2 2-7 15,3 0-6-15,6-2-6 0,1-1-7 0,7 0-26 16,3-1-36-16,-3 1-33 0,0-1-36 16,4 0-38-16,1-3-56 0</inkml:trace>
  <inkml:trace contextRef="#ctx0" brushRef="#br1" timeOffset="198166.88">28929 15467 446 0,'-16'0'115'16,"2"-2"25"-16,3 3 24 0,11-1 23 0,-10 0 23 15,10 0-12-15,0 0-12 0,0 0-24 0,0 0-19 16,0 0-16-16,0 0-19 0,-2 2-23 0,2-2-26 16,-3 5-21-16,1 1-12 0,4 5-9 0,1 3-7 15,0 4-7-15,1 7-6 0,3 4 4 0,-2 2 1 16,4 3 3-16,-5 1 1 0,3 1-2 15,1 3 2-15,-2 2-1 0,4 0 15 0,-1 1 17 16,0-2 2-16,-3-2 2 0,4-1 0 0,-4-1 3 16,1-2-3-16,-2-1 2 0,-2-2-5 0,2-4-17 15,-3-5 2-15,-2-5-4 0,0 0 1 16,0-3-1-16,-2 0 2 0,3-3-6 0,0 0-6 16,-1-11-4-16,0 0 0 0,0 0 2 0,0 0 3 15,0 0 3-15,0 0 3 0,0 0 6 0,3 4 2 16,1 0 1-16,-1-3-1 0,1-2-2 0,0 0-10 15,0-3-8-15,3 1-12 0,2-4-17 0,0-5-32 16,7-3-58-16,3-2-42 0,4-5-48 0,4-1-82 16</inkml:trace>
  <inkml:trace contextRef="#ctx0" brushRef="#br1" timeOffset="198551.86">29366 15777 739 0,'-24'-6'127'0,"5"3"22"0,19 3 25 16,0 0 22-16,0 0 14 0,0 0-39 0,0 0-37 16,-8-3-29-16,6 4-27 0,5 1-23 0,5 3-13 15,4 3-14-15,2 1-12 0,4 2-3 0,-2 0 3 16,3 2 4-16,-3 1 1 0,-5 0 5 16,-2 0-15-16,-1 1-12 0,-2-2-3 15,-3-2-18-15,-2 1-27 0,-2-3-27 0,-2 2-9 16,-1 0-17-16,0 0-20 0,-2-1-15 0,0-1-16 15,-2-2-2-15,3-1 12 0,5-6 6 0,0 0 0 16,0 0 12-16,0 2 22 0,2-4 7 0,1-2 17 16,5-4-8-16,0-6 39 0,2-1 45 0,5-5 20 15,1-2 37-15,2-6 25 0,2 0 50 0,-5 2 45 16,-4 2 54-16,1 6 5 0,-3 1-1 0,-2 3 14 16,-7 14-20-16,0 0-11 0,0 0-24 0,0 0-36 15,0 0-25-15,0 0-26 0,4-7-23 16,-5 3-28-16,-1 4-17 0,0 6-16 0,-4 5-13 15,-1 3-6-15,2 2-5 0,-1 1-6 0,1 1-12 16,1-1-19-16,5 0-32 0,2 0-30 0,0 0-31 16,4-1-36-16,-1-1-48 0,4-3-56 0,2-2-44 15</inkml:trace>
  <inkml:trace contextRef="#ctx0" brushRef="#br1" timeOffset="198919.85">29954 15819 612 0,'-2'2'108'0,"-8"5"35"0,-5 5 28 0,-4 6 13 0,-4 5 6 16,-2 2-37-16,0 1-23 0,-3 3-21 15,10-5-29-15,0 0-33 0,0-1-27 0,3-3-15 16,2-2-8-16,4-4-6 0,2-3-16 0,7-11-3 16,0 0-10-16,0 0-6 0,-1 7-8 0,4-2 1 15,2-3 3-15,3-3 11 0,6-3 14 0,1-2 4 16,4-4 5-16,1-1 9 0,3-2 10 0,2-3 9 15,-3-1 13-15,-3-2 5 0,1-3 2 0,0-4 4 16,-5 0 6-16,-3-2 3 0,-1 2 9 16,-5-1-30-16,-4 4 2 0,-1 3-4 0,-2 3-4 0,1 17-7 15,0 0-6-15,0 0-10 0,0 0-14 16,0-4 23-16,-1 8-16 0,-2 8-3 16,0 7 9-16,3 6 15 0,-1 3 12 0,1 4 9 15,2 1 9-15,0 1 5 0,3 4 2 0,-2-11 1 16,3-2-5-16,0-1-12 0,0-5-5 0,-1 1-10 15,1-2-5-15,-1-1-5 0,1-3-6 0,0 1-18 16,-3-5-28-16,0 1-37 0,-3-11-38 0,0 0-44 16,0 0-51-16,0 0-64 0</inkml:trace>
  <inkml:trace contextRef="#ctx0" brushRef="#br1" timeOffset="199291.22">29775 15423 1077 0,'-22'-12'157'0,"5"4"10"16,17 8 1-16,0 0 14 0,0 0 24 0,0 0-54 15,-8-2-43-15,9 2-7 0,4 2 11 0,14 1 13 16,4 1 6-16,4-1-8 0,3-3-5 0,3 3-2 16,5-1 6-16,1 1-13 0,-4-2-18 15,-4 4-21-15,-3-4-6 0,-2 0-8 0,-5-1-16 16,-3 0-11-16,-4 2-15 0,-14-2-6 0,0 0-4 15,0 0 0-15,9 5-4 0,-5 0 1 0,-4-5-2 16,0 4-2-16,-1 0-1 0,-1 0-2 16,0 5-1-16,0 0 0 0,2 6 2 0,0 4 1 15,3 3 3-15,3 0 0 0,1 5 2 0,1 4-1 16,-2 5 2-16,4 4 0 0,1 4 1 0,-1 4 2 16,-1 2-5-16,0-2 3 0,-4-1-2 0,-2-1-1 15,0-1-2-15,-1-3-1 0,0 0-1 0,-4-6-8 16,1-3-2-16,0-4-6 0,-3-7-7 0,2 0-8 15,0-3-14-15,0-2-21 0,0-2-22 0,2-15-15 16,0 0-23-16,0 0-18 0,0 0-28 0,0 0-30 16,0 0-22-16,1 3-5 0,0-5-48 15</inkml:trace>
  <inkml:trace contextRef="#ctx0" brushRef="#br1" timeOffset="199718.05">30803 15488 528 0,'0'0'89'0,"0"0"21"0,0 0 15 0,0 0 21 16,0 0 15-16,0 0-3 0,0 0-8 0,0 0-7 15,0 0-13-15,0 0-12 0,0 0-2 0,0 0-12 16,0 0 0-16,0 0-14 0,0 0-5 0,11-5-2 16,-11 5 4-16,0 0 0 0,0 0-2 0,0 0 1 15,0 0-6-15,9-4-7 0,-2 2-4 0,-7 2-9 16,5 1-15-16,-5-1-12 0,5 1-12 15,0 3-14-15,-3 3-7 0,5 5-4 0,7 6-3 16,1 6-1-16,2 4 1 0,1 5 3 0,1 6 4 16,1 2-3-16,1 1-7 0,2 2-1 0,0 2 0 15,-2-4 0-15,-5-3 2 0,-1-4 1 0,-4-5-4 16,-2-5 8-16,-1-8 10 0,-2-3 1 0,-6-14 4 16,0 0 19-16,0 0 12 0,8 10 19 0,-1-5 17 15,-2-5 8-15,2-4 1 0,-1-2 4 16,0-2 0-16,3-3-14 0,0-1-14 0,2-8-17 15,9-6-17-15,2-8-5 0,1-3 1 0,6-5 1 16,0-4-7-16,7-11 1 0,3-12 0 16,5-9-1-16,3-8-4 0,2 1-9 0,-4 4-5 15,-5 7-8-15,-3 6-8 0,-4 4-29 0,-3 4-41 16,-6 13-52-16,-5 14-53 0,-6 11-62 0,-2 9-90 16,-11 13-111-16</inkml:trace>
  <inkml:trace contextRef="#ctx0" brushRef="#br1" timeOffset="204067.97">29077 16769 288 0,'-4'-7'72'0,"4"7"16"0,0 0 6 15,0 0 10-15,0 0 5 0,0 0-9 0,0 0-11 16,0 0-20-16,0 0-12 0,-6-2-13 0,0 2-9 16,1 1-8-16,4 4-6 0,-2 2-8 0,0 4-7 15,0 1 1-15,1 3-4 0,2 1-2 0,-1 0-1 16,2-4 1-16,0-1 8 0,2 0 19 0,-3-11 16 16,2 6 11-16,-2-6 14 0,5 5 8 0,1-5 12 15,1 0 7-15,-1-3 7 0,3-2 14 16,3-2 5-16,7-1 2 0,3-2-5 15,3-3 2-15,5-1-11 0,3-2-7 0,2-1-14 16,7-5-29-16,5-3-21 0,-1-2-13 0,4-1-12 16,-4-1-24-16,-4 3-18 0,-2-1-33 0,-6 6-25 15,-4 1-40-15,-5 4-44 0,-6 2-59 0,-5 4-68 16</inkml:trace>
  <inkml:trace contextRef="#ctx0" brushRef="#br1" timeOffset="204267.96">29185 16979 290 0,'-17'13'123'0,"6"-3"34"0,11-10 26 15,0 0 23-15,0 0 32 0,-3 5 1 16,4 0 6-16,4-5-6 0,5 0 6 0,5-4-4 16,6 0-2-16,4-1-9 0,6-3-24 0,3-2-22 15,3-2-34-15,2-3-36 0,3-2-33 0,4-4-39 16,0-2-45-16,-4-1-47 0,0-3-49 15,-4-1-46-15,-5 1-58 0,-3 0-56 16,-3 1-95-16</inkml:trace>
  <inkml:trace contextRef="#ctx0" brushRef="#br1" timeOffset="206019.68">23949 4372 149 0,'-8'-3'75'0,"8"3"24"0,0 0 22 16,0 0 25-16,0 0 23 0,0 0 3 0,0 0 8 15,0 0 2-15,0 0 5 0,-9-2-17 0,9 2-13 16,0 0-10-16,0 0-7 0,0 0-16 0,0 0-15 15,-3-2-8-15,3 1-18 0,4 3-4 0,7-1-11 16,2 2-13-16,7 3-1 0,5 4 15 0,7 2 2 16,7 1-12-16,5 3-1 0,3 4-3 0,3 5 5 15,5 1 1-15,6 5 2 0,5 1-8 16,0 0-9-16,0 2-2 0,1-1-3 0,0 2 0 16,0-2-2-16,-1-1-2 0,-1-2-16 0,-2-1-15 15,-4-3-3-15,-5-3 2 0,-4-3 1 0,-7-2 0 16,-5-3-2-16,-8-3-1 0,-5-2 0 0,-6-2 1 15,-6-2 0-15,-13-6-1 0,0 0-1 0,0 0 0 16,0 0 1-16,0 0 1 0,0 0-1 16,0 0 0-16,0 0 0 0,0 0 0 0,0 0 1 15,0 0-1-15,0 0 2 0,0 0 3 0,0 0-1 16,0 0 0-16,0 0-2 0,0 0 1 0,0 0-2 16,0 0-4-16,0 0-14 0,0 0-16 0,0 0-16 15,0 0-24-15,0 0-17 0,0 0-28 16,0 0-28-16,0 0-27 0,0 0-30 0,0 0-31 15,2 0-39-15,-3-1-50 0,-2-1-56 0</inkml:trace>
  <inkml:trace contextRef="#ctx0" brushRef="#br1" timeOffset="206831.89">25510 4304 445 0,'-7'-11'186'0,"0"2"21"0,3-1 16 0,2 2 11 16,2 1 12-16,1 1-58 0,2 2-40 0,1-2-24 15,2 1-25-15,-1 2-15 0,3-3-16 0,-1 1-8 16,1 1-14-16,-1 1-10 0,3 0-11 0,-1 2-8 15,2 0-3-15,1 0-7 0,-1 1-1 0,1 1-1 16,1 0-2-16,0 2-3 0,0-1-1 0,0 0-1 16,1 3 0-16,0-1 0 0,-1 1 2 0,0-1-3 15,-3 1 3-15,-2 1-2 0,0-1-4 0,-3 0-1 16,0 2-2-16,-2 0-2 0,-1-2 0 0,-5 2 1 16,-1 3 0-16,1 2 5 0,-1 4-1 0,1 2 3 15,-2 3 3-15,0 3 1 0,-1 3 2 16,-2 4-1-16,1 1 0 0,-1 3 0 0,-1-1 2 15,1-3-3-15,0-3-2 0,0-1 2 16,0-2-1-16,1-3 3 0,1-2-4 0,1-3-1 16,2-5 0-16,1-1 0 0,2-11 5 0,0 0 0 15,2 7-2-15,-2-7 2 0,3 6 11 0,2-2 20 16,1-4 19-16,-1 0 22 0,1-3 25 0,2-2 22 16,1-1 28-16,1-2 31 0,0-3 15 0,2-3-16 15,0-2-19-15,3-2-23 0,3-6-27 0,8-6-24 16,6-4-26-16,5-2-34 0,4-2-24 0,4-2-3 15,-3 4 0-15,0 1 0 0,-4 3 0 0,0 4 0 16,-6 7 0-16,-7 5 0 0,-7 4 0 16,-5 5 0-16,-13 7 0 0,0 0 0 0,0 0 0 15,0 0 0-15,0 0 0 0,0 0 0 0,0 0 0 16,0 0 0-16,0 0 0 0,0 0 0 0,0 0 0 16,0 0 0-16,0 0 0 0,0 0 0 0,0 0 0 15,0 0 0-15,0 0 0 0,0 0 0 16,0 0 0-16,0 0 0 0,0 0 0 0,0 0 0 15,0 0 0-15,0 0 0 0,0 0 0 0,0 0 0 16,0 0 0-16,0 0 0 0,0 0 0 0,0 0 0 16,0 0 0-16,0 0-2 0,0 0-2 0,0 0-9 15,0 0-16-15,0 0-29 0,0 0-37 16,0 0-42-16,0 0-45 0,0 0-57 0,0 0-63 16,0 0-73-16,0 0-81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4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5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4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0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9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244A0-0E9B-4E57-8EAE-3E22E579974B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7D415-E0E8-488D-9DFF-5EF27280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5997-5FD3-4230-9C79-DC0CE78F2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Disjoint Set Practice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E4629-61FB-40C9-B158-32EC0CA04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Fariha Tabassum Islam</a:t>
            </a:r>
          </a:p>
        </p:txBody>
      </p:sp>
    </p:spTree>
    <p:extLst>
      <p:ext uri="{BB962C8B-B14F-4D97-AF65-F5344CB8AC3E}">
        <p14:creationId xmlns:p14="http://schemas.microsoft.com/office/powerpoint/2010/main" val="34384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Connected 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3384639"/>
            <a:ext cx="5116945" cy="3473361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b="1" i="1" dirty="0">
                <a:latin typeface="Book Antiqua" panose="02040602050305030304" pitchFamily="18" charset="0"/>
                <a:ea typeface="宋体" charset="-122"/>
              </a:rPr>
              <a:t>CONNECTED_COMPONENTS(G):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	for each vertex v in V[G] do 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		MAKE_SET (v)</a:t>
            </a:r>
            <a:endParaRPr lang="en-US" altLang="zh-CN" sz="600" i="1" dirty="0">
              <a:latin typeface="Book Antiqua" panose="02040602050305030304" pitchFamily="18" charset="0"/>
              <a:ea typeface="宋体" charset="-122"/>
            </a:endParaRP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	for each edge (u, v) in E[G] do 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		if FIND_SET(u) != FIND_SET(v) then 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			UNION(u, v)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600" dirty="0">
                <a:latin typeface="Book Antiqua" panose="02040602050305030304" pitchFamily="18" charset="0"/>
                <a:ea typeface="宋体" charset="-122"/>
              </a:rPr>
              <a:t>	</a:t>
            </a:r>
          </a:p>
          <a:p>
            <a:pPr eaLnBrk="1" hangingPunct="1">
              <a:buFontTx/>
              <a:buNone/>
            </a:pPr>
            <a:r>
              <a:rPr lang="en-US" altLang="zh-CN" sz="1600" b="1" i="1" dirty="0">
                <a:latin typeface="Book Antiqua" panose="02040602050305030304" pitchFamily="18" charset="0"/>
                <a:ea typeface="宋体" charset="-122"/>
              </a:rPr>
              <a:t>SAME_COMPONENT(u, v):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US" altLang="zh-CN" sz="1600" i="1" dirty="0">
                <a:solidFill>
                  <a:srgbClr val="0000CC"/>
                </a:solidFill>
                <a:latin typeface="Book Antiqua" panose="02040602050305030304" pitchFamily="18" charset="0"/>
                <a:ea typeface="宋体" charset="-122"/>
              </a:rPr>
              <a:t>	</a:t>
            </a: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if FIND_SET(u) == FIND_SET(v) then </a:t>
            </a:r>
            <a:r>
              <a:rPr lang="en-US" altLang="zh-CN" sz="1600" dirty="0">
                <a:latin typeface="Book Antiqua" panose="02040602050305030304" pitchFamily="18" charset="0"/>
                <a:ea typeface="宋体" charset="-122"/>
              </a:rPr>
              <a:t>	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1600" dirty="0">
                <a:latin typeface="Book Antiqua" panose="02040602050305030304" pitchFamily="18" charset="0"/>
                <a:ea typeface="宋体" charset="-122"/>
              </a:rPr>
              <a:t>		</a:t>
            </a: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 return TRUE</a:t>
            </a:r>
          </a:p>
          <a:p>
            <a:pPr marL="342900" indent="-3429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zh-CN" sz="1600" i="1" dirty="0">
                <a:latin typeface="Book Antiqua" panose="02040602050305030304" pitchFamily="18" charset="0"/>
                <a:ea typeface="宋体" charset="-122"/>
              </a:rPr>
              <a:t>	else return FALSE</a:t>
            </a:r>
            <a:endParaRPr lang="en-US" altLang="zh-CN" sz="1600" dirty="0">
              <a:latin typeface="Book Antiqua" panose="02040602050305030304" pitchFamily="18" charset="0"/>
              <a:ea typeface="宋体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A28EA-0A40-408B-BFA5-6B537DBE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46" y="1364766"/>
            <a:ext cx="7075054" cy="5493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53D3E-2050-461C-95BA-7450DB282BAB}"/>
                  </a:ext>
                </a:extLst>
              </p:cNvPr>
              <p:cNvSpPr txBox="1"/>
              <p:nvPr/>
            </p:nvSpPr>
            <p:spPr>
              <a:xfrm>
                <a:off x="0" y="1353314"/>
                <a:ext cx="5116946" cy="2031325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Suppose that CONNECTED-COMPONENTS is run on the undirected graph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 and the edges are processed in the order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-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-Roman"/>
                  </a:rPr>
                  <a:t>. </a:t>
                </a:r>
                <a:r>
                  <a:rPr lang="en-US" sz="1800" i="0" dirty="0">
                    <a:solidFill>
                      <a:schemeClr val="tx1"/>
                    </a:solidFill>
                    <a:latin typeface="Times-Roman"/>
                  </a:rPr>
                  <a:t>List the vertices in each connected component after each iteration of lines 3–5.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853D3E-2050-461C-95BA-7450DB282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53314"/>
                <a:ext cx="5116946" cy="2031325"/>
              </a:xfrm>
              <a:prstGeom prst="rect">
                <a:avLst/>
              </a:prstGeom>
              <a:blipFill>
                <a:blip r:embed="rId3"/>
                <a:stretch>
                  <a:fillRect l="-954" t="-1502" r="-11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4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Connected Components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8DDA63-110D-4C40-9840-B515C477A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5" y="3172503"/>
            <a:ext cx="7240010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3F6B3-F699-4F47-9BE2-330FA94640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r>
                  <a:rPr lang="en-US" sz="2400" dirty="0"/>
                  <a:t>Perform the following operations </a:t>
                </a:r>
                <a:r>
                  <a:rPr lang="en-US" sz="2400" b="1" i="1" dirty="0"/>
                  <a:t>sequentially</a:t>
                </a:r>
                <a:r>
                  <a:rPr lang="en-US" sz="2400" dirty="0"/>
                  <a:t> for a disjoint set using the given algorithm. </a:t>
                </a:r>
                <a:r>
                  <a:rPr lang="en-US" sz="2400" i="1" dirty="0"/>
                  <a:t>The </a:t>
                </a:r>
                <a:r>
                  <a:rPr lang="en-US" sz="2400" b="1" i="1" dirty="0"/>
                  <a:t>DRAW</a:t>
                </a:r>
                <a:r>
                  <a:rPr lang="en-US" sz="2400" i="1" dirty="0"/>
                  <a:t> operation draws the rooted trees and shows the array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b="1" dirty="0"/>
                  <a:t>. </a:t>
                </a:r>
                <a:r>
                  <a:rPr lang="en-US" sz="2400" dirty="0"/>
                  <a:t>The </a:t>
                </a:r>
                <a:r>
                  <a:rPr lang="en-US" sz="2400" b="1" dirty="0"/>
                  <a:t>print</a:t>
                </a:r>
                <a:r>
                  <a:rPr lang="en-US" sz="2400" dirty="0"/>
                  <a:t> operation prints the following value.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A83F6B3-F699-4F47-9BE2-330FA9464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7" r="-811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FE96-00F0-4F09-B1CF-2FDC94952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MakeSet</a:t>
            </a:r>
            <a:r>
              <a:rPr lang="en-US" dirty="0"/>
              <a:t>(0)</a:t>
            </a:r>
          </a:p>
          <a:p>
            <a:r>
              <a:rPr lang="en-US" dirty="0" err="1"/>
              <a:t>MakeSet</a:t>
            </a:r>
            <a:r>
              <a:rPr lang="en-US" dirty="0"/>
              <a:t>(1)</a:t>
            </a:r>
          </a:p>
          <a:p>
            <a:r>
              <a:rPr lang="en-US" dirty="0" err="1"/>
              <a:t>MakeSet</a:t>
            </a:r>
            <a:r>
              <a:rPr lang="en-US" dirty="0"/>
              <a:t>(2)</a:t>
            </a:r>
          </a:p>
          <a:p>
            <a:r>
              <a:rPr lang="en-US" dirty="0" err="1"/>
              <a:t>MakeSet</a:t>
            </a:r>
            <a:r>
              <a:rPr lang="en-US" dirty="0"/>
              <a:t>(3)</a:t>
            </a:r>
          </a:p>
          <a:p>
            <a:r>
              <a:rPr lang="en-US" dirty="0" err="1"/>
              <a:t>MakeSet</a:t>
            </a:r>
            <a:r>
              <a:rPr lang="en-US" dirty="0"/>
              <a:t>(4)</a:t>
            </a:r>
          </a:p>
          <a:p>
            <a:r>
              <a:rPr lang="en-US" dirty="0" err="1"/>
              <a:t>MakeSet</a:t>
            </a:r>
            <a:r>
              <a:rPr lang="en-US" dirty="0"/>
              <a:t>(5)</a:t>
            </a:r>
          </a:p>
          <a:p>
            <a:r>
              <a:rPr lang="en-US" dirty="0" err="1"/>
              <a:t>MakeSet</a:t>
            </a:r>
            <a:r>
              <a:rPr lang="en-US" dirty="0"/>
              <a:t>(6)</a:t>
            </a:r>
          </a:p>
          <a:p>
            <a:r>
              <a:rPr lang="en-US" dirty="0" err="1"/>
              <a:t>MakeSet</a:t>
            </a:r>
            <a:r>
              <a:rPr lang="en-US" dirty="0"/>
              <a:t>(7) </a:t>
            </a:r>
          </a:p>
          <a:p>
            <a:r>
              <a:rPr lang="en-US" dirty="0"/>
              <a:t>print(FIND-SET(7))</a:t>
            </a:r>
          </a:p>
          <a:p>
            <a:r>
              <a:rPr lang="en-US" dirty="0"/>
              <a:t>Draw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B7CD0-8AA7-4207-987B-C9F75D39B9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UNION(0, 4)</a:t>
            </a:r>
          </a:p>
          <a:p>
            <a:r>
              <a:rPr lang="en-US" dirty="0"/>
              <a:t>UNION(6, 7)</a:t>
            </a:r>
          </a:p>
          <a:p>
            <a:r>
              <a:rPr lang="en-US" dirty="0"/>
              <a:t>UNION(7, 2)</a:t>
            </a:r>
          </a:p>
          <a:p>
            <a:r>
              <a:rPr lang="en-US" dirty="0"/>
              <a:t>print(FIND-SET(7))</a:t>
            </a:r>
          </a:p>
          <a:p>
            <a:r>
              <a:rPr lang="en-US" dirty="0"/>
              <a:t>UNION(5, 7)</a:t>
            </a:r>
          </a:p>
          <a:p>
            <a:r>
              <a:rPr lang="en-US" dirty="0"/>
              <a:t>UNION(6, 1)</a:t>
            </a:r>
          </a:p>
          <a:p>
            <a:r>
              <a:rPr lang="en-US" dirty="0"/>
              <a:t>UNION(4, 3)</a:t>
            </a:r>
          </a:p>
          <a:p>
            <a:r>
              <a:rPr lang="en-US" dirty="0"/>
              <a:t>print(FIND-SET(6))</a:t>
            </a:r>
          </a:p>
          <a:p>
            <a:r>
              <a:rPr lang="en-US" dirty="0"/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268176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for Disjoint-Set Forest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778446" y="2182813"/>
            <a:ext cx="17668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MAKE-SET(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  <a:r>
              <a:rPr lang="en-US" altLang="en-US" sz="2000" dirty="0">
                <a:sym typeface="Symbol" panose="05050102010706020507" pitchFamily="18" charset="2"/>
              </a:rPr>
              <a:t></a:t>
            </a:r>
            <a:r>
              <a:rPr lang="en-US" altLang="en-US" sz="2000" i="1" dirty="0">
                <a:sym typeface="Symbol" panose="05050102010706020507" pitchFamily="18" charset="2"/>
              </a:rPr>
              <a:t>x</a:t>
            </a:r>
            <a:endParaRPr lang="en-US" altLang="en-US" sz="20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Text Box 4"/>
              <p:cNvSpPr txBox="1">
                <a:spLocks noChangeArrowheads="1"/>
              </p:cNvSpPr>
              <p:nvPr/>
            </p:nvSpPr>
            <p:spPr bwMode="auto">
              <a:xfrm>
                <a:off x="3607247" y="2182813"/>
                <a:ext cx="2572371" cy="16312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457200" indent="-45720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UNION(</a:t>
                </a:r>
                <a:r>
                  <a:rPr lang="en-US" altLang="en-US" sz="2000" i="1" dirty="0"/>
                  <a:t>x</a:t>
                </a:r>
                <a:r>
                  <a:rPr lang="en-US" altLang="en-US" sz="2000" dirty="0"/>
                  <a:t>, </a:t>
                </a:r>
                <a:r>
                  <a:rPr lang="en-US" altLang="en-US" sz="2000" i="1" dirty="0"/>
                  <a:t>y</a:t>
                </a:r>
                <a:r>
                  <a:rPr lang="en-US" altLang="en-US" sz="2000" dirty="0"/>
                  <a:t>)</a:t>
                </a:r>
              </a:p>
              <a:p>
                <a:pPr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en-US" sz="2000" dirty="0"/>
                  <a:t> = FIND-SET(</a:t>
                </a:r>
                <a:r>
                  <a:rPr lang="en-US" altLang="en-US" sz="2000" i="1" dirty="0"/>
                  <a:t>x</a:t>
                </a:r>
                <a:r>
                  <a:rPr lang="en-US" altLang="en-US" sz="2000" dirty="0"/>
                  <a:t>)</a:t>
                </a:r>
              </a:p>
              <a:p>
                <a:pPr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000" dirty="0"/>
                  <a:t> = FIND-SET(</a:t>
                </a:r>
                <a:r>
                  <a:rPr lang="en-US" altLang="en-US" sz="2000" i="1" dirty="0"/>
                  <a:t>y</a:t>
                </a:r>
                <a:r>
                  <a:rPr lang="en-US" altLang="en-US" sz="2000" dirty="0"/>
                  <a:t>))</a:t>
                </a:r>
              </a:p>
              <a:p>
                <a:pPr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𝑝𝑟𝑖𝑛𝑡</m:t>
                    </m:r>
                    <m:r>
                      <a:rPr lang="en-US" altLang="en-US" sz="20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0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0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0000CC"/>
                  </a:solidFill>
                </a:endParaRPr>
              </a:p>
              <a:p>
                <a:pPr>
                  <a:spcBef>
                    <a:spcPct val="0"/>
                  </a:spcBef>
                  <a:buFontTx/>
                  <a:buAutoNum type="arabicPeriod"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3316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07247" y="2182813"/>
                <a:ext cx="2572371" cy="1631216"/>
              </a:xfrm>
              <a:prstGeom prst="rect">
                <a:avLst/>
              </a:prstGeom>
              <a:blipFill>
                <a:blip r:embed="rId2"/>
                <a:stretch>
                  <a:fillRect l="-2607" t="-1866" r="-1659" b="-52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697649" y="2182814"/>
            <a:ext cx="346941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FIND-SET(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>
                <a:sym typeface="Symbol" panose="05050102010706020507" pitchFamily="18" charset="2"/>
              </a:rPr>
              <a:t>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>
                <a:sym typeface="Symbol" panose="05050102010706020507" pitchFamily="18" charset="2"/>
              </a:rPr>
              <a:t>    return </a:t>
            </a:r>
            <a:r>
              <a:rPr lang="en-US" altLang="en-US" sz="2000" dirty="0">
                <a:sym typeface="Symbol" panose="05050102010706020507" pitchFamily="18" charset="2"/>
              </a:rPr>
              <a:t>FIND-SET</a:t>
            </a:r>
            <a:r>
              <a:rPr lang="en-US" altLang="en-US" sz="2000" b="1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/>
              <a:t>p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x</a:t>
            </a:r>
            <a:r>
              <a:rPr lang="en-US" altLang="en-US" sz="2000" b="1" dirty="0"/>
              <a:t>]</a:t>
            </a:r>
            <a:r>
              <a:rPr lang="en-US" altLang="en-US" sz="2000" b="1" dirty="0">
                <a:sym typeface="Symbol" panose="05050102010706020507" pitchFamily="18" charset="2"/>
              </a:rPr>
              <a:t>)</a:t>
            </a:r>
          </a:p>
          <a:p>
            <a:pPr algn="l"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2000" b="1" dirty="0"/>
              <a:t>return</a:t>
            </a:r>
            <a:r>
              <a:rPr lang="en-US" altLang="en-US" sz="2000" dirty="0"/>
              <a:t> </a:t>
            </a:r>
            <a:r>
              <a:rPr lang="en-US" altLang="en-US" sz="2000" i="1" dirty="0"/>
              <a:t>p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26046" y="1828800"/>
            <a:ext cx="19050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607246" y="1828800"/>
            <a:ext cx="2971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6655246" y="1828800"/>
            <a:ext cx="382905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EB4BC-BC1F-4F3F-B6C9-0D572162D4A8}"/>
              </a:ext>
            </a:extLst>
          </p:cNvPr>
          <p:cNvSpPr txBox="1"/>
          <p:nvPr/>
        </p:nvSpPr>
        <p:spPr>
          <a:xfrm>
            <a:off x="2855640" y="1199054"/>
            <a:ext cx="438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without rank and path compression heuristic</a:t>
            </a:r>
          </a:p>
        </p:txBody>
      </p:sp>
    </p:spTree>
    <p:extLst>
      <p:ext uri="{BB962C8B-B14F-4D97-AF65-F5344CB8AC3E}">
        <p14:creationId xmlns:p14="http://schemas.microsoft.com/office/powerpoint/2010/main" val="16716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6CB5E5-8197-4BA0-8424-13CC9586E896}"/>
                  </a:ext>
                </a:extLst>
              </p14:cNvPr>
              <p14:cNvContentPartPr/>
              <p14:nvPr/>
            </p14:nvContentPartPr>
            <p14:xfrm>
              <a:off x="23400" y="42120"/>
              <a:ext cx="10850760" cy="633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6CB5E5-8197-4BA0-8424-13CC9586E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40" y="32760"/>
                <a:ext cx="10869480" cy="63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15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0DA85-4364-4437-B80C-5A16D201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" y="0"/>
            <a:ext cx="5921480" cy="22104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BC95C6-A3B9-491C-8DA2-8F290B6B649E}"/>
                  </a:ext>
                </a:extLst>
              </p14:cNvPr>
              <p14:cNvContentPartPr/>
              <p14:nvPr/>
            </p14:nvContentPartPr>
            <p14:xfrm>
              <a:off x="175320" y="0"/>
              <a:ext cx="11040120" cy="611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BC95C6-A3B9-491C-8DA2-8F290B6B64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960" y="-9360"/>
                <a:ext cx="11058840" cy="61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8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05B2-76F4-4E57-8794-BB2A313057F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/>
              <a:t>Perform the following operations sequentially on the following disjoint set forest using path compression and union-by-rank heuristic.</a:t>
            </a:r>
            <a:br>
              <a:rPr lang="en-US" sz="2000" dirty="0"/>
            </a:br>
            <a:r>
              <a:rPr lang="en-US" sz="2000" dirty="0"/>
              <a:t>(a) Find-Set(e)</a:t>
            </a:r>
            <a:br>
              <a:rPr lang="en-US" sz="2000" dirty="0"/>
            </a:br>
            <a:r>
              <a:rPr lang="en-US" sz="2000" dirty="0"/>
              <a:t>(b) Union(h, 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B608B-FD53-4417-923A-2A28702B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44" y="1727632"/>
            <a:ext cx="3845692" cy="323161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C16DA2-33B3-4A9F-A240-07966E3F688B}"/>
                  </a:ext>
                </a:extLst>
              </p14:cNvPr>
              <p14:cNvContentPartPr/>
              <p14:nvPr/>
            </p14:nvContentPartPr>
            <p14:xfrm>
              <a:off x="5686560" y="1515960"/>
              <a:ext cx="5750280" cy="4608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C16DA2-33B3-4A9F-A240-07966E3F68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7200" y="1506600"/>
                <a:ext cx="5769000" cy="46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93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05B2-76F4-4E57-8794-BB2A313057F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/>
              <a:t>Perform the following operations sequentially on the following disjoint set forest using path compression and union-by-rank heuristic.</a:t>
            </a:r>
            <a:br>
              <a:rPr lang="en-US" sz="2000" dirty="0"/>
            </a:br>
            <a:r>
              <a:rPr lang="en-US" sz="2000" dirty="0"/>
              <a:t>(a) Find-Set(e)</a:t>
            </a:r>
            <a:br>
              <a:rPr lang="en-US" sz="2000" dirty="0"/>
            </a:br>
            <a:r>
              <a:rPr lang="en-US" sz="2000" dirty="0"/>
              <a:t>(b) Union(h, 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B608B-FD53-4417-923A-2A28702B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44" y="1727632"/>
            <a:ext cx="3845692" cy="3231610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10B912-AB01-4DF9-B38A-AD054921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18" y="1718396"/>
            <a:ext cx="6523182" cy="502716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2357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474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Cambria Math</vt:lpstr>
      <vt:lpstr>Times New Roman</vt:lpstr>
      <vt:lpstr>Times-Roman</vt:lpstr>
      <vt:lpstr>Office Theme</vt:lpstr>
      <vt:lpstr>Disjoint Set Practice Problems</vt:lpstr>
      <vt:lpstr>Connected Components</vt:lpstr>
      <vt:lpstr>Connected Components</vt:lpstr>
      <vt:lpstr>Perform the following operations sequentially for a disjoint set using the given algorithm. The DRAW operation draws the rooted trees and shows the array p. The print operation prints the following value.</vt:lpstr>
      <vt:lpstr>Algorithm for Disjoint-Set Forest</vt:lpstr>
      <vt:lpstr>PowerPoint Presentation</vt:lpstr>
      <vt:lpstr>PowerPoint Presentation</vt:lpstr>
      <vt:lpstr>Perform the following operations sequentially on the following disjoint set forest using path compression and union-by-rank heuristic. (a) Find-Set(e) (b) Union(h, y)</vt:lpstr>
      <vt:lpstr>Perform the following operations sequentially on the following disjoint set forest using path compression and union-by-rank heuristic. (a) Find-Set(e) (b) Union(h, 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Disjoint Set</dc:title>
  <dc:creator>Fariha Tabassum Islam - 1018052029</dc:creator>
  <cp:lastModifiedBy>Fariha Tabassum Islam - 1018052029</cp:lastModifiedBy>
  <cp:revision>16</cp:revision>
  <dcterms:created xsi:type="dcterms:W3CDTF">2021-05-20T07:28:28Z</dcterms:created>
  <dcterms:modified xsi:type="dcterms:W3CDTF">2021-09-04T04:20:03Z</dcterms:modified>
</cp:coreProperties>
</file>