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712" r:id="rId3"/>
  </p:sldMasterIdLst>
  <p:notesMasterIdLst>
    <p:notesMasterId r:id="rId19"/>
  </p:notesMasterIdLst>
  <p:handoutMasterIdLst>
    <p:handoutMasterId r:id="rId20"/>
  </p:handoutMasterIdLst>
  <p:sldIdLst>
    <p:sldId id="506" r:id="rId4"/>
    <p:sldId id="554" r:id="rId5"/>
    <p:sldId id="555" r:id="rId6"/>
    <p:sldId id="556" r:id="rId7"/>
    <p:sldId id="557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FF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0929"/>
  </p:normalViewPr>
  <p:slideViewPr>
    <p:cSldViewPr snapToObjects="1">
      <p:cViewPr varScale="1">
        <p:scale>
          <a:sx n="87" d="100"/>
          <a:sy n="87" d="100"/>
        </p:scale>
        <p:origin x="134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E7DF56C4-F0CA-4146-8BF1-6AD45A9970DA}" type="datetime8">
              <a:rPr lang="en-US"/>
              <a:pPr>
                <a:defRPr/>
              </a:pPr>
              <a:t>7/25/2021 7:44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B823950-52CE-4C57-BCD3-BB71D4A55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15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AFD69BEF-D7B3-4299-88B7-2DA872B4086D}" type="datetime8">
              <a:rPr lang="en-US"/>
              <a:pPr>
                <a:defRPr/>
              </a:pPr>
              <a:t>7/25/2021 7:44 AM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03B9CEE-7B9F-444A-894B-285C6864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506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endParaRPr lang="en-US" sz="900" b="1">
              <a:latin typeface="Arial" charset="0"/>
              <a:cs typeface="+mn-cs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0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7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016AC-4A35-43DE-BD3A-3C63A6E5D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80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616C6-E07C-4970-BE07-3F98C1C85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8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6CA97-8FA7-4B50-B24E-8D9366713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91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08381-1C34-4936-AD68-CF3A3BFB9E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00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1A114-4192-4FCB-B6F9-C54BF474F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9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027A-FD7B-4F5E-9301-ABF56FA4F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195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385D0-BF15-4261-9581-E13A57A33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562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1F895-28A0-4D9E-8388-23B8FC09C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168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8653A-7397-4A76-AEEA-0D4C6F4E8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93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FFD50-D8AA-4E2A-A987-942E19DFC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36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52867-9FDF-403A-8E01-11A9D0EBA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717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99274-6CB1-4A65-9AC6-87DF83B1FBDA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6DED3-8B5D-4F96-8FD5-A67EBED59C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038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7D4C7-EC72-4EF2-B0F2-952A41C844C3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6A32D-7835-490C-B2E8-3E742CA46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726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40EA-083F-490C-907D-931B7B6DF930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F2D7E-F908-4D0B-B709-66F903BEA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719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32C54-1477-40CA-A7D8-EAFDCEAAFF66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46A09-31FB-4B2A-9536-DC435E2CC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99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69E44-B5E5-43A8-A339-F82BD44C00A1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AE28D-B349-45BE-92EA-10082387C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301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F3956-B857-4982-BB30-BA2736CF5A85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81C2E-2DF3-41AD-94C4-16A94B7A5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037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2F60A-E1BB-4246-8684-87EAA95AD8A2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CBF21-B73E-4024-A083-CABE0B111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943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A1B9-18D2-44AE-A322-DABF30D993F5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57279-A746-428C-A68E-6C001FF62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85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A925-1BE1-4CF1-A165-531855E3B8FE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15D7A-BD7F-4FB9-8E38-5A838F2A9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395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E02AA-A658-4ADB-BC1B-F950504C93F5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65117-A3B5-48D2-A815-A18DADB019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536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045A-1DBE-4407-BCBD-F08C0844D085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AF2BA-3149-49B2-A272-974C785DC1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0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81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9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48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9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28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Mia, Professor, CSE Dept, BUET</a:t>
            </a:r>
            <a:r>
              <a:rPr lang="en-US" sz="900" b="1" dirty="0">
                <a:latin typeface="Arial" charset="0"/>
                <a:cs typeface="+mn-cs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8AC6E848-0943-46A2-BA03-67E8151F27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513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fld id="{E0D64C1C-C838-416A-B98E-FA61C8ED7DE0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282DD5-E275-4927-994C-67DCBA20F0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1648BC4-8F79-44EB-833E-5AA354476ED3}" type="slidenum">
              <a:rPr lang="en-US" altLang="en-US" sz="1400"/>
              <a:pPr algn="r" eaLnBrk="1" hangingPunct="1"/>
              <a:t>10</a:t>
            </a:fld>
            <a:endParaRPr lang="en-US" altLang="en-US" sz="1400"/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cxnSp>
        <p:nvCxnSpPr>
          <p:cNvPr id="17413" name="AutoShape 4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5"/>
          <p:cNvCxnSpPr>
            <a:cxnSpLocks noChangeShapeType="1"/>
            <a:stCxn id="17422" idx="0"/>
            <a:endCxn id="1741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6"/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7"/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8"/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9"/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7425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7426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427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7428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7429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7430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7431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7432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7433" name="AutoShape 26"/>
          <p:cNvCxnSpPr>
            <a:cxnSpLocks noChangeShapeType="1"/>
            <a:stCxn id="17423" idx="0"/>
            <a:endCxn id="1742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7"/>
          <p:cNvCxnSpPr>
            <a:cxnSpLocks noChangeShapeType="1"/>
            <a:stCxn id="17424" idx="0"/>
            <a:endCxn id="1742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8"/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29"/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30"/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31"/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9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7440" name="AutoShape 33"/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AutoShape 34"/>
          <p:cNvCxnSpPr>
            <a:cxnSpLocks noChangeShapeType="1"/>
            <a:stCxn id="17420" idx="0"/>
            <a:endCxn id="1743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2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61C81B7-7889-4C3A-901E-A6A2A5F89E13}" type="slidenum">
              <a:rPr lang="en-US" altLang="en-US" sz="1400"/>
              <a:pPr algn="r" eaLnBrk="1" hangingPunct="1"/>
              <a:t>11</a:t>
            </a:fld>
            <a:endParaRPr lang="en-US" altLang="en-US" sz="1400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18437" name="AutoShape 4"/>
          <p:cNvCxnSpPr>
            <a:cxnSpLocks noChangeShapeType="1"/>
            <a:stCxn id="18445" idx="0"/>
            <a:endCxn id="18443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AutoShape 5"/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AutoShape 6"/>
          <p:cNvCxnSpPr>
            <a:cxnSpLocks noChangeShapeType="1"/>
            <a:stCxn id="18449" idx="0"/>
            <a:endCxn id="18445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7"/>
          <p:cNvCxnSpPr>
            <a:cxnSpLocks noChangeShapeType="1"/>
            <a:stCxn id="18451" idx="0"/>
            <a:endCxn id="1844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8"/>
          <p:cNvCxnSpPr>
            <a:cxnSpLocks noChangeShapeType="1"/>
            <a:stCxn id="18445" idx="2"/>
            <a:endCxn id="18450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9"/>
          <p:cNvCxnSpPr>
            <a:cxnSpLocks noChangeShapeType="1"/>
            <a:stCxn id="18446" idx="2"/>
            <a:endCxn id="1845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844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8457" name="AutoShape 25"/>
          <p:cNvCxnSpPr>
            <a:cxnSpLocks noChangeShapeType="1"/>
            <a:stCxn id="18447" idx="0"/>
            <a:endCxn id="1844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6"/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7"/>
          <p:cNvCxnSpPr>
            <a:cxnSpLocks noChangeShapeType="1"/>
            <a:stCxn id="18453" idx="0"/>
            <a:endCxn id="1844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8"/>
          <p:cNvCxnSpPr>
            <a:cxnSpLocks noChangeShapeType="1"/>
            <a:stCxn id="18455" idx="0"/>
            <a:endCxn id="1844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9"/>
          <p:cNvCxnSpPr>
            <a:cxnSpLocks noChangeShapeType="1"/>
            <a:stCxn id="18447" idx="2"/>
            <a:endCxn id="1845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30"/>
          <p:cNvCxnSpPr>
            <a:cxnSpLocks noChangeShapeType="1"/>
            <a:stCxn id="18448" idx="2"/>
            <a:endCxn id="1845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8464" name="AutoShape 32"/>
          <p:cNvCxnSpPr>
            <a:cxnSpLocks noChangeShapeType="1"/>
            <a:stCxn id="18443" idx="0"/>
            <a:endCxn id="1846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AutoShape 33"/>
          <p:cNvCxnSpPr>
            <a:cxnSpLocks noChangeShapeType="1"/>
            <a:stCxn id="18444" idx="0"/>
            <a:endCxn id="1846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6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945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E68D9A0-B955-4DDB-8233-1562D13F3F01}" type="slidenum">
              <a:rPr lang="en-US" altLang="en-US" sz="1400"/>
              <a:pPr algn="r" eaLnBrk="1" hangingPunct="1"/>
              <a:t>12</a:t>
            </a:fld>
            <a:endParaRPr lang="en-US" altLang="en-US" sz="1400"/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base case, merge</a:t>
            </a:r>
          </a:p>
        </p:txBody>
      </p:sp>
      <p:cxnSp>
        <p:nvCxnSpPr>
          <p:cNvPr id="19461" name="AutoShape 4"/>
          <p:cNvCxnSpPr>
            <a:cxnSpLocks noChangeShapeType="1"/>
            <a:stCxn id="19469" idx="0"/>
            <a:endCxn id="19467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AutoShape 5"/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6"/>
          <p:cNvCxnSpPr>
            <a:cxnSpLocks noChangeShapeType="1"/>
            <a:stCxn id="19473" idx="0"/>
            <a:endCxn id="19469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AutoShape 7"/>
          <p:cNvCxnSpPr>
            <a:cxnSpLocks noChangeShapeType="1"/>
            <a:endCxn id="19470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8"/>
          <p:cNvCxnSpPr>
            <a:cxnSpLocks noChangeShapeType="1"/>
            <a:stCxn id="19469" idx="2"/>
            <a:endCxn id="19474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9"/>
          <p:cNvCxnSpPr>
            <a:cxnSpLocks noChangeShapeType="1"/>
            <a:stCxn id="19470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9470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947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947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947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47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475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9476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9477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9478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9479" name="AutoShape 24"/>
          <p:cNvCxnSpPr>
            <a:cxnSpLocks noChangeShapeType="1"/>
            <a:stCxn id="19471" idx="0"/>
            <a:endCxn id="1946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5"/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6"/>
          <p:cNvCxnSpPr>
            <a:cxnSpLocks noChangeShapeType="1"/>
            <a:stCxn id="19475" idx="0"/>
            <a:endCxn id="1947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7"/>
          <p:cNvCxnSpPr>
            <a:cxnSpLocks noChangeShapeType="1"/>
            <a:stCxn id="19477" idx="0"/>
            <a:endCxn id="1947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8"/>
          <p:cNvCxnSpPr>
            <a:cxnSpLocks noChangeShapeType="1"/>
            <a:stCxn id="19471" idx="2"/>
            <a:endCxn id="1947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29"/>
          <p:cNvCxnSpPr>
            <a:cxnSpLocks noChangeShapeType="1"/>
            <a:stCxn id="19472" idx="2"/>
            <a:endCxn id="1947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5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9486" name="AutoShape 31"/>
          <p:cNvCxnSpPr>
            <a:cxnSpLocks noChangeShapeType="1"/>
            <a:stCxn id="19467" idx="0"/>
            <a:endCxn id="1948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AutoShape 32"/>
          <p:cNvCxnSpPr>
            <a:cxnSpLocks noChangeShapeType="1"/>
            <a:stCxn id="19468" idx="0"/>
            <a:endCxn id="1948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8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9491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C07F712-F2A3-484E-82B7-E1A6076570B0}" type="slidenum">
              <a:rPr lang="en-US" altLang="en-US" sz="1400"/>
              <a:pPr algn="r" eaLnBrk="1" hangingPunct="1"/>
              <a:t>13</a:t>
            </a:fld>
            <a:endParaRPr lang="en-US" altLang="en-US" sz="1400"/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20485" name="AutoShape 4"/>
          <p:cNvCxnSpPr>
            <a:cxnSpLocks noChangeShapeType="1"/>
            <a:stCxn id="20493" idx="0"/>
            <a:endCxn id="20491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AutoShape 5"/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7" idx="0"/>
            <a:endCxn id="2049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AutoShape 7"/>
          <p:cNvCxnSpPr>
            <a:cxnSpLocks noChangeShapeType="1"/>
            <a:stCxn id="20499" idx="0"/>
            <a:endCxn id="2049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8"/>
          <p:cNvCxnSpPr>
            <a:cxnSpLocks noChangeShapeType="1"/>
            <a:stCxn id="20493" idx="2"/>
            <a:endCxn id="2049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9"/>
          <p:cNvCxnSpPr>
            <a:cxnSpLocks noChangeShapeType="1"/>
            <a:stCxn id="20494" idx="2"/>
            <a:endCxn id="2050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0505" name="AutoShape 25"/>
          <p:cNvCxnSpPr>
            <a:cxnSpLocks noChangeShapeType="1"/>
            <a:stCxn id="20495" idx="0"/>
            <a:endCxn id="2049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6"/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7"/>
          <p:cNvCxnSpPr>
            <a:cxnSpLocks noChangeShapeType="1"/>
            <a:stCxn id="20501" idx="0"/>
            <a:endCxn id="2049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8"/>
          <p:cNvCxnSpPr>
            <a:cxnSpLocks noChangeShapeType="1"/>
            <a:stCxn id="20503" idx="0"/>
            <a:endCxn id="2049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9"/>
          <p:cNvCxnSpPr>
            <a:cxnSpLocks noChangeShapeType="1"/>
            <a:stCxn id="20495" idx="2"/>
            <a:endCxn id="2050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30"/>
          <p:cNvCxnSpPr>
            <a:cxnSpLocks noChangeShapeType="1"/>
            <a:stCxn id="20496" idx="2"/>
            <a:endCxn id="2050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0512" name="AutoShape 32"/>
          <p:cNvCxnSpPr>
            <a:cxnSpLocks noChangeShapeType="1"/>
            <a:stCxn id="20491" idx="0"/>
            <a:endCxn id="2051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3"/>
          <p:cNvCxnSpPr>
            <a:cxnSpLocks noChangeShapeType="1"/>
            <a:stCxn id="20492" idx="0"/>
            <a:endCxn id="2051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96CF415-4701-423B-BF83-0D3777141A3F}" type="slidenum">
              <a:rPr lang="en-US" altLang="en-US" sz="1400"/>
              <a:pPr algn="r" eaLnBrk="1" hangingPunct="1"/>
              <a:t>14</a:t>
            </a:fld>
            <a:endParaRPr lang="en-US" altLang="en-US" sz="1400"/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merge, merge</a:t>
            </a:r>
          </a:p>
        </p:txBody>
      </p:sp>
      <p:cxnSp>
        <p:nvCxnSpPr>
          <p:cNvPr id="21509" name="AutoShape 4"/>
          <p:cNvCxnSpPr>
            <a:cxnSpLocks noChangeShapeType="1"/>
            <a:stCxn id="21517" idx="0"/>
            <a:endCxn id="21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1" idx="0"/>
            <a:endCxn id="21517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3" idx="0"/>
            <a:endCxn id="21518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17" idx="2"/>
            <a:endCxn id="21522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18" idx="2"/>
            <a:endCxn id="21524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151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1517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1518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1519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1520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1521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1522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1523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1524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1525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1526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1527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1528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1529" name="AutoShape 24"/>
          <p:cNvCxnSpPr>
            <a:cxnSpLocks noChangeShapeType="1"/>
            <a:stCxn id="21519" idx="0"/>
            <a:endCxn id="21516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5"/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6"/>
          <p:cNvCxnSpPr>
            <a:cxnSpLocks noChangeShapeType="1"/>
            <a:stCxn id="21525" idx="0"/>
            <a:endCxn id="2151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7"/>
          <p:cNvCxnSpPr>
            <a:cxnSpLocks noChangeShapeType="1"/>
            <a:stCxn id="21527" idx="0"/>
            <a:endCxn id="2152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28"/>
          <p:cNvCxnSpPr>
            <a:cxnSpLocks noChangeShapeType="1"/>
            <a:stCxn id="21519" idx="2"/>
            <a:endCxn id="2152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9"/>
          <p:cNvCxnSpPr>
            <a:cxnSpLocks noChangeShapeType="1"/>
            <a:stCxn id="21520" idx="2"/>
            <a:endCxn id="2152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5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36" name="AutoShape 31"/>
          <p:cNvCxnSpPr>
            <a:cxnSpLocks noChangeShapeType="1"/>
            <a:stCxn id="21515" idx="0"/>
            <a:endCxn id="2153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AutoShape 32"/>
          <p:cNvCxnSpPr>
            <a:cxnSpLocks noChangeShapeType="1"/>
            <a:stCxn id="21516" idx="0"/>
            <a:endCxn id="21535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8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253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116DE2-BDC1-4DBD-A94A-C392FA311D83}" type="slidenum">
              <a:rPr lang="en-US" altLang="en-US" sz="1400"/>
              <a:pPr algn="r" eaLnBrk="1" hangingPunct="1"/>
              <a:t>15</a:t>
            </a:fld>
            <a:endParaRPr lang="en-US" altLang="en-US" sz="1400"/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22533" name="AutoShape 4"/>
          <p:cNvCxnSpPr>
            <a:cxnSpLocks noChangeShapeType="1"/>
            <a:stCxn id="22541" idx="0"/>
            <a:endCxn id="22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47" idx="0"/>
            <a:endCxn id="2254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41" idx="2"/>
            <a:endCxn id="2254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42" idx="2"/>
            <a:endCxn id="2254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254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2541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2542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254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254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254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54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2547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548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2549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2550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2551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2552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2553" name="AutoShape 24"/>
          <p:cNvCxnSpPr>
            <a:cxnSpLocks noChangeShapeType="1"/>
            <a:stCxn id="2254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5"/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6"/>
          <p:cNvCxnSpPr>
            <a:cxnSpLocks noChangeShapeType="1"/>
            <a:stCxn id="22549" idx="0"/>
            <a:endCxn id="2254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7"/>
          <p:cNvCxnSpPr>
            <a:cxnSpLocks noChangeShapeType="1"/>
            <a:stCxn id="22551" idx="0"/>
            <a:endCxn id="2254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8"/>
          <p:cNvCxnSpPr>
            <a:cxnSpLocks noChangeShapeType="1"/>
            <a:stCxn id="22543" idx="2"/>
            <a:endCxn id="2255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9"/>
          <p:cNvCxnSpPr>
            <a:cxnSpLocks noChangeShapeType="1"/>
            <a:stCxn id="22544" idx="2"/>
            <a:endCxn id="2255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9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22560" name="AutoShape 31"/>
          <p:cNvCxnSpPr>
            <a:cxnSpLocks noChangeShapeType="1"/>
            <a:stCxn id="22539" idx="0"/>
            <a:endCxn id="22559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2"/>
          <p:cNvCxnSpPr>
            <a:cxnSpLocks noChangeShapeType="1"/>
            <a:stCxn id="22540" idx="0"/>
            <a:endCxn id="22559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171575"/>
            <a:ext cx="5113338" cy="49530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Divide-and-Conquer</a:t>
            </a:r>
            <a:r>
              <a:rPr lang="en-US" altLang="en-US" sz="2200"/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Divide</a:t>
            </a:r>
            <a:r>
              <a:rPr lang="en-US" altLang="en-US" sz="2200"/>
              <a:t> the problem into a number of subproblems that are smaller instances of the same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Conquer</a:t>
            </a:r>
            <a:r>
              <a:rPr lang="en-US" altLang="en-US" sz="2200"/>
              <a:t> the subproblems by solving them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Combine</a:t>
            </a:r>
            <a:r>
              <a:rPr lang="en-US" altLang="en-US" sz="2200"/>
              <a:t> the solutions to the subproblems into the solution for the original problem</a:t>
            </a:r>
            <a:endParaRPr lang="en-US" altLang="en-US" sz="2200" b="1" i="1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base case for the recursion are subproblems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Analysis can be done using </a:t>
            </a:r>
            <a:r>
              <a:rPr lang="en-US" altLang="en-US" sz="2200" b="1">
                <a:solidFill>
                  <a:schemeClr val="tx2"/>
                </a:solidFill>
              </a:rPr>
              <a:t>recurrence equations</a:t>
            </a:r>
          </a:p>
        </p:txBody>
      </p:sp>
      <p:grpSp>
        <p:nvGrpSpPr>
          <p:cNvPr id="8196" name="Group 54"/>
          <p:cNvGrpSpPr>
            <a:grpSpLocks/>
          </p:cNvGrpSpPr>
          <p:nvPr/>
        </p:nvGrpSpPr>
        <p:grpSpPr bwMode="auto">
          <a:xfrm>
            <a:off x="5535613" y="2286000"/>
            <a:ext cx="3429000" cy="1676400"/>
            <a:chOff x="3342" y="1584"/>
            <a:chExt cx="1698" cy="816"/>
          </a:xfrm>
        </p:grpSpPr>
        <p:sp>
          <p:nvSpPr>
            <p:cNvPr id="8197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8198" name="AutoShape 16"/>
            <p:cNvCxnSpPr>
              <a:cxnSpLocks noChangeShapeType="1"/>
              <a:stCxn id="8202" idx="7"/>
              <a:endCxn id="8197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" name="AutoShape 17"/>
            <p:cNvCxnSpPr>
              <a:cxnSpLocks noChangeShapeType="1"/>
              <a:stCxn id="8209" idx="0"/>
              <a:endCxn id="8197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0" name="AutoShape 18"/>
            <p:cNvCxnSpPr>
              <a:cxnSpLocks noChangeShapeType="1"/>
              <a:stCxn id="8203" idx="0"/>
              <a:endCxn id="8202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AutoShape 19"/>
            <p:cNvCxnSpPr>
              <a:cxnSpLocks noChangeShapeType="1"/>
              <a:stCxn id="8204" idx="0"/>
              <a:endCxn id="8202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03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4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5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06" name="AutoShape 38"/>
            <p:cNvCxnSpPr>
              <a:cxnSpLocks noChangeShapeType="1"/>
              <a:stCxn id="8205" idx="0"/>
              <a:endCxn id="8202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7" name="AutoShape 39"/>
            <p:cNvCxnSpPr>
              <a:cxnSpLocks noChangeShapeType="1"/>
              <a:stCxn id="8210" idx="0"/>
              <a:endCxn id="8209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40"/>
            <p:cNvCxnSpPr>
              <a:cxnSpLocks noChangeShapeType="1"/>
              <a:stCxn id="8211" idx="0"/>
              <a:endCxn id="8209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0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13" name="AutoShape 45"/>
            <p:cNvCxnSpPr>
              <a:cxnSpLocks noChangeShapeType="1"/>
              <a:stCxn id="8212" idx="0"/>
              <a:endCxn id="8209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AutoShape 46"/>
            <p:cNvCxnSpPr>
              <a:cxnSpLocks noChangeShapeType="1"/>
              <a:stCxn id="8217" idx="0"/>
              <a:endCxn id="8216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AutoShape 47"/>
            <p:cNvCxnSpPr>
              <a:cxnSpLocks noChangeShapeType="1"/>
              <a:stCxn id="8218" idx="0"/>
              <a:endCxn id="8216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7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8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9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20" name="AutoShape 52"/>
            <p:cNvCxnSpPr>
              <a:cxnSpLocks noChangeShapeType="1"/>
              <a:stCxn id="8219" idx="0"/>
              <a:endCxn id="8216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AutoShape 53"/>
            <p:cNvCxnSpPr>
              <a:cxnSpLocks noChangeShapeType="1"/>
              <a:stCxn id="8197" idx="5"/>
              <a:endCxn id="8216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 and Quick Sort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8218487" cy="505142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Two well-known sorting algorithms adopt this divide-and-conquer strategy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Merge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step is trivial – just split the list into two equal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Work is carried out in the conquer step by merging two </a:t>
            </a:r>
            <a:r>
              <a:rPr lang="en-US" altLang="en-US"/>
              <a:t>sorted lists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Algorithm</a:t>
            </a:r>
          </a:p>
        </p:txBody>
      </p:sp>
      <p:pic>
        <p:nvPicPr>
          <p:cNvPr id="10244" name="Picture 5" descr="merge_sor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60500"/>
            <a:ext cx="67373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Algorithm</a:t>
            </a:r>
          </a:p>
        </p:txBody>
      </p:sp>
      <p:pic>
        <p:nvPicPr>
          <p:cNvPr id="11268" name="Picture 5" descr="merge_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942975"/>
            <a:ext cx="5581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331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1B854D8-FB66-4939-A78A-EBF2B5FD7297}" type="slidenum">
              <a:rPr lang="en-US" altLang="en-US" sz="1400"/>
              <a:pPr algn="r" eaLnBrk="1" hangingPunct="1"/>
              <a:t>6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47675"/>
            <a:ext cx="7772400" cy="5524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Example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Partition</a:t>
            </a:r>
          </a:p>
        </p:txBody>
      </p:sp>
      <p:cxnSp>
        <p:nvCxnSpPr>
          <p:cNvPr id="13318" name="AutoShape 4"/>
          <p:cNvCxnSpPr>
            <a:cxnSpLocks noChangeShapeType="1"/>
            <a:stCxn id="13344" idx="0"/>
            <a:endCxn id="13348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5"/>
          <p:cNvCxnSpPr>
            <a:cxnSpLocks noChangeShapeType="1"/>
            <a:stCxn id="13345" idx="0"/>
            <a:endCxn id="1334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6"/>
          <p:cNvCxnSpPr>
            <a:cxnSpLocks noChangeShapeType="1"/>
            <a:stCxn id="13336" idx="0"/>
            <a:endCxn id="13344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7"/>
          <p:cNvCxnSpPr>
            <a:cxnSpLocks noChangeShapeType="1"/>
            <a:stCxn id="13338" idx="0"/>
            <a:endCxn id="1334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8"/>
          <p:cNvCxnSpPr>
            <a:cxnSpLocks noChangeShapeType="1"/>
            <a:stCxn id="13344" idx="2"/>
            <a:endCxn id="13337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9"/>
          <p:cNvCxnSpPr>
            <a:cxnSpLocks noChangeShapeType="1"/>
            <a:stCxn id="13345" idx="2"/>
            <a:endCxn id="1333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4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3348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3349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3344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3345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3346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3347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3326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3336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3337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3338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3339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3340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3341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3342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3343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3327" name="AutoShape 27"/>
          <p:cNvCxnSpPr>
            <a:cxnSpLocks noChangeShapeType="1"/>
            <a:stCxn id="13346" idx="0"/>
            <a:endCxn id="1334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28"/>
          <p:cNvCxnSpPr>
            <a:cxnSpLocks noChangeShapeType="1"/>
            <a:stCxn id="13347" idx="0"/>
            <a:endCxn id="1334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29"/>
          <p:cNvCxnSpPr>
            <a:cxnSpLocks noChangeShapeType="1"/>
            <a:stCxn id="13340" idx="0"/>
            <a:endCxn id="1334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30"/>
          <p:cNvCxnSpPr>
            <a:cxnSpLocks noChangeShapeType="1"/>
            <a:stCxn id="13342" idx="0"/>
            <a:endCxn id="1334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31"/>
          <p:cNvCxnSpPr>
            <a:cxnSpLocks noChangeShapeType="1"/>
            <a:stCxn id="13346" idx="2"/>
            <a:endCxn id="133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32"/>
          <p:cNvCxnSpPr>
            <a:cxnSpLocks noChangeShapeType="1"/>
            <a:stCxn id="13347" idx="2"/>
            <a:endCxn id="133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3334" name="AutoShape 34"/>
          <p:cNvCxnSpPr>
            <a:cxnSpLocks noChangeShapeType="1"/>
            <a:stCxn id="13348" idx="0"/>
            <a:endCxn id="1333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5"/>
          <p:cNvCxnSpPr>
            <a:cxnSpLocks noChangeShapeType="1"/>
            <a:stCxn id="13349" idx="0"/>
            <a:endCxn id="1333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433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3AB3373-530F-4D55-9BF7-A11977EF89E1}" type="slidenum">
              <a:rPr lang="en-US" altLang="en-US" sz="1400"/>
              <a:pPr algn="r" eaLnBrk="1" hangingPunct="1"/>
              <a:t>7</a:t>
            </a:fld>
            <a:endParaRPr lang="en-US" altLang="en-US" sz="1400"/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cxnSp>
        <p:nvCxnSpPr>
          <p:cNvPr id="14341" name="AutoShape 4"/>
          <p:cNvCxnSpPr>
            <a:cxnSpLocks noChangeShapeType="1"/>
            <a:stCxn id="14370" idx="0"/>
            <a:endCxn id="14347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AutoShape 5"/>
          <p:cNvCxnSpPr>
            <a:cxnSpLocks noChangeShapeType="1"/>
            <a:stCxn id="14371" idx="0"/>
            <a:endCxn id="1434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6"/>
          <p:cNvCxnSpPr>
            <a:cxnSpLocks noChangeShapeType="1"/>
            <a:stCxn id="14362" idx="0"/>
            <a:endCxn id="14370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7"/>
          <p:cNvCxnSpPr>
            <a:cxnSpLocks noChangeShapeType="1"/>
            <a:stCxn id="14364" idx="0"/>
            <a:endCxn id="1437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8"/>
          <p:cNvCxnSpPr>
            <a:cxnSpLocks noChangeShapeType="1"/>
            <a:stCxn id="14370" idx="2"/>
            <a:endCxn id="14363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9"/>
          <p:cNvCxnSpPr>
            <a:cxnSpLocks noChangeShapeType="1"/>
            <a:stCxn id="14371" idx="2"/>
            <a:endCxn id="143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370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4371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4372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4373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4350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362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363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364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365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367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368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369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351" name="AutoShape 27"/>
          <p:cNvCxnSpPr>
            <a:cxnSpLocks noChangeShapeType="1"/>
            <a:stCxn id="14372" idx="0"/>
            <a:endCxn id="1434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28"/>
          <p:cNvCxnSpPr>
            <a:cxnSpLocks noChangeShapeType="1"/>
            <a:stCxn id="14373" idx="0"/>
            <a:endCxn id="1434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29"/>
          <p:cNvCxnSpPr>
            <a:cxnSpLocks noChangeShapeType="1"/>
            <a:stCxn id="14366" idx="0"/>
            <a:endCxn id="1437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30"/>
          <p:cNvCxnSpPr>
            <a:cxnSpLocks noChangeShapeType="1"/>
            <a:stCxn id="14368" idx="0"/>
            <a:endCxn id="1437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31"/>
          <p:cNvCxnSpPr>
            <a:cxnSpLocks noChangeShapeType="1"/>
            <a:stCxn id="14372" idx="2"/>
            <a:endCxn id="1436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32"/>
          <p:cNvCxnSpPr>
            <a:cxnSpLocks noChangeShapeType="1"/>
            <a:stCxn id="14373" idx="2"/>
            <a:endCxn id="1436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358" name="AutoShape 34"/>
          <p:cNvCxnSpPr>
            <a:cxnSpLocks noChangeShapeType="1"/>
            <a:stCxn id="14347" idx="0"/>
            <a:endCxn id="1435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35"/>
          <p:cNvCxnSpPr>
            <a:cxnSpLocks noChangeShapeType="1"/>
            <a:stCxn id="14348" idx="0"/>
            <a:endCxn id="1435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536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94E9924-F4E4-4F13-8126-9A8291D2B2FD}" type="slidenum">
              <a:rPr lang="en-US" altLang="en-US" sz="1400"/>
              <a:pPr algn="r" eaLnBrk="1" hangingPunct="1"/>
              <a:t>8</a:t>
            </a:fld>
            <a:endParaRPr lang="en-US" altLang="en-US" sz="1400"/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cxnSp>
        <p:nvCxnSpPr>
          <p:cNvPr id="15365" name="AutoShape 4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AutoShape 5"/>
          <p:cNvCxnSpPr>
            <a:cxnSpLocks noChangeShapeType="1"/>
            <a:stCxn id="15374" idx="0"/>
            <a:endCxn id="1537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AutoShape 6"/>
          <p:cNvCxnSpPr>
            <a:cxnSpLocks noChangeShapeType="1"/>
            <a:stCxn id="15389" idx="0"/>
            <a:endCxn id="15373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7"/>
          <p:cNvCxnSpPr>
            <a:cxnSpLocks noChangeShapeType="1"/>
            <a:stCxn id="15391" idx="0"/>
            <a:endCxn id="1537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8"/>
          <p:cNvCxnSpPr>
            <a:cxnSpLocks noChangeShapeType="1"/>
            <a:stCxn id="15373" idx="2"/>
            <a:endCxn id="15390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9"/>
          <p:cNvCxnSpPr>
            <a:cxnSpLocks noChangeShapeType="1"/>
            <a:stCxn id="15374" idx="2"/>
            <a:endCxn id="1539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389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390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391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392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393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394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395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396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378" name="AutoShape 26"/>
          <p:cNvCxnSpPr>
            <a:cxnSpLocks noChangeShapeType="1"/>
            <a:stCxn id="15375" idx="0"/>
            <a:endCxn id="1537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27"/>
          <p:cNvCxnSpPr>
            <a:cxnSpLocks noChangeShapeType="1"/>
            <a:stCxn id="15376" idx="0"/>
            <a:endCxn id="1537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8"/>
          <p:cNvCxnSpPr>
            <a:cxnSpLocks noChangeShapeType="1"/>
            <a:stCxn id="15393" idx="0"/>
            <a:endCxn id="1537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9"/>
          <p:cNvCxnSpPr>
            <a:cxnSpLocks noChangeShapeType="1"/>
            <a:stCxn id="15395" idx="0"/>
            <a:endCxn id="1537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30"/>
          <p:cNvCxnSpPr>
            <a:cxnSpLocks noChangeShapeType="1"/>
            <a:stCxn id="15375" idx="2"/>
            <a:endCxn id="153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31"/>
          <p:cNvCxnSpPr>
            <a:cxnSpLocks noChangeShapeType="1"/>
            <a:stCxn id="15376" idx="2"/>
            <a:endCxn id="153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85" name="AutoShape 33"/>
          <p:cNvCxnSpPr>
            <a:cxnSpLocks noChangeShapeType="1"/>
            <a:stCxn id="15371" idx="0"/>
            <a:endCxn id="153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34"/>
          <p:cNvCxnSpPr>
            <a:cxnSpLocks noChangeShapeType="1"/>
            <a:stCxn id="15372" idx="0"/>
            <a:endCxn id="153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638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14062E8-8AA4-4F77-B1A6-ECBFF2FCEED8}" type="slidenum">
              <a:rPr lang="en-US" altLang="en-US" sz="1400"/>
              <a:pPr algn="r" eaLnBrk="1" hangingPunct="1"/>
              <a:t>9</a:t>
            </a:fld>
            <a:endParaRPr lang="en-US" altLang="en-US" sz="1400"/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cxnSp>
        <p:nvCxnSpPr>
          <p:cNvPr id="16389" name="AutoShape 4"/>
          <p:cNvCxnSpPr>
            <a:cxnSpLocks noChangeShapeType="1"/>
            <a:stCxn id="16417" idx="0"/>
            <a:endCxn id="1639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5"/>
          <p:cNvCxnSpPr>
            <a:cxnSpLocks noChangeShapeType="1"/>
            <a:stCxn id="16418" idx="0"/>
            <a:endCxn id="1639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6"/>
          <p:cNvCxnSpPr>
            <a:cxnSpLocks noChangeShapeType="1"/>
            <a:stCxn id="16398" idx="0"/>
            <a:endCxn id="16417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7"/>
          <p:cNvCxnSpPr>
            <a:cxnSpLocks noChangeShapeType="1"/>
            <a:stCxn id="16400" idx="0"/>
            <a:endCxn id="164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8"/>
          <p:cNvCxnSpPr>
            <a:cxnSpLocks noChangeShapeType="1"/>
            <a:stCxn id="16417" idx="2"/>
            <a:endCxn id="16399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9"/>
          <p:cNvCxnSpPr>
            <a:cxnSpLocks noChangeShapeType="1"/>
            <a:stCxn id="16418" idx="2"/>
            <a:endCxn id="1640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6397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6417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/>
                <a:t> 2</a:t>
              </a:r>
              <a:r>
                <a:rPr lang="en-US" altLang="en-US" sz="1800">
                  <a:solidFill>
                    <a:schemeClr val="accent1"/>
                  </a:solidFill>
                </a:rPr>
                <a:t>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6418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6419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6420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6398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399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6400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6401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6402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6403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6404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6405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6406" name="AutoShape 26"/>
          <p:cNvCxnSpPr>
            <a:cxnSpLocks noChangeShapeType="1"/>
            <a:stCxn id="16419" idx="0"/>
            <a:endCxn id="1639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7"/>
          <p:cNvCxnSpPr>
            <a:cxnSpLocks noChangeShapeType="1"/>
            <a:stCxn id="16420" idx="0"/>
            <a:endCxn id="1639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8"/>
          <p:cNvCxnSpPr>
            <a:cxnSpLocks noChangeShapeType="1"/>
            <a:stCxn id="16402" idx="0"/>
            <a:endCxn id="1641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9"/>
          <p:cNvCxnSpPr>
            <a:cxnSpLocks noChangeShapeType="1"/>
            <a:stCxn id="16404" idx="0"/>
            <a:endCxn id="1642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30"/>
          <p:cNvCxnSpPr>
            <a:cxnSpLocks noChangeShapeType="1"/>
            <a:stCxn id="16419" idx="2"/>
            <a:endCxn id="1640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31"/>
          <p:cNvCxnSpPr>
            <a:cxnSpLocks noChangeShapeType="1"/>
            <a:stCxn id="16420" idx="2"/>
            <a:endCxn id="1640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6413" name="AutoShape 33"/>
          <p:cNvCxnSpPr>
            <a:cxnSpLocks noChangeShapeType="1"/>
            <a:stCxn id="16395" idx="0"/>
            <a:endCxn id="1641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34"/>
          <p:cNvCxnSpPr>
            <a:cxnSpLocks noChangeShapeType="1"/>
            <a:stCxn id="16396" idx="0"/>
            <a:endCxn id="1641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11702</TotalTime>
  <Words>1031</Words>
  <Application>Microsoft Office PowerPoint</Application>
  <PresentationFormat>On-screen Show (4:3)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Monotype Sorts</vt:lpstr>
      <vt:lpstr>Symbol</vt:lpstr>
      <vt:lpstr>Tahoma</vt:lpstr>
      <vt:lpstr>Times New Roman</vt:lpstr>
      <vt:lpstr>Wingdings</vt:lpstr>
      <vt:lpstr>1_computer-bunny.blue</vt:lpstr>
      <vt:lpstr>1_Default Design</vt:lpstr>
      <vt:lpstr>Blueprint</vt:lpstr>
      <vt:lpstr>Divide-and-Conquer Technique:  Merge Sort</vt:lpstr>
      <vt:lpstr>Divide-and-Conquer</vt:lpstr>
      <vt:lpstr>Merge Sort and Quick Sort</vt:lpstr>
      <vt:lpstr>Merge Sort: Algorithm</vt:lpstr>
      <vt:lpstr>Merge Sort: Algorithm</vt:lpstr>
      <vt:lpstr>Execution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1731</cp:revision>
  <dcterms:created xsi:type="dcterms:W3CDTF">2002-01-21T02:22:10Z</dcterms:created>
  <dcterms:modified xsi:type="dcterms:W3CDTF">2021-07-25T01:44:50Z</dcterms:modified>
</cp:coreProperties>
</file>