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325" r:id="rId2"/>
    <p:sldId id="328" r:id="rId3"/>
    <p:sldId id="364" r:id="rId4"/>
    <p:sldId id="366" r:id="rId5"/>
    <p:sldId id="367" r:id="rId6"/>
    <p:sldId id="368" r:id="rId7"/>
    <p:sldId id="369" r:id="rId8"/>
    <p:sldId id="370" r:id="rId9"/>
    <p:sldId id="363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Unn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ain, Novia" initials="NN" lastIdx="1" clrIdx="0">
    <p:extLst>
      <p:ext uri="{19B8F6BF-5375-455C-9EA6-DF929625EA0E}">
        <p15:presenceInfo xmlns:p15="http://schemas.microsoft.com/office/powerpoint/2012/main" userId="S::nnurain@iu.edu::9565e789-abd0-4aba-8d1e-5b24da3d69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601BE2-8A13-499F-B371-621AF812F07D}">
  <a:tblStyle styleId="{58601BE2-8A13-499F-B371-621AF812F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724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4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20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07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20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1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91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914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9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76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4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07065" y="1891364"/>
            <a:ext cx="7729869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</a:rPr>
              <a:t>Design </a:t>
            </a:r>
            <a:r>
              <a:rPr lang="en-US" sz="6000" dirty="0" err="1">
                <a:solidFill>
                  <a:schemeClr val="dk2"/>
                </a:solidFill>
              </a:rPr>
              <a:t>Crits</a:t>
            </a:r>
            <a:endParaRPr lang="en-US" sz="6000" dirty="0">
              <a:solidFill>
                <a:schemeClr val="dk2"/>
              </a:solidFill>
            </a:endParaRPr>
          </a:p>
        </p:txBody>
      </p:sp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045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What is </a:t>
            </a:r>
            <a:r>
              <a:rPr lang="en-US" sz="3200" dirty="0" err="1">
                <a:solidFill>
                  <a:schemeClr val="bg1"/>
                </a:solidFill>
              </a:rPr>
              <a:t>Crit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161961" y="1057508"/>
            <a:ext cx="8339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anose="020B0604020202020204" charset="0"/>
                <a:cs typeface="Rakkas" panose="00000500000000000000" pitchFamily="2" charset="-78"/>
              </a:rPr>
              <a:t>A </a:t>
            </a:r>
            <a:r>
              <a:rPr lang="en-US" sz="2400" dirty="0" err="1">
                <a:latin typeface="Raleway" panose="020B0604020202020204" charset="0"/>
                <a:cs typeface="Rakkas" panose="00000500000000000000" pitchFamily="2" charset="-78"/>
              </a:rPr>
              <a:t>crit</a:t>
            </a:r>
            <a:r>
              <a:rPr lang="en-US" sz="2400" dirty="0">
                <a:latin typeface="Raleway" panose="020B0604020202020204" charset="0"/>
                <a:cs typeface="Rakkas" panose="00000500000000000000" pitchFamily="2" charset="-78"/>
              </a:rPr>
              <a:t> (short for critique) is a get-together of designers and others to share and comment on work-in-progress designs.</a:t>
            </a:r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9D925-D677-4918-8F20-50932ED1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16" y="2061055"/>
            <a:ext cx="4387284" cy="30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8514206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Design </a:t>
            </a:r>
            <a:r>
              <a:rPr lang="en-US" sz="3200" dirty="0" err="1">
                <a:solidFill>
                  <a:schemeClr val="bg1"/>
                </a:solidFill>
              </a:rPr>
              <a:t>Crit</a:t>
            </a:r>
            <a:r>
              <a:rPr lang="en-US" sz="3200" dirty="0">
                <a:solidFill>
                  <a:schemeClr val="bg1"/>
                </a:solidFill>
              </a:rPr>
              <a:t> Framework: Prof. Jeffrey </a:t>
            </a:r>
            <a:r>
              <a:rPr lang="en-US" sz="3200" dirty="0" err="1">
                <a:solidFill>
                  <a:schemeClr val="bg1"/>
                </a:solidFill>
              </a:rPr>
              <a:t>Bardzell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161961" y="1057508"/>
            <a:ext cx="83391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Advocate for 4 perspectives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Use and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Ecology/context or situation,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Taking the work forward</a:t>
            </a:r>
          </a:p>
        </p:txBody>
      </p:sp>
    </p:spTree>
    <p:extLst>
      <p:ext uri="{BB962C8B-B14F-4D97-AF65-F5344CB8AC3E}">
        <p14:creationId xmlns:p14="http://schemas.microsoft.com/office/powerpoint/2010/main" val="14894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8514206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Use and user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161961" y="1057508"/>
            <a:ext cx="833918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This </a:t>
            </a:r>
            <a:r>
              <a:rPr lang="en-US" sz="1800" dirty="0" err="1">
                <a:latin typeface="Raleway" panose="020B0604020202020204" charset="0"/>
                <a:cs typeface="Rakkas" panose="00000500000000000000" pitchFamily="2" charset="-78"/>
              </a:rPr>
              <a:t>crit</a:t>
            </a: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 focuses on stakeholders and user experiences. Try to provide feedback based on following aspects: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Who is the user/stakeholder?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does she/he know already?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does s/he want to know or understand better?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skills does the user have, and what are needed to complete relevant tasks?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aspects of the work are hard, frustrating, and/or prone to breakdowns?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If this were to be a very fulfilling and meaningful user experience, what would that look like? </a:t>
            </a:r>
          </a:p>
        </p:txBody>
      </p:sp>
    </p:spTree>
    <p:extLst>
      <p:ext uri="{BB962C8B-B14F-4D97-AF65-F5344CB8AC3E}">
        <p14:creationId xmlns:p14="http://schemas.microsoft.com/office/powerpoint/2010/main" val="214265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8514206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161961" y="1057508"/>
            <a:ext cx="83391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This </a:t>
            </a:r>
            <a:r>
              <a:rPr lang="en-US" sz="1800" dirty="0" err="1">
                <a:latin typeface="Raleway" panose="020B0604020202020204" charset="0"/>
                <a:cs typeface="Rakkas" panose="00000500000000000000" pitchFamily="2" charset="-78"/>
              </a:rPr>
              <a:t>crit</a:t>
            </a: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 focuses on design artifacts: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are the concrete design artifacts (this includes products and devices, but also design components, such as personas, diagrams, maps, etc.)?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are their qualities or characteristics?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Where do they show (or fail to show) craftsmanship?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other designs have qualities like these?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are the relevant forms, patterns, and materials—and what do they mean or imply?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Who is the “user” inscribed in the design?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How does the design enable action, and what kinds of action does it enable? </a:t>
            </a:r>
          </a:p>
        </p:txBody>
      </p:sp>
    </p:spTree>
    <p:extLst>
      <p:ext uri="{BB962C8B-B14F-4D97-AF65-F5344CB8AC3E}">
        <p14:creationId xmlns:p14="http://schemas.microsoft.com/office/powerpoint/2010/main" val="70667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8514206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Ecology, Situation, or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161961" y="1057508"/>
            <a:ext cx="83391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This </a:t>
            </a:r>
            <a:r>
              <a:rPr lang="en-US" sz="1800" dirty="0" err="1">
                <a:latin typeface="Raleway" panose="020B0604020202020204" charset="0"/>
                <a:cs typeface="Rakkas" panose="00000500000000000000" pitchFamily="2" charset="-78"/>
              </a:rPr>
              <a:t>crit</a:t>
            </a: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 focuses on ecology or contexts: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is the situation or context in which users or stakeholders engage these designs?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barriers, challenges, or contradictions are part of the context or situation?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Who are some of the other stakeholders (beyond the user) and what are their stakes in the design?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is the competitive/business/market environment that this is happening in?</a:t>
            </a:r>
          </a:p>
        </p:txBody>
      </p:sp>
    </p:spTree>
    <p:extLst>
      <p:ext uri="{BB962C8B-B14F-4D97-AF65-F5344CB8AC3E}">
        <p14:creationId xmlns:p14="http://schemas.microsoft.com/office/powerpoint/2010/main" val="335933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8514206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Taking the Work Forward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161961" y="1057508"/>
            <a:ext cx="833918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This </a:t>
            </a:r>
            <a:r>
              <a:rPr lang="en-US" sz="1800" dirty="0" err="1">
                <a:latin typeface="Raleway" panose="020B0604020202020204" charset="0"/>
                <a:cs typeface="Rakkas" panose="00000500000000000000" pitchFamily="2" charset="-78"/>
              </a:rPr>
              <a:t>crit</a:t>
            </a: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 focuses on “what I would do?”: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would you do if you suddenly had to take over the project from this point forward?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do you wish you knew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If you were responsible for this, what would worry you?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And what would excite you, were you to carry this forward?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would you do next?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What about what you have seen would especially shape your next steps?</a:t>
            </a:r>
          </a:p>
        </p:txBody>
      </p:sp>
    </p:spTree>
    <p:extLst>
      <p:ext uri="{BB962C8B-B14F-4D97-AF65-F5344CB8AC3E}">
        <p14:creationId xmlns:p14="http://schemas.microsoft.com/office/powerpoint/2010/main" val="13518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07065" y="1891364"/>
            <a:ext cx="7729869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</a:rPr>
              <a:t>Design </a:t>
            </a:r>
            <a:r>
              <a:rPr lang="en-US" sz="6000" dirty="0" err="1">
                <a:solidFill>
                  <a:schemeClr val="dk2"/>
                </a:solidFill>
              </a:rPr>
              <a:t>Crits</a:t>
            </a:r>
            <a:r>
              <a:rPr lang="en-US" sz="6000" dirty="0">
                <a:solidFill>
                  <a:schemeClr val="dk2"/>
                </a:solidFill>
              </a:rPr>
              <a:t> Speed Dating Protocol </a:t>
            </a:r>
          </a:p>
        </p:txBody>
      </p:sp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859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307950" y="876754"/>
            <a:ext cx="85142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anose="020B0604020202020204" charset="0"/>
                <a:cs typeface="Rakkas" panose="00000500000000000000" pitchFamily="2" charset="-78"/>
              </a:rPr>
              <a:t>Each group take one of the following five roles: </a:t>
            </a:r>
            <a:endParaRPr lang="en-US" sz="2000" dirty="0">
              <a:solidFill>
                <a:srgbClr val="0070C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the presenter </a:t>
            </a: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( 3 minutes)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	- shows a design (e.g., prototype your group is using for usability test)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	- present the design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	- offers some contexts to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an advocate for use and user experience </a:t>
            </a: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(90 seconds)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an advocate for design </a:t>
            </a: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(90 seconds)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an advocate for the ecology/context or situation, and </a:t>
            </a: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(90 seconds)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an advocate for taking the work forward </a:t>
            </a: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(90 seconds)</a:t>
            </a:r>
          </a:p>
          <a:p>
            <a:endParaRPr lang="en-US" sz="1600" dirty="0">
              <a:solidFill>
                <a:srgbClr val="0070C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solidFill>
                  <a:schemeClr val="bg1"/>
                </a:solidFill>
                <a:latin typeface="Raleway" panose="020B0604020202020204" charset="0"/>
                <a:cs typeface="Rakkas" panose="00000500000000000000" pitchFamily="2" charset="-78"/>
              </a:rPr>
              <a:t>Conclusion </a:t>
            </a:r>
            <a:r>
              <a:rPr lang="en-US" dirty="0">
                <a:solidFill>
                  <a:schemeClr val="bg1"/>
                </a:solidFill>
                <a:latin typeface="Raleway" panose="020B0604020202020204" charset="0"/>
                <a:cs typeface="Rakkas" panose="00000500000000000000" pitchFamily="2" charset="-78"/>
              </a:rPr>
              <a:t>(90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cs typeface="Rakkas" panose="00000500000000000000" pitchFamily="2" charset="-78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Raleway" panose="020B0604020202020204" charset="0"/>
                <a:cs typeface="Rakkas" panose="00000500000000000000" pitchFamily="2" charset="-78"/>
              </a:rPr>
              <a:t>The presenter repeats back to the group what s/he heard, and summarizes how </a:t>
            </a:r>
          </a:p>
        </p:txBody>
      </p:sp>
      <p:sp>
        <p:nvSpPr>
          <p:cNvPr id="6" name="Google Shape;216;p35">
            <a:extLst>
              <a:ext uri="{FF2B5EF4-FFF2-40B4-BE49-F238E27FC236}">
                <a16:creationId xmlns:a16="http://schemas.microsoft.com/office/drawing/2014/main" id="{F2360682-F3AF-495C-B9D5-1E5664158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8514206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One Full Round of </a:t>
            </a:r>
            <a:r>
              <a:rPr lang="en-US" sz="3200" dirty="0" err="1">
                <a:solidFill>
                  <a:schemeClr val="bg1"/>
                </a:solidFill>
              </a:rPr>
              <a:t>Crits</a:t>
            </a:r>
            <a:r>
              <a:rPr lang="en-US" sz="3200" dirty="0">
                <a:solidFill>
                  <a:schemeClr val="bg1"/>
                </a:solidFill>
              </a:rPr>
              <a:t> in 11 minutes</a:t>
            </a:r>
          </a:p>
        </p:txBody>
      </p:sp>
      <p:sp>
        <p:nvSpPr>
          <p:cNvPr id="7" name="Google Shape;216;p35">
            <a:extLst>
              <a:ext uri="{FF2B5EF4-FFF2-40B4-BE49-F238E27FC236}">
                <a16:creationId xmlns:a16="http://schemas.microsoft.com/office/drawing/2014/main" id="{E455B530-3838-402A-BF84-F398C3FFBB55}"/>
              </a:ext>
            </a:extLst>
          </p:cNvPr>
          <p:cNvSpPr txBox="1">
            <a:spLocks/>
          </p:cNvSpPr>
          <p:nvPr/>
        </p:nvSpPr>
        <p:spPr>
          <a:xfrm>
            <a:off x="161961" y="4281051"/>
            <a:ext cx="8514206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Unna"/>
              <a:buNone/>
              <a:defRPr sz="4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Change the roles after each round</a:t>
            </a:r>
          </a:p>
        </p:txBody>
      </p:sp>
    </p:spTree>
    <p:extLst>
      <p:ext uri="{BB962C8B-B14F-4D97-AF65-F5344CB8AC3E}">
        <p14:creationId xmlns:p14="http://schemas.microsoft.com/office/powerpoint/2010/main" val="1346718359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563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Unna</vt:lpstr>
      <vt:lpstr>Raleway</vt:lpstr>
      <vt:lpstr>Dark Elegant Korean Style Project Proposal by Slidesgo</vt:lpstr>
      <vt:lpstr>Design Crits</vt:lpstr>
      <vt:lpstr>What is Crit?</vt:lpstr>
      <vt:lpstr>Design Crit Framework: Prof. Jeffrey Bardzell</vt:lpstr>
      <vt:lpstr>Use and user experience</vt:lpstr>
      <vt:lpstr>Design</vt:lpstr>
      <vt:lpstr>Ecology, Situation, or Context</vt:lpstr>
      <vt:lpstr>Taking the Work Forward</vt:lpstr>
      <vt:lpstr>Design Crits Speed Dating Protocol </vt:lpstr>
      <vt:lpstr>One Full Round of Crits in 11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Model</dc:title>
  <dc:creator>Nurain, Novia</dc:creator>
  <cp:lastModifiedBy>Nurain, Novia</cp:lastModifiedBy>
  <cp:revision>30</cp:revision>
  <dcterms:created xsi:type="dcterms:W3CDTF">2022-09-13T02:42:39Z</dcterms:created>
  <dcterms:modified xsi:type="dcterms:W3CDTF">2023-11-20T03:31:08Z</dcterms:modified>
</cp:coreProperties>
</file>