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20104100" cx="14617700"/>
  <p:notesSz cx="14617700" cy="20104100"/>
  <p:embeddedFontLst>
    <p:embeddedFont>
      <p:font typeface="Tahoma"/>
      <p:regular r:id="rId18"/>
      <p:bold r:id="rId19"/>
    </p:embeddedFon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4" roundtripDataSignature="AMtx7miKOxM9fFzX0WBmktfTUYer55ke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3DE11F-9CDA-444B-A25B-E0504C1C081B}">
  <a:tblStyle styleId="{EB3DE11F-9CDA-444B-A25B-E0504C1C081B}"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5.xml"/><Relationship Id="rId22" Type="http://schemas.openxmlformats.org/officeDocument/2006/relationships/font" Target="fonts/HelveticaNeue-italic.fntdata"/><Relationship Id="rId10" Type="http://schemas.openxmlformats.org/officeDocument/2006/relationships/slide" Target="slides/slide4.xml"/><Relationship Id="rId21" Type="http://schemas.openxmlformats.org/officeDocument/2006/relationships/font" Target="fonts/HelveticaNeue-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Tahoma-bold.fntdata"/><Relationship Id="rId6" Type="http://schemas.openxmlformats.org/officeDocument/2006/relationships/notesMaster" Target="notesMasters/notesMaster1.xml"/><Relationship Id="rId18" Type="http://schemas.openxmlformats.org/officeDocument/2006/relationships/font" Target="fonts/Tahom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436750" y="1507800"/>
            <a:ext cx="9745600" cy="7539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461750" y="9549425"/>
            <a:ext cx="11694150" cy="90468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461750" y="9549425"/>
            <a:ext cx="11694150"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2436750" y="1507800"/>
            <a:ext cx="9745600"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10:notes"/>
          <p:cNvSpPr txBox="1"/>
          <p:nvPr>
            <p:ph idx="1" type="body"/>
          </p:nvPr>
        </p:nvSpPr>
        <p:spPr>
          <a:xfrm>
            <a:off x="1461750" y="9549425"/>
            <a:ext cx="11694150"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0:notes"/>
          <p:cNvSpPr/>
          <p:nvPr>
            <p:ph idx="2" type="sldImg"/>
          </p:nvPr>
        </p:nvSpPr>
        <p:spPr>
          <a:xfrm>
            <a:off x="2436750" y="1507800"/>
            <a:ext cx="9745600"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30abb1233a9_0_0:notes"/>
          <p:cNvSpPr/>
          <p:nvPr>
            <p:ph idx="2" type="sldImg"/>
          </p:nvPr>
        </p:nvSpPr>
        <p:spPr>
          <a:xfrm>
            <a:off x="2436750" y="1507800"/>
            <a:ext cx="9745500" cy="753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30abb1233a9_0_0:notes"/>
          <p:cNvSpPr txBox="1"/>
          <p:nvPr>
            <p:ph idx="1" type="body"/>
          </p:nvPr>
        </p:nvSpPr>
        <p:spPr>
          <a:xfrm>
            <a:off x="1461750" y="9549425"/>
            <a:ext cx="11694300" cy="90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notes"/>
          <p:cNvSpPr txBox="1"/>
          <p:nvPr>
            <p:ph idx="1" type="body"/>
          </p:nvPr>
        </p:nvSpPr>
        <p:spPr>
          <a:xfrm>
            <a:off x="1461750" y="9549425"/>
            <a:ext cx="11694150"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notes"/>
          <p:cNvSpPr/>
          <p:nvPr>
            <p:ph idx="2" type="sldImg"/>
          </p:nvPr>
        </p:nvSpPr>
        <p:spPr>
          <a:xfrm>
            <a:off x="2436750" y="1507800"/>
            <a:ext cx="9745600"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notes"/>
          <p:cNvSpPr txBox="1"/>
          <p:nvPr>
            <p:ph idx="1" type="body"/>
          </p:nvPr>
        </p:nvSpPr>
        <p:spPr>
          <a:xfrm>
            <a:off x="1461750" y="9549425"/>
            <a:ext cx="11694150"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notes"/>
          <p:cNvSpPr/>
          <p:nvPr>
            <p:ph idx="2" type="sldImg"/>
          </p:nvPr>
        </p:nvSpPr>
        <p:spPr>
          <a:xfrm>
            <a:off x="2436750" y="1507800"/>
            <a:ext cx="9745600"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notes"/>
          <p:cNvSpPr txBox="1"/>
          <p:nvPr>
            <p:ph idx="1" type="body"/>
          </p:nvPr>
        </p:nvSpPr>
        <p:spPr>
          <a:xfrm>
            <a:off x="1461750" y="9549425"/>
            <a:ext cx="11694150"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notes"/>
          <p:cNvSpPr/>
          <p:nvPr>
            <p:ph idx="2" type="sldImg"/>
          </p:nvPr>
        </p:nvSpPr>
        <p:spPr>
          <a:xfrm>
            <a:off x="2436750" y="1507800"/>
            <a:ext cx="9745600"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notes"/>
          <p:cNvSpPr txBox="1"/>
          <p:nvPr>
            <p:ph idx="1" type="body"/>
          </p:nvPr>
        </p:nvSpPr>
        <p:spPr>
          <a:xfrm>
            <a:off x="1461750" y="9549425"/>
            <a:ext cx="11694150"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notes"/>
          <p:cNvSpPr/>
          <p:nvPr>
            <p:ph idx="2" type="sldImg"/>
          </p:nvPr>
        </p:nvSpPr>
        <p:spPr>
          <a:xfrm>
            <a:off x="2436750" y="1507800"/>
            <a:ext cx="9745600"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6:notes"/>
          <p:cNvSpPr txBox="1"/>
          <p:nvPr>
            <p:ph idx="1" type="body"/>
          </p:nvPr>
        </p:nvSpPr>
        <p:spPr>
          <a:xfrm>
            <a:off x="1461750" y="9549425"/>
            <a:ext cx="11694150"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notes"/>
          <p:cNvSpPr/>
          <p:nvPr>
            <p:ph idx="2" type="sldImg"/>
          </p:nvPr>
        </p:nvSpPr>
        <p:spPr>
          <a:xfrm>
            <a:off x="2436750" y="1507800"/>
            <a:ext cx="9745600"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7:notes"/>
          <p:cNvSpPr txBox="1"/>
          <p:nvPr>
            <p:ph idx="1" type="body"/>
          </p:nvPr>
        </p:nvSpPr>
        <p:spPr>
          <a:xfrm>
            <a:off x="1461750" y="9549425"/>
            <a:ext cx="11694150"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notes"/>
          <p:cNvSpPr/>
          <p:nvPr>
            <p:ph idx="2" type="sldImg"/>
          </p:nvPr>
        </p:nvSpPr>
        <p:spPr>
          <a:xfrm>
            <a:off x="2436750" y="1507800"/>
            <a:ext cx="9745600"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8:notes"/>
          <p:cNvSpPr txBox="1"/>
          <p:nvPr>
            <p:ph idx="1" type="body"/>
          </p:nvPr>
        </p:nvSpPr>
        <p:spPr>
          <a:xfrm>
            <a:off x="1461750" y="9549425"/>
            <a:ext cx="11694150"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notes"/>
          <p:cNvSpPr/>
          <p:nvPr>
            <p:ph idx="2" type="sldImg"/>
          </p:nvPr>
        </p:nvSpPr>
        <p:spPr>
          <a:xfrm>
            <a:off x="2436750" y="1507800"/>
            <a:ext cx="9745600"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9:notes"/>
          <p:cNvSpPr txBox="1"/>
          <p:nvPr>
            <p:ph idx="1" type="body"/>
          </p:nvPr>
        </p:nvSpPr>
        <p:spPr>
          <a:xfrm>
            <a:off x="1461750" y="9549425"/>
            <a:ext cx="11694150"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9:notes"/>
          <p:cNvSpPr/>
          <p:nvPr>
            <p:ph idx="2" type="sldImg"/>
          </p:nvPr>
        </p:nvSpPr>
        <p:spPr>
          <a:xfrm>
            <a:off x="2436750" y="1507800"/>
            <a:ext cx="9745600"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p12"/>
          <p:cNvSpPr txBox="1"/>
          <p:nvPr>
            <p:ph idx="11" type="ftr"/>
          </p:nvPr>
        </p:nvSpPr>
        <p:spPr>
          <a:xfrm>
            <a:off x="4972177" y="18696814"/>
            <a:ext cx="4679696"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0" type="dt"/>
          </p:nvPr>
        </p:nvSpPr>
        <p:spPr>
          <a:xfrm>
            <a:off x="731202" y="18696814"/>
            <a:ext cx="3363531"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2"/>
          <p:cNvSpPr txBox="1"/>
          <p:nvPr>
            <p:ph idx="12" type="sldNum"/>
          </p:nvPr>
        </p:nvSpPr>
        <p:spPr>
          <a:xfrm>
            <a:off x="10529316" y="18696814"/>
            <a:ext cx="3363531" cy="100520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13"/>
          <p:cNvSpPr txBox="1"/>
          <p:nvPr>
            <p:ph type="title"/>
          </p:nvPr>
        </p:nvSpPr>
        <p:spPr>
          <a:xfrm>
            <a:off x="731202" y="804164"/>
            <a:ext cx="13161645" cy="321665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body"/>
          </p:nvPr>
        </p:nvSpPr>
        <p:spPr>
          <a:xfrm>
            <a:off x="731202" y="4623943"/>
            <a:ext cx="13161645" cy="1326870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13"/>
          <p:cNvSpPr txBox="1"/>
          <p:nvPr>
            <p:ph idx="11" type="ftr"/>
          </p:nvPr>
        </p:nvSpPr>
        <p:spPr>
          <a:xfrm>
            <a:off x="4972177" y="18696814"/>
            <a:ext cx="4679696"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0" type="dt"/>
          </p:nvPr>
        </p:nvSpPr>
        <p:spPr>
          <a:xfrm>
            <a:off x="731202" y="18696814"/>
            <a:ext cx="3363531"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3"/>
          <p:cNvSpPr txBox="1"/>
          <p:nvPr>
            <p:ph idx="12" type="sldNum"/>
          </p:nvPr>
        </p:nvSpPr>
        <p:spPr>
          <a:xfrm>
            <a:off x="10529316" y="18696814"/>
            <a:ext cx="3363531" cy="100520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14"/>
          <p:cNvSpPr txBox="1"/>
          <p:nvPr>
            <p:ph type="ctrTitle"/>
          </p:nvPr>
        </p:nvSpPr>
        <p:spPr>
          <a:xfrm>
            <a:off x="1096803" y="6232271"/>
            <a:ext cx="12430443" cy="422186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subTitle"/>
          </p:nvPr>
        </p:nvSpPr>
        <p:spPr>
          <a:xfrm>
            <a:off x="2193607" y="11258296"/>
            <a:ext cx="10236835" cy="50260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1" type="ftr"/>
          </p:nvPr>
        </p:nvSpPr>
        <p:spPr>
          <a:xfrm>
            <a:off x="4972177" y="18696814"/>
            <a:ext cx="4679696"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0" type="dt"/>
          </p:nvPr>
        </p:nvSpPr>
        <p:spPr>
          <a:xfrm>
            <a:off x="731202" y="18696814"/>
            <a:ext cx="3363531"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4"/>
          <p:cNvSpPr txBox="1"/>
          <p:nvPr>
            <p:ph idx="12" type="sldNum"/>
          </p:nvPr>
        </p:nvSpPr>
        <p:spPr>
          <a:xfrm>
            <a:off x="10529316" y="18696814"/>
            <a:ext cx="3363531" cy="100520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15"/>
          <p:cNvSpPr txBox="1"/>
          <p:nvPr>
            <p:ph type="title"/>
          </p:nvPr>
        </p:nvSpPr>
        <p:spPr>
          <a:xfrm>
            <a:off x="731202" y="804164"/>
            <a:ext cx="13161645" cy="321665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31202" y="4623943"/>
            <a:ext cx="6361462" cy="1326870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5"/>
          <p:cNvSpPr txBox="1"/>
          <p:nvPr>
            <p:ph idx="2" type="body"/>
          </p:nvPr>
        </p:nvSpPr>
        <p:spPr>
          <a:xfrm>
            <a:off x="7531385" y="4623943"/>
            <a:ext cx="6361462" cy="1326870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5"/>
          <p:cNvSpPr txBox="1"/>
          <p:nvPr>
            <p:ph idx="11" type="ftr"/>
          </p:nvPr>
        </p:nvSpPr>
        <p:spPr>
          <a:xfrm>
            <a:off x="4972177" y="18696814"/>
            <a:ext cx="4679696"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0" type="dt"/>
          </p:nvPr>
        </p:nvSpPr>
        <p:spPr>
          <a:xfrm>
            <a:off x="731202" y="18696814"/>
            <a:ext cx="3363531"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2" type="sldNum"/>
          </p:nvPr>
        </p:nvSpPr>
        <p:spPr>
          <a:xfrm>
            <a:off x="10529316" y="18696814"/>
            <a:ext cx="3363531" cy="100520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16"/>
          <p:cNvSpPr txBox="1"/>
          <p:nvPr>
            <p:ph type="title"/>
          </p:nvPr>
        </p:nvSpPr>
        <p:spPr>
          <a:xfrm>
            <a:off x="731202" y="804164"/>
            <a:ext cx="13161645" cy="321665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6"/>
          <p:cNvSpPr txBox="1"/>
          <p:nvPr>
            <p:ph idx="11" type="ftr"/>
          </p:nvPr>
        </p:nvSpPr>
        <p:spPr>
          <a:xfrm>
            <a:off x="4972177" y="18696814"/>
            <a:ext cx="4679696"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0" type="dt"/>
          </p:nvPr>
        </p:nvSpPr>
        <p:spPr>
          <a:xfrm>
            <a:off x="731202" y="18696814"/>
            <a:ext cx="3363531"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2" type="sldNum"/>
          </p:nvPr>
        </p:nvSpPr>
        <p:spPr>
          <a:xfrm>
            <a:off x="10529316" y="18696814"/>
            <a:ext cx="3363531" cy="100520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31202" y="804164"/>
            <a:ext cx="13161645" cy="3216656"/>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731202" y="4623943"/>
            <a:ext cx="13161645" cy="13268707"/>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1"/>
          <p:cNvSpPr txBox="1"/>
          <p:nvPr>
            <p:ph idx="11" type="ftr"/>
          </p:nvPr>
        </p:nvSpPr>
        <p:spPr>
          <a:xfrm>
            <a:off x="4972177" y="18696814"/>
            <a:ext cx="4679696"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1"/>
          <p:cNvSpPr txBox="1"/>
          <p:nvPr>
            <p:ph idx="10" type="dt"/>
          </p:nvPr>
        </p:nvSpPr>
        <p:spPr>
          <a:xfrm>
            <a:off x="731202" y="18696814"/>
            <a:ext cx="3363531"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1"/>
          <p:cNvSpPr txBox="1"/>
          <p:nvPr>
            <p:ph idx="12" type="sldNum"/>
          </p:nvPr>
        </p:nvSpPr>
        <p:spPr>
          <a:xfrm>
            <a:off x="10529316" y="18696814"/>
            <a:ext cx="3363531" cy="1005205"/>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6.png"/><Relationship Id="rId11" Type="http://schemas.openxmlformats.org/officeDocument/2006/relationships/image" Target="../media/image9.png"/><Relationship Id="rId10" Type="http://schemas.openxmlformats.org/officeDocument/2006/relationships/hyperlink" Target="http://www.nngroup.com/articles/visibility-system-status/" TargetMode="External"/><Relationship Id="rId13" Type="http://schemas.openxmlformats.org/officeDocument/2006/relationships/image" Target="../media/image14.png"/><Relationship Id="rId12" Type="http://schemas.openxmlformats.org/officeDocument/2006/relationships/image" Target="../media/image4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9.png"/><Relationship Id="rId9" Type="http://schemas.openxmlformats.org/officeDocument/2006/relationships/image" Target="../media/image12.png"/><Relationship Id="rId15" Type="http://schemas.openxmlformats.org/officeDocument/2006/relationships/image" Target="../media/image23.png"/><Relationship Id="rId14" Type="http://schemas.openxmlformats.org/officeDocument/2006/relationships/image" Target="../media/image8.png"/><Relationship Id="rId17" Type="http://schemas.openxmlformats.org/officeDocument/2006/relationships/image" Target="../media/image11.png"/><Relationship Id="rId16" Type="http://schemas.openxmlformats.org/officeDocument/2006/relationships/image" Target="../media/image3.png"/><Relationship Id="rId5" Type="http://schemas.openxmlformats.org/officeDocument/2006/relationships/image" Target="../media/image15.png"/><Relationship Id="rId19" Type="http://schemas.openxmlformats.org/officeDocument/2006/relationships/image" Target="../media/image4.png"/><Relationship Id="rId6" Type="http://schemas.openxmlformats.org/officeDocument/2006/relationships/image" Target="../media/image27.png"/><Relationship Id="rId18" Type="http://schemas.openxmlformats.org/officeDocument/2006/relationships/image" Target="../media/image20.png"/><Relationship Id="rId7" Type="http://schemas.openxmlformats.org/officeDocument/2006/relationships/image" Target="../media/image1.png"/><Relationship Id="rId8" Type="http://schemas.openxmlformats.org/officeDocument/2006/relationships/image" Target="../media/image2.png"/></Relationships>
</file>

<file path=ppt/slides/_rels/slide10.xml.rels><?xml version="1.0" encoding="UTF-8" standalone="yes"?><Relationships xmlns="http://schemas.openxmlformats.org/package/2006/relationships"><Relationship Id="rId11" Type="http://schemas.openxmlformats.org/officeDocument/2006/relationships/image" Target="../media/image120.png"/><Relationship Id="rId10" Type="http://schemas.openxmlformats.org/officeDocument/2006/relationships/hyperlink" Target="http://www.nngroup.com/articles/help-and-documentation/" TargetMode="External"/><Relationship Id="rId13" Type="http://schemas.openxmlformats.org/officeDocument/2006/relationships/image" Target="../media/image141.png"/><Relationship Id="rId12" Type="http://schemas.openxmlformats.org/officeDocument/2006/relationships/image" Target="../media/image140.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8.png"/><Relationship Id="rId4" Type="http://schemas.openxmlformats.org/officeDocument/2006/relationships/image" Target="../media/image138.png"/><Relationship Id="rId9" Type="http://schemas.openxmlformats.org/officeDocument/2006/relationships/image" Target="../media/image142.png"/><Relationship Id="rId15" Type="http://schemas.openxmlformats.org/officeDocument/2006/relationships/image" Target="../media/image149.png"/><Relationship Id="rId14" Type="http://schemas.openxmlformats.org/officeDocument/2006/relationships/image" Target="../media/image146.png"/><Relationship Id="rId16" Type="http://schemas.openxmlformats.org/officeDocument/2006/relationships/image" Target="../media/image139.png"/><Relationship Id="rId5" Type="http://schemas.openxmlformats.org/officeDocument/2006/relationships/image" Target="../media/image137.png"/><Relationship Id="rId6" Type="http://schemas.openxmlformats.org/officeDocument/2006/relationships/image" Target="../media/image134.png"/><Relationship Id="rId7" Type="http://schemas.openxmlformats.org/officeDocument/2006/relationships/image" Target="../media/image135.png"/><Relationship Id="rId8" Type="http://schemas.openxmlformats.org/officeDocument/2006/relationships/image" Target="../media/image1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1" Type="http://schemas.openxmlformats.org/officeDocument/2006/relationships/image" Target="../media/image31.png"/><Relationship Id="rId10" Type="http://schemas.openxmlformats.org/officeDocument/2006/relationships/hyperlink" Target="http://www.nngroup.com/articles/match-system-real-world/" TargetMode="External"/><Relationship Id="rId13" Type="http://schemas.openxmlformats.org/officeDocument/2006/relationships/image" Target="../media/image45.png"/><Relationship Id="rId12"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37.png"/><Relationship Id="rId5" Type="http://schemas.openxmlformats.org/officeDocument/2006/relationships/image" Target="../media/image10.png"/><Relationship Id="rId6" Type="http://schemas.openxmlformats.org/officeDocument/2006/relationships/image" Target="../media/image19.png"/><Relationship Id="rId7" Type="http://schemas.openxmlformats.org/officeDocument/2006/relationships/image" Target="../media/image26.png"/><Relationship Id="rId8" Type="http://schemas.openxmlformats.org/officeDocument/2006/relationships/image" Target="../media/image28.png"/></Relationships>
</file>

<file path=ppt/slides/_rels/slide3.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36.png"/><Relationship Id="rId13" Type="http://schemas.openxmlformats.org/officeDocument/2006/relationships/image" Target="../media/image44.png"/><Relationship Id="rId12" Type="http://schemas.openxmlformats.org/officeDocument/2006/relationships/image" Target="../media/image34.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5.png"/><Relationship Id="rId4" Type="http://schemas.openxmlformats.org/officeDocument/2006/relationships/image" Target="../media/image42.png"/><Relationship Id="rId9" Type="http://schemas.openxmlformats.org/officeDocument/2006/relationships/image" Target="../media/image22.png"/><Relationship Id="rId15" Type="http://schemas.openxmlformats.org/officeDocument/2006/relationships/image" Target="../media/image32.png"/><Relationship Id="rId14" Type="http://schemas.openxmlformats.org/officeDocument/2006/relationships/image" Target="../media/image48.png"/><Relationship Id="rId17" Type="http://schemas.openxmlformats.org/officeDocument/2006/relationships/image" Target="../media/image64.png"/><Relationship Id="rId16" Type="http://schemas.openxmlformats.org/officeDocument/2006/relationships/image" Target="../media/image33.png"/><Relationship Id="rId5" Type="http://schemas.openxmlformats.org/officeDocument/2006/relationships/image" Target="../media/image21.png"/><Relationship Id="rId19" Type="http://schemas.openxmlformats.org/officeDocument/2006/relationships/image" Target="../media/image62.png"/><Relationship Id="rId6" Type="http://schemas.openxmlformats.org/officeDocument/2006/relationships/image" Target="../media/image35.png"/><Relationship Id="rId18" Type="http://schemas.openxmlformats.org/officeDocument/2006/relationships/image" Target="../media/image54.png"/><Relationship Id="rId7" Type="http://schemas.openxmlformats.org/officeDocument/2006/relationships/hyperlink" Target="http://www.nngroup.com/articles/user-control-and-freedom" TargetMode="External"/><Relationship Id="rId8" Type="http://schemas.openxmlformats.org/officeDocument/2006/relationships/image" Target="../media/image24.png"/></Relationships>
</file>

<file path=ppt/slides/_rels/slide4.xml.rels><?xml version="1.0" encoding="UTF-8" standalone="yes"?><Relationships xmlns="http://schemas.openxmlformats.org/package/2006/relationships"><Relationship Id="rId11" Type="http://schemas.openxmlformats.org/officeDocument/2006/relationships/hyperlink" Target="http://www.nngroup.com/articles/consistency-and-standards/" TargetMode="External"/><Relationship Id="rId10" Type="http://schemas.openxmlformats.org/officeDocument/2006/relationships/image" Target="../media/image39.png"/><Relationship Id="rId13" Type="http://schemas.openxmlformats.org/officeDocument/2006/relationships/image" Target="../media/image57.png"/><Relationship Id="rId12" Type="http://schemas.openxmlformats.org/officeDocument/2006/relationships/image" Target="../media/image51.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9.png"/><Relationship Id="rId9" Type="http://schemas.openxmlformats.org/officeDocument/2006/relationships/image" Target="../media/image41.png"/><Relationship Id="rId5" Type="http://schemas.openxmlformats.org/officeDocument/2006/relationships/image" Target="../media/image38.png"/><Relationship Id="rId6" Type="http://schemas.openxmlformats.org/officeDocument/2006/relationships/image" Target="../media/image63.png"/><Relationship Id="rId7" Type="http://schemas.openxmlformats.org/officeDocument/2006/relationships/image" Target="../media/image40.png"/><Relationship Id="rId8" Type="http://schemas.openxmlformats.org/officeDocument/2006/relationships/image" Target="../media/image79.png"/></Relationships>
</file>

<file path=ppt/slides/_rels/slide5.xml.rels><?xml version="1.0" encoding="UTF-8" standalone="yes"?><Relationships xmlns="http://schemas.openxmlformats.org/package/2006/relationships"><Relationship Id="rId11" Type="http://schemas.openxmlformats.org/officeDocument/2006/relationships/image" Target="../media/image69.png"/><Relationship Id="rId10" Type="http://schemas.openxmlformats.org/officeDocument/2006/relationships/image" Target="../media/image59.png"/><Relationship Id="rId13" Type="http://schemas.openxmlformats.org/officeDocument/2006/relationships/image" Target="../media/image72.png"/><Relationship Id="rId12"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7.png"/><Relationship Id="rId4" Type="http://schemas.openxmlformats.org/officeDocument/2006/relationships/image" Target="../media/image55.png"/><Relationship Id="rId9" Type="http://schemas.openxmlformats.org/officeDocument/2006/relationships/image" Target="../media/image52.png"/><Relationship Id="rId15" Type="http://schemas.openxmlformats.org/officeDocument/2006/relationships/image" Target="../media/image84.png"/><Relationship Id="rId14" Type="http://schemas.openxmlformats.org/officeDocument/2006/relationships/image" Target="../media/image70.png"/><Relationship Id="rId17" Type="http://schemas.openxmlformats.org/officeDocument/2006/relationships/image" Target="../media/image76.png"/><Relationship Id="rId16" Type="http://schemas.openxmlformats.org/officeDocument/2006/relationships/image" Target="../media/image71.png"/><Relationship Id="rId5" Type="http://schemas.openxmlformats.org/officeDocument/2006/relationships/hyperlink" Target="http://www.nngroup.com/articles/slips/" TargetMode="External"/><Relationship Id="rId19" Type="http://schemas.openxmlformats.org/officeDocument/2006/relationships/image" Target="../media/image60.png"/><Relationship Id="rId6" Type="http://schemas.openxmlformats.org/officeDocument/2006/relationships/image" Target="../media/image46.png"/><Relationship Id="rId18" Type="http://schemas.openxmlformats.org/officeDocument/2006/relationships/image" Target="../media/image66.png"/><Relationship Id="rId7" Type="http://schemas.openxmlformats.org/officeDocument/2006/relationships/image" Target="../media/image53.png"/><Relationship Id="rId8" Type="http://schemas.openxmlformats.org/officeDocument/2006/relationships/image" Target="../media/image50.png"/></Relationships>
</file>

<file path=ppt/slides/_rels/slide6.xml.rels><?xml version="1.0" encoding="UTF-8" standalone="yes"?><Relationships xmlns="http://schemas.openxmlformats.org/package/2006/relationships"><Relationship Id="rId20" Type="http://schemas.openxmlformats.org/officeDocument/2006/relationships/image" Target="../media/image95.png"/><Relationship Id="rId11" Type="http://schemas.openxmlformats.org/officeDocument/2006/relationships/hyperlink" Target="http://www.nngroup.com/articles/recognition-and-recall/" TargetMode="External"/><Relationship Id="rId22" Type="http://schemas.openxmlformats.org/officeDocument/2006/relationships/image" Target="../media/image90.png"/><Relationship Id="rId10" Type="http://schemas.openxmlformats.org/officeDocument/2006/relationships/image" Target="../media/image78.png"/><Relationship Id="rId21" Type="http://schemas.openxmlformats.org/officeDocument/2006/relationships/image" Target="../media/image99.png"/><Relationship Id="rId13" Type="http://schemas.openxmlformats.org/officeDocument/2006/relationships/image" Target="../media/image3.png"/><Relationship Id="rId12" Type="http://schemas.openxmlformats.org/officeDocument/2006/relationships/image" Target="../media/image11.png"/><Relationship Id="rId23" Type="http://schemas.openxmlformats.org/officeDocument/2006/relationships/image" Target="../media/image93.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5.png"/><Relationship Id="rId4" Type="http://schemas.openxmlformats.org/officeDocument/2006/relationships/image" Target="../media/image81.png"/><Relationship Id="rId9" Type="http://schemas.openxmlformats.org/officeDocument/2006/relationships/image" Target="../media/image74.png"/><Relationship Id="rId15" Type="http://schemas.openxmlformats.org/officeDocument/2006/relationships/image" Target="../media/image77.png"/><Relationship Id="rId14" Type="http://schemas.openxmlformats.org/officeDocument/2006/relationships/image" Target="../media/image20.png"/><Relationship Id="rId17" Type="http://schemas.openxmlformats.org/officeDocument/2006/relationships/image" Target="../media/image101.png"/><Relationship Id="rId16" Type="http://schemas.openxmlformats.org/officeDocument/2006/relationships/image" Target="../media/image80.png"/><Relationship Id="rId5" Type="http://schemas.openxmlformats.org/officeDocument/2006/relationships/image" Target="../media/image87.png"/><Relationship Id="rId19" Type="http://schemas.openxmlformats.org/officeDocument/2006/relationships/image" Target="../media/image98.png"/><Relationship Id="rId6" Type="http://schemas.openxmlformats.org/officeDocument/2006/relationships/image" Target="../media/image73.png"/><Relationship Id="rId18" Type="http://schemas.openxmlformats.org/officeDocument/2006/relationships/image" Target="../media/image82.png"/><Relationship Id="rId7" Type="http://schemas.openxmlformats.org/officeDocument/2006/relationships/image" Target="../media/image88.png"/><Relationship Id="rId8" Type="http://schemas.openxmlformats.org/officeDocument/2006/relationships/image" Target="../media/image85.png"/></Relationships>
</file>

<file path=ppt/slides/_rels/slide7.xml.rels><?xml version="1.0" encoding="UTF-8" standalone="yes"?><Relationships xmlns="http://schemas.openxmlformats.org/package/2006/relationships"><Relationship Id="rId20" Type="http://schemas.openxmlformats.org/officeDocument/2006/relationships/image" Target="../media/image131.png"/><Relationship Id="rId11" Type="http://schemas.openxmlformats.org/officeDocument/2006/relationships/hyperlink" Target="http://www.nngroup.com/articles/flexibility-efficiency-heuristic" TargetMode="External"/><Relationship Id="rId22" Type="http://schemas.openxmlformats.org/officeDocument/2006/relationships/image" Target="../media/image119.png"/><Relationship Id="rId10" Type="http://schemas.openxmlformats.org/officeDocument/2006/relationships/image" Target="../media/image96.png"/><Relationship Id="rId21" Type="http://schemas.openxmlformats.org/officeDocument/2006/relationships/image" Target="../media/image114.png"/><Relationship Id="rId13" Type="http://schemas.openxmlformats.org/officeDocument/2006/relationships/image" Target="../media/image94.png"/><Relationship Id="rId12" Type="http://schemas.openxmlformats.org/officeDocument/2006/relationships/image" Target="../media/image100.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5.png"/><Relationship Id="rId4" Type="http://schemas.openxmlformats.org/officeDocument/2006/relationships/image" Target="../media/image136.png"/><Relationship Id="rId9" Type="http://schemas.openxmlformats.org/officeDocument/2006/relationships/image" Target="../media/image105.png"/><Relationship Id="rId15" Type="http://schemas.openxmlformats.org/officeDocument/2006/relationships/image" Target="../media/image112.png"/><Relationship Id="rId14" Type="http://schemas.openxmlformats.org/officeDocument/2006/relationships/image" Target="../media/image103.png"/><Relationship Id="rId17" Type="http://schemas.openxmlformats.org/officeDocument/2006/relationships/image" Target="../media/image115.png"/><Relationship Id="rId16" Type="http://schemas.openxmlformats.org/officeDocument/2006/relationships/image" Target="../media/image104.png"/><Relationship Id="rId5" Type="http://schemas.openxmlformats.org/officeDocument/2006/relationships/image" Target="../media/image89.png"/><Relationship Id="rId19" Type="http://schemas.openxmlformats.org/officeDocument/2006/relationships/image" Target="../media/image118.png"/><Relationship Id="rId6" Type="http://schemas.openxmlformats.org/officeDocument/2006/relationships/image" Target="../media/image102.png"/><Relationship Id="rId18" Type="http://schemas.openxmlformats.org/officeDocument/2006/relationships/image" Target="../media/image116.png"/><Relationship Id="rId7" Type="http://schemas.openxmlformats.org/officeDocument/2006/relationships/image" Target="../media/image109.png"/><Relationship Id="rId8" Type="http://schemas.openxmlformats.org/officeDocument/2006/relationships/image" Target="../media/image91.png"/></Relationships>
</file>

<file path=ppt/slides/_rels/slide8.xml.rels><?xml version="1.0" encoding="UTF-8" standalone="yes"?><Relationships xmlns="http://schemas.openxmlformats.org/package/2006/relationships"><Relationship Id="rId10" Type="http://schemas.openxmlformats.org/officeDocument/2006/relationships/hyperlink" Target="http://www.nngroup.com/articles/aesthetic-and-minimalist-design/" TargetMode="External"/><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122.png"/><Relationship Id="rId5" Type="http://schemas.openxmlformats.org/officeDocument/2006/relationships/image" Target="../media/image108.png"/><Relationship Id="rId6" Type="http://schemas.openxmlformats.org/officeDocument/2006/relationships/image" Target="../media/image124.png"/><Relationship Id="rId7" Type="http://schemas.openxmlformats.org/officeDocument/2006/relationships/image" Target="../media/image106.png"/><Relationship Id="rId8" Type="http://schemas.openxmlformats.org/officeDocument/2006/relationships/image" Target="../media/image113.png"/></Relationships>
</file>

<file path=ppt/slides/_rels/slide9.xml.rels><?xml version="1.0" encoding="UTF-8" standalone="yes"?><Relationships xmlns="http://schemas.openxmlformats.org/package/2006/relationships"><Relationship Id="rId11" Type="http://schemas.openxmlformats.org/officeDocument/2006/relationships/image" Target="../media/image123.png"/><Relationship Id="rId10" Type="http://schemas.openxmlformats.org/officeDocument/2006/relationships/image" Target="../media/image120.png"/><Relationship Id="rId13" Type="http://schemas.openxmlformats.org/officeDocument/2006/relationships/image" Target="../media/image128.png"/><Relationship Id="rId12" Type="http://schemas.openxmlformats.org/officeDocument/2006/relationships/image" Target="../media/image129.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0.png"/><Relationship Id="rId4" Type="http://schemas.openxmlformats.org/officeDocument/2006/relationships/image" Target="../media/image126.png"/><Relationship Id="rId9" Type="http://schemas.openxmlformats.org/officeDocument/2006/relationships/image" Target="../media/image140.png"/><Relationship Id="rId14" Type="http://schemas.openxmlformats.org/officeDocument/2006/relationships/image" Target="../media/image143.png"/><Relationship Id="rId5" Type="http://schemas.openxmlformats.org/officeDocument/2006/relationships/image" Target="../media/image111.png"/><Relationship Id="rId6" Type="http://schemas.openxmlformats.org/officeDocument/2006/relationships/image" Target="../media/image125.png"/><Relationship Id="rId7" Type="http://schemas.openxmlformats.org/officeDocument/2006/relationships/image" Target="../media/image121.png"/><Relationship Id="rId8" Type="http://schemas.openxmlformats.org/officeDocument/2006/relationships/hyperlink" Target="http://www.nngroup.com/articles/error-message-guidelin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nvSpPr>
        <p:spPr>
          <a:xfrm>
            <a:off x="880076" y="3958205"/>
            <a:ext cx="6425565" cy="3389629"/>
          </a:xfrm>
          <a:prstGeom prst="rect">
            <a:avLst/>
          </a:prstGeom>
          <a:noFill/>
          <a:ln>
            <a:noFill/>
          </a:ln>
        </p:spPr>
        <p:txBody>
          <a:bodyPr anchorCtr="0" anchor="t" bIns="0" lIns="0" spcFirstLastPara="1" rIns="0" wrap="square" tIns="12700">
            <a:spAutoFit/>
          </a:bodyPr>
          <a:lstStyle/>
          <a:p>
            <a:pPr indent="0" lvl="0" marL="12700" marR="5080" rtl="0" algn="l">
              <a:lnSpc>
                <a:spcPct val="129800"/>
              </a:lnSpc>
              <a:spcBef>
                <a:spcPts val="0"/>
              </a:spcBef>
              <a:spcAft>
                <a:spcPts val="0"/>
              </a:spcAft>
              <a:buNone/>
            </a:pPr>
            <a:r>
              <a:rPr b="1" lang="en-US" sz="3400">
                <a:solidFill>
                  <a:srgbClr val="062841"/>
                </a:solidFill>
                <a:latin typeface="Trebuchet MS"/>
                <a:ea typeface="Trebuchet MS"/>
                <a:cs typeface="Trebuchet MS"/>
                <a:sym typeface="Trebuchet MS"/>
              </a:rPr>
              <a:t>Definition </a:t>
            </a:r>
            <a:r>
              <a:rPr lang="en-US" sz="3400">
                <a:solidFill>
                  <a:srgbClr val="3A73B2"/>
                </a:solidFill>
                <a:latin typeface="Trebuchet MS"/>
                <a:ea typeface="Trebuchet MS"/>
                <a:cs typeface="Trebuchet MS"/>
                <a:sym typeface="Trebuchet MS"/>
              </a:rPr>
              <a:t>The design should </a:t>
            </a:r>
            <a:r>
              <a:rPr b="1" lang="en-US" sz="3400">
                <a:solidFill>
                  <a:srgbClr val="3A73B2"/>
                </a:solidFill>
                <a:latin typeface="Trebuchet MS"/>
                <a:ea typeface="Trebuchet MS"/>
                <a:cs typeface="Trebuchet MS"/>
                <a:sym typeface="Trebuchet MS"/>
              </a:rPr>
              <a:t>always keep users informed </a:t>
            </a:r>
            <a:r>
              <a:rPr lang="en-US" sz="3400">
                <a:solidFill>
                  <a:srgbClr val="3A73B2"/>
                </a:solidFill>
                <a:latin typeface="Trebuchet MS"/>
                <a:ea typeface="Trebuchet MS"/>
                <a:cs typeface="Trebuchet MS"/>
                <a:sym typeface="Trebuchet MS"/>
              </a:rPr>
              <a:t>about what is going on, through appropriate feedback within a reasonable amount of time.</a:t>
            </a:r>
            <a:endParaRPr sz="3400">
              <a:latin typeface="Trebuchet MS"/>
              <a:ea typeface="Trebuchet MS"/>
              <a:cs typeface="Trebuchet MS"/>
              <a:sym typeface="Trebuchet MS"/>
            </a:endParaRPr>
          </a:p>
        </p:txBody>
      </p:sp>
      <p:sp>
        <p:nvSpPr>
          <p:cNvPr id="44" name="Google Shape;44;p1"/>
          <p:cNvSpPr txBox="1"/>
          <p:nvPr/>
        </p:nvSpPr>
        <p:spPr>
          <a:xfrm>
            <a:off x="2209153" y="1323290"/>
            <a:ext cx="4236085" cy="108013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b="1" lang="en-US" sz="6900">
                <a:solidFill>
                  <a:srgbClr val="062841"/>
                </a:solidFill>
                <a:latin typeface="Trebuchet MS"/>
                <a:ea typeface="Trebuchet MS"/>
                <a:cs typeface="Trebuchet MS"/>
                <a:sym typeface="Trebuchet MS"/>
              </a:rPr>
              <a:t>Visibility </a:t>
            </a:r>
            <a:r>
              <a:rPr i="1" lang="en-US" sz="5900">
                <a:solidFill>
                  <a:srgbClr val="062841"/>
                </a:solidFill>
                <a:latin typeface="Trebuchet MS"/>
                <a:ea typeface="Trebuchet MS"/>
                <a:cs typeface="Trebuchet MS"/>
                <a:sym typeface="Trebuchet MS"/>
              </a:rPr>
              <a:t>of</a:t>
            </a:r>
            <a:endParaRPr sz="5900">
              <a:latin typeface="Trebuchet MS"/>
              <a:ea typeface="Trebuchet MS"/>
              <a:cs typeface="Trebuchet MS"/>
              <a:sym typeface="Trebuchet MS"/>
            </a:endParaRPr>
          </a:p>
        </p:txBody>
      </p:sp>
      <p:sp>
        <p:nvSpPr>
          <p:cNvPr id="45" name="Google Shape;45;p1"/>
          <p:cNvSpPr txBox="1"/>
          <p:nvPr/>
        </p:nvSpPr>
        <p:spPr>
          <a:xfrm>
            <a:off x="2208744" y="2377892"/>
            <a:ext cx="5514975" cy="108013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b="1" lang="en-US" sz="6900">
                <a:solidFill>
                  <a:srgbClr val="062841"/>
                </a:solidFill>
                <a:latin typeface="Trebuchet MS"/>
                <a:ea typeface="Trebuchet MS"/>
                <a:cs typeface="Trebuchet MS"/>
                <a:sym typeface="Trebuchet MS"/>
              </a:rPr>
              <a:t>System Status</a:t>
            </a:r>
            <a:endParaRPr sz="6900">
              <a:latin typeface="Trebuchet MS"/>
              <a:ea typeface="Trebuchet MS"/>
              <a:cs typeface="Trebuchet MS"/>
              <a:sym typeface="Trebuchet MS"/>
            </a:endParaRPr>
          </a:p>
        </p:txBody>
      </p:sp>
      <p:sp>
        <p:nvSpPr>
          <p:cNvPr id="46" name="Google Shape;46;p1"/>
          <p:cNvSpPr txBox="1"/>
          <p:nvPr/>
        </p:nvSpPr>
        <p:spPr>
          <a:xfrm>
            <a:off x="1928999" y="923366"/>
            <a:ext cx="2335530" cy="36576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US" sz="2200">
                <a:solidFill>
                  <a:srgbClr val="082942"/>
                </a:solidFill>
                <a:latin typeface="Trebuchet MS"/>
                <a:ea typeface="Trebuchet MS"/>
                <a:cs typeface="Trebuchet MS"/>
                <a:sym typeface="Trebuchet MS"/>
              </a:rPr>
              <a:t>Jakob’s Heuristic</a:t>
            </a:r>
            <a:endParaRPr sz="2200">
              <a:latin typeface="Trebuchet MS"/>
              <a:ea typeface="Trebuchet MS"/>
              <a:cs typeface="Trebuchet MS"/>
              <a:sym typeface="Trebuchet MS"/>
            </a:endParaRPr>
          </a:p>
        </p:txBody>
      </p:sp>
      <p:sp>
        <p:nvSpPr>
          <p:cNvPr id="47" name="Google Shape;47;p1"/>
          <p:cNvSpPr txBox="1"/>
          <p:nvPr/>
        </p:nvSpPr>
        <p:spPr>
          <a:xfrm>
            <a:off x="880040" y="1118249"/>
            <a:ext cx="1013460" cy="215773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4000">
                <a:solidFill>
                  <a:srgbClr val="3C74B2"/>
                </a:solidFill>
                <a:latin typeface="Arial"/>
                <a:ea typeface="Arial"/>
                <a:cs typeface="Arial"/>
                <a:sym typeface="Arial"/>
              </a:rPr>
              <a:t>1</a:t>
            </a:r>
            <a:endParaRPr sz="14000">
              <a:latin typeface="Arial"/>
              <a:ea typeface="Arial"/>
              <a:cs typeface="Arial"/>
              <a:sym typeface="Arial"/>
            </a:endParaRPr>
          </a:p>
        </p:txBody>
      </p:sp>
      <p:sp>
        <p:nvSpPr>
          <p:cNvPr id="48" name="Google Shape;48;p1"/>
          <p:cNvSpPr/>
          <p:nvPr/>
        </p:nvSpPr>
        <p:spPr>
          <a:xfrm>
            <a:off x="892775" y="19352001"/>
            <a:ext cx="167640" cy="256540"/>
          </a:xfrm>
          <a:custGeom>
            <a:rect b="b" l="l" r="r" t="t"/>
            <a:pathLst>
              <a:path extrusionOk="0" h="256540" w="167640">
                <a:moveTo>
                  <a:pt x="167381" y="0"/>
                </a:moveTo>
                <a:lnTo>
                  <a:pt x="122744" y="0"/>
                </a:lnTo>
                <a:lnTo>
                  <a:pt x="122744" y="151986"/>
                </a:lnTo>
                <a:lnTo>
                  <a:pt x="122020" y="151986"/>
                </a:lnTo>
                <a:lnTo>
                  <a:pt x="53560" y="0"/>
                </a:lnTo>
                <a:lnTo>
                  <a:pt x="0" y="0"/>
                </a:lnTo>
                <a:lnTo>
                  <a:pt x="0" y="256416"/>
                </a:lnTo>
                <a:lnTo>
                  <a:pt x="44650" y="256416"/>
                </a:lnTo>
                <a:lnTo>
                  <a:pt x="44650" y="90925"/>
                </a:lnTo>
                <a:lnTo>
                  <a:pt x="45361" y="90925"/>
                </a:lnTo>
                <a:lnTo>
                  <a:pt x="120599" y="256416"/>
                </a:lnTo>
                <a:lnTo>
                  <a:pt x="167381" y="256416"/>
                </a:lnTo>
                <a:lnTo>
                  <a:pt x="16738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 name="Google Shape;49;p1"/>
          <p:cNvSpPr/>
          <p:nvPr/>
        </p:nvSpPr>
        <p:spPr>
          <a:xfrm>
            <a:off x="1144719" y="19352001"/>
            <a:ext cx="167640" cy="256540"/>
          </a:xfrm>
          <a:custGeom>
            <a:rect b="b" l="l" r="r" t="t"/>
            <a:pathLst>
              <a:path extrusionOk="0" h="256540" w="167640">
                <a:moveTo>
                  <a:pt x="167394" y="0"/>
                </a:moveTo>
                <a:lnTo>
                  <a:pt x="122756" y="0"/>
                </a:lnTo>
                <a:lnTo>
                  <a:pt x="122756" y="151986"/>
                </a:lnTo>
                <a:lnTo>
                  <a:pt x="122033" y="151986"/>
                </a:lnTo>
                <a:lnTo>
                  <a:pt x="53572" y="0"/>
                </a:lnTo>
                <a:lnTo>
                  <a:pt x="0" y="0"/>
                </a:lnTo>
                <a:lnTo>
                  <a:pt x="0" y="256416"/>
                </a:lnTo>
                <a:lnTo>
                  <a:pt x="44650" y="256416"/>
                </a:lnTo>
                <a:lnTo>
                  <a:pt x="44650" y="90925"/>
                </a:lnTo>
                <a:lnTo>
                  <a:pt x="45361" y="90925"/>
                </a:lnTo>
                <a:lnTo>
                  <a:pt x="120611" y="256416"/>
                </a:lnTo>
                <a:lnTo>
                  <a:pt x="167394" y="256416"/>
                </a:lnTo>
                <a:lnTo>
                  <a:pt x="167394" y="0"/>
                </a:lnTo>
                <a:close/>
              </a:path>
            </a:pathLst>
          </a:custGeom>
          <a:solidFill>
            <a:srgbClr val="01020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50" name="Google Shape;50;p1"/>
          <p:cNvGrpSpPr/>
          <p:nvPr/>
        </p:nvGrpSpPr>
        <p:grpSpPr>
          <a:xfrm>
            <a:off x="1362546" y="19315580"/>
            <a:ext cx="300580" cy="366395"/>
            <a:chOff x="1362546" y="19315580"/>
            <a:chExt cx="300580" cy="366395"/>
          </a:xfrm>
        </p:grpSpPr>
        <p:pic>
          <p:nvPicPr>
            <p:cNvPr id="51" name="Google Shape;51;p1"/>
            <p:cNvPicPr preferRelativeResize="0"/>
            <p:nvPr/>
          </p:nvPicPr>
          <p:blipFill rotWithShape="1">
            <a:blip r:embed="rId3">
              <a:alphaModFix/>
            </a:blip>
            <a:srcRect b="0" l="0" r="0" t="0"/>
            <a:stretch/>
          </p:blipFill>
          <p:spPr>
            <a:xfrm>
              <a:off x="1498765" y="19428053"/>
              <a:ext cx="164361" cy="246516"/>
            </a:xfrm>
            <a:prstGeom prst="rect">
              <a:avLst/>
            </a:prstGeom>
            <a:noFill/>
            <a:ln>
              <a:noFill/>
            </a:ln>
          </p:spPr>
        </p:pic>
        <p:sp>
          <p:nvSpPr>
            <p:cNvPr id="52" name="Google Shape;52;p1"/>
            <p:cNvSpPr/>
            <p:nvPr/>
          </p:nvSpPr>
          <p:spPr>
            <a:xfrm>
              <a:off x="1362546" y="19315580"/>
              <a:ext cx="133350" cy="366395"/>
            </a:xfrm>
            <a:custGeom>
              <a:rect b="b" l="l" r="r" t="t"/>
              <a:pathLst>
                <a:path extrusionOk="0" h="366394" w="133350">
                  <a:moveTo>
                    <a:pt x="121106" y="0"/>
                  </a:moveTo>
                  <a:lnTo>
                    <a:pt x="116182" y="2513"/>
                  </a:lnTo>
                  <a:lnTo>
                    <a:pt x="0" y="359233"/>
                  </a:lnTo>
                  <a:lnTo>
                    <a:pt x="2513" y="364183"/>
                  </a:lnTo>
                  <a:lnTo>
                    <a:pt x="7983" y="365960"/>
                  </a:lnTo>
                  <a:lnTo>
                    <a:pt x="9785" y="366112"/>
                  </a:lnTo>
                  <a:lnTo>
                    <a:pt x="13478" y="366112"/>
                  </a:lnTo>
                  <a:lnTo>
                    <a:pt x="16905" y="363764"/>
                  </a:lnTo>
                  <a:lnTo>
                    <a:pt x="132770" y="7919"/>
                  </a:lnTo>
                  <a:lnTo>
                    <a:pt x="130270" y="2995"/>
                  </a:lnTo>
                  <a:lnTo>
                    <a:pt x="12110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3" name="Google Shape;53;p1"/>
          <p:cNvSpPr txBox="1"/>
          <p:nvPr/>
        </p:nvSpPr>
        <p:spPr>
          <a:xfrm>
            <a:off x="880089" y="9132336"/>
            <a:ext cx="2844165" cy="2386965"/>
          </a:xfrm>
          <a:prstGeom prst="rect">
            <a:avLst/>
          </a:prstGeom>
          <a:noFill/>
          <a:ln>
            <a:noFill/>
          </a:ln>
        </p:spPr>
        <p:txBody>
          <a:bodyPr anchorCtr="0" anchor="t" bIns="0" lIns="0" spcFirstLastPara="1" rIns="0" wrap="square" tIns="12700">
            <a:spAutoFit/>
          </a:bodyPr>
          <a:lstStyle/>
          <a:p>
            <a:pPr indent="0" lvl="0" marL="12700" marR="5080" rtl="0" algn="l">
              <a:lnSpc>
                <a:spcPct val="112300"/>
              </a:lnSpc>
              <a:spcBef>
                <a:spcPts val="0"/>
              </a:spcBef>
              <a:spcAft>
                <a:spcPts val="0"/>
              </a:spcAft>
              <a:buNone/>
            </a:pPr>
            <a:r>
              <a:rPr lang="en-US" sz="2300">
                <a:solidFill>
                  <a:srgbClr val="042841"/>
                </a:solidFill>
                <a:latin typeface="Tahoma"/>
                <a:ea typeface="Tahoma"/>
                <a:cs typeface="Tahoma"/>
                <a:sym typeface="Tahoma"/>
              </a:rPr>
              <a:t>Knowing what the current system status is can help users learn the outcome of their prior interactions and determine next steps.</a:t>
            </a:r>
            <a:endParaRPr sz="2300">
              <a:latin typeface="Tahoma"/>
              <a:ea typeface="Tahoma"/>
              <a:cs typeface="Tahoma"/>
              <a:sym typeface="Tahoma"/>
            </a:endParaRPr>
          </a:p>
        </p:txBody>
      </p:sp>
      <p:sp>
        <p:nvSpPr>
          <p:cNvPr id="54" name="Google Shape;54;p1"/>
          <p:cNvSpPr txBox="1"/>
          <p:nvPr/>
        </p:nvSpPr>
        <p:spPr>
          <a:xfrm>
            <a:off x="880089" y="11886851"/>
            <a:ext cx="2617470" cy="1599565"/>
          </a:xfrm>
          <a:prstGeom prst="rect">
            <a:avLst/>
          </a:prstGeom>
          <a:noFill/>
          <a:ln>
            <a:noFill/>
          </a:ln>
        </p:spPr>
        <p:txBody>
          <a:bodyPr anchorCtr="0" anchor="t" bIns="0" lIns="0" spcFirstLastPara="1" rIns="0" wrap="square" tIns="12700">
            <a:spAutoFit/>
          </a:bodyPr>
          <a:lstStyle/>
          <a:p>
            <a:pPr indent="0" lvl="0" marL="12700" marR="5080" rtl="0" algn="l">
              <a:lnSpc>
                <a:spcPct val="112300"/>
              </a:lnSpc>
              <a:spcBef>
                <a:spcPts val="0"/>
              </a:spcBef>
              <a:spcAft>
                <a:spcPts val="0"/>
              </a:spcAft>
              <a:buNone/>
            </a:pPr>
            <a:r>
              <a:rPr lang="en-US" sz="2300">
                <a:solidFill>
                  <a:srgbClr val="042841"/>
                </a:solidFill>
                <a:latin typeface="Tahoma"/>
                <a:ea typeface="Tahoma"/>
                <a:cs typeface="Tahoma"/>
                <a:sym typeface="Tahoma"/>
              </a:rPr>
              <a:t>Predictible interactions create trust in the product as well as the brand.</a:t>
            </a:r>
            <a:endParaRPr sz="2300">
              <a:latin typeface="Tahoma"/>
              <a:ea typeface="Tahoma"/>
              <a:cs typeface="Tahoma"/>
              <a:sym typeface="Tahoma"/>
            </a:endParaRPr>
          </a:p>
        </p:txBody>
      </p:sp>
      <p:sp>
        <p:nvSpPr>
          <p:cNvPr id="55" name="Google Shape;55;p1"/>
          <p:cNvSpPr txBox="1"/>
          <p:nvPr/>
        </p:nvSpPr>
        <p:spPr>
          <a:xfrm>
            <a:off x="4296525" y="9201958"/>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42841"/>
                </a:solidFill>
                <a:latin typeface="Tahoma"/>
                <a:ea typeface="Tahoma"/>
                <a:cs typeface="Tahoma"/>
                <a:sym typeface="Tahoma"/>
              </a:rPr>
              <a:t>•</a:t>
            </a:r>
            <a:endParaRPr sz="2300">
              <a:latin typeface="Tahoma"/>
              <a:ea typeface="Tahoma"/>
              <a:cs typeface="Tahoma"/>
              <a:sym typeface="Tahoma"/>
            </a:endParaRPr>
          </a:p>
        </p:txBody>
      </p:sp>
      <p:sp>
        <p:nvSpPr>
          <p:cNvPr id="56" name="Google Shape;56;p1"/>
          <p:cNvSpPr txBox="1"/>
          <p:nvPr/>
        </p:nvSpPr>
        <p:spPr>
          <a:xfrm>
            <a:off x="4517357" y="9133210"/>
            <a:ext cx="3538220" cy="4827905"/>
          </a:xfrm>
          <a:prstGeom prst="rect">
            <a:avLst/>
          </a:prstGeom>
          <a:noFill/>
          <a:ln>
            <a:noFill/>
          </a:ln>
        </p:spPr>
        <p:txBody>
          <a:bodyPr anchorCtr="0" anchor="t" bIns="0" lIns="0" spcFirstLastPara="1" rIns="0" wrap="square" tIns="12700">
            <a:spAutoFit/>
          </a:bodyPr>
          <a:lstStyle/>
          <a:p>
            <a:pPr indent="-3175" lvl="0" marL="15240" marR="166370" rtl="0" algn="l">
              <a:lnSpc>
                <a:spcPct val="112300"/>
              </a:lnSpc>
              <a:spcBef>
                <a:spcPts val="0"/>
              </a:spcBef>
              <a:spcAft>
                <a:spcPts val="0"/>
              </a:spcAft>
              <a:buNone/>
            </a:pPr>
            <a:r>
              <a:rPr b="1" lang="en-US" sz="2300">
                <a:solidFill>
                  <a:srgbClr val="3C74B2"/>
                </a:solidFill>
                <a:latin typeface="Trebuchet MS"/>
                <a:ea typeface="Trebuchet MS"/>
                <a:cs typeface="Trebuchet MS"/>
                <a:sym typeface="Trebuchet MS"/>
              </a:rPr>
              <a:t>Tip: </a:t>
            </a:r>
            <a:r>
              <a:rPr lang="en-US" sz="2300">
                <a:solidFill>
                  <a:srgbClr val="042841"/>
                </a:solidFill>
                <a:latin typeface="Tahoma"/>
                <a:ea typeface="Tahoma"/>
                <a:cs typeface="Tahoma"/>
                <a:sym typeface="Tahoma"/>
              </a:rPr>
              <a:t>Communicate </a:t>
            </a:r>
            <a:r>
              <a:rPr i="1" lang="en-US" sz="2300">
                <a:solidFill>
                  <a:srgbClr val="042841"/>
                </a:solidFill>
                <a:latin typeface="Verdana"/>
                <a:ea typeface="Verdana"/>
                <a:cs typeface="Verdana"/>
                <a:sym typeface="Verdana"/>
              </a:rPr>
              <a:t>clearly </a:t>
            </a:r>
            <a:r>
              <a:rPr lang="en-US" sz="2300">
                <a:solidFill>
                  <a:srgbClr val="042841"/>
                </a:solidFill>
                <a:latin typeface="Tahoma"/>
                <a:ea typeface="Tahoma"/>
                <a:cs typeface="Tahoma"/>
                <a:sym typeface="Tahoma"/>
              </a:rPr>
              <a:t>to users what the system’s state is — no action with consequences to users should be taken without informing them.</a:t>
            </a:r>
            <a:endParaRPr sz="2300">
              <a:latin typeface="Tahoma"/>
              <a:ea typeface="Tahoma"/>
              <a:cs typeface="Tahoma"/>
              <a:sym typeface="Tahoma"/>
            </a:endParaRPr>
          </a:p>
          <a:p>
            <a:pPr indent="-3175" lvl="0" marL="15240" marR="5080" rtl="0" algn="l">
              <a:lnSpc>
                <a:spcPct val="112300"/>
              </a:lnSpc>
              <a:spcBef>
                <a:spcPts val="1860"/>
              </a:spcBef>
              <a:spcAft>
                <a:spcPts val="0"/>
              </a:spcAft>
              <a:buNone/>
            </a:pPr>
            <a:r>
              <a:rPr b="1" lang="en-US" sz="2300">
                <a:solidFill>
                  <a:srgbClr val="3C74B2"/>
                </a:solidFill>
                <a:latin typeface="Trebuchet MS"/>
                <a:ea typeface="Trebuchet MS"/>
                <a:cs typeface="Trebuchet MS"/>
                <a:sym typeface="Trebuchet MS"/>
              </a:rPr>
              <a:t>Tip: </a:t>
            </a:r>
            <a:r>
              <a:rPr lang="en-US" sz="2300">
                <a:solidFill>
                  <a:srgbClr val="042841"/>
                </a:solidFill>
                <a:latin typeface="Tahoma"/>
                <a:ea typeface="Tahoma"/>
                <a:cs typeface="Tahoma"/>
                <a:sym typeface="Tahoma"/>
              </a:rPr>
              <a:t>Present feedback to the user as </a:t>
            </a:r>
            <a:r>
              <a:rPr i="1" lang="en-US" sz="2300">
                <a:solidFill>
                  <a:srgbClr val="042841"/>
                </a:solidFill>
                <a:latin typeface="Verdana"/>
                <a:ea typeface="Verdana"/>
                <a:cs typeface="Verdana"/>
                <a:sym typeface="Verdana"/>
              </a:rPr>
              <a:t>quickly </a:t>
            </a:r>
            <a:r>
              <a:rPr lang="en-US" sz="2300">
                <a:solidFill>
                  <a:srgbClr val="042841"/>
                </a:solidFill>
                <a:latin typeface="Tahoma"/>
                <a:ea typeface="Tahoma"/>
                <a:cs typeface="Tahoma"/>
                <a:sym typeface="Tahoma"/>
              </a:rPr>
              <a:t>as possible.</a:t>
            </a:r>
            <a:endParaRPr sz="2300">
              <a:latin typeface="Tahoma"/>
              <a:ea typeface="Tahoma"/>
              <a:cs typeface="Tahoma"/>
              <a:sym typeface="Tahoma"/>
            </a:endParaRPr>
          </a:p>
          <a:p>
            <a:pPr indent="-3175" lvl="0" marL="15875" marR="596900" rtl="0" algn="l">
              <a:lnSpc>
                <a:spcPct val="112300"/>
              </a:lnSpc>
              <a:spcBef>
                <a:spcPts val="1864"/>
              </a:spcBef>
              <a:spcAft>
                <a:spcPts val="0"/>
              </a:spcAft>
              <a:buNone/>
            </a:pPr>
            <a:r>
              <a:rPr b="1" lang="en-US" sz="2300">
                <a:solidFill>
                  <a:srgbClr val="3C74B2"/>
                </a:solidFill>
                <a:latin typeface="Trebuchet MS"/>
                <a:ea typeface="Trebuchet MS"/>
                <a:cs typeface="Trebuchet MS"/>
                <a:sym typeface="Trebuchet MS"/>
              </a:rPr>
              <a:t>Tip: </a:t>
            </a:r>
            <a:r>
              <a:rPr lang="en-US" sz="2300">
                <a:solidFill>
                  <a:srgbClr val="042841"/>
                </a:solidFill>
                <a:latin typeface="Tahoma"/>
                <a:ea typeface="Tahoma"/>
                <a:cs typeface="Tahoma"/>
                <a:sym typeface="Tahoma"/>
              </a:rPr>
              <a:t>Build </a:t>
            </a:r>
            <a:r>
              <a:rPr i="1" lang="en-US" sz="2300">
                <a:solidFill>
                  <a:srgbClr val="042841"/>
                </a:solidFill>
                <a:latin typeface="Verdana"/>
                <a:ea typeface="Verdana"/>
                <a:cs typeface="Verdana"/>
                <a:sym typeface="Verdana"/>
              </a:rPr>
              <a:t>trust </a:t>
            </a:r>
            <a:r>
              <a:rPr lang="en-US" sz="2300">
                <a:solidFill>
                  <a:srgbClr val="042841"/>
                </a:solidFill>
                <a:latin typeface="Tahoma"/>
                <a:ea typeface="Tahoma"/>
                <a:cs typeface="Tahoma"/>
                <a:sym typeface="Tahoma"/>
              </a:rPr>
              <a:t>through open and continuous communication.</a:t>
            </a:r>
            <a:endParaRPr sz="2300">
              <a:latin typeface="Tahoma"/>
              <a:ea typeface="Tahoma"/>
              <a:cs typeface="Tahoma"/>
              <a:sym typeface="Tahoma"/>
            </a:endParaRPr>
          </a:p>
        </p:txBody>
      </p:sp>
      <p:sp>
        <p:nvSpPr>
          <p:cNvPr id="57" name="Google Shape;57;p1"/>
          <p:cNvSpPr txBox="1"/>
          <p:nvPr/>
        </p:nvSpPr>
        <p:spPr>
          <a:xfrm>
            <a:off x="4296817" y="11799715"/>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42841"/>
                </a:solidFill>
                <a:latin typeface="Tahoma"/>
                <a:ea typeface="Tahoma"/>
                <a:cs typeface="Tahoma"/>
                <a:sym typeface="Tahoma"/>
              </a:rPr>
              <a:t>•</a:t>
            </a:r>
            <a:endParaRPr sz="2300">
              <a:latin typeface="Tahoma"/>
              <a:ea typeface="Tahoma"/>
              <a:cs typeface="Tahoma"/>
              <a:sym typeface="Tahoma"/>
            </a:endParaRPr>
          </a:p>
        </p:txBody>
      </p:sp>
      <p:sp>
        <p:nvSpPr>
          <p:cNvPr id="58" name="Google Shape;58;p1"/>
          <p:cNvSpPr txBox="1"/>
          <p:nvPr/>
        </p:nvSpPr>
        <p:spPr>
          <a:xfrm>
            <a:off x="4296817" y="12823463"/>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42841"/>
                </a:solidFill>
                <a:latin typeface="Tahoma"/>
                <a:ea typeface="Tahoma"/>
                <a:cs typeface="Tahoma"/>
                <a:sym typeface="Tahoma"/>
              </a:rPr>
              <a:t>•</a:t>
            </a:r>
            <a:endParaRPr sz="2300">
              <a:latin typeface="Tahoma"/>
              <a:ea typeface="Tahoma"/>
              <a:cs typeface="Tahoma"/>
              <a:sym typeface="Tahoma"/>
            </a:endParaRPr>
          </a:p>
        </p:txBody>
      </p:sp>
      <p:grpSp>
        <p:nvGrpSpPr>
          <p:cNvPr id="59" name="Google Shape;59;p1"/>
          <p:cNvGrpSpPr/>
          <p:nvPr/>
        </p:nvGrpSpPr>
        <p:grpSpPr>
          <a:xfrm>
            <a:off x="4033888" y="9140914"/>
            <a:ext cx="422909" cy="414737"/>
            <a:chOff x="4033888" y="9140914"/>
            <a:chExt cx="422909" cy="414737"/>
          </a:xfrm>
        </p:grpSpPr>
        <p:sp>
          <p:nvSpPr>
            <p:cNvPr id="60" name="Google Shape;60;p1"/>
            <p:cNvSpPr/>
            <p:nvPr/>
          </p:nvSpPr>
          <p:spPr>
            <a:xfrm>
              <a:off x="4033888" y="9140914"/>
              <a:ext cx="422909" cy="336550"/>
            </a:xfrm>
            <a:custGeom>
              <a:rect b="b" l="l" r="r" t="t"/>
              <a:pathLst>
                <a:path extrusionOk="0" h="336550" w="422910">
                  <a:moveTo>
                    <a:pt x="419943" y="6921"/>
                  </a:moveTo>
                  <a:lnTo>
                    <a:pt x="-2546" y="6921"/>
                  </a:lnTo>
                  <a:lnTo>
                    <a:pt x="-2546" y="343157"/>
                  </a:lnTo>
                  <a:lnTo>
                    <a:pt x="419943" y="343157"/>
                  </a:lnTo>
                  <a:lnTo>
                    <a:pt x="419943" y="6921"/>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1" name="Google Shape;61;p1"/>
            <p:cNvSpPr/>
            <p:nvPr/>
          </p:nvSpPr>
          <p:spPr>
            <a:xfrm>
              <a:off x="4112517" y="9250851"/>
              <a:ext cx="304800" cy="304800"/>
            </a:xfrm>
            <a:custGeom>
              <a:rect b="b" l="l" r="r" t="t"/>
              <a:pathLst>
                <a:path extrusionOk="0" h="304800" w="304800">
                  <a:moveTo>
                    <a:pt x="136103" y="154359"/>
                  </a:moveTo>
                  <a:lnTo>
                    <a:pt x="251931" y="294212"/>
                  </a:lnTo>
                  <a:lnTo>
                    <a:pt x="277683" y="304607"/>
                  </a:lnTo>
                  <a:lnTo>
                    <a:pt x="285323" y="304607"/>
                  </a:lnTo>
                  <a:lnTo>
                    <a:pt x="292164" y="301980"/>
                  </a:lnTo>
                  <a:lnTo>
                    <a:pt x="296936" y="297195"/>
                  </a:lnTo>
                  <a:lnTo>
                    <a:pt x="302575" y="287638"/>
                  </a:lnTo>
                  <a:lnTo>
                    <a:pt x="272707" y="287638"/>
                  </a:lnTo>
                  <a:lnTo>
                    <a:pt x="267186" y="285455"/>
                  </a:lnTo>
                  <a:lnTo>
                    <a:pt x="136103" y="154359"/>
                  </a:lnTo>
                  <a:close/>
                </a:path>
                <a:path extrusionOk="0" h="304800" w="304800">
                  <a:moveTo>
                    <a:pt x="166921" y="125193"/>
                  </a:moveTo>
                  <a:lnTo>
                    <a:pt x="142932" y="125193"/>
                  </a:lnTo>
                  <a:lnTo>
                    <a:pt x="287659" y="269920"/>
                  </a:lnTo>
                  <a:lnTo>
                    <a:pt x="289220" y="280911"/>
                  </a:lnTo>
                  <a:lnTo>
                    <a:pt x="282924" y="287219"/>
                  </a:lnTo>
                  <a:lnTo>
                    <a:pt x="279891" y="287638"/>
                  </a:lnTo>
                  <a:lnTo>
                    <a:pt x="302575" y="287638"/>
                  </a:lnTo>
                  <a:lnTo>
                    <a:pt x="303133" y="286693"/>
                  </a:lnTo>
                  <a:lnTo>
                    <a:pt x="304196" y="274446"/>
                  </a:lnTo>
                  <a:lnTo>
                    <a:pt x="300881" y="262325"/>
                  </a:lnTo>
                  <a:lnTo>
                    <a:pt x="293941" y="252202"/>
                  </a:lnTo>
                  <a:lnTo>
                    <a:pt x="166921" y="125193"/>
                  </a:lnTo>
                  <a:close/>
                </a:path>
                <a:path extrusionOk="0" h="304800" w="304800">
                  <a:moveTo>
                    <a:pt x="23120" y="0"/>
                  </a:moveTo>
                  <a:lnTo>
                    <a:pt x="14032" y="0"/>
                  </a:lnTo>
                  <a:lnTo>
                    <a:pt x="8752" y="3363"/>
                  </a:lnTo>
                  <a:lnTo>
                    <a:pt x="5935" y="6206"/>
                  </a:lnTo>
                  <a:lnTo>
                    <a:pt x="1976" y="11996"/>
                  </a:lnTo>
                  <a:lnTo>
                    <a:pt x="0" y="19371"/>
                  </a:lnTo>
                  <a:lnTo>
                    <a:pt x="29" y="28130"/>
                  </a:lnTo>
                  <a:lnTo>
                    <a:pt x="16926" y="65186"/>
                  </a:lnTo>
                  <a:lnTo>
                    <a:pt x="105516" y="153788"/>
                  </a:lnTo>
                  <a:lnTo>
                    <a:pt x="107674" y="154677"/>
                  </a:lnTo>
                  <a:lnTo>
                    <a:pt x="110682" y="154677"/>
                  </a:lnTo>
                  <a:lnTo>
                    <a:pt x="111392" y="154537"/>
                  </a:lnTo>
                  <a:lnTo>
                    <a:pt x="112103" y="154359"/>
                  </a:lnTo>
                  <a:lnTo>
                    <a:pt x="136103" y="154359"/>
                  </a:lnTo>
                  <a:lnTo>
                    <a:pt x="124935" y="143190"/>
                  </a:lnTo>
                  <a:lnTo>
                    <a:pt x="133933" y="134192"/>
                  </a:lnTo>
                  <a:lnTo>
                    <a:pt x="109920" y="134192"/>
                  </a:lnTo>
                  <a:lnTo>
                    <a:pt x="25607" y="49879"/>
                  </a:lnTo>
                  <a:lnTo>
                    <a:pt x="20911" y="41985"/>
                  </a:lnTo>
                  <a:lnTo>
                    <a:pt x="15771" y="24482"/>
                  </a:lnTo>
                  <a:lnTo>
                    <a:pt x="16685" y="19444"/>
                  </a:lnTo>
                  <a:lnTo>
                    <a:pt x="18525" y="17603"/>
                  </a:lnTo>
                  <a:lnTo>
                    <a:pt x="20200" y="16969"/>
                  </a:lnTo>
                  <a:lnTo>
                    <a:pt x="100696" y="16969"/>
                  </a:lnTo>
                  <a:lnTo>
                    <a:pt x="93510" y="9785"/>
                  </a:lnTo>
                  <a:lnTo>
                    <a:pt x="54951" y="9785"/>
                  </a:lnTo>
                  <a:lnTo>
                    <a:pt x="47505" y="5959"/>
                  </a:lnTo>
                  <a:lnTo>
                    <a:pt x="39411" y="2850"/>
                  </a:lnTo>
                  <a:lnTo>
                    <a:pt x="31129" y="763"/>
                  </a:lnTo>
                  <a:lnTo>
                    <a:pt x="23120" y="0"/>
                  </a:lnTo>
                  <a:close/>
                </a:path>
                <a:path extrusionOk="0" h="304800" w="304800">
                  <a:moveTo>
                    <a:pt x="100696" y="16969"/>
                  </a:moveTo>
                  <a:lnTo>
                    <a:pt x="23120" y="16969"/>
                  </a:lnTo>
                  <a:lnTo>
                    <a:pt x="31110" y="18100"/>
                  </a:lnTo>
                  <a:lnTo>
                    <a:pt x="39600" y="21003"/>
                  </a:lnTo>
                  <a:lnTo>
                    <a:pt x="47300" y="24941"/>
                  </a:lnTo>
                  <a:lnTo>
                    <a:pt x="52920" y="29178"/>
                  </a:lnTo>
                  <a:lnTo>
                    <a:pt x="133921" y="110191"/>
                  </a:lnTo>
                  <a:lnTo>
                    <a:pt x="109920" y="134192"/>
                  </a:lnTo>
                  <a:lnTo>
                    <a:pt x="133933" y="134192"/>
                  </a:lnTo>
                  <a:lnTo>
                    <a:pt x="142932" y="125193"/>
                  </a:lnTo>
                  <a:lnTo>
                    <a:pt x="166921" y="125193"/>
                  </a:lnTo>
                  <a:lnTo>
                    <a:pt x="154088" y="112362"/>
                  </a:lnTo>
                  <a:lnTo>
                    <a:pt x="154837" y="109531"/>
                  </a:lnTo>
                  <a:lnTo>
                    <a:pt x="154139" y="106396"/>
                  </a:lnTo>
                  <a:lnTo>
                    <a:pt x="68696" y="20967"/>
                  </a:lnTo>
                  <a:lnTo>
                    <a:pt x="73684" y="18149"/>
                  </a:lnTo>
                  <a:lnTo>
                    <a:pt x="101877" y="18149"/>
                  </a:lnTo>
                  <a:lnTo>
                    <a:pt x="100696" y="16969"/>
                  </a:lnTo>
                  <a:close/>
                </a:path>
                <a:path extrusionOk="0" h="304800" w="304800">
                  <a:moveTo>
                    <a:pt x="101877" y="18149"/>
                  </a:moveTo>
                  <a:lnTo>
                    <a:pt x="77885" y="18149"/>
                  </a:lnTo>
                  <a:lnTo>
                    <a:pt x="150585" y="90836"/>
                  </a:lnTo>
                  <a:lnTo>
                    <a:pt x="152755" y="91661"/>
                  </a:lnTo>
                  <a:lnTo>
                    <a:pt x="157096" y="91661"/>
                  </a:lnTo>
                  <a:lnTo>
                    <a:pt x="159279" y="90836"/>
                  </a:lnTo>
                  <a:lnTo>
                    <a:pt x="164242" y="85861"/>
                  </a:lnTo>
                  <a:lnTo>
                    <a:pt x="164242" y="80492"/>
                  </a:lnTo>
                  <a:lnTo>
                    <a:pt x="101877" y="18149"/>
                  </a:lnTo>
                  <a:close/>
                </a:path>
                <a:path extrusionOk="0" h="304800" w="304800">
                  <a:moveTo>
                    <a:pt x="75791" y="1841"/>
                  </a:moveTo>
                  <a:lnTo>
                    <a:pt x="65631" y="3747"/>
                  </a:lnTo>
                  <a:lnTo>
                    <a:pt x="54951" y="9785"/>
                  </a:lnTo>
                  <a:lnTo>
                    <a:pt x="93510" y="9785"/>
                  </a:lnTo>
                  <a:lnTo>
                    <a:pt x="91910" y="8186"/>
                  </a:lnTo>
                  <a:lnTo>
                    <a:pt x="84772" y="3508"/>
                  </a:lnTo>
                  <a:lnTo>
                    <a:pt x="75791" y="1841"/>
                  </a:lnTo>
                  <a:close/>
                </a:path>
              </a:pathLst>
            </a:custGeom>
            <a:solidFill>
              <a:srgbClr val="04284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2" name="Google Shape;62;p1"/>
            <p:cNvPicPr preferRelativeResize="0"/>
            <p:nvPr/>
          </p:nvPicPr>
          <p:blipFill rotWithShape="1">
            <a:blip r:embed="rId4">
              <a:alphaModFix/>
            </a:blip>
            <a:srcRect b="0" l="0" r="0" t="0"/>
            <a:stretch/>
          </p:blipFill>
          <p:spPr>
            <a:xfrm>
              <a:off x="4126702" y="9266233"/>
              <a:ext cx="276621" cy="273842"/>
            </a:xfrm>
            <a:prstGeom prst="rect">
              <a:avLst/>
            </a:prstGeom>
            <a:noFill/>
            <a:ln>
              <a:noFill/>
            </a:ln>
          </p:spPr>
        </p:pic>
        <p:sp>
          <p:nvSpPr>
            <p:cNvPr id="63" name="Google Shape;63;p1"/>
            <p:cNvSpPr/>
            <p:nvPr/>
          </p:nvSpPr>
          <p:spPr>
            <a:xfrm>
              <a:off x="4112517" y="9250851"/>
              <a:ext cx="304800" cy="304800"/>
            </a:xfrm>
            <a:custGeom>
              <a:rect b="b" l="l" r="r" t="t"/>
              <a:pathLst>
                <a:path extrusionOk="0" h="304800" w="304800">
                  <a:moveTo>
                    <a:pt x="293941" y="252202"/>
                  </a:moveTo>
                  <a:lnTo>
                    <a:pt x="154088" y="112362"/>
                  </a:lnTo>
                  <a:lnTo>
                    <a:pt x="154837" y="109531"/>
                  </a:lnTo>
                  <a:lnTo>
                    <a:pt x="154139" y="106396"/>
                  </a:lnTo>
                  <a:lnTo>
                    <a:pt x="151930" y="104188"/>
                  </a:lnTo>
                  <a:lnTo>
                    <a:pt x="68696" y="20967"/>
                  </a:lnTo>
                  <a:lnTo>
                    <a:pt x="73684" y="18149"/>
                  </a:lnTo>
                  <a:lnTo>
                    <a:pt x="77885" y="18149"/>
                  </a:lnTo>
                  <a:lnTo>
                    <a:pt x="79916" y="20180"/>
                  </a:lnTo>
                  <a:lnTo>
                    <a:pt x="148922" y="89186"/>
                  </a:lnTo>
                  <a:lnTo>
                    <a:pt x="150585" y="90836"/>
                  </a:lnTo>
                  <a:lnTo>
                    <a:pt x="152755" y="91661"/>
                  </a:lnTo>
                  <a:lnTo>
                    <a:pt x="154926" y="91661"/>
                  </a:lnTo>
                  <a:lnTo>
                    <a:pt x="157096" y="91661"/>
                  </a:lnTo>
                  <a:lnTo>
                    <a:pt x="159266" y="90849"/>
                  </a:lnTo>
                  <a:lnTo>
                    <a:pt x="160916" y="89186"/>
                  </a:lnTo>
                  <a:lnTo>
                    <a:pt x="164242" y="85861"/>
                  </a:lnTo>
                  <a:lnTo>
                    <a:pt x="164242" y="80492"/>
                  </a:lnTo>
                  <a:lnTo>
                    <a:pt x="160916" y="77179"/>
                  </a:lnTo>
                  <a:lnTo>
                    <a:pt x="91910" y="8186"/>
                  </a:lnTo>
                  <a:lnTo>
                    <a:pt x="84772" y="3508"/>
                  </a:lnTo>
                  <a:lnTo>
                    <a:pt x="75791" y="1841"/>
                  </a:lnTo>
                  <a:lnTo>
                    <a:pt x="65631" y="3747"/>
                  </a:lnTo>
                  <a:lnTo>
                    <a:pt x="54951" y="9785"/>
                  </a:lnTo>
                  <a:lnTo>
                    <a:pt x="47505" y="5959"/>
                  </a:lnTo>
                  <a:lnTo>
                    <a:pt x="39411" y="2850"/>
                  </a:lnTo>
                  <a:lnTo>
                    <a:pt x="31129" y="763"/>
                  </a:lnTo>
                  <a:lnTo>
                    <a:pt x="23120" y="0"/>
                  </a:lnTo>
                  <a:lnTo>
                    <a:pt x="14032" y="0"/>
                  </a:lnTo>
                  <a:lnTo>
                    <a:pt x="8752" y="3363"/>
                  </a:lnTo>
                  <a:lnTo>
                    <a:pt x="5935" y="6206"/>
                  </a:lnTo>
                  <a:lnTo>
                    <a:pt x="1976" y="11996"/>
                  </a:lnTo>
                  <a:lnTo>
                    <a:pt x="0" y="19371"/>
                  </a:lnTo>
                  <a:lnTo>
                    <a:pt x="29" y="28130"/>
                  </a:lnTo>
                  <a:lnTo>
                    <a:pt x="16926" y="65186"/>
                  </a:lnTo>
                  <a:lnTo>
                    <a:pt x="103917" y="152202"/>
                  </a:lnTo>
                  <a:lnTo>
                    <a:pt x="107674" y="154677"/>
                  </a:lnTo>
                  <a:lnTo>
                    <a:pt x="109933" y="154677"/>
                  </a:lnTo>
                  <a:lnTo>
                    <a:pt x="110682" y="154677"/>
                  </a:lnTo>
                  <a:lnTo>
                    <a:pt x="111392" y="154537"/>
                  </a:lnTo>
                  <a:lnTo>
                    <a:pt x="112103" y="154359"/>
                  </a:lnTo>
                  <a:lnTo>
                    <a:pt x="251931" y="294212"/>
                  </a:lnTo>
                  <a:lnTo>
                    <a:pt x="257339" y="298541"/>
                  </a:lnTo>
                  <a:lnTo>
                    <a:pt x="263674" y="301813"/>
                  </a:lnTo>
                  <a:lnTo>
                    <a:pt x="270575" y="303884"/>
                  </a:lnTo>
                  <a:lnTo>
                    <a:pt x="277683" y="304607"/>
                  </a:lnTo>
                  <a:lnTo>
                    <a:pt x="285323" y="304607"/>
                  </a:lnTo>
                  <a:lnTo>
                    <a:pt x="292164" y="301980"/>
                  </a:lnTo>
                  <a:lnTo>
                    <a:pt x="296936" y="297195"/>
                  </a:lnTo>
                  <a:lnTo>
                    <a:pt x="303133" y="286693"/>
                  </a:lnTo>
                  <a:lnTo>
                    <a:pt x="304196" y="274446"/>
                  </a:lnTo>
                  <a:lnTo>
                    <a:pt x="300881" y="262325"/>
                  </a:lnTo>
                  <a:lnTo>
                    <a:pt x="293941"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4" name="Google Shape;64;p1"/>
            <p:cNvPicPr preferRelativeResize="0"/>
            <p:nvPr/>
          </p:nvPicPr>
          <p:blipFill rotWithShape="1">
            <a:blip r:embed="rId5">
              <a:alphaModFix/>
            </a:blip>
            <a:srcRect b="0" l="0" r="0" t="0"/>
            <a:stretch/>
          </p:blipFill>
          <p:spPr>
            <a:xfrm>
              <a:off x="4120207" y="9260021"/>
              <a:ext cx="135689" cy="135258"/>
            </a:xfrm>
            <a:prstGeom prst="rect">
              <a:avLst/>
            </a:prstGeom>
            <a:noFill/>
            <a:ln>
              <a:noFill/>
            </a:ln>
          </p:spPr>
        </p:pic>
      </p:grpSp>
      <p:grpSp>
        <p:nvGrpSpPr>
          <p:cNvPr id="65" name="Google Shape;65;p1"/>
          <p:cNvGrpSpPr/>
          <p:nvPr/>
        </p:nvGrpSpPr>
        <p:grpSpPr>
          <a:xfrm>
            <a:off x="4033888" y="11773128"/>
            <a:ext cx="422909" cy="409379"/>
            <a:chOff x="4033888" y="11773128"/>
            <a:chExt cx="422909" cy="409379"/>
          </a:xfrm>
        </p:grpSpPr>
        <p:sp>
          <p:nvSpPr>
            <p:cNvPr id="66" name="Google Shape;66;p1"/>
            <p:cNvSpPr/>
            <p:nvPr/>
          </p:nvSpPr>
          <p:spPr>
            <a:xfrm>
              <a:off x="4033888" y="11773128"/>
              <a:ext cx="422909" cy="336550"/>
            </a:xfrm>
            <a:custGeom>
              <a:rect b="b" l="l" r="r" t="t"/>
              <a:pathLst>
                <a:path extrusionOk="0" h="336550" w="422910">
                  <a:moveTo>
                    <a:pt x="419943" y="5259"/>
                  </a:moveTo>
                  <a:lnTo>
                    <a:pt x="-2546" y="5259"/>
                  </a:lnTo>
                  <a:lnTo>
                    <a:pt x="-2546" y="341495"/>
                  </a:lnTo>
                  <a:lnTo>
                    <a:pt x="419943" y="341495"/>
                  </a:lnTo>
                  <a:lnTo>
                    <a:pt x="419943" y="5259"/>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 name="Google Shape;67;p1"/>
            <p:cNvSpPr/>
            <p:nvPr/>
          </p:nvSpPr>
          <p:spPr>
            <a:xfrm>
              <a:off x="4112517" y="11877707"/>
              <a:ext cx="304800" cy="304800"/>
            </a:xfrm>
            <a:custGeom>
              <a:rect b="b" l="l" r="r" t="t"/>
              <a:pathLst>
                <a:path extrusionOk="0" h="304800" w="304800">
                  <a:moveTo>
                    <a:pt x="136103" y="154359"/>
                  </a:moveTo>
                  <a:lnTo>
                    <a:pt x="251931" y="294212"/>
                  </a:lnTo>
                  <a:lnTo>
                    <a:pt x="277683" y="304607"/>
                  </a:lnTo>
                  <a:lnTo>
                    <a:pt x="285323" y="304607"/>
                  </a:lnTo>
                  <a:lnTo>
                    <a:pt x="292164" y="301980"/>
                  </a:lnTo>
                  <a:lnTo>
                    <a:pt x="296936" y="297195"/>
                  </a:lnTo>
                  <a:lnTo>
                    <a:pt x="302575" y="287638"/>
                  </a:lnTo>
                  <a:lnTo>
                    <a:pt x="272707" y="287638"/>
                  </a:lnTo>
                  <a:lnTo>
                    <a:pt x="267186" y="285455"/>
                  </a:lnTo>
                  <a:lnTo>
                    <a:pt x="136103" y="154359"/>
                  </a:lnTo>
                  <a:close/>
                </a:path>
                <a:path extrusionOk="0" h="304800" w="304800">
                  <a:moveTo>
                    <a:pt x="166921" y="125193"/>
                  </a:moveTo>
                  <a:lnTo>
                    <a:pt x="142932" y="125193"/>
                  </a:lnTo>
                  <a:lnTo>
                    <a:pt x="287659" y="269920"/>
                  </a:lnTo>
                  <a:lnTo>
                    <a:pt x="289220" y="280911"/>
                  </a:lnTo>
                  <a:lnTo>
                    <a:pt x="282924" y="287219"/>
                  </a:lnTo>
                  <a:lnTo>
                    <a:pt x="279891" y="287638"/>
                  </a:lnTo>
                  <a:lnTo>
                    <a:pt x="302575" y="287638"/>
                  </a:lnTo>
                  <a:lnTo>
                    <a:pt x="303133" y="286693"/>
                  </a:lnTo>
                  <a:lnTo>
                    <a:pt x="304196" y="274446"/>
                  </a:lnTo>
                  <a:lnTo>
                    <a:pt x="300881" y="262325"/>
                  </a:lnTo>
                  <a:lnTo>
                    <a:pt x="293941" y="252202"/>
                  </a:lnTo>
                  <a:lnTo>
                    <a:pt x="166921" y="125193"/>
                  </a:lnTo>
                  <a:close/>
                </a:path>
                <a:path extrusionOk="0" h="304800" w="304800">
                  <a:moveTo>
                    <a:pt x="23120" y="0"/>
                  </a:moveTo>
                  <a:lnTo>
                    <a:pt x="14032" y="0"/>
                  </a:lnTo>
                  <a:lnTo>
                    <a:pt x="8752" y="3363"/>
                  </a:lnTo>
                  <a:lnTo>
                    <a:pt x="5935" y="6206"/>
                  </a:lnTo>
                  <a:lnTo>
                    <a:pt x="1976" y="11996"/>
                  </a:lnTo>
                  <a:lnTo>
                    <a:pt x="0" y="19371"/>
                  </a:lnTo>
                  <a:lnTo>
                    <a:pt x="29" y="28130"/>
                  </a:lnTo>
                  <a:lnTo>
                    <a:pt x="16926" y="65186"/>
                  </a:lnTo>
                  <a:lnTo>
                    <a:pt x="105516" y="153788"/>
                  </a:lnTo>
                  <a:lnTo>
                    <a:pt x="107674" y="154677"/>
                  </a:lnTo>
                  <a:lnTo>
                    <a:pt x="110682" y="154677"/>
                  </a:lnTo>
                  <a:lnTo>
                    <a:pt x="111392" y="154537"/>
                  </a:lnTo>
                  <a:lnTo>
                    <a:pt x="112103" y="154359"/>
                  </a:lnTo>
                  <a:lnTo>
                    <a:pt x="136103" y="154359"/>
                  </a:lnTo>
                  <a:lnTo>
                    <a:pt x="124935" y="143190"/>
                  </a:lnTo>
                  <a:lnTo>
                    <a:pt x="133933" y="134192"/>
                  </a:lnTo>
                  <a:lnTo>
                    <a:pt x="109920" y="134192"/>
                  </a:lnTo>
                  <a:lnTo>
                    <a:pt x="25607" y="49879"/>
                  </a:lnTo>
                  <a:lnTo>
                    <a:pt x="20911" y="41985"/>
                  </a:lnTo>
                  <a:lnTo>
                    <a:pt x="15771" y="24482"/>
                  </a:lnTo>
                  <a:lnTo>
                    <a:pt x="16685" y="19444"/>
                  </a:lnTo>
                  <a:lnTo>
                    <a:pt x="18525" y="17603"/>
                  </a:lnTo>
                  <a:lnTo>
                    <a:pt x="20200" y="16969"/>
                  </a:lnTo>
                  <a:lnTo>
                    <a:pt x="100696" y="16969"/>
                  </a:lnTo>
                  <a:lnTo>
                    <a:pt x="93510" y="9785"/>
                  </a:lnTo>
                  <a:lnTo>
                    <a:pt x="54951" y="9785"/>
                  </a:lnTo>
                  <a:lnTo>
                    <a:pt x="47505" y="5959"/>
                  </a:lnTo>
                  <a:lnTo>
                    <a:pt x="39411" y="2850"/>
                  </a:lnTo>
                  <a:lnTo>
                    <a:pt x="31129" y="763"/>
                  </a:lnTo>
                  <a:lnTo>
                    <a:pt x="23120" y="0"/>
                  </a:lnTo>
                  <a:close/>
                </a:path>
                <a:path extrusionOk="0" h="304800" w="304800">
                  <a:moveTo>
                    <a:pt x="100696" y="16969"/>
                  </a:moveTo>
                  <a:lnTo>
                    <a:pt x="23120" y="16969"/>
                  </a:lnTo>
                  <a:lnTo>
                    <a:pt x="31110" y="18100"/>
                  </a:lnTo>
                  <a:lnTo>
                    <a:pt x="39600" y="21003"/>
                  </a:lnTo>
                  <a:lnTo>
                    <a:pt x="47300" y="24941"/>
                  </a:lnTo>
                  <a:lnTo>
                    <a:pt x="52920" y="29178"/>
                  </a:lnTo>
                  <a:lnTo>
                    <a:pt x="133921" y="110191"/>
                  </a:lnTo>
                  <a:lnTo>
                    <a:pt x="109920" y="134192"/>
                  </a:lnTo>
                  <a:lnTo>
                    <a:pt x="133933" y="134192"/>
                  </a:lnTo>
                  <a:lnTo>
                    <a:pt x="142932" y="125193"/>
                  </a:lnTo>
                  <a:lnTo>
                    <a:pt x="166921" y="125193"/>
                  </a:lnTo>
                  <a:lnTo>
                    <a:pt x="154088" y="112362"/>
                  </a:lnTo>
                  <a:lnTo>
                    <a:pt x="154837" y="109531"/>
                  </a:lnTo>
                  <a:lnTo>
                    <a:pt x="154139" y="106396"/>
                  </a:lnTo>
                  <a:lnTo>
                    <a:pt x="68696" y="20967"/>
                  </a:lnTo>
                  <a:lnTo>
                    <a:pt x="73684" y="18149"/>
                  </a:lnTo>
                  <a:lnTo>
                    <a:pt x="101877" y="18149"/>
                  </a:lnTo>
                  <a:lnTo>
                    <a:pt x="100696" y="16969"/>
                  </a:lnTo>
                  <a:close/>
                </a:path>
                <a:path extrusionOk="0" h="304800" w="304800">
                  <a:moveTo>
                    <a:pt x="101877" y="18149"/>
                  </a:moveTo>
                  <a:lnTo>
                    <a:pt x="77885" y="18149"/>
                  </a:lnTo>
                  <a:lnTo>
                    <a:pt x="150585" y="90849"/>
                  </a:lnTo>
                  <a:lnTo>
                    <a:pt x="152755" y="91661"/>
                  </a:lnTo>
                  <a:lnTo>
                    <a:pt x="157096" y="91661"/>
                  </a:lnTo>
                  <a:lnTo>
                    <a:pt x="159266" y="90849"/>
                  </a:lnTo>
                  <a:lnTo>
                    <a:pt x="164242" y="85861"/>
                  </a:lnTo>
                  <a:lnTo>
                    <a:pt x="164242" y="80492"/>
                  </a:lnTo>
                  <a:lnTo>
                    <a:pt x="101877" y="18149"/>
                  </a:lnTo>
                  <a:close/>
                </a:path>
                <a:path extrusionOk="0" h="304800" w="304800">
                  <a:moveTo>
                    <a:pt x="75791" y="1841"/>
                  </a:moveTo>
                  <a:lnTo>
                    <a:pt x="65631" y="3747"/>
                  </a:lnTo>
                  <a:lnTo>
                    <a:pt x="54951" y="9785"/>
                  </a:lnTo>
                  <a:lnTo>
                    <a:pt x="93510" y="9785"/>
                  </a:lnTo>
                  <a:lnTo>
                    <a:pt x="91910" y="8186"/>
                  </a:lnTo>
                  <a:lnTo>
                    <a:pt x="84772" y="3508"/>
                  </a:lnTo>
                  <a:lnTo>
                    <a:pt x="75791" y="1841"/>
                  </a:lnTo>
                  <a:close/>
                </a:path>
              </a:pathLst>
            </a:custGeom>
            <a:solidFill>
              <a:srgbClr val="04284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8" name="Google Shape;68;p1"/>
            <p:cNvPicPr preferRelativeResize="0"/>
            <p:nvPr/>
          </p:nvPicPr>
          <p:blipFill rotWithShape="1">
            <a:blip r:embed="rId6">
              <a:alphaModFix/>
            </a:blip>
            <a:srcRect b="0" l="0" r="0" t="0"/>
            <a:stretch/>
          </p:blipFill>
          <p:spPr>
            <a:xfrm>
              <a:off x="4126702" y="11893090"/>
              <a:ext cx="276621" cy="273842"/>
            </a:xfrm>
            <a:prstGeom prst="rect">
              <a:avLst/>
            </a:prstGeom>
            <a:noFill/>
            <a:ln>
              <a:noFill/>
            </a:ln>
          </p:spPr>
        </p:pic>
        <p:sp>
          <p:nvSpPr>
            <p:cNvPr id="69" name="Google Shape;69;p1"/>
            <p:cNvSpPr/>
            <p:nvPr/>
          </p:nvSpPr>
          <p:spPr>
            <a:xfrm>
              <a:off x="4112517" y="11877707"/>
              <a:ext cx="304800" cy="304800"/>
            </a:xfrm>
            <a:custGeom>
              <a:rect b="b" l="l" r="r" t="t"/>
              <a:pathLst>
                <a:path extrusionOk="0" h="304800" w="304800">
                  <a:moveTo>
                    <a:pt x="293941" y="252202"/>
                  </a:moveTo>
                  <a:lnTo>
                    <a:pt x="154088" y="112362"/>
                  </a:lnTo>
                  <a:lnTo>
                    <a:pt x="154837" y="109531"/>
                  </a:lnTo>
                  <a:lnTo>
                    <a:pt x="154139" y="106396"/>
                  </a:lnTo>
                  <a:lnTo>
                    <a:pt x="151930" y="104188"/>
                  </a:lnTo>
                  <a:lnTo>
                    <a:pt x="68696" y="20967"/>
                  </a:lnTo>
                  <a:lnTo>
                    <a:pt x="73684" y="18149"/>
                  </a:lnTo>
                  <a:lnTo>
                    <a:pt x="77885" y="18149"/>
                  </a:lnTo>
                  <a:lnTo>
                    <a:pt x="79916" y="20180"/>
                  </a:lnTo>
                  <a:lnTo>
                    <a:pt x="148922" y="89186"/>
                  </a:lnTo>
                  <a:lnTo>
                    <a:pt x="150585" y="90849"/>
                  </a:lnTo>
                  <a:lnTo>
                    <a:pt x="152755" y="91661"/>
                  </a:lnTo>
                  <a:lnTo>
                    <a:pt x="154926" y="91661"/>
                  </a:lnTo>
                  <a:lnTo>
                    <a:pt x="157096" y="91661"/>
                  </a:lnTo>
                  <a:lnTo>
                    <a:pt x="159266" y="90849"/>
                  </a:lnTo>
                  <a:lnTo>
                    <a:pt x="160916" y="89186"/>
                  </a:lnTo>
                  <a:lnTo>
                    <a:pt x="164242" y="85861"/>
                  </a:lnTo>
                  <a:lnTo>
                    <a:pt x="164242" y="80492"/>
                  </a:lnTo>
                  <a:lnTo>
                    <a:pt x="160916" y="77179"/>
                  </a:lnTo>
                  <a:lnTo>
                    <a:pt x="91910" y="8186"/>
                  </a:lnTo>
                  <a:lnTo>
                    <a:pt x="84772" y="3508"/>
                  </a:lnTo>
                  <a:lnTo>
                    <a:pt x="75791" y="1841"/>
                  </a:lnTo>
                  <a:lnTo>
                    <a:pt x="65631" y="3747"/>
                  </a:lnTo>
                  <a:lnTo>
                    <a:pt x="54951" y="9785"/>
                  </a:lnTo>
                  <a:lnTo>
                    <a:pt x="47505" y="5959"/>
                  </a:lnTo>
                  <a:lnTo>
                    <a:pt x="39411" y="2850"/>
                  </a:lnTo>
                  <a:lnTo>
                    <a:pt x="31129" y="763"/>
                  </a:lnTo>
                  <a:lnTo>
                    <a:pt x="23120" y="0"/>
                  </a:lnTo>
                  <a:lnTo>
                    <a:pt x="14032" y="0"/>
                  </a:lnTo>
                  <a:lnTo>
                    <a:pt x="8752" y="3363"/>
                  </a:lnTo>
                  <a:lnTo>
                    <a:pt x="5935" y="6206"/>
                  </a:lnTo>
                  <a:lnTo>
                    <a:pt x="1976" y="11996"/>
                  </a:lnTo>
                  <a:lnTo>
                    <a:pt x="0" y="19371"/>
                  </a:lnTo>
                  <a:lnTo>
                    <a:pt x="29" y="28130"/>
                  </a:lnTo>
                  <a:lnTo>
                    <a:pt x="16926" y="65186"/>
                  </a:lnTo>
                  <a:lnTo>
                    <a:pt x="103917" y="152202"/>
                  </a:lnTo>
                  <a:lnTo>
                    <a:pt x="107674" y="154677"/>
                  </a:lnTo>
                  <a:lnTo>
                    <a:pt x="109933" y="154677"/>
                  </a:lnTo>
                  <a:lnTo>
                    <a:pt x="110682" y="154677"/>
                  </a:lnTo>
                  <a:lnTo>
                    <a:pt x="111392" y="154537"/>
                  </a:lnTo>
                  <a:lnTo>
                    <a:pt x="112103" y="154359"/>
                  </a:lnTo>
                  <a:lnTo>
                    <a:pt x="251931" y="294212"/>
                  </a:lnTo>
                  <a:lnTo>
                    <a:pt x="257339" y="298541"/>
                  </a:lnTo>
                  <a:lnTo>
                    <a:pt x="263674" y="301813"/>
                  </a:lnTo>
                  <a:lnTo>
                    <a:pt x="270575" y="303884"/>
                  </a:lnTo>
                  <a:lnTo>
                    <a:pt x="277683" y="304607"/>
                  </a:lnTo>
                  <a:lnTo>
                    <a:pt x="285323" y="304607"/>
                  </a:lnTo>
                  <a:lnTo>
                    <a:pt x="292164" y="301980"/>
                  </a:lnTo>
                  <a:lnTo>
                    <a:pt x="296936" y="297195"/>
                  </a:lnTo>
                  <a:lnTo>
                    <a:pt x="303133" y="286693"/>
                  </a:lnTo>
                  <a:lnTo>
                    <a:pt x="304196" y="274446"/>
                  </a:lnTo>
                  <a:lnTo>
                    <a:pt x="300881" y="262325"/>
                  </a:lnTo>
                  <a:lnTo>
                    <a:pt x="293941"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0" name="Google Shape;70;p1"/>
            <p:cNvPicPr preferRelativeResize="0"/>
            <p:nvPr/>
          </p:nvPicPr>
          <p:blipFill rotWithShape="1">
            <a:blip r:embed="rId7">
              <a:alphaModFix/>
            </a:blip>
            <a:srcRect b="0" l="0" r="0" t="0"/>
            <a:stretch/>
          </p:blipFill>
          <p:spPr>
            <a:xfrm>
              <a:off x="4120207" y="11886876"/>
              <a:ext cx="135689" cy="135258"/>
            </a:xfrm>
            <a:prstGeom prst="rect">
              <a:avLst/>
            </a:prstGeom>
            <a:noFill/>
            <a:ln>
              <a:noFill/>
            </a:ln>
          </p:spPr>
        </p:pic>
      </p:grpSp>
      <p:grpSp>
        <p:nvGrpSpPr>
          <p:cNvPr id="71" name="Google Shape;71;p1"/>
          <p:cNvGrpSpPr/>
          <p:nvPr/>
        </p:nvGrpSpPr>
        <p:grpSpPr>
          <a:xfrm>
            <a:off x="4033888" y="12811848"/>
            <a:ext cx="422909" cy="408713"/>
            <a:chOff x="4033888" y="12811848"/>
            <a:chExt cx="422909" cy="408713"/>
          </a:xfrm>
        </p:grpSpPr>
        <p:sp>
          <p:nvSpPr>
            <p:cNvPr id="72" name="Google Shape;72;p1"/>
            <p:cNvSpPr/>
            <p:nvPr/>
          </p:nvSpPr>
          <p:spPr>
            <a:xfrm>
              <a:off x="4033888" y="12811848"/>
              <a:ext cx="422909" cy="336550"/>
            </a:xfrm>
            <a:custGeom>
              <a:rect b="b" l="l" r="r" t="t"/>
              <a:pathLst>
                <a:path extrusionOk="0" h="336550" w="422910">
                  <a:moveTo>
                    <a:pt x="419943" y="4603"/>
                  </a:moveTo>
                  <a:lnTo>
                    <a:pt x="-2546" y="4603"/>
                  </a:lnTo>
                  <a:lnTo>
                    <a:pt x="-2546" y="340839"/>
                  </a:lnTo>
                  <a:lnTo>
                    <a:pt x="419943" y="340839"/>
                  </a:lnTo>
                  <a:lnTo>
                    <a:pt x="419943" y="4603"/>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1"/>
            <p:cNvSpPr/>
            <p:nvPr/>
          </p:nvSpPr>
          <p:spPr>
            <a:xfrm>
              <a:off x="4112517" y="12915761"/>
              <a:ext cx="304800" cy="304800"/>
            </a:xfrm>
            <a:custGeom>
              <a:rect b="b" l="l" r="r" t="t"/>
              <a:pathLst>
                <a:path extrusionOk="0" h="304800" w="304800">
                  <a:moveTo>
                    <a:pt x="136091" y="154359"/>
                  </a:moveTo>
                  <a:lnTo>
                    <a:pt x="251931" y="294212"/>
                  </a:lnTo>
                  <a:lnTo>
                    <a:pt x="277683" y="304607"/>
                  </a:lnTo>
                  <a:lnTo>
                    <a:pt x="285323" y="304607"/>
                  </a:lnTo>
                  <a:lnTo>
                    <a:pt x="292164" y="301980"/>
                  </a:lnTo>
                  <a:lnTo>
                    <a:pt x="296936" y="297208"/>
                  </a:lnTo>
                  <a:lnTo>
                    <a:pt x="302579" y="287638"/>
                  </a:lnTo>
                  <a:lnTo>
                    <a:pt x="272707" y="287638"/>
                  </a:lnTo>
                  <a:lnTo>
                    <a:pt x="267186" y="285455"/>
                  </a:lnTo>
                  <a:lnTo>
                    <a:pt x="136091" y="154359"/>
                  </a:lnTo>
                  <a:close/>
                </a:path>
                <a:path extrusionOk="0" h="304800" w="304800">
                  <a:moveTo>
                    <a:pt x="166934" y="125206"/>
                  </a:moveTo>
                  <a:lnTo>
                    <a:pt x="142932" y="125206"/>
                  </a:lnTo>
                  <a:lnTo>
                    <a:pt x="287659" y="269933"/>
                  </a:lnTo>
                  <a:lnTo>
                    <a:pt x="289220" y="280911"/>
                  </a:lnTo>
                  <a:lnTo>
                    <a:pt x="282924" y="287219"/>
                  </a:lnTo>
                  <a:lnTo>
                    <a:pt x="279891" y="287638"/>
                  </a:lnTo>
                  <a:lnTo>
                    <a:pt x="302579" y="287638"/>
                  </a:lnTo>
                  <a:lnTo>
                    <a:pt x="303133" y="286699"/>
                  </a:lnTo>
                  <a:lnTo>
                    <a:pt x="304196" y="274448"/>
                  </a:lnTo>
                  <a:lnTo>
                    <a:pt x="300881" y="262325"/>
                  </a:lnTo>
                  <a:lnTo>
                    <a:pt x="293941" y="252202"/>
                  </a:lnTo>
                  <a:lnTo>
                    <a:pt x="166934" y="125206"/>
                  </a:lnTo>
                  <a:close/>
                </a:path>
                <a:path extrusionOk="0" h="304800" w="304800">
                  <a:moveTo>
                    <a:pt x="23120" y="0"/>
                  </a:moveTo>
                  <a:lnTo>
                    <a:pt x="14032" y="0"/>
                  </a:lnTo>
                  <a:lnTo>
                    <a:pt x="8752" y="3363"/>
                  </a:lnTo>
                  <a:lnTo>
                    <a:pt x="5935" y="6206"/>
                  </a:lnTo>
                  <a:lnTo>
                    <a:pt x="1976" y="11996"/>
                  </a:lnTo>
                  <a:lnTo>
                    <a:pt x="0" y="19371"/>
                  </a:lnTo>
                  <a:lnTo>
                    <a:pt x="29" y="28130"/>
                  </a:lnTo>
                  <a:lnTo>
                    <a:pt x="16926" y="65186"/>
                  </a:lnTo>
                  <a:lnTo>
                    <a:pt x="105516" y="153788"/>
                  </a:lnTo>
                  <a:lnTo>
                    <a:pt x="107674" y="154677"/>
                  </a:lnTo>
                  <a:lnTo>
                    <a:pt x="110682" y="154677"/>
                  </a:lnTo>
                  <a:lnTo>
                    <a:pt x="111392" y="154537"/>
                  </a:lnTo>
                  <a:lnTo>
                    <a:pt x="112103" y="154359"/>
                  </a:lnTo>
                  <a:lnTo>
                    <a:pt x="136091" y="154359"/>
                  </a:lnTo>
                  <a:lnTo>
                    <a:pt x="124935" y="143203"/>
                  </a:lnTo>
                  <a:lnTo>
                    <a:pt x="133933" y="134205"/>
                  </a:lnTo>
                  <a:lnTo>
                    <a:pt x="109920" y="134205"/>
                  </a:lnTo>
                  <a:lnTo>
                    <a:pt x="25607" y="49879"/>
                  </a:lnTo>
                  <a:lnTo>
                    <a:pt x="20911" y="41985"/>
                  </a:lnTo>
                  <a:lnTo>
                    <a:pt x="15771" y="24495"/>
                  </a:lnTo>
                  <a:lnTo>
                    <a:pt x="16685" y="19444"/>
                  </a:lnTo>
                  <a:lnTo>
                    <a:pt x="18525" y="17616"/>
                  </a:lnTo>
                  <a:lnTo>
                    <a:pt x="20200" y="16981"/>
                  </a:lnTo>
                  <a:lnTo>
                    <a:pt x="100709" y="16981"/>
                  </a:lnTo>
                  <a:lnTo>
                    <a:pt x="93510" y="9785"/>
                  </a:lnTo>
                  <a:lnTo>
                    <a:pt x="54951" y="9785"/>
                  </a:lnTo>
                  <a:lnTo>
                    <a:pt x="47505" y="5959"/>
                  </a:lnTo>
                  <a:lnTo>
                    <a:pt x="39411" y="2850"/>
                  </a:lnTo>
                  <a:lnTo>
                    <a:pt x="31129" y="763"/>
                  </a:lnTo>
                  <a:lnTo>
                    <a:pt x="23120" y="0"/>
                  </a:lnTo>
                  <a:close/>
                </a:path>
                <a:path extrusionOk="0" h="304800" w="304800">
                  <a:moveTo>
                    <a:pt x="100709" y="16981"/>
                  </a:moveTo>
                  <a:lnTo>
                    <a:pt x="23120" y="16981"/>
                  </a:lnTo>
                  <a:lnTo>
                    <a:pt x="31110" y="18111"/>
                  </a:lnTo>
                  <a:lnTo>
                    <a:pt x="39600" y="21011"/>
                  </a:lnTo>
                  <a:lnTo>
                    <a:pt x="47300" y="24949"/>
                  </a:lnTo>
                  <a:lnTo>
                    <a:pt x="52920" y="29191"/>
                  </a:lnTo>
                  <a:lnTo>
                    <a:pt x="133921" y="110191"/>
                  </a:lnTo>
                  <a:lnTo>
                    <a:pt x="109920" y="134205"/>
                  </a:lnTo>
                  <a:lnTo>
                    <a:pt x="133933" y="134205"/>
                  </a:lnTo>
                  <a:lnTo>
                    <a:pt x="142932" y="125206"/>
                  </a:lnTo>
                  <a:lnTo>
                    <a:pt x="166934" y="125206"/>
                  </a:lnTo>
                  <a:lnTo>
                    <a:pt x="154088" y="112362"/>
                  </a:lnTo>
                  <a:lnTo>
                    <a:pt x="154837" y="109531"/>
                  </a:lnTo>
                  <a:lnTo>
                    <a:pt x="154139" y="106409"/>
                  </a:lnTo>
                  <a:lnTo>
                    <a:pt x="68696" y="20967"/>
                  </a:lnTo>
                  <a:lnTo>
                    <a:pt x="73684" y="18149"/>
                  </a:lnTo>
                  <a:lnTo>
                    <a:pt x="101877" y="18149"/>
                  </a:lnTo>
                  <a:lnTo>
                    <a:pt x="100709" y="16981"/>
                  </a:lnTo>
                  <a:close/>
                </a:path>
                <a:path extrusionOk="0" h="304800" w="304800">
                  <a:moveTo>
                    <a:pt x="101877" y="18149"/>
                  </a:moveTo>
                  <a:lnTo>
                    <a:pt x="77885" y="18149"/>
                  </a:lnTo>
                  <a:lnTo>
                    <a:pt x="150585" y="90849"/>
                  </a:lnTo>
                  <a:lnTo>
                    <a:pt x="152755" y="91674"/>
                  </a:lnTo>
                  <a:lnTo>
                    <a:pt x="157096" y="91674"/>
                  </a:lnTo>
                  <a:lnTo>
                    <a:pt x="159266" y="90849"/>
                  </a:lnTo>
                  <a:lnTo>
                    <a:pt x="164242" y="85873"/>
                  </a:lnTo>
                  <a:lnTo>
                    <a:pt x="164242" y="80492"/>
                  </a:lnTo>
                  <a:lnTo>
                    <a:pt x="101877" y="18149"/>
                  </a:lnTo>
                  <a:close/>
                </a:path>
                <a:path extrusionOk="0" h="304800" w="304800">
                  <a:moveTo>
                    <a:pt x="75791" y="1841"/>
                  </a:moveTo>
                  <a:lnTo>
                    <a:pt x="65631" y="3747"/>
                  </a:lnTo>
                  <a:lnTo>
                    <a:pt x="54951" y="9785"/>
                  </a:lnTo>
                  <a:lnTo>
                    <a:pt x="93510" y="9785"/>
                  </a:lnTo>
                  <a:lnTo>
                    <a:pt x="91910" y="8186"/>
                  </a:lnTo>
                  <a:lnTo>
                    <a:pt x="84772" y="3508"/>
                  </a:lnTo>
                  <a:lnTo>
                    <a:pt x="75791" y="1841"/>
                  </a:lnTo>
                  <a:close/>
                </a:path>
              </a:pathLst>
            </a:custGeom>
            <a:solidFill>
              <a:srgbClr val="04284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4" name="Google Shape;74;p1"/>
            <p:cNvPicPr preferRelativeResize="0"/>
            <p:nvPr/>
          </p:nvPicPr>
          <p:blipFill rotWithShape="1">
            <a:blip r:embed="rId8">
              <a:alphaModFix/>
            </a:blip>
            <a:srcRect b="0" l="0" r="0" t="0"/>
            <a:stretch/>
          </p:blipFill>
          <p:spPr>
            <a:xfrm>
              <a:off x="4126702" y="12931156"/>
              <a:ext cx="276621" cy="273829"/>
            </a:xfrm>
            <a:prstGeom prst="rect">
              <a:avLst/>
            </a:prstGeom>
            <a:noFill/>
            <a:ln>
              <a:noFill/>
            </a:ln>
          </p:spPr>
        </p:pic>
        <p:sp>
          <p:nvSpPr>
            <p:cNvPr id="75" name="Google Shape;75;p1"/>
            <p:cNvSpPr/>
            <p:nvPr/>
          </p:nvSpPr>
          <p:spPr>
            <a:xfrm>
              <a:off x="4112517" y="12915761"/>
              <a:ext cx="304800" cy="304800"/>
            </a:xfrm>
            <a:custGeom>
              <a:rect b="b" l="l" r="r" t="t"/>
              <a:pathLst>
                <a:path extrusionOk="0" h="304800" w="304800">
                  <a:moveTo>
                    <a:pt x="293941" y="252202"/>
                  </a:moveTo>
                  <a:lnTo>
                    <a:pt x="154088" y="112362"/>
                  </a:lnTo>
                  <a:lnTo>
                    <a:pt x="154837" y="109531"/>
                  </a:lnTo>
                  <a:lnTo>
                    <a:pt x="154139" y="106409"/>
                  </a:lnTo>
                  <a:lnTo>
                    <a:pt x="151930" y="104188"/>
                  </a:lnTo>
                  <a:lnTo>
                    <a:pt x="68696" y="20967"/>
                  </a:lnTo>
                  <a:lnTo>
                    <a:pt x="73684" y="18149"/>
                  </a:lnTo>
                  <a:lnTo>
                    <a:pt x="77885" y="18149"/>
                  </a:lnTo>
                  <a:lnTo>
                    <a:pt x="79916" y="20192"/>
                  </a:lnTo>
                  <a:lnTo>
                    <a:pt x="148922" y="89186"/>
                  </a:lnTo>
                  <a:lnTo>
                    <a:pt x="150585" y="90849"/>
                  </a:lnTo>
                  <a:lnTo>
                    <a:pt x="152755" y="91674"/>
                  </a:lnTo>
                  <a:lnTo>
                    <a:pt x="154926" y="91674"/>
                  </a:lnTo>
                  <a:lnTo>
                    <a:pt x="157096" y="91674"/>
                  </a:lnTo>
                  <a:lnTo>
                    <a:pt x="159266" y="90849"/>
                  </a:lnTo>
                  <a:lnTo>
                    <a:pt x="160916" y="89186"/>
                  </a:lnTo>
                  <a:lnTo>
                    <a:pt x="164242" y="85873"/>
                  </a:lnTo>
                  <a:lnTo>
                    <a:pt x="164242" y="80492"/>
                  </a:lnTo>
                  <a:lnTo>
                    <a:pt x="160916" y="77179"/>
                  </a:lnTo>
                  <a:lnTo>
                    <a:pt x="91910" y="8186"/>
                  </a:lnTo>
                  <a:lnTo>
                    <a:pt x="84772" y="3508"/>
                  </a:lnTo>
                  <a:lnTo>
                    <a:pt x="75791" y="1841"/>
                  </a:lnTo>
                  <a:lnTo>
                    <a:pt x="65631" y="3747"/>
                  </a:lnTo>
                  <a:lnTo>
                    <a:pt x="54951" y="9785"/>
                  </a:lnTo>
                  <a:lnTo>
                    <a:pt x="47505" y="5959"/>
                  </a:lnTo>
                  <a:lnTo>
                    <a:pt x="39411" y="2850"/>
                  </a:lnTo>
                  <a:lnTo>
                    <a:pt x="31129" y="763"/>
                  </a:lnTo>
                  <a:lnTo>
                    <a:pt x="23120" y="0"/>
                  </a:lnTo>
                  <a:lnTo>
                    <a:pt x="14032" y="0"/>
                  </a:lnTo>
                  <a:lnTo>
                    <a:pt x="8752" y="3363"/>
                  </a:lnTo>
                  <a:lnTo>
                    <a:pt x="5935" y="6206"/>
                  </a:lnTo>
                  <a:lnTo>
                    <a:pt x="1976" y="11996"/>
                  </a:lnTo>
                  <a:lnTo>
                    <a:pt x="0" y="19371"/>
                  </a:lnTo>
                  <a:lnTo>
                    <a:pt x="29" y="28130"/>
                  </a:lnTo>
                  <a:lnTo>
                    <a:pt x="16926" y="65186"/>
                  </a:lnTo>
                  <a:lnTo>
                    <a:pt x="103917" y="152202"/>
                  </a:lnTo>
                  <a:lnTo>
                    <a:pt x="107674" y="154677"/>
                  </a:lnTo>
                  <a:lnTo>
                    <a:pt x="109933" y="154677"/>
                  </a:lnTo>
                  <a:lnTo>
                    <a:pt x="110682" y="154677"/>
                  </a:lnTo>
                  <a:lnTo>
                    <a:pt x="111392" y="154537"/>
                  </a:lnTo>
                  <a:lnTo>
                    <a:pt x="112103" y="154359"/>
                  </a:lnTo>
                  <a:lnTo>
                    <a:pt x="251931" y="294212"/>
                  </a:lnTo>
                  <a:lnTo>
                    <a:pt x="257339" y="298541"/>
                  </a:lnTo>
                  <a:lnTo>
                    <a:pt x="263674" y="301813"/>
                  </a:lnTo>
                  <a:lnTo>
                    <a:pt x="270575" y="303884"/>
                  </a:lnTo>
                  <a:lnTo>
                    <a:pt x="277683" y="304607"/>
                  </a:lnTo>
                  <a:lnTo>
                    <a:pt x="285323" y="304607"/>
                  </a:lnTo>
                  <a:lnTo>
                    <a:pt x="292164" y="301980"/>
                  </a:lnTo>
                  <a:lnTo>
                    <a:pt x="296936" y="297208"/>
                  </a:lnTo>
                  <a:lnTo>
                    <a:pt x="303133" y="286699"/>
                  </a:lnTo>
                  <a:lnTo>
                    <a:pt x="304196" y="274448"/>
                  </a:lnTo>
                  <a:lnTo>
                    <a:pt x="300881" y="262325"/>
                  </a:lnTo>
                  <a:lnTo>
                    <a:pt x="293941"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6" name="Google Shape;76;p1"/>
            <p:cNvPicPr preferRelativeResize="0"/>
            <p:nvPr/>
          </p:nvPicPr>
          <p:blipFill rotWithShape="1">
            <a:blip r:embed="rId5">
              <a:alphaModFix/>
            </a:blip>
            <a:srcRect b="0" l="0" r="0" t="0"/>
            <a:stretch/>
          </p:blipFill>
          <p:spPr>
            <a:xfrm>
              <a:off x="4120207" y="12924929"/>
              <a:ext cx="135689" cy="135258"/>
            </a:xfrm>
            <a:prstGeom prst="rect">
              <a:avLst/>
            </a:prstGeom>
            <a:noFill/>
            <a:ln>
              <a:noFill/>
            </a:ln>
          </p:spPr>
        </p:pic>
      </p:grpSp>
      <p:pic>
        <p:nvPicPr>
          <p:cNvPr id="77" name="Google Shape;77;p1"/>
          <p:cNvPicPr preferRelativeResize="0"/>
          <p:nvPr/>
        </p:nvPicPr>
        <p:blipFill rotWithShape="1">
          <a:blip r:embed="rId9">
            <a:alphaModFix/>
          </a:blip>
          <a:srcRect b="0" l="0" r="0" t="0"/>
          <a:stretch/>
        </p:blipFill>
        <p:spPr>
          <a:xfrm>
            <a:off x="1184475" y="874976"/>
            <a:ext cx="442412" cy="497818"/>
          </a:xfrm>
          <a:prstGeom prst="rect">
            <a:avLst/>
          </a:prstGeom>
          <a:noFill/>
          <a:ln>
            <a:noFill/>
          </a:ln>
        </p:spPr>
      </p:pic>
      <p:sp>
        <p:nvSpPr>
          <p:cNvPr id="78" name="Google Shape;78;p1"/>
          <p:cNvSpPr txBox="1"/>
          <p:nvPr/>
        </p:nvSpPr>
        <p:spPr>
          <a:xfrm>
            <a:off x="8847804" y="19390786"/>
            <a:ext cx="463550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u="sng">
                <a:solidFill>
                  <a:srgbClr val="777582"/>
                </a:solidFill>
                <a:latin typeface="Tahoma"/>
                <a:ea typeface="Tahoma"/>
                <a:cs typeface="Tahoma"/>
                <a:sym typeface="Tahoma"/>
                <a:hlinkClick r:id="rId10">
                  <a:extLst>
                    <a:ext uri="{A12FA001-AC4F-418D-AE19-62706E023703}">
                      <ahyp:hlinkClr val="tx"/>
                    </a:ext>
                  </a:extLst>
                </a:hlinkClick>
              </a:rPr>
              <a:t>www.nngroup.com/articles/visibility-system-status/</a:t>
            </a:r>
            <a:endParaRPr sz="1600">
              <a:latin typeface="Tahoma"/>
              <a:ea typeface="Tahoma"/>
              <a:cs typeface="Tahoma"/>
              <a:sym typeface="Tahoma"/>
            </a:endParaRPr>
          </a:p>
        </p:txBody>
      </p:sp>
      <p:grpSp>
        <p:nvGrpSpPr>
          <p:cNvPr id="79" name="Google Shape;79;p1"/>
          <p:cNvGrpSpPr/>
          <p:nvPr/>
        </p:nvGrpSpPr>
        <p:grpSpPr>
          <a:xfrm>
            <a:off x="11033981" y="14840509"/>
            <a:ext cx="2436909" cy="4044315"/>
            <a:chOff x="11033981" y="14840509"/>
            <a:chExt cx="2436909" cy="4044315"/>
          </a:xfrm>
        </p:grpSpPr>
        <p:sp>
          <p:nvSpPr>
            <p:cNvPr id="80" name="Google Shape;80;p1"/>
            <p:cNvSpPr/>
            <p:nvPr/>
          </p:nvSpPr>
          <p:spPr>
            <a:xfrm>
              <a:off x="11257280" y="14840509"/>
              <a:ext cx="2213610" cy="4044315"/>
            </a:xfrm>
            <a:custGeom>
              <a:rect b="b" l="l" r="r" t="t"/>
              <a:pathLst>
                <a:path extrusionOk="0" h="4044315" w="2213609">
                  <a:moveTo>
                    <a:pt x="2016375" y="0"/>
                  </a:moveTo>
                  <a:lnTo>
                    <a:pt x="196725" y="0"/>
                  </a:lnTo>
                  <a:lnTo>
                    <a:pt x="151615" y="5195"/>
                  </a:lnTo>
                  <a:lnTo>
                    <a:pt x="110207" y="19994"/>
                  </a:lnTo>
                  <a:lnTo>
                    <a:pt x="73680" y="43216"/>
                  </a:lnTo>
                  <a:lnTo>
                    <a:pt x="43216" y="73680"/>
                  </a:lnTo>
                  <a:lnTo>
                    <a:pt x="19994" y="110207"/>
                  </a:lnTo>
                  <a:lnTo>
                    <a:pt x="5195" y="151615"/>
                  </a:lnTo>
                  <a:lnTo>
                    <a:pt x="0" y="196725"/>
                  </a:lnTo>
                  <a:lnTo>
                    <a:pt x="0" y="3847168"/>
                  </a:lnTo>
                  <a:lnTo>
                    <a:pt x="5195" y="3892277"/>
                  </a:lnTo>
                  <a:lnTo>
                    <a:pt x="19994" y="3933686"/>
                  </a:lnTo>
                  <a:lnTo>
                    <a:pt x="43216" y="3970213"/>
                  </a:lnTo>
                  <a:lnTo>
                    <a:pt x="73680" y="4000677"/>
                  </a:lnTo>
                  <a:lnTo>
                    <a:pt x="110207" y="4023899"/>
                  </a:lnTo>
                  <a:lnTo>
                    <a:pt x="151615" y="4038698"/>
                  </a:lnTo>
                  <a:lnTo>
                    <a:pt x="196725" y="4043893"/>
                  </a:lnTo>
                  <a:lnTo>
                    <a:pt x="2016375" y="4043893"/>
                  </a:lnTo>
                  <a:lnTo>
                    <a:pt x="2061484" y="4038698"/>
                  </a:lnTo>
                  <a:lnTo>
                    <a:pt x="2102893" y="4023899"/>
                  </a:lnTo>
                  <a:lnTo>
                    <a:pt x="2139420" y="4000677"/>
                  </a:lnTo>
                  <a:lnTo>
                    <a:pt x="2169884" y="3970213"/>
                  </a:lnTo>
                  <a:lnTo>
                    <a:pt x="2193106" y="3933686"/>
                  </a:lnTo>
                  <a:lnTo>
                    <a:pt x="2207905" y="3892277"/>
                  </a:lnTo>
                  <a:lnTo>
                    <a:pt x="2213100" y="3847168"/>
                  </a:lnTo>
                  <a:lnTo>
                    <a:pt x="2213100" y="196725"/>
                  </a:lnTo>
                  <a:lnTo>
                    <a:pt x="2207905" y="151615"/>
                  </a:lnTo>
                  <a:lnTo>
                    <a:pt x="2193106" y="110207"/>
                  </a:lnTo>
                  <a:lnTo>
                    <a:pt x="2169884" y="73680"/>
                  </a:lnTo>
                  <a:lnTo>
                    <a:pt x="2139420" y="43216"/>
                  </a:lnTo>
                  <a:lnTo>
                    <a:pt x="2102893" y="19994"/>
                  </a:lnTo>
                  <a:lnTo>
                    <a:pt x="2061484" y="5195"/>
                  </a:lnTo>
                  <a:lnTo>
                    <a:pt x="2016375" y="0"/>
                  </a:lnTo>
                  <a:close/>
                </a:path>
              </a:pathLst>
            </a:custGeom>
            <a:solidFill>
              <a:srgbClr val="22486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1"/>
            <p:cNvSpPr/>
            <p:nvPr/>
          </p:nvSpPr>
          <p:spPr>
            <a:xfrm>
              <a:off x="11312768" y="14904086"/>
              <a:ext cx="2102485" cy="3917315"/>
            </a:xfrm>
            <a:custGeom>
              <a:rect b="b" l="l" r="r" t="t"/>
              <a:pathLst>
                <a:path extrusionOk="0" h="3917315" w="2102484">
                  <a:moveTo>
                    <a:pt x="1905396" y="0"/>
                  </a:moveTo>
                  <a:lnTo>
                    <a:pt x="196725" y="0"/>
                  </a:lnTo>
                  <a:lnTo>
                    <a:pt x="151615" y="5195"/>
                  </a:lnTo>
                  <a:lnTo>
                    <a:pt x="110207" y="19996"/>
                  </a:lnTo>
                  <a:lnTo>
                    <a:pt x="73680" y="43220"/>
                  </a:lnTo>
                  <a:lnTo>
                    <a:pt x="43216" y="73686"/>
                  </a:lnTo>
                  <a:lnTo>
                    <a:pt x="19994" y="110213"/>
                  </a:lnTo>
                  <a:lnTo>
                    <a:pt x="5195" y="151619"/>
                  </a:lnTo>
                  <a:lnTo>
                    <a:pt x="0" y="196725"/>
                  </a:lnTo>
                  <a:lnTo>
                    <a:pt x="0" y="3720007"/>
                  </a:lnTo>
                  <a:lnTo>
                    <a:pt x="5195" y="3765117"/>
                  </a:lnTo>
                  <a:lnTo>
                    <a:pt x="19994" y="3806525"/>
                  </a:lnTo>
                  <a:lnTo>
                    <a:pt x="43216" y="3843052"/>
                  </a:lnTo>
                  <a:lnTo>
                    <a:pt x="73680" y="3873516"/>
                  </a:lnTo>
                  <a:lnTo>
                    <a:pt x="110207" y="3896738"/>
                  </a:lnTo>
                  <a:lnTo>
                    <a:pt x="151615" y="3911537"/>
                  </a:lnTo>
                  <a:lnTo>
                    <a:pt x="196725" y="3916732"/>
                  </a:lnTo>
                  <a:lnTo>
                    <a:pt x="1905396" y="3916732"/>
                  </a:lnTo>
                  <a:lnTo>
                    <a:pt x="1950506" y="3911537"/>
                  </a:lnTo>
                  <a:lnTo>
                    <a:pt x="1991914" y="3896738"/>
                  </a:lnTo>
                  <a:lnTo>
                    <a:pt x="2028441" y="3873516"/>
                  </a:lnTo>
                  <a:lnTo>
                    <a:pt x="2058906" y="3843052"/>
                  </a:lnTo>
                  <a:lnTo>
                    <a:pt x="2082128" y="3806525"/>
                  </a:lnTo>
                  <a:lnTo>
                    <a:pt x="2096926" y="3765117"/>
                  </a:lnTo>
                  <a:lnTo>
                    <a:pt x="2102122" y="3720007"/>
                  </a:lnTo>
                  <a:lnTo>
                    <a:pt x="2102122" y="196725"/>
                  </a:lnTo>
                  <a:lnTo>
                    <a:pt x="2096926" y="151619"/>
                  </a:lnTo>
                  <a:lnTo>
                    <a:pt x="2082128" y="110213"/>
                  </a:lnTo>
                  <a:lnTo>
                    <a:pt x="2058906" y="73686"/>
                  </a:lnTo>
                  <a:lnTo>
                    <a:pt x="2028441" y="43220"/>
                  </a:lnTo>
                  <a:lnTo>
                    <a:pt x="1991914" y="19996"/>
                  </a:lnTo>
                  <a:lnTo>
                    <a:pt x="1950506" y="5195"/>
                  </a:lnTo>
                  <a:lnTo>
                    <a:pt x="190539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1"/>
            <p:cNvSpPr/>
            <p:nvPr/>
          </p:nvSpPr>
          <p:spPr>
            <a:xfrm>
              <a:off x="11491188" y="15333420"/>
              <a:ext cx="1750695" cy="1431925"/>
            </a:xfrm>
            <a:custGeom>
              <a:rect b="b" l="l" r="r" t="t"/>
              <a:pathLst>
                <a:path extrusionOk="0" h="1431925" w="1750694">
                  <a:moveTo>
                    <a:pt x="325767" y="76149"/>
                  </a:moveTo>
                  <a:lnTo>
                    <a:pt x="319760" y="46583"/>
                  </a:lnTo>
                  <a:lnTo>
                    <a:pt x="303403" y="22364"/>
                  </a:lnTo>
                  <a:lnTo>
                    <a:pt x="279184" y="6007"/>
                  </a:lnTo>
                  <a:lnTo>
                    <a:pt x="249618" y="0"/>
                  </a:lnTo>
                  <a:lnTo>
                    <a:pt x="76161" y="0"/>
                  </a:lnTo>
                  <a:lnTo>
                    <a:pt x="46583" y="6007"/>
                  </a:lnTo>
                  <a:lnTo>
                    <a:pt x="22364" y="22364"/>
                  </a:lnTo>
                  <a:lnTo>
                    <a:pt x="6007" y="46583"/>
                  </a:lnTo>
                  <a:lnTo>
                    <a:pt x="0" y="76149"/>
                  </a:lnTo>
                  <a:lnTo>
                    <a:pt x="0" y="249605"/>
                  </a:lnTo>
                  <a:lnTo>
                    <a:pt x="6007" y="279184"/>
                  </a:lnTo>
                  <a:lnTo>
                    <a:pt x="22364" y="303403"/>
                  </a:lnTo>
                  <a:lnTo>
                    <a:pt x="46583" y="319760"/>
                  </a:lnTo>
                  <a:lnTo>
                    <a:pt x="76161" y="325767"/>
                  </a:lnTo>
                  <a:lnTo>
                    <a:pt x="249618" y="325767"/>
                  </a:lnTo>
                  <a:lnTo>
                    <a:pt x="279184" y="319760"/>
                  </a:lnTo>
                  <a:lnTo>
                    <a:pt x="303403" y="303403"/>
                  </a:lnTo>
                  <a:lnTo>
                    <a:pt x="319760" y="279184"/>
                  </a:lnTo>
                  <a:lnTo>
                    <a:pt x="325767" y="249605"/>
                  </a:lnTo>
                  <a:lnTo>
                    <a:pt x="325767" y="76149"/>
                  </a:lnTo>
                  <a:close/>
                </a:path>
                <a:path extrusionOk="0" h="1431925" w="1750694">
                  <a:moveTo>
                    <a:pt x="325882" y="1181887"/>
                  </a:moveTo>
                  <a:lnTo>
                    <a:pt x="319874" y="1152321"/>
                  </a:lnTo>
                  <a:lnTo>
                    <a:pt x="303517" y="1128102"/>
                  </a:lnTo>
                  <a:lnTo>
                    <a:pt x="279298" y="1111745"/>
                  </a:lnTo>
                  <a:lnTo>
                    <a:pt x="249732" y="1105738"/>
                  </a:lnTo>
                  <a:lnTo>
                    <a:pt x="76263" y="1105738"/>
                  </a:lnTo>
                  <a:lnTo>
                    <a:pt x="46697" y="1111745"/>
                  </a:lnTo>
                  <a:lnTo>
                    <a:pt x="22491" y="1128102"/>
                  </a:lnTo>
                  <a:lnTo>
                    <a:pt x="6121" y="1152321"/>
                  </a:lnTo>
                  <a:lnTo>
                    <a:pt x="114" y="1181887"/>
                  </a:lnTo>
                  <a:lnTo>
                    <a:pt x="114" y="1355356"/>
                  </a:lnTo>
                  <a:lnTo>
                    <a:pt x="6121" y="1384922"/>
                  </a:lnTo>
                  <a:lnTo>
                    <a:pt x="22491" y="1409128"/>
                  </a:lnTo>
                  <a:lnTo>
                    <a:pt x="46697" y="1425498"/>
                  </a:lnTo>
                  <a:lnTo>
                    <a:pt x="76263" y="1431505"/>
                  </a:lnTo>
                  <a:lnTo>
                    <a:pt x="249732" y="1431505"/>
                  </a:lnTo>
                  <a:lnTo>
                    <a:pt x="279298" y="1425498"/>
                  </a:lnTo>
                  <a:lnTo>
                    <a:pt x="303517" y="1409128"/>
                  </a:lnTo>
                  <a:lnTo>
                    <a:pt x="319874" y="1384922"/>
                  </a:lnTo>
                  <a:lnTo>
                    <a:pt x="325882" y="1355356"/>
                  </a:lnTo>
                  <a:lnTo>
                    <a:pt x="325882" y="1181887"/>
                  </a:lnTo>
                  <a:close/>
                </a:path>
                <a:path extrusionOk="0" h="1431925" w="1750694">
                  <a:moveTo>
                    <a:pt x="325882" y="629018"/>
                  </a:moveTo>
                  <a:lnTo>
                    <a:pt x="319874" y="599452"/>
                  </a:lnTo>
                  <a:lnTo>
                    <a:pt x="303517" y="575233"/>
                  </a:lnTo>
                  <a:lnTo>
                    <a:pt x="279298" y="558876"/>
                  </a:lnTo>
                  <a:lnTo>
                    <a:pt x="249732" y="552869"/>
                  </a:lnTo>
                  <a:lnTo>
                    <a:pt x="76263" y="552869"/>
                  </a:lnTo>
                  <a:lnTo>
                    <a:pt x="46697" y="558876"/>
                  </a:lnTo>
                  <a:lnTo>
                    <a:pt x="22491" y="575233"/>
                  </a:lnTo>
                  <a:lnTo>
                    <a:pt x="6121" y="599452"/>
                  </a:lnTo>
                  <a:lnTo>
                    <a:pt x="114" y="629018"/>
                  </a:lnTo>
                  <a:lnTo>
                    <a:pt x="114" y="802474"/>
                  </a:lnTo>
                  <a:lnTo>
                    <a:pt x="6121" y="832053"/>
                  </a:lnTo>
                  <a:lnTo>
                    <a:pt x="22491" y="856259"/>
                  </a:lnTo>
                  <a:lnTo>
                    <a:pt x="46697" y="872629"/>
                  </a:lnTo>
                  <a:lnTo>
                    <a:pt x="76263" y="878636"/>
                  </a:lnTo>
                  <a:lnTo>
                    <a:pt x="249732" y="878636"/>
                  </a:lnTo>
                  <a:lnTo>
                    <a:pt x="279298" y="872629"/>
                  </a:lnTo>
                  <a:lnTo>
                    <a:pt x="303517" y="856259"/>
                  </a:lnTo>
                  <a:lnTo>
                    <a:pt x="319874" y="832053"/>
                  </a:lnTo>
                  <a:lnTo>
                    <a:pt x="325882" y="802474"/>
                  </a:lnTo>
                  <a:lnTo>
                    <a:pt x="325882" y="629018"/>
                  </a:lnTo>
                  <a:close/>
                </a:path>
                <a:path extrusionOk="0" h="1431925" w="1750694">
                  <a:moveTo>
                    <a:pt x="800760" y="629018"/>
                  </a:moveTo>
                  <a:lnTo>
                    <a:pt x="794753" y="599452"/>
                  </a:lnTo>
                  <a:lnTo>
                    <a:pt x="778395" y="575233"/>
                  </a:lnTo>
                  <a:lnTo>
                    <a:pt x="754189" y="558876"/>
                  </a:lnTo>
                  <a:lnTo>
                    <a:pt x="724611" y="552869"/>
                  </a:lnTo>
                  <a:lnTo>
                    <a:pt x="551154" y="552869"/>
                  </a:lnTo>
                  <a:lnTo>
                    <a:pt x="521589" y="558876"/>
                  </a:lnTo>
                  <a:lnTo>
                    <a:pt x="497370" y="575233"/>
                  </a:lnTo>
                  <a:lnTo>
                    <a:pt x="481012" y="599452"/>
                  </a:lnTo>
                  <a:lnTo>
                    <a:pt x="475005" y="629018"/>
                  </a:lnTo>
                  <a:lnTo>
                    <a:pt x="475005" y="802474"/>
                  </a:lnTo>
                  <a:lnTo>
                    <a:pt x="481012" y="832053"/>
                  </a:lnTo>
                  <a:lnTo>
                    <a:pt x="497370" y="856259"/>
                  </a:lnTo>
                  <a:lnTo>
                    <a:pt x="521589" y="872629"/>
                  </a:lnTo>
                  <a:lnTo>
                    <a:pt x="551154" y="878636"/>
                  </a:lnTo>
                  <a:lnTo>
                    <a:pt x="724611" y="878636"/>
                  </a:lnTo>
                  <a:lnTo>
                    <a:pt x="754189" y="872629"/>
                  </a:lnTo>
                  <a:lnTo>
                    <a:pt x="778395" y="856259"/>
                  </a:lnTo>
                  <a:lnTo>
                    <a:pt x="794753" y="832053"/>
                  </a:lnTo>
                  <a:lnTo>
                    <a:pt x="800760" y="802474"/>
                  </a:lnTo>
                  <a:lnTo>
                    <a:pt x="800760" y="629018"/>
                  </a:lnTo>
                  <a:close/>
                </a:path>
                <a:path extrusionOk="0" h="1431925" w="1750694">
                  <a:moveTo>
                    <a:pt x="800760" y="76149"/>
                  </a:moveTo>
                  <a:lnTo>
                    <a:pt x="794753" y="46583"/>
                  </a:lnTo>
                  <a:lnTo>
                    <a:pt x="778395" y="22364"/>
                  </a:lnTo>
                  <a:lnTo>
                    <a:pt x="754189" y="6007"/>
                  </a:lnTo>
                  <a:lnTo>
                    <a:pt x="724611" y="0"/>
                  </a:lnTo>
                  <a:lnTo>
                    <a:pt x="551154" y="0"/>
                  </a:lnTo>
                  <a:lnTo>
                    <a:pt x="521589" y="6007"/>
                  </a:lnTo>
                  <a:lnTo>
                    <a:pt x="497370" y="22364"/>
                  </a:lnTo>
                  <a:lnTo>
                    <a:pt x="481012" y="46583"/>
                  </a:lnTo>
                  <a:lnTo>
                    <a:pt x="475005" y="76149"/>
                  </a:lnTo>
                  <a:lnTo>
                    <a:pt x="475005" y="249605"/>
                  </a:lnTo>
                  <a:lnTo>
                    <a:pt x="481012" y="279184"/>
                  </a:lnTo>
                  <a:lnTo>
                    <a:pt x="497370" y="303403"/>
                  </a:lnTo>
                  <a:lnTo>
                    <a:pt x="521589" y="319760"/>
                  </a:lnTo>
                  <a:lnTo>
                    <a:pt x="551154" y="325767"/>
                  </a:lnTo>
                  <a:lnTo>
                    <a:pt x="724611" y="325767"/>
                  </a:lnTo>
                  <a:lnTo>
                    <a:pt x="754189" y="319760"/>
                  </a:lnTo>
                  <a:lnTo>
                    <a:pt x="778395" y="303403"/>
                  </a:lnTo>
                  <a:lnTo>
                    <a:pt x="794753" y="279184"/>
                  </a:lnTo>
                  <a:lnTo>
                    <a:pt x="800760" y="249605"/>
                  </a:lnTo>
                  <a:lnTo>
                    <a:pt x="800760" y="76149"/>
                  </a:lnTo>
                  <a:close/>
                </a:path>
                <a:path extrusionOk="0" h="1431925" w="1750694">
                  <a:moveTo>
                    <a:pt x="1275334" y="629018"/>
                  </a:moveTo>
                  <a:lnTo>
                    <a:pt x="1269326" y="599452"/>
                  </a:lnTo>
                  <a:lnTo>
                    <a:pt x="1252969" y="575233"/>
                  </a:lnTo>
                  <a:lnTo>
                    <a:pt x="1228750" y="558876"/>
                  </a:lnTo>
                  <a:lnTo>
                    <a:pt x="1199184" y="552869"/>
                  </a:lnTo>
                  <a:lnTo>
                    <a:pt x="1025728" y="552869"/>
                  </a:lnTo>
                  <a:lnTo>
                    <a:pt x="996162" y="558876"/>
                  </a:lnTo>
                  <a:lnTo>
                    <a:pt x="971943" y="575233"/>
                  </a:lnTo>
                  <a:lnTo>
                    <a:pt x="955586" y="599452"/>
                  </a:lnTo>
                  <a:lnTo>
                    <a:pt x="949579" y="629018"/>
                  </a:lnTo>
                  <a:lnTo>
                    <a:pt x="949579" y="802474"/>
                  </a:lnTo>
                  <a:lnTo>
                    <a:pt x="955586" y="832053"/>
                  </a:lnTo>
                  <a:lnTo>
                    <a:pt x="971943" y="856259"/>
                  </a:lnTo>
                  <a:lnTo>
                    <a:pt x="996162" y="872629"/>
                  </a:lnTo>
                  <a:lnTo>
                    <a:pt x="1025728" y="878636"/>
                  </a:lnTo>
                  <a:lnTo>
                    <a:pt x="1199184" y="878636"/>
                  </a:lnTo>
                  <a:lnTo>
                    <a:pt x="1228750" y="872629"/>
                  </a:lnTo>
                  <a:lnTo>
                    <a:pt x="1252969" y="856259"/>
                  </a:lnTo>
                  <a:lnTo>
                    <a:pt x="1269326" y="832053"/>
                  </a:lnTo>
                  <a:lnTo>
                    <a:pt x="1275334" y="802474"/>
                  </a:lnTo>
                  <a:lnTo>
                    <a:pt x="1275334" y="629018"/>
                  </a:lnTo>
                  <a:close/>
                </a:path>
                <a:path extrusionOk="0" h="1431925" w="1750694">
                  <a:moveTo>
                    <a:pt x="1275334" y="76149"/>
                  </a:moveTo>
                  <a:lnTo>
                    <a:pt x="1269326" y="46583"/>
                  </a:lnTo>
                  <a:lnTo>
                    <a:pt x="1252969" y="22364"/>
                  </a:lnTo>
                  <a:lnTo>
                    <a:pt x="1228750" y="6007"/>
                  </a:lnTo>
                  <a:lnTo>
                    <a:pt x="1199184" y="0"/>
                  </a:lnTo>
                  <a:lnTo>
                    <a:pt x="1025728" y="0"/>
                  </a:lnTo>
                  <a:lnTo>
                    <a:pt x="996162" y="6007"/>
                  </a:lnTo>
                  <a:lnTo>
                    <a:pt x="971943" y="22364"/>
                  </a:lnTo>
                  <a:lnTo>
                    <a:pt x="955586" y="46583"/>
                  </a:lnTo>
                  <a:lnTo>
                    <a:pt x="949579" y="76149"/>
                  </a:lnTo>
                  <a:lnTo>
                    <a:pt x="949579" y="249605"/>
                  </a:lnTo>
                  <a:lnTo>
                    <a:pt x="955586" y="279184"/>
                  </a:lnTo>
                  <a:lnTo>
                    <a:pt x="971943" y="303403"/>
                  </a:lnTo>
                  <a:lnTo>
                    <a:pt x="996162" y="319760"/>
                  </a:lnTo>
                  <a:lnTo>
                    <a:pt x="1025728" y="325767"/>
                  </a:lnTo>
                  <a:lnTo>
                    <a:pt x="1199184" y="325767"/>
                  </a:lnTo>
                  <a:lnTo>
                    <a:pt x="1228750" y="319760"/>
                  </a:lnTo>
                  <a:lnTo>
                    <a:pt x="1252969" y="303403"/>
                  </a:lnTo>
                  <a:lnTo>
                    <a:pt x="1269326" y="279184"/>
                  </a:lnTo>
                  <a:lnTo>
                    <a:pt x="1275334" y="249605"/>
                  </a:lnTo>
                  <a:lnTo>
                    <a:pt x="1275334" y="76149"/>
                  </a:lnTo>
                  <a:close/>
                </a:path>
                <a:path extrusionOk="0" h="1431925" w="1750694">
                  <a:moveTo>
                    <a:pt x="1750593" y="629018"/>
                  </a:moveTo>
                  <a:lnTo>
                    <a:pt x="1744586" y="599452"/>
                  </a:lnTo>
                  <a:lnTo>
                    <a:pt x="1728228" y="575233"/>
                  </a:lnTo>
                  <a:lnTo>
                    <a:pt x="1704009" y="558876"/>
                  </a:lnTo>
                  <a:lnTo>
                    <a:pt x="1674444" y="552869"/>
                  </a:lnTo>
                  <a:lnTo>
                    <a:pt x="1500974" y="552869"/>
                  </a:lnTo>
                  <a:lnTo>
                    <a:pt x="1471409" y="558876"/>
                  </a:lnTo>
                  <a:lnTo>
                    <a:pt x="1447203" y="575233"/>
                  </a:lnTo>
                  <a:lnTo>
                    <a:pt x="1430832" y="599452"/>
                  </a:lnTo>
                  <a:lnTo>
                    <a:pt x="1424825" y="629018"/>
                  </a:lnTo>
                  <a:lnTo>
                    <a:pt x="1424825" y="802474"/>
                  </a:lnTo>
                  <a:lnTo>
                    <a:pt x="1430832" y="832053"/>
                  </a:lnTo>
                  <a:lnTo>
                    <a:pt x="1447203" y="856259"/>
                  </a:lnTo>
                  <a:lnTo>
                    <a:pt x="1471409" y="872629"/>
                  </a:lnTo>
                  <a:lnTo>
                    <a:pt x="1500974" y="878636"/>
                  </a:lnTo>
                  <a:lnTo>
                    <a:pt x="1674444" y="878636"/>
                  </a:lnTo>
                  <a:lnTo>
                    <a:pt x="1704009" y="872629"/>
                  </a:lnTo>
                  <a:lnTo>
                    <a:pt x="1728228" y="856259"/>
                  </a:lnTo>
                  <a:lnTo>
                    <a:pt x="1744586" y="832053"/>
                  </a:lnTo>
                  <a:lnTo>
                    <a:pt x="1750593" y="802474"/>
                  </a:lnTo>
                  <a:lnTo>
                    <a:pt x="1750593" y="629018"/>
                  </a:lnTo>
                  <a:close/>
                </a:path>
                <a:path extrusionOk="0" h="1431925" w="1750694">
                  <a:moveTo>
                    <a:pt x="1750593" y="76149"/>
                  </a:moveTo>
                  <a:lnTo>
                    <a:pt x="1744586" y="46583"/>
                  </a:lnTo>
                  <a:lnTo>
                    <a:pt x="1728228" y="22364"/>
                  </a:lnTo>
                  <a:lnTo>
                    <a:pt x="1704009" y="6007"/>
                  </a:lnTo>
                  <a:lnTo>
                    <a:pt x="1674444" y="0"/>
                  </a:lnTo>
                  <a:lnTo>
                    <a:pt x="1500974" y="0"/>
                  </a:lnTo>
                  <a:lnTo>
                    <a:pt x="1471409" y="6007"/>
                  </a:lnTo>
                  <a:lnTo>
                    <a:pt x="1447203" y="22364"/>
                  </a:lnTo>
                  <a:lnTo>
                    <a:pt x="1430832" y="46583"/>
                  </a:lnTo>
                  <a:lnTo>
                    <a:pt x="1424825" y="76149"/>
                  </a:lnTo>
                  <a:lnTo>
                    <a:pt x="1424825" y="249605"/>
                  </a:lnTo>
                  <a:lnTo>
                    <a:pt x="1430832" y="279184"/>
                  </a:lnTo>
                  <a:lnTo>
                    <a:pt x="1447203" y="303403"/>
                  </a:lnTo>
                  <a:lnTo>
                    <a:pt x="1471409" y="319760"/>
                  </a:lnTo>
                  <a:lnTo>
                    <a:pt x="1500974" y="325767"/>
                  </a:lnTo>
                  <a:lnTo>
                    <a:pt x="1674444" y="325767"/>
                  </a:lnTo>
                  <a:lnTo>
                    <a:pt x="1704009" y="319760"/>
                  </a:lnTo>
                  <a:lnTo>
                    <a:pt x="1728228" y="303403"/>
                  </a:lnTo>
                  <a:lnTo>
                    <a:pt x="1744586" y="279184"/>
                  </a:lnTo>
                  <a:lnTo>
                    <a:pt x="1750593" y="249605"/>
                  </a:lnTo>
                  <a:lnTo>
                    <a:pt x="1750593" y="76149"/>
                  </a:lnTo>
                  <a:close/>
                </a:path>
              </a:pathLst>
            </a:custGeom>
            <a:solidFill>
              <a:srgbClr val="558BC9">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 name="Google Shape;83;p1"/>
            <p:cNvSpPr/>
            <p:nvPr/>
          </p:nvSpPr>
          <p:spPr>
            <a:xfrm>
              <a:off x="11966194" y="16439152"/>
              <a:ext cx="326390" cy="326390"/>
            </a:xfrm>
            <a:custGeom>
              <a:rect b="b" l="l" r="r" t="t"/>
              <a:pathLst>
                <a:path extrusionOk="0" h="326390" w="326390">
                  <a:moveTo>
                    <a:pt x="249613" y="0"/>
                  </a:moveTo>
                  <a:lnTo>
                    <a:pt x="76151" y="0"/>
                  </a:lnTo>
                  <a:lnTo>
                    <a:pt x="46583" y="6007"/>
                  </a:lnTo>
                  <a:lnTo>
                    <a:pt x="22369" y="22364"/>
                  </a:lnTo>
                  <a:lnTo>
                    <a:pt x="6008" y="46578"/>
                  </a:lnTo>
                  <a:lnTo>
                    <a:pt x="0" y="76151"/>
                  </a:lnTo>
                  <a:lnTo>
                    <a:pt x="0" y="249613"/>
                  </a:lnTo>
                  <a:lnTo>
                    <a:pt x="6008" y="279181"/>
                  </a:lnTo>
                  <a:lnTo>
                    <a:pt x="22369" y="303395"/>
                  </a:lnTo>
                  <a:lnTo>
                    <a:pt x="46583" y="319756"/>
                  </a:lnTo>
                  <a:lnTo>
                    <a:pt x="76151" y="325765"/>
                  </a:lnTo>
                  <a:lnTo>
                    <a:pt x="249613" y="325765"/>
                  </a:lnTo>
                  <a:lnTo>
                    <a:pt x="279186" y="319756"/>
                  </a:lnTo>
                  <a:lnTo>
                    <a:pt x="303400" y="303395"/>
                  </a:lnTo>
                  <a:lnTo>
                    <a:pt x="319758" y="279181"/>
                  </a:lnTo>
                  <a:lnTo>
                    <a:pt x="325765" y="249613"/>
                  </a:lnTo>
                  <a:lnTo>
                    <a:pt x="325765" y="76151"/>
                  </a:lnTo>
                  <a:lnTo>
                    <a:pt x="319758" y="46578"/>
                  </a:lnTo>
                  <a:lnTo>
                    <a:pt x="303400" y="22364"/>
                  </a:lnTo>
                  <a:lnTo>
                    <a:pt x="279186" y="6007"/>
                  </a:lnTo>
                  <a:lnTo>
                    <a:pt x="249613" y="0"/>
                  </a:lnTo>
                  <a:close/>
                </a:path>
              </a:pathLst>
            </a:custGeom>
            <a:solidFill>
              <a:srgbClr val="EA8A23">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 name="Google Shape;84;p1"/>
            <p:cNvSpPr/>
            <p:nvPr/>
          </p:nvSpPr>
          <p:spPr>
            <a:xfrm>
              <a:off x="11401438" y="16439158"/>
              <a:ext cx="1931670" cy="2303145"/>
            </a:xfrm>
            <a:custGeom>
              <a:rect b="b" l="l" r="r" t="t"/>
              <a:pathLst>
                <a:path extrusionOk="0" h="2303144" w="1931669">
                  <a:moveTo>
                    <a:pt x="415632" y="629005"/>
                  </a:moveTo>
                  <a:lnTo>
                    <a:pt x="409625" y="599440"/>
                  </a:lnTo>
                  <a:lnTo>
                    <a:pt x="393268" y="575221"/>
                  </a:lnTo>
                  <a:lnTo>
                    <a:pt x="369049" y="558863"/>
                  </a:lnTo>
                  <a:lnTo>
                    <a:pt x="339483" y="552856"/>
                  </a:lnTo>
                  <a:lnTo>
                    <a:pt x="166014" y="552856"/>
                  </a:lnTo>
                  <a:lnTo>
                    <a:pt x="136448" y="558863"/>
                  </a:lnTo>
                  <a:lnTo>
                    <a:pt x="112242" y="575221"/>
                  </a:lnTo>
                  <a:lnTo>
                    <a:pt x="95872" y="599440"/>
                  </a:lnTo>
                  <a:lnTo>
                    <a:pt x="89865" y="629005"/>
                  </a:lnTo>
                  <a:lnTo>
                    <a:pt x="89865" y="802474"/>
                  </a:lnTo>
                  <a:lnTo>
                    <a:pt x="95872" y="832040"/>
                  </a:lnTo>
                  <a:lnTo>
                    <a:pt x="112242" y="856246"/>
                  </a:lnTo>
                  <a:lnTo>
                    <a:pt x="136448" y="872617"/>
                  </a:lnTo>
                  <a:lnTo>
                    <a:pt x="166014" y="878624"/>
                  </a:lnTo>
                  <a:lnTo>
                    <a:pt x="339483" y="878624"/>
                  </a:lnTo>
                  <a:lnTo>
                    <a:pt x="369049" y="872617"/>
                  </a:lnTo>
                  <a:lnTo>
                    <a:pt x="393268" y="856246"/>
                  </a:lnTo>
                  <a:lnTo>
                    <a:pt x="409625" y="832040"/>
                  </a:lnTo>
                  <a:lnTo>
                    <a:pt x="415632" y="802474"/>
                  </a:lnTo>
                  <a:lnTo>
                    <a:pt x="415632" y="629005"/>
                  </a:lnTo>
                  <a:close/>
                </a:path>
                <a:path extrusionOk="0" h="2303144" w="1931669">
                  <a:moveTo>
                    <a:pt x="890511" y="629005"/>
                  </a:moveTo>
                  <a:lnTo>
                    <a:pt x="884504" y="599440"/>
                  </a:lnTo>
                  <a:lnTo>
                    <a:pt x="868146" y="575221"/>
                  </a:lnTo>
                  <a:lnTo>
                    <a:pt x="843940" y="558863"/>
                  </a:lnTo>
                  <a:lnTo>
                    <a:pt x="814362" y="552856"/>
                  </a:lnTo>
                  <a:lnTo>
                    <a:pt x="640905" y="552856"/>
                  </a:lnTo>
                  <a:lnTo>
                    <a:pt x="611339" y="558863"/>
                  </a:lnTo>
                  <a:lnTo>
                    <a:pt x="587121" y="575221"/>
                  </a:lnTo>
                  <a:lnTo>
                    <a:pt x="570763" y="599440"/>
                  </a:lnTo>
                  <a:lnTo>
                    <a:pt x="564756" y="629005"/>
                  </a:lnTo>
                  <a:lnTo>
                    <a:pt x="564756" y="802474"/>
                  </a:lnTo>
                  <a:lnTo>
                    <a:pt x="570763" y="832040"/>
                  </a:lnTo>
                  <a:lnTo>
                    <a:pt x="587121" y="856246"/>
                  </a:lnTo>
                  <a:lnTo>
                    <a:pt x="611339" y="872617"/>
                  </a:lnTo>
                  <a:lnTo>
                    <a:pt x="640905" y="878624"/>
                  </a:lnTo>
                  <a:lnTo>
                    <a:pt x="814362" y="878624"/>
                  </a:lnTo>
                  <a:lnTo>
                    <a:pt x="843940" y="872617"/>
                  </a:lnTo>
                  <a:lnTo>
                    <a:pt x="868146" y="856246"/>
                  </a:lnTo>
                  <a:lnTo>
                    <a:pt x="884504" y="832040"/>
                  </a:lnTo>
                  <a:lnTo>
                    <a:pt x="890511" y="802474"/>
                  </a:lnTo>
                  <a:lnTo>
                    <a:pt x="890511" y="629005"/>
                  </a:lnTo>
                  <a:close/>
                </a:path>
                <a:path extrusionOk="0" h="2303144" w="1931669">
                  <a:moveTo>
                    <a:pt x="1365084" y="629005"/>
                  </a:moveTo>
                  <a:lnTo>
                    <a:pt x="1359077" y="599440"/>
                  </a:lnTo>
                  <a:lnTo>
                    <a:pt x="1342720" y="575221"/>
                  </a:lnTo>
                  <a:lnTo>
                    <a:pt x="1318501" y="558863"/>
                  </a:lnTo>
                  <a:lnTo>
                    <a:pt x="1288935" y="552856"/>
                  </a:lnTo>
                  <a:lnTo>
                    <a:pt x="1115479" y="552856"/>
                  </a:lnTo>
                  <a:lnTo>
                    <a:pt x="1085913" y="558863"/>
                  </a:lnTo>
                  <a:lnTo>
                    <a:pt x="1061694" y="575221"/>
                  </a:lnTo>
                  <a:lnTo>
                    <a:pt x="1045337" y="599440"/>
                  </a:lnTo>
                  <a:lnTo>
                    <a:pt x="1039329" y="629005"/>
                  </a:lnTo>
                  <a:lnTo>
                    <a:pt x="1039329" y="802474"/>
                  </a:lnTo>
                  <a:lnTo>
                    <a:pt x="1045337" y="832040"/>
                  </a:lnTo>
                  <a:lnTo>
                    <a:pt x="1061694" y="856246"/>
                  </a:lnTo>
                  <a:lnTo>
                    <a:pt x="1085913" y="872617"/>
                  </a:lnTo>
                  <a:lnTo>
                    <a:pt x="1115479" y="878624"/>
                  </a:lnTo>
                  <a:lnTo>
                    <a:pt x="1288935" y="878624"/>
                  </a:lnTo>
                  <a:lnTo>
                    <a:pt x="1318501" y="872617"/>
                  </a:lnTo>
                  <a:lnTo>
                    <a:pt x="1342720" y="856246"/>
                  </a:lnTo>
                  <a:lnTo>
                    <a:pt x="1359077" y="832040"/>
                  </a:lnTo>
                  <a:lnTo>
                    <a:pt x="1365084" y="802474"/>
                  </a:lnTo>
                  <a:lnTo>
                    <a:pt x="1365084" y="629005"/>
                  </a:lnTo>
                  <a:close/>
                </a:path>
                <a:path extrusionOk="0" h="2303144" w="1931669">
                  <a:moveTo>
                    <a:pt x="1365084" y="76149"/>
                  </a:moveTo>
                  <a:lnTo>
                    <a:pt x="1359077" y="46583"/>
                  </a:lnTo>
                  <a:lnTo>
                    <a:pt x="1342720" y="22364"/>
                  </a:lnTo>
                  <a:lnTo>
                    <a:pt x="1318501" y="6007"/>
                  </a:lnTo>
                  <a:lnTo>
                    <a:pt x="1288935" y="0"/>
                  </a:lnTo>
                  <a:lnTo>
                    <a:pt x="1115479" y="0"/>
                  </a:lnTo>
                  <a:lnTo>
                    <a:pt x="1085913" y="6007"/>
                  </a:lnTo>
                  <a:lnTo>
                    <a:pt x="1061694" y="22364"/>
                  </a:lnTo>
                  <a:lnTo>
                    <a:pt x="1045337" y="46583"/>
                  </a:lnTo>
                  <a:lnTo>
                    <a:pt x="1039329" y="76149"/>
                  </a:lnTo>
                  <a:lnTo>
                    <a:pt x="1039329" y="249618"/>
                  </a:lnTo>
                  <a:lnTo>
                    <a:pt x="1045337" y="279184"/>
                  </a:lnTo>
                  <a:lnTo>
                    <a:pt x="1061694" y="303390"/>
                  </a:lnTo>
                  <a:lnTo>
                    <a:pt x="1085913" y="319760"/>
                  </a:lnTo>
                  <a:lnTo>
                    <a:pt x="1115479" y="325767"/>
                  </a:lnTo>
                  <a:lnTo>
                    <a:pt x="1288935" y="325767"/>
                  </a:lnTo>
                  <a:lnTo>
                    <a:pt x="1318501" y="319760"/>
                  </a:lnTo>
                  <a:lnTo>
                    <a:pt x="1342720" y="303390"/>
                  </a:lnTo>
                  <a:lnTo>
                    <a:pt x="1359077" y="279184"/>
                  </a:lnTo>
                  <a:lnTo>
                    <a:pt x="1365084" y="249618"/>
                  </a:lnTo>
                  <a:lnTo>
                    <a:pt x="1365084" y="76149"/>
                  </a:lnTo>
                  <a:close/>
                </a:path>
                <a:path extrusionOk="0" h="2303144" w="1931669">
                  <a:moveTo>
                    <a:pt x="1840344" y="629005"/>
                  </a:moveTo>
                  <a:lnTo>
                    <a:pt x="1834337" y="599440"/>
                  </a:lnTo>
                  <a:lnTo>
                    <a:pt x="1817979" y="575221"/>
                  </a:lnTo>
                  <a:lnTo>
                    <a:pt x="1793760" y="558863"/>
                  </a:lnTo>
                  <a:lnTo>
                    <a:pt x="1764195" y="552856"/>
                  </a:lnTo>
                  <a:lnTo>
                    <a:pt x="1590725" y="552856"/>
                  </a:lnTo>
                  <a:lnTo>
                    <a:pt x="1561160" y="558863"/>
                  </a:lnTo>
                  <a:lnTo>
                    <a:pt x="1536954" y="575221"/>
                  </a:lnTo>
                  <a:lnTo>
                    <a:pt x="1520583" y="599440"/>
                  </a:lnTo>
                  <a:lnTo>
                    <a:pt x="1514576" y="629005"/>
                  </a:lnTo>
                  <a:lnTo>
                    <a:pt x="1514576" y="802474"/>
                  </a:lnTo>
                  <a:lnTo>
                    <a:pt x="1520583" y="832040"/>
                  </a:lnTo>
                  <a:lnTo>
                    <a:pt x="1536954" y="856246"/>
                  </a:lnTo>
                  <a:lnTo>
                    <a:pt x="1561160" y="872617"/>
                  </a:lnTo>
                  <a:lnTo>
                    <a:pt x="1590725" y="878624"/>
                  </a:lnTo>
                  <a:lnTo>
                    <a:pt x="1764195" y="878624"/>
                  </a:lnTo>
                  <a:lnTo>
                    <a:pt x="1793760" y="872617"/>
                  </a:lnTo>
                  <a:lnTo>
                    <a:pt x="1817979" y="856246"/>
                  </a:lnTo>
                  <a:lnTo>
                    <a:pt x="1834337" y="832040"/>
                  </a:lnTo>
                  <a:lnTo>
                    <a:pt x="1840344" y="802474"/>
                  </a:lnTo>
                  <a:lnTo>
                    <a:pt x="1840344" y="629005"/>
                  </a:lnTo>
                  <a:close/>
                </a:path>
                <a:path extrusionOk="0" h="2303144" w="1931669">
                  <a:moveTo>
                    <a:pt x="1840344" y="76149"/>
                  </a:moveTo>
                  <a:lnTo>
                    <a:pt x="1834337" y="46583"/>
                  </a:lnTo>
                  <a:lnTo>
                    <a:pt x="1817979" y="22364"/>
                  </a:lnTo>
                  <a:lnTo>
                    <a:pt x="1793760" y="6007"/>
                  </a:lnTo>
                  <a:lnTo>
                    <a:pt x="1764195" y="0"/>
                  </a:lnTo>
                  <a:lnTo>
                    <a:pt x="1590725" y="0"/>
                  </a:lnTo>
                  <a:lnTo>
                    <a:pt x="1561160" y="6007"/>
                  </a:lnTo>
                  <a:lnTo>
                    <a:pt x="1536954" y="22364"/>
                  </a:lnTo>
                  <a:lnTo>
                    <a:pt x="1520583" y="46583"/>
                  </a:lnTo>
                  <a:lnTo>
                    <a:pt x="1514576" y="76149"/>
                  </a:lnTo>
                  <a:lnTo>
                    <a:pt x="1514576" y="249618"/>
                  </a:lnTo>
                  <a:lnTo>
                    <a:pt x="1520583" y="279184"/>
                  </a:lnTo>
                  <a:lnTo>
                    <a:pt x="1536954" y="303390"/>
                  </a:lnTo>
                  <a:lnTo>
                    <a:pt x="1561160" y="319760"/>
                  </a:lnTo>
                  <a:lnTo>
                    <a:pt x="1590725" y="325767"/>
                  </a:lnTo>
                  <a:lnTo>
                    <a:pt x="1764195" y="325767"/>
                  </a:lnTo>
                  <a:lnTo>
                    <a:pt x="1793760" y="319760"/>
                  </a:lnTo>
                  <a:lnTo>
                    <a:pt x="1817979" y="303390"/>
                  </a:lnTo>
                  <a:lnTo>
                    <a:pt x="1834337" y="279184"/>
                  </a:lnTo>
                  <a:lnTo>
                    <a:pt x="1840344" y="249618"/>
                  </a:lnTo>
                  <a:lnTo>
                    <a:pt x="1840344" y="76149"/>
                  </a:lnTo>
                  <a:close/>
                </a:path>
                <a:path extrusionOk="0" h="2303144" w="1931669">
                  <a:moveTo>
                    <a:pt x="1931073" y="1961426"/>
                  </a:moveTo>
                  <a:lnTo>
                    <a:pt x="1925154" y="1917687"/>
                  </a:lnTo>
                  <a:lnTo>
                    <a:pt x="1908467" y="1878317"/>
                  </a:lnTo>
                  <a:lnTo>
                    <a:pt x="1882609" y="1844890"/>
                  </a:lnTo>
                  <a:lnTo>
                    <a:pt x="1849183" y="1819033"/>
                  </a:lnTo>
                  <a:lnTo>
                    <a:pt x="1809813" y="1802345"/>
                  </a:lnTo>
                  <a:lnTo>
                    <a:pt x="1766074" y="1796427"/>
                  </a:lnTo>
                  <a:lnTo>
                    <a:pt x="164998" y="1796427"/>
                  </a:lnTo>
                  <a:lnTo>
                    <a:pt x="121259" y="1802345"/>
                  </a:lnTo>
                  <a:lnTo>
                    <a:pt x="81889" y="1819033"/>
                  </a:lnTo>
                  <a:lnTo>
                    <a:pt x="48463" y="1844890"/>
                  </a:lnTo>
                  <a:lnTo>
                    <a:pt x="22606" y="1878317"/>
                  </a:lnTo>
                  <a:lnTo>
                    <a:pt x="5918" y="1917687"/>
                  </a:lnTo>
                  <a:lnTo>
                    <a:pt x="0" y="1961426"/>
                  </a:lnTo>
                  <a:lnTo>
                    <a:pt x="0" y="2137829"/>
                  </a:lnTo>
                  <a:lnTo>
                    <a:pt x="5918" y="2181555"/>
                  </a:lnTo>
                  <a:lnTo>
                    <a:pt x="22606" y="2220938"/>
                  </a:lnTo>
                  <a:lnTo>
                    <a:pt x="48463" y="2254364"/>
                  </a:lnTo>
                  <a:lnTo>
                    <a:pt x="81889" y="2280208"/>
                  </a:lnTo>
                  <a:lnTo>
                    <a:pt x="121259" y="2296909"/>
                  </a:lnTo>
                  <a:lnTo>
                    <a:pt x="164998" y="2302827"/>
                  </a:lnTo>
                  <a:lnTo>
                    <a:pt x="1766074" y="2302827"/>
                  </a:lnTo>
                  <a:lnTo>
                    <a:pt x="1809813" y="2296909"/>
                  </a:lnTo>
                  <a:lnTo>
                    <a:pt x="1849183" y="2280208"/>
                  </a:lnTo>
                  <a:lnTo>
                    <a:pt x="1882609" y="2254364"/>
                  </a:lnTo>
                  <a:lnTo>
                    <a:pt x="1908467" y="2220938"/>
                  </a:lnTo>
                  <a:lnTo>
                    <a:pt x="1925154" y="2181555"/>
                  </a:lnTo>
                  <a:lnTo>
                    <a:pt x="1931073" y="2137829"/>
                  </a:lnTo>
                  <a:lnTo>
                    <a:pt x="1931073" y="1961426"/>
                  </a:lnTo>
                  <a:close/>
                </a:path>
              </a:pathLst>
            </a:custGeom>
            <a:solidFill>
              <a:srgbClr val="558BC9">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 name="Google Shape;85;p1"/>
            <p:cNvSpPr/>
            <p:nvPr/>
          </p:nvSpPr>
          <p:spPr>
            <a:xfrm>
              <a:off x="11966194" y="18325896"/>
              <a:ext cx="800735" cy="326390"/>
            </a:xfrm>
            <a:custGeom>
              <a:rect b="b" l="l" r="r" t="t"/>
              <a:pathLst>
                <a:path extrusionOk="0" h="326390" w="800734">
                  <a:moveTo>
                    <a:pt x="325755" y="76161"/>
                  </a:moveTo>
                  <a:lnTo>
                    <a:pt x="319747" y="46583"/>
                  </a:lnTo>
                  <a:lnTo>
                    <a:pt x="303390" y="22377"/>
                  </a:lnTo>
                  <a:lnTo>
                    <a:pt x="279184" y="6007"/>
                  </a:lnTo>
                  <a:lnTo>
                    <a:pt x="249605" y="0"/>
                  </a:lnTo>
                  <a:lnTo>
                    <a:pt x="76149" y="0"/>
                  </a:lnTo>
                  <a:lnTo>
                    <a:pt x="46583" y="6007"/>
                  </a:lnTo>
                  <a:lnTo>
                    <a:pt x="22364" y="22377"/>
                  </a:lnTo>
                  <a:lnTo>
                    <a:pt x="6007" y="46583"/>
                  </a:lnTo>
                  <a:lnTo>
                    <a:pt x="0" y="76161"/>
                  </a:lnTo>
                  <a:lnTo>
                    <a:pt x="0" y="249618"/>
                  </a:lnTo>
                  <a:lnTo>
                    <a:pt x="6007" y="279196"/>
                  </a:lnTo>
                  <a:lnTo>
                    <a:pt x="22364" y="303403"/>
                  </a:lnTo>
                  <a:lnTo>
                    <a:pt x="46583" y="319760"/>
                  </a:lnTo>
                  <a:lnTo>
                    <a:pt x="76149" y="325767"/>
                  </a:lnTo>
                  <a:lnTo>
                    <a:pt x="249605" y="325767"/>
                  </a:lnTo>
                  <a:lnTo>
                    <a:pt x="279184" y="319760"/>
                  </a:lnTo>
                  <a:lnTo>
                    <a:pt x="303390" y="303403"/>
                  </a:lnTo>
                  <a:lnTo>
                    <a:pt x="319747" y="279196"/>
                  </a:lnTo>
                  <a:lnTo>
                    <a:pt x="325755" y="249618"/>
                  </a:lnTo>
                  <a:lnTo>
                    <a:pt x="325755" y="76161"/>
                  </a:lnTo>
                  <a:close/>
                </a:path>
                <a:path extrusionOk="0" h="326390" w="800734">
                  <a:moveTo>
                    <a:pt x="800328" y="76161"/>
                  </a:moveTo>
                  <a:lnTo>
                    <a:pt x="794321" y="46583"/>
                  </a:lnTo>
                  <a:lnTo>
                    <a:pt x="777963" y="22377"/>
                  </a:lnTo>
                  <a:lnTo>
                    <a:pt x="753745" y="6007"/>
                  </a:lnTo>
                  <a:lnTo>
                    <a:pt x="724179" y="0"/>
                  </a:lnTo>
                  <a:lnTo>
                    <a:pt x="550722" y="0"/>
                  </a:lnTo>
                  <a:lnTo>
                    <a:pt x="521157" y="6007"/>
                  </a:lnTo>
                  <a:lnTo>
                    <a:pt x="496938" y="22377"/>
                  </a:lnTo>
                  <a:lnTo>
                    <a:pt x="480580" y="46583"/>
                  </a:lnTo>
                  <a:lnTo>
                    <a:pt x="474573" y="76161"/>
                  </a:lnTo>
                  <a:lnTo>
                    <a:pt x="474573" y="249618"/>
                  </a:lnTo>
                  <a:lnTo>
                    <a:pt x="480580" y="279196"/>
                  </a:lnTo>
                  <a:lnTo>
                    <a:pt x="496938" y="303403"/>
                  </a:lnTo>
                  <a:lnTo>
                    <a:pt x="521157" y="319760"/>
                  </a:lnTo>
                  <a:lnTo>
                    <a:pt x="550722" y="325767"/>
                  </a:lnTo>
                  <a:lnTo>
                    <a:pt x="724179" y="325767"/>
                  </a:lnTo>
                  <a:lnTo>
                    <a:pt x="753745" y="319760"/>
                  </a:lnTo>
                  <a:lnTo>
                    <a:pt x="777963" y="303403"/>
                  </a:lnTo>
                  <a:lnTo>
                    <a:pt x="794321" y="279196"/>
                  </a:lnTo>
                  <a:lnTo>
                    <a:pt x="800328" y="249618"/>
                  </a:lnTo>
                  <a:lnTo>
                    <a:pt x="800328" y="76161"/>
                  </a:lnTo>
                  <a:close/>
                </a:path>
              </a:pathLst>
            </a:custGeom>
            <a:solidFill>
              <a:srgbClr val="558BC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 name="Google Shape;86;p1"/>
            <p:cNvSpPr/>
            <p:nvPr/>
          </p:nvSpPr>
          <p:spPr>
            <a:xfrm>
              <a:off x="11584493" y="15728884"/>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7" name="Google Shape;87;p1"/>
            <p:cNvSpPr/>
            <p:nvPr/>
          </p:nvSpPr>
          <p:spPr>
            <a:xfrm>
              <a:off x="11491200" y="15089165"/>
              <a:ext cx="139700" cy="0"/>
            </a:xfrm>
            <a:custGeom>
              <a:rect b="b" l="l" r="r" t="t"/>
              <a:pathLst>
                <a:path extrusionOk="0" h="120000" w="139700">
                  <a:moveTo>
                    <a:pt x="0" y="0"/>
                  </a:moveTo>
                  <a:lnTo>
                    <a:pt x="139167"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8" name="Google Shape;88;p1"/>
            <p:cNvSpPr/>
            <p:nvPr/>
          </p:nvSpPr>
          <p:spPr>
            <a:xfrm>
              <a:off x="12059488" y="15728884"/>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9" name="Google Shape;89;p1"/>
            <p:cNvSpPr/>
            <p:nvPr/>
          </p:nvSpPr>
          <p:spPr>
            <a:xfrm>
              <a:off x="12534062" y="15728884"/>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0" name="Google Shape;90;p1"/>
            <p:cNvSpPr/>
            <p:nvPr/>
          </p:nvSpPr>
          <p:spPr>
            <a:xfrm>
              <a:off x="13009317" y="15728884"/>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1" name="Google Shape;91;p1"/>
            <p:cNvSpPr/>
            <p:nvPr/>
          </p:nvSpPr>
          <p:spPr>
            <a:xfrm>
              <a:off x="11584493" y="16278643"/>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2" name="Google Shape;92;p1"/>
            <p:cNvSpPr/>
            <p:nvPr/>
          </p:nvSpPr>
          <p:spPr>
            <a:xfrm>
              <a:off x="12059488" y="16278643"/>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3" name="Google Shape;93;p1"/>
            <p:cNvSpPr/>
            <p:nvPr/>
          </p:nvSpPr>
          <p:spPr>
            <a:xfrm>
              <a:off x="12534062" y="16278643"/>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4" name="Google Shape;94;p1"/>
            <p:cNvSpPr/>
            <p:nvPr/>
          </p:nvSpPr>
          <p:spPr>
            <a:xfrm>
              <a:off x="13009317" y="16278643"/>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5" name="Google Shape;95;p1"/>
            <p:cNvSpPr/>
            <p:nvPr/>
          </p:nvSpPr>
          <p:spPr>
            <a:xfrm>
              <a:off x="11584493" y="16828401"/>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6" name="Google Shape;96;p1"/>
            <p:cNvSpPr/>
            <p:nvPr/>
          </p:nvSpPr>
          <p:spPr>
            <a:xfrm>
              <a:off x="12059488" y="16828401"/>
              <a:ext cx="111125" cy="0"/>
            </a:xfrm>
            <a:custGeom>
              <a:rect b="b" l="l" r="r" t="t"/>
              <a:pathLst>
                <a:path extrusionOk="0" h="120000" w="111125">
                  <a:moveTo>
                    <a:pt x="0" y="0"/>
                  </a:moveTo>
                  <a:lnTo>
                    <a:pt x="110509"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7" name="Google Shape;97;p1"/>
            <p:cNvSpPr/>
            <p:nvPr/>
          </p:nvSpPr>
          <p:spPr>
            <a:xfrm>
              <a:off x="12534062" y="16828401"/>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1"/>
            <p:cNvSpPr/>
            <p:nvPr/>
          </p:nvSpPr>
          <p:spPr>
            <a:xfrm>
              <a:off x="13009317" y="16828401"/>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 name="Google Shape;99;p1"/>
            <p:cNvSpPr/>
            <p:nvPr/>
          </p:nvSpPr>
          <p:spPr>
            <a:xfrm>
              <a:off x="11584493" y="17378172"/>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1"/>
            <p:cNvSpPr/>
            <p:nvPr/>
          </p:nvSpPr>
          <p:spPr>
            <a:xfrm>
              <a:off x="12059488" y="17378172"/>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1"/>
            <p:cNvSpPr/>
            <p:nvPr/>
          </p:nvSpPr>
          <p:spPr>
            <a:xfrm>
              <a:off x="12534062" y="17378172"/>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1"/>
            <p:cNvSpPr/>
            <p:nvPr/>
          </p:nvSpPr>
          <p:spPr>
            <a:xfrm>
              <a:off x="13009317" y="17378172"/>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1"/>
            <p:cNvSpPr/>
            <p:nvPr/>
          </p:nvSpPr>
          <p:spPr>
            <a:xfrm>
              <a:off x="11491303" y="17544884"/>
              <a:ext cx="1750695" cy="326390"/>
            </a:xfrm>
            <a:custGeom>
              <a:rect b="b" l="l" r="r" t="t"/>
              <a:pathLst>
                <a:path extrusionOk="0" h="326390" w="1750694">
                  <a:moveTo>
                    <a:pt x="325767" y="76149"/>
                  </a:moveTo>
                  <a:lnTo>
                    <a:pt x="319760" y="46583"/>
                  </a:lnTo>
                  <a:lnTo>
                    <a:pt x="303403" y="22364"/>
                  </a:lnTo>
                  <a:lnTo>
                    <a:pt x="279184" y="6007"/>
                  </a:lnTo>
                  <a:lnTo>
                    <a:pt x="249618" y="0"/>
                  </a:lnTo>
                  <a:lnTo>
                    <a:pt x="76149" y="0"/>
                  </a:lnTo>
                  <a:lnTo>
                    <a:pt x="46583" y="6007"/>
                  </a:lnTo>
                  <a:lnTo>
                    <a:pt x="22377" y="22364"/>
                  </a:lnTo>
                  <a:lnTo>
                    <a:pt x="6007" y="46583"/>
                  </a:lnTo>
                  <a:lnTo>
                    <a:pt x="0" y="76149"/>
                  </a:lnTo>
                  <a:lnTo>
                    <a:pt x="0" y="249618"/>
                  </a:lnTo>
                  <a:lnTo>
                    <a:pt x="6007" y="279184"/>
                  </a:lnTo>
                  <a:lnTo>
                    <a:pt x="22377" y="303403"/>
                  </a:lnTo>
                  <a:lnTo>
                    <a:pt x="46583" y="319760"/>
                  </a:lnTo>
                  <a:lnTo>
                    <a:pt x="76149" y="325767"/>
                  </a:lnTo>
                  <a:lnTo>
                    <a:pt x="249618" y="325767"/>
                  </a:lnTo>
                  <a:lnTo>
                    <a:pt x="279184" y="319760"/>
                  </a:lnTo>
                  <a:lnTo>
                    <a:pt x="303403" y="303403"/>
                  </a:lnTo>
                  <a:lnTo>
                    <a:pt x="319760" y="279184"/>
                  </a:lnTo>
                  <a:lnTo>
                    <a:pt x="325767" y="249618"/>
                  </a:lnTo>
                  <a:lnTo>
                    <a:pt x="325767" y="76149"/>
                  </a:lnTo>
                  <a:close/>
                </a:path>
                <a:path extrusionOk="0" h="326390" w="1750694">
                  <a:moveTo>
                    <a:pt x="800646" y="76149"/>
                  </a:moveTo>
                  <a:lnTo>
                    <a:pt x="794639" y="46583"/>
                  </a:lnTo>
                  <a:lnTo>
                    <a:pt x="778281" y="22364"/>
                  </a:lnTo>
                  <a:lnTo>
                    <a:pt x="754075" y="6007"/>
                  </a:lnTo>
                  <a:lnTo>
                    <a:pt x="724496" y="0"/>
                  </a:lnTo>
                  <a:lnTo>
                    <a:pt x="551040" y="0"/>
                  </a:lnTo>
                  <a:lnTo>
                    <a:pt x="521474" y="6007"/>
                  </a:lnTo>
                  <a:lnTo>
                    <a:pt x="497255" y="22364"/>
                  </a:lnTo>
                  <a:lnTo>
                    <a:pt x="480898" y="46583"/>
                  </a:lnTo>
                  <a:lnTo>
                    <a:pt x="474891" y="76149"/>
                  </a:lnTo>
                  <a:lnTo>
                    <a:pt x="474891" y="249618"/>
                  </a:lnTo>
                  <a:lnTo>
                    <a:pt x="480898" y="279184"/>
                  </a:lnTo>
                  <a:lnTo>
                    <a:pt x="497255" y="303403"/>
                  </a:lnTo>
                  <a:lnTo>
                    <a:pt x="521474" y="319760"/>
                  </a:lnTo>
                  <a:lnTo>
                    <a:pt x="551040" y="325767"/>
                  </a:lnTo>
                  <a:lnTo>
                    <a:pt x="724496" y="325767"/>
                  </a:lnTo>
                  <a:lnTo>
                    <a:pt x="754075" y="319760"/>
                  </a:lnTo>
                  <a:lnTo>
                    <a:pt x="778281" y="303403"/>
                  </a:lnTo>
                  <a:lnTo>
                    <a:pt x="794639" y="279184"/>
                  </a:lnTo>
                  <a:lnTo>
                    <a:pt x="800646" y="249618"/>
                  </a:lnTo>
                  <a:lnTo>
                    <a:pt x="800646" y="76149"/>
                  </a:lnTo>
                  <a:close/>
                </a:path>
                <a:path extrusionOk="0" h="326390" w="1750694">
                  <a:moveTo>
                    <a:pt x="1275219" y="76149"/>
                  </a:moveTo>
                  <a:lnTo>
                    <a:pt x="1269212" y="46583"/>
                  </a:lnTo>
                  <a:lnTo>
                    <a:pt x="1252855" y="22364"/>
                  </a:lnTo>
                  <a:lnTo>
                    <a:pt x="1228636" y="6007"/>
                  </a:lnTo>
                  <a:lnTo>
                    <a:pt x="1199070" y="0"/>
                  </a:lnTo>
                  <a:lnTo>
                    <a:pt x="1025613" y="0"/>
                  </a:lnTo>
                  <a:lnTo>
                    <a:pt x="996048" y="6007"/>
                  </a:lnTo>
                  <a:lnTo>
                    <a:pt x="971829" y="22364"/>
                  </a:lnTo>
                  <a:lnTo>
                    <a:pt x="955471" y="46583"/>
                  </a:lnTo>
                  <a:lnTo>
                    <a:pt x="949464" y="76149"/>
                  </a:lnTo>
                  <a:lnTo>
                    <a:pt x="949464" y="249618"/>
                  </a:lnTo>
                  <a:lnTo>
                    <a:pt x="955471" y="279184"/>
                  </a:lnTo>
                  <a:lnTo>
                    <a:pt x="971829" y="303403"/>
                  </a:lnTo>
                  <a:lnTo>
                    <a:pt x="996048" y="319760"/>
                  </a:lnTo>
                  <a:lnTo>
                    <a:pt x="1025613" y="325767"/>
                  </a:lnTo>
                  <a:lnTo>
                    <a:pt x="1199070" y="325767"/>
                  </a:lnTo>
                  <a:lnTo>
                    <a:pt x="1228636" y="319760"/>
                  </a:lnTo>
                  <a:lnTo>
                    <a:pt x="1252855" y="303403"/>
                  </a:lnTo>
                  <a:lnTo>
                    <a:pt x="1269212" y="279184"/>
                  </a:lnTo>
                  <a:lnTo>
                    <a:pt x="1275219" y="249618"/>
                  </a:lnTo>
                  <a:lnTo>
                    <a:pt x="1275219" y="76149"/>
                  </a:lnTo>
                  <a:close/>
                </a:path>
                <a:path extrusionOk="0" h="326390" w="1750694">
                  <a:moveTo>
                    <a:pt x="1750479" y="76149"/>
                  </a:moveTo>
                  <a:lnTo>
                    <a:pt x="1744472" y="46583"/>
                  </a:lnTo>
                  <a:lnTo>
                    <a:pt x="1728114" y="22364"/>
                  </a:lnTo>
                  <a:lnTo>
                    <a:pt x="1703895" y="6007"/>
                  </a:lnTo>
                  <a:lnTo>
                    <a:pt x="1674329" y="0"/>
                  </a:lnTo>
                  <a:lnTo>
                    <a:pt x="1500860" y="0"/>
                  </a:lnTo>
                  <a:lnTo>
                    <a:pt x="1471295" y="6007"/>
                  </a:lnTo>
                  <a:lnTo>
                    <a:pt x="1447088" y="22364"/>
                  </a:lnTo>
                  <a:lnTo>
                    <a:pt x="1430718" y="46583"/>
                  </a:lnTo>
                  <a:lnTo>
                    <a:pt x="1424711" y="76149"/>
                  </a:lnTo>
                  <a:lnTo>
                    <a:pt x="1424711" y="249618"/>
                  </a:lnTo>
                  <a:lnTo>
                    <a:pt x="1430718" y="279184"/>
                  </a:lnTo>
                  <a:lnTo>
                    <a:pt x="1447088" y="303403"/>
                  </a:lnTo>
                  <a:lnTo>
                    <a:pt x="1471295" y="319760"/>
                  </a:lnTo>
                  <a:lnTo>
                    <a:pt x="1500860" y="325767"/>
                  </a:lnTo>
                  <a:lnTo>
                    <a:pt x="1674329" y="325767"/>
                  </a:lnTo>
                  <a:lnTo>
                    <a:pt x="1703895" y="319760"/>
                  </a:lnTo>
                  <a:lnTo>
                    <a:pt x="1728114" y="303403"/>
                  </a:lnTo>
                  <a:lnTo>
                    <a:pt x="1744472" y="279184"/>
                  </a:lnTo>
                  <a:lnTo>
                    <a:pt x="1750479" y="249618"/>
                  </a:lnTo>
                  <a:lnTo>
                    <a:pt x="1750479" y="76149"/>
                  </a:lnTo>
                  <a:close/>
                </a:path>
              </a:pathLst>
            </a:custGeom>
            <a:solidFill>
              <a:srgbClr val="558BC9">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1"/>
            <p:cNvSpPr/>
            <p:nvPr/>
          </p:nvSpPr>
          <p:spPr>
            <a:xfrm>
              <a:off x="11584493" y="17931030"/>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1"/>
            <p:cNvSpPr/>
            <p:nvPr/>
          </p:nvSpPr>
          <p:spPr>
            <a:xfrm>
              <a:off x="12059488" y="17931030"/>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1"/>
            <p:cNvSpPr/>
            <p:nvPr/>
          </p:nvSpPr>
          <p:spPr>
            <a:xfrm>
              <a:off x="12534062" y="17931030"/>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1"/>
            <p:cNvSpPr/>
            <p:nvPr/>
          </p:nvSpPr>
          <p:spPr>
            <a:xfrm>
              <a:off x="13009317" y="17931030"/>
              <a:ext cx="139700" cy="0"/>
            </a:xfrm>
            <a:custGeom>
              <a:rect b="b" l="l" r="r" t="t"/>
              <a:pathLst>
                <a:path extrusionOk="0" h="120000" w="139700">
                  <a:moveTo>
                    <a:pt x="0" y="0"/>
                  </a:moveTo>
                  <a:lnTo>
                    <a:pt x="139180"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 name="Google Shape;108;p1"/>
            <p:cNvSpPr/>
            <p:nvPr/>
          </p:nvSpPr>
          <p:spPr>
            <a:xfrm>
              <a:off x="11888140" y="16324185"/>
              <a:ext cx="741680" cy="1109980"/>
            </a:xfrm>
            <a:custGeom>
              <a:rect b="b" l="l" r="r" t="t"/>
              <a:pathLst>
                <a:path extrusionOk="0" h="1109980" w="741679">
                  <a:moveTo>
                    <a:pt x="305117" y="25387"/>
                  </a:moveTo>
                  <a:lnTo>
                    <a:pt x="303110" y="15532"/>
                  </a:lnTo>
                  <a:lnTo>
                    <a:pt x="297662" y="7454"/>
                  </a:lnTo>
                  <a:lnTo>
                    <a:pt x="289585" y="2006"/>
                  </a:lnTo>
                  <a:lnTo>
                    <a:pt x="279730" y="0"/>
                  </a:lnTo>
                  <a:lnTo>
                    <a:pt x="269875" y="2006"/>
                  </a:lnTo>
                  <a:lnTo>
                    <a:pt x="261797" y="7454"/>
                  </a:lnTo>
                  <a:lnTo>
                    <a:pt x="256349" y="15532"/>
                  </a:lnTo>
                  <a:lnTo>
                    <a:pt x="254342" y="25387"/>
                  </a:lnTo>
                  <a:lnTo>
                    <a:pt x="254342" y="135813"/>
                  </a:lnTo>
                  <a:lnTo>
                    <a:pt x="256349" y="145669"/>
                  </a:lnTo>
                  <a:lnTo>
                    <a:pt x="261797" y="153733"/>
                  </a:lnTo>
                  <a:lnTo>
                    <a:pt x="269875" y="159194"/>
                  </a:lnTo>
                  <a:lnTo>
                    <a:pt x="279730" y="161188"/>
                  </a:lnTo>
                  <a:lnTo>
                    <a:pt x="289585" y="159207"/>
                  </a:lnTo>
                  <a:lnTo>
                    <a:pt x="297662" y="153898"/>
                  </a:lnTo>
                  <a:lnTo>
                    <a:pt x="303110" y="146202"/>
                  </a:lnTo>
                  <a:lnTo>
                    <a:pt x="305117" y="137071"/>
                  </a:lnTo>
                  <a:lnTo>
                    <a:pt x="305117" y="25387"/>
                  </a:lnTo>
                  <a:close/>
                </a:path>
                <a:path extrusionOk="0" h="1109980" w="741679">
                  <a:moveTo>
                    <a:pt x="741527" y="655421"/>
                  </a:moveTo>
                  <a:lnTo>
                    <a:pt x="735952" y="627862"/>
                  </a:lnTo>
                  <a:lnTo>
                    <a:pt x="720839" y="605701"/>
                  </a:lnTo>
                  <a:lnTo>
                    <a:pt x="698601" y="590956"/>
                  </a:lnTo>
                  <a:lnTo>
                    <a:pt x="671677" y="585597"/>
                  </a:lnTo>
                  <a:lnTo>
                    <a:pt x="653249" y="588035"/>
                  </a:lnTo>
                  <a:lnTo>
                    <a:pt x="636955" y="594893"/>
                  </a:lnTo>
                  <a:lnTo>
                    <a:pt x="623227" y="605434"/>
                  </a:lnTo>
                  <a:lnTo>
                    <a:pt x="612470" y="618985"/>
                  </a:lnTo>
                  <a:lnTo>
                    <a:pt x="612470" y="617474"/>
                  </a:lnTo>
                  <a:lnTo>
                    <a:pt x="606882" y="589661"/>
                  </a:lnTo>
                  <a:lnTo>
                    <a:pt x="591604" y="566991"/>
                  </a:lnTo>
                  <a:lnTo>
                    <a:pt x="568921" y="551713"/>
                  </a:lnTo>
                  <a:lnTo>
                    <a:pt x="541121" y="546125"/>
                  </a:lnTo>
                  <a:lnTo>
                    <a:pt x="522681" y="548563"/>
                  </a:lnTo>
                  <a:lnTo>
                    <a:pt x="506387" y="555421"/>
                  </a:lnTo>
                  <a:lnTo>
                    <a:pt x="492645" y="565975"/>
                  </a:lnTo>
                  <a:lnTo>
                    <a:pt x="481901" y="579526"/>
                  </a:lnTo>
                  <a:lnTo>
                    <a:pt x="481901" y="577989"/>
                  </a:lnTo>
                  <a:lnTo>
                    <a:pt x="476300" y="550189"/>
                  </a:lnTo>
                  <a:lnTo>
                    <a:pt x="461022" y="527507"/>
                  </a:lnTo>
                  <a:lnTo>
                    <a:pt x="438353" y="512229"/>
                  </a:lnTo>
                  <a:lnTo>
                    <a:pt x="410540" y="506641"/>
                  </a:lnTo>
                  <a:lnTo>
                    <a:pt x="392112" y="509079"/>
                  </a:lnTo>
                  <a:lnTo>
                    <a:pt x="375818" y="515937"/>
                  </a:lnTo>
                  <a:lnTo>
                    <a:pt x="362089" y="526491"/>
                  </a:lnTo>
                  <a:lnTo>
                    <a:pt x="351332" y="540042"/>
                  </a:lnTo>
                  <a:lnTo>
                    <a:pt x="351332" y="303199"/>
                  </a:lnTo>
                  <a:lnTo>
                    <a:pt x="339166" y="264121"/>
                  </a:lnTo>
                  <a:lnTo>
                    <a:pt x="307301" y="237337"/>
                  </a:lnTo>
                  <a:lnTo>
                    <a:pt x="279984" y="231838"/>
                  </a:lnTo>
                  <a:lnTo>
                    <a:pt x="252412" y="237439"/>
                  </a:lnTo>
                  <a:lnTo>
                    <a:pt x="230251" y="252717"/>
                  </a:lnTo>
                  <a:lnTo>
                    <a:pt x="215506" y="275399"/>
                  </a:lnTo>
                  <a:lnTo>
                    <a:pt x="210134" y="303199"/>
                  </a:lnTo>
                  <a:lnTo>
                    <a:pt x="210134" y="770813"/>
                  </a:lnTo>
                  <a:lnTo>
                    <a:pt x="208622" y="773849"/>
                  </a:lnTo>
                  <a:lnTo>
                    <a:pt x="204063" y="775360"/>
                  </a:lnTo>
                  <a:lnTo>
                    <a:pt x="201028" y="776884"/>
                  </a:lnTo>
                  <a:lnTo>
                    <a:pt x="196481" y="776884"/>
                  </a:lnTo>
                  <a:lnTo>
                    <a:pt x="122085" y="702500"/>
                  </a:lnTo>
                  <a:lnTo>
                    <a:pt x="101650" y="688263"/>
                  </a:lnTo>
                  <a:lnTo>
                    <a:pt x="78244" y="682002"/>
                  </a:lnTo>
                  <a:lnTo>
                    <a:pt x="53975" y="683704"/>
                  </a:lnTo>
                  <a:lnTo>
                    <a:pt x="19621" y="702678"/>
                  </a:lnTo>
                  <a:lnTo>
                    <a:pt x="622" y="741959"/>
                  </a:lnTo>
                  <a:lnTo>
                    <a:pt x="0" y="756932"/>
                  </a:lnTo>
                  <a:lnTo>
                    <a:pt x="2514" y="771766"/>
                  </a:lnTo>
                  <a:lnTo>
                    <a:pt x="193433" y="1013726"/>
                  </a:lnTo>
                  <a:lnTo>
                    <a:pt x="226275" y="1047000"/>
                  </a:lnTo>
                  <a:lnTo>
                    <a:pt x="264058" y="1073632"/>
                  </a:lnTo>
                  <a:lnTo>
                    <a:pt x="305917" y="1093203"/>
                  </a:lnTo>
                  <a:lnTo>
                    <a:pt x="350989" y="1105268"/>
                  </a:lnTo>
                  <a:lnTo>
                    <a:pt x="398399" y="1109395"/>
                  </a:lnTo>
                  <a:lnTo>
                    <a:pt x="509231" y="1109395"/>
                  </a:lnTo>
                  <a:lnTo>
                    <a:pt x="554926" y="1104900"/>
                  </a:lnTo>
                  <a:lnTo>
                    <a:pt x="598055" y="1091742"/>
                  </a:lnTo>
                  <a:lnTo>
                    <a:pt x="637755" y="1070317"/>
                  </a:lnTo>
                  <a:lnTo>
                    <a:pt x="673201" y="1041069"/>
                  </a:lnTo>
                  <a:lnTo>
                    <a:pt x="702462" y="1005624"/>
                  </a:lnTo>
                  <a:lnTo>
                    <a:pt x="723874" y="965911"/>
                  </a:lnTo>
                  <a:lnTo>
                    <a:pt x="737044" y="922782"/>
                  </a:lnTo>
                  <a:lnTo>
                    <a:pt x="741527" y="877087"/>
                  </a:lnTo>
                  <a:lnTo>
                    <a:pt x="741527" y="655421"/>
                  </a:lnTo>
                  <a:close/>
                </a:path>
              </a:pathLst>
            </a:custGeom>
            <a:solidFill>
              <a:srgbClr val="EC8B2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9" name="Google Shape;109;p1"/>
            <p:cNvPicPr preferRelativeResize="0"/>
            <p:nvPr/>
          </p:nvPicPr>
          <p:blipFill rotWithShape="1">
            <a:blip r:embed="rId11">
              <a:alphaModFix/>
            </a:blip>
            <a:srcRect b="0" l="0" r="0" t="0"/>
            <a:stretch/>
          </p:blipFill>
          <p:spPr>
            <a:xfrm>
              <a:off x="12255457" y="16390180"/>
              <a:ext cx="129448" cy="129461"/>
            </a:xfrm>
            <a:prstGeom prst="rect">
              <a:avLst/>
            </a:prstGeom>
            <a:noFill/>
            <a:ln>
              <a:noFill/>
            </a:ln>
          </p:spPr>
        </p:pic>
        <p:pic>
          <p:nvPicPr>
            <p:cNvPr id="110" name="Google Shape;110;p1"/>
            <p:cNvPicPr preferRelativeResize="0"/>
            <p:nvPr/>
          </p:nvPicPr>
          <p:blipFill rotWithShape="1">
            <a:blip r:embed="rId12">
              <a:alphaModFix/>
            </a:blip>
            <a:srcRect b="0" l="0" r="0" t="0"/>
            <a:stretch/>
          </p:blipFill>
          <p:spPr>
            <a:xfrm>
              <a:off x="11950847" y="16390176"/>
              <a:ext cx="129458" cy="129470"/>
            </a:xfrm>
            <a:prstGeom prst="rect">
              <a:avLst/>
            </a:prstGeom>
            <a:noFill/>
            <a:ln>
              <a:noFill/>
            </a:ln>
          </p:spPr>
        </p:pic>
        <p:sp>
          <p:nvSpPr>
            <p:cNvPr id="111" name="Google Shape;111;p1"/>
            <p:cNvSpPr/>
            <p:nvPr/>
          </p:nvSpPr>
          <p:spPr>
            <a:xfrm>
              <a:off x="11869610" y="16569143"/>
              <a:ext cx="594360" cy="50800"/>
            </a:xfrm>
            <a:custGeom>
              <a:rect b="b" l="l" r="r" t="t"/>
              <a:pathLst>
                <a:path extrusionOk="0" h="50800" w="594359">
                  <a:moveTo>
                    <a:pt x="162458" y="25374"/>
                  </a:moveTo>
                  <a:lnTo>
                    <a:pt x="160451" y="15519"/>
                  </a:lnTo>
                  <a:lnTo>
                    <a:pt x="155003" y="7454"/>
                  </a:lnTo>
                  <a:lnTo>
                    <a:pt x="146926" y="1993"/>
                  </a:lnTo>
                  <a:lnTo>
                    <a:pt x="137071" y="0"/>
                  </a:lnTo>
                  <a:lnTo>
                    <a:pt x="25387" y="0"/>
                  </a:lnTo>
                  <a:lnTo>
                    <a:pt x="15519" y="1993"/>
                  </a:lnTo>
                  <a:lnTo>
                    <a:pt x="7454" y="7454"/>
                  </a:lnTo>
                  <a:lnTo>
                    <a:pt x="2006" y="15519"/>
                  </a:lnTo>
                  <a:lnTo>
                    <a:pt x="0" y="25374"/>
                  </a:lnTo>
                  <a:lnTo>
                    <a:pt x="2006" y="35242"/>
                  </a:lnTo>
                  <a:lnTo>
                    <a:pt x="7454" y="43307"/>
                  </a:lnTo>
                  <a:lnTo>
                    <a:pt x="15519" y="48768"/>
                  </a:lnTo>
                  <a:lnTo>
                    <a:pt x="25387" y="50761"/>
                  </a:lnTo>
                  <a:lnTo>
                    <a:pt x="137071" y="50761"/>
                  </a:lnTo>
                  <a:lnTo>
                    <a:pt x="146926" y="48768"/>
                  </a:lnTo>
                  <a:lnTo>
                    <a:pt x="155003" y="43307"/>
                  </a:lnTo>
                  <a:lnTo>
                    <a:pt x="160451" y="35242"/>
                  </a:lnTo>
                  <a:lnTo>
                    <a:pt x="162458" y="25374"/>
                  </a:lnTo>
                  <a:close/>
                </a:path>
                <a:path extrusionOk="0" h="50800" w="594359">
                  <a:moveTo>
                    <a:pt x="593979" y="25374"/>
                  </a:moveTo>
                  <a:lnTo>
                    <a:pt x="591985" y="15519"/>
                  </a:lnTo>
                  <a:lnTo>
                    <a:pt x="586524" y="7454"/>
                  </a:lnTo>
                  <a:lnTo>
                    <a:pt x="578446" y="1993"/>
                  </a:lnTo>
                  <a:lnTo>
                    <a:pt x="568604" y="0"/>
                  </a:lnTo>
                  <a:lnTo>
                    <a:pt x="456907" y="0"/>
                  </a:lnTo>
                  <a:lnTo>
                    <a:pt x="447052" y="1993"/>
                  </a:lnTo>
                  <a:lnTo>
                    <a:pt x="438975" y="7454"/>
                  </a:lnTo>
                  <a:lnTo>
                    <a:pt x="433527" y="15519"/>
                  </a:lnTo>
                  <a:lnTo>
                    <a:pt x="431533" y="25374"/>
                  </a:lnTo>
                  <a:lnTo>
                    <a:pt x="433527" y="35242"/>
                  </a:lnTo>
                  <a:lnTo>
                    <a:pt x="438975" y="43307"/>
                  </a:lnTo>
                  <a:lnTo>
                    <a:pt x="447052" y="48768"/>
                  </a:lnTo>
                  <a:lnTo>
                    <a:pt x="456907" y="50761"/>
                  </a:lnTo>
                  <a:lnTo>
                    <a:pt x="568604" y="50761"/>
                  </a:lnTo>
                  <a:lnTo>
                    <a:pt x="578446" y="48768"/>
                  </a:lnTo>
                  <a:lnTo>
                    <a:pt x="586524" y="43307"/>
                  </a:lnTo>
                  <a:lnTo>
                    <a:pt x="591985" y="35242"/>
                  </a:lnTo>
                  <a:lnTo>
                    <a:pt x="593979" y="25374"/>
                  </a:lnTo>
                  <a:close/>
                </a:path>
              </a:pathLst>
            </a:custGeom>
            <a:solidFill>
              <a:srgbClr val="EC8B2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 name="Google Shape;112;p1"/>
            <p:cNvSpPr/>
            <p:nvPr/>
          </p:nvSpPr>
          <p:spPr>
            <a:xfrm>
              <a:off x="11033981" y="15320765"/>
              <a:ext cx="534035" cy="534035"/>
            </a:xfrm>
            <a:custGeom>
              <a:rect b="b" l="l" r="r" t="t"/>
              <a:pathLst>
                <a:path extrusionOk="0" h="534034" w="534034">
                  <a:moveTo>
                    <a:pt x="266734" y="0"/>
                  </a:moveTo>
                  <a:lnTo>
                    <a:pt x="218791" y="4297"/>
                  </a:lnTo>
                  <a:lnTo>
                    <a:pt x="173666" y="16688"/>
                  </a:lnTo>
                  <a:lnTo>
                    <a:pt x="132113" y="36419"/>
                  </a:lnTo>
                  <a:lnTo>
                    <a:pt x="94885" y="62737"/>
                  </a:lnTo>
                  <a:lnTo>
                    <a:pt x="62736" y="94887"/>
                  </a:lnTo>
                  <a:lnTo>
                    <a:pt x="36419" y="132116"/>
                  </a:lnTo>
                  <a:lnTo>
                    <a:pt x="16688" y="173672"/>
                  </a:lnTo>
                  <a:lnTo>
                    <a:pt x="4297" y="218800"/>
                  </a:lnTo>
                  <a:lnTo>
                    <a:pt x="0" y="266747"/>
                  </a:lnTo>
                  <a:lnTo>
                    <a:pt x="4297" y="314694"/>
                  </a:lnTo>
                  <a:lnTo>
                    <a:pt x="16688" y="359822"/>
                  </a:lnTo>
                  <a:lnTo>
                    <a:pt x="36419" y="401377"/>
                  </a:lnTo>
                  <a:lnTo>
                    <a:pt x="62736" y="438607"/>
                  </a:lnTo>
                  <a:lnTo>
                    <a:pt x="94885" y="470757"/>
                  </a:lnTo>
                  <a:lnTo>
                    <a:pt x="132113" y="497074"/>
                  </a:lnTo>
                  <a:lnTo>
                    <a:pt x="173666" y="516805"/>
                  </a:lnTo>
                  <a:lnTo>
                    <a:pt x="218791"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DC7D2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13" name="Google Shape;113;p1"/>
          <p:cNvSpPr txBox="1"/>
          <p:nvPr/>
        </p:nvSpPr>
        <p:spPr>
          <a:xfrm>
            <a:off x="11182836" y="1534505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3</a:t>
            </a:r>
            <a:endParaRPr sz="2800">
              <a:latin typeface="Trebuchet MS"/>
              <a:ea typeface="Trebuchet MS"/>
              <a:cs typeface="Trebuchet MS"/>
              <a:sym typeface="Trebuchet MS"/>
            </a:endParaRPr>
          </a:p>
        </p:txBody>
      </p:sp>
      <p:grpSp>
        <p:nvGrpSpPr>
          <p:cNvPr id="114" name="Google Shape;114;p1"/>
          <p:cNvGrpSpPr/>
          <p:nvPr/>
        </p:nvGrpSpPr>
        <p:grpSpPr>
          <a:xfrm>
            <a:off x="4275946" y="14567603"/>
            <a:ext cx="6393815" cy="4511675"/>
            <a:chOff x="4275946" y="14567603"/>
            <a:chExt cx="6393815" cy="4511675"/>
          </a:xfrm>
        </p:grpSpPr>
        <p:sp>
          <p:nvSpPr>
            <p:cNvPr id="115" name="Google Shape;115;p1"/>
            <p:cNvSpPr/>
            <p:nvPr/>
          </p:nvSpPr>
          <p:spPr>
            <a:xfrm>
              <a:off x="4275946" y="14567603"/>
              <a:ext cx="6393815" cy="4511675"/>
            </a:xfrm>
            <a:custGeom>
              <a:rect b="b" l="l" r="r" t="t"/>
              <a:pathLst>
                <a:path extrusionOk="0" h="4511675" w="6393815">
                  <a:moveTo>
                    <a:pt x="6196771" y="0"/>
                  </a:moveTo>
                  <a:lnTo>
                    <a:pt x="196725" y="0"/>
                  </a:lnTo>
                  <a:lnTo>
                    <a:pt x="151615" y="5195"/>
                  </a:lnTo>
                  <a:lnTo>
                    <a:pt x="110207" y="19996"/>
                  </a:lnTo>
                  <a:lnTo>
                    <a:pt x="73680" y="43220"/>
                  </a:lnTo>
                  <a:lnTo>
                    <a:pt x="43216" y="73686"/>
                  </a:lnTo>
                  <a:lnTo>
                    <a:pt x="19994" y="110213"/>
                  </a:lnTo>
                  <a:lnTo>
                    <a:pt x="5195" y="151619"/>
                  </a:lnTo>
                  <a:lnTo>
                    <a:pt x="0" y="196725"/>
                  </a:lnTo>
                  <a:lnTo>
                    <a:pt x="0" y="4314855"/>
                  </a:lnTo>
                  <a:lnTo>
                    <a:pt x="5195" y="4359964"/>
                  </a:lnTo>
                  <a:lnTo>
                    <a:pt x="19994" y="4401373"/>
                  </a:lnTo>
                  <a:lnTo>
                    <a:pt x="43216" y="4437900"/>
                  </a:lnTo>
                  <a:lnTo>
                    <a:pt x="73680" y="4468364"/>
                  </a:lnTo>
                  <a:lnTo>
                    <a:pt x="110207" y="4491586"/>
                  </a:lnTo>
                  <a:lnTo>
                    <a:pt x="151615" y="4506385"/>
                  </a:lnTo>
                  <a:lnTo>
                    <a:pt x="196725" y="4511580"/>
                  </a:lnTo>
                  <a:lnTo>
                    <a:pt x="6196771" y="4511580"/>
                  </a:lnTo>
                  <a:lnTo>
                    <a:pt x="6241877" y="4506385"/>
                  </a:lnTo>
                  <a:lnTo>
                    <a:pt x="6283284" y="4491586"/>
                  </a:lnTo>
                  <a:lnTo>
                    <a:pt x="6319811" y="4468364"/>
                  </a:lnTo>
                  <a:lnTo>
                    <a:pt x="6350277" y="4437900"/>
                  </a:lnTo>
                  <a:lnTo>
                    <a:pt x="6373500" y="4401373"/>
                  </a:lnTo>
                  <a:lnTo>
                    <a:pt x="6388301" y="4359964"/>
                  </a:lnTo>
                  <a:lnTo>
                    <a:pt x="6393497" y="4314855"/>
                  </a:lnTo>
                  <a:lnTo>
                    <a:pt x="6393497" y="196725"/>
                  </a:lnTo>
                  <a:lnTo>
                    <a:pt x="6388301" y="151619"/>
                  </a:lnTo>
                  <a:lnTo>
                    <a:pt x="6373500" y="110213"/>
                  </a:lnTo>
                  <a:lnTo>
                    <a:pt x="6350277" y="73686"/>
                  </a:lnTo>
                  <a:lnTo>
                    <a:pt x="6319811" y="43220"/>
                  </a:lnTo>
                  <a:lnTo>
                    <a:pt x="6283284" y="19996"/>
                  </a:lnTo>
                  <a:lnTo>
                    <a:pt x="6241877" y="5195"/>
                  </a:lnTo>
                  <a:lnTo>
                    <a:pt x="6196771" y="0"/>
                  </a:lnTo>
                  <a:close/>
                </a:path>
              </a:pathLst>
            </a:custGeom>
            <a:solidFill>
              <a:srgbClr val="22486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6" name="Google Shape;116;p1"/>
            <p:cNvSpPr/>
            <p:nvPr/>
          </p:nvSpPr>
          <p:spPr>
            <a:xfrm>
              <a:off x="4510963" y="14832342"/>
              <a:ext cx="5945505" cy="3987800"/>
            </a:xfrm>
            <a:custGeom>
              <a:rect b="b" l="l" r="r" t="t"/>
              <a:pathLst>
                <a:path extrusionOk="0" h="3987800" w="5945505">
                  <a:moveTo>
                    <a:pt x="5938624" y="3328"/>
                  </a:moveTo>
                  <a:lnTo>
                    <a:pt x="-2847" y="3328"/>
                  </a:lnTo>
                  <a:lnTo>
                    <a:pt x="-2847" y="3988483"/>
                  </a:lnTo>
                  <a:lnTo>
                    <a:pt x="5938624" y="3988483"/>
                  </a:lnTo>
                  <a:lnTo>
                    <a:pt x="5938624" y="3328"/>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17" name="Google Shape;117;p1"/>
          <p:cNvSpPr txBox="1"/>
          <p:nvPr/>
        </p:nvSpPr>
        <p:spPr>
          <a:xfrm>
            <a:off x="5118005" y="15343294"/>
            <a:ext cx="2616835" cy="222885"/>
          </a:xfrm>
          <a:prstGeom prst="rect">
            <a:avLst/>
          </a:prstGeom>
          <a:noFill/>
          <a:ln>
            <a:noFill/>
          </a:ln>
        </p:spPr>
        <p:txBody>
          <a:bodyPr anchorCtr="0" anchor="t" bIns="0" lIns="0" spcFirstLastPara="1" rIns="0" wrap="square" tIns="11425">
            <a:spAutoFit/>
          </a:bodyPr>
          <a:lstStyle/>
          <a:p>
            <a:pPr indent="0" lvl="0" marL="0" rtl="0" algn="l">
              <a:lnSpc>
                <a:spcPct val="100000"/>
              </a:lnSpc>
              <a:spcBef>
                <a:spcPts val="0"/>
              </a:spcBef>
              <a:spcAft>
                <a:spcPts val="0"/>
              </a:spcAft>
              <a:buNone/>
            </a:pPr>
            <a:r>
              <a:rPr lang="en-US" sz="1300">
                <a:solidFill>
                  <a:srgbClr val="B06427"/>
                </a:solidFill>
                <a:latin typeface="Trebuchet MS"/>
                <a:ea typeface="Trebuchet MS"/>
                <a:cs typeface="Trebuchet MS"/>
                <a:sym typeface="Trebuchet MS"/>
              </a:rPr>
              <a:t>Info	Shipping	</a:t>
            </a:r>
            <a:r>
              <a:rPr b="1" lang="en-US" sz="1300">
                <a:solidFill>
                  <a:srgbClr val="B06628"/>
                </a:solidFill>
                <a:latin typeface="Trebuchet MS"/>
                <a:ea typeface="Trebuchet MS"/>
                <a:cs typeface="Trebuchet MS"/>
                <a:sym typeface="Trebuchet MS"/>
              </a:rPr>
              <a:t>Payment	</a:t>
            </a:r>
            <a:r>
              <a:rPr lang="en-US" sz="1300">
                <a:solidFill>
                  <a:srgbClr val="B06427"/>
                </a:solidFill>
                <a:latin typeface="Trebuchet MS"/>
                <a:ea typeface="Trebuchet MS"/>
                <a:cs typeface="Trebuchet MS"/>
                <a:sym typeface="Trebuchet MS"/>
              </a:rPr>
              <a:t>Review</a:t>
            </a:r>
            <a:endParaRPr sz="1300">
              <a:latin typeface="Trebuchet MS"/>
              <a:ea typeface="Trebuchet MS"/>
              <a:cs typeface="Trebuchet MS"/>
              <a:sym typeface="Trebuchet MS"/>
            </a:endParaRPr>
          </a:p>
        </p:txBody>
      </p:sp>
      <p:grpSp>
        <p:nvGrpSpPr>
          <p:cNvPr id="118" name="Google Shape;118;p1"/>
          <p:cNvGrpSpPr/>
          <p:nvPr/>
        </p:nvGrpSpPr>
        <p:grpSpPr>
          <a:xfrm>
            <a:off x="5095066" y="15425318"/>
            <a:ext cx="2657475" cy="2908854"/>
            <a:chOff x="5095066" y="15425318"/>
            <a:chExt cx="2657475" cy="2908854"/>
          </a:xfrm>
        </p:grpSpPr>
        <p:sp>
          <p:nvSpPr>
            <p:cNvPr id="119" name="Google Shape;119;p1"/>
            <p:cNvSpPr/>
            <p:nvPr/>
          </p:nvSpPr>
          <p:spPr>
            <a:xfrm>
              <a:off x="5444846" y="15425318"/>
              <a:ext cx="35560" cy="70485"/>
            </a:xfrm>
            <a:custGeom>
              <a:rect b="b" l="l" r="r" t="t"/>
              <a:pathLst>
                <a:path extrusionOk="0" h="70484" w="35560">
                  <a:moveTo>
                    <a:pt x="0" y="0"/>
                  </a:moveTo>
                  <a:lnTo>
                    <a:pt x="35029" y="35017"/>
                  </a:lnTo>
                  <a:lnTo>
                    <a:pt x="0" y="70047"/>
                  </a:lnTo>
                </a:path>
              </a:pathLst>
            </a:custGeom>
            <a:noFill/>
            <a:ln cap="flat" cmpd="sng" w="12675">
              <a:solidFill>
                <a:srgbClr val="A5A7A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0" name="Google Shape;120;p1"/>
            <p:cNvSpPr/>
            <p:nvPr/>
          </p:nvSpPr>
          <p:spPr>
            <a:xfrm>
              <a:off x="6294243" y="15425318"/>
              <a:ext cx="35560" cy="70485"/>
            </a:xfrm>
            <a:custGeom>
              <a:rect b="b" l="l" r="r" t="t"/>
              <a:pathLst>
                <a:path extrusionOk="0" h="70484" w="35560">
                  <a:moveTo>
                    <a:pt x="0" y="0"/>
                  </a:moveTo>
                  <a:lnTo>
                    <a:pt x="35017" y="35017"/>
                  </a:lnTo>
                  <a:lnTo>
                    <a:pt x="0" y="70047"/>
                  </a:lnTo>
                </a:path>
              </a:pathLst>
            </a:custGeom>
            <a:noFill/>
            <a:ln cap="flat" cmpd="sng" w="12675">
              <a:solidFill>
                <a:srgbClr val="A5A7A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1" name="Google Shape;121;p1"/>
            <p:cNvSpPr/>
            <p:nvPr/>
          </p:nvSpPr>
          <p:spPr>
            <a:xfrm>
              <a:off x="7123163" y="15425318"/>
              <a:ext cx="35560" cy="70485"/>
            </a:xfrm>
            <a:custGeom>
              <a:rect b="b" l="l" r="r" t="t"/>
              <a:pathLst>
                <a:path extrusionOk="0" h="70484" w="35559">
                  <a:moveTo>
                    <a:pt x="0" y="0"/>
                  </a:moveTo>
                  <a:lnTo>
                    <a:pt x="35029" y="35017"/>
                  </a:lnTo>
                  <a:lnTo>
                    <a:pt x="0" y="70047"/>
                  </a:lnTo>
                </a:path>
              </a:pathLst>
            </a:custGeom>
            <a:noFill/>
            <a:ln cap="flat" cmpd="sng" w="12675">
              <a:solidFill>
                <a:srgbClr val="A5A7A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2" name="Google Shape;122;p1"/>
            <p:cNvSpPr/>
            <p:nvPr/>
          </p:nvSpPr>
          <p:spPr>
            <a:xfrm>
              <a:off x="5095066" y="15724534"/>
              <a:ext cx="2657475" cy="866775"/>
            </a:xfrm>
            <a:custGeom>
              <a:rect b="b" l="l" r="r" t="t"/>
              <a:pathLst>
                <a:path extrusionOk="0" h="866775" w="2657475">
                  <a:moveTo>
                    <a:pt x="2580978" y="866760"/>
                  </a:moveTo>
                  <a:lnTo>
                    <a:pt x="76151" y="866760"/>
                  </a:lnTo>
                  <a:lnTo>
                    <a:pt x="46583" y="860753"/>
                  </a:lnTo>
                  <a:lnTo>
                    <a:pt x="22369" y="844395"/>
                  </a:lnTo>
                  <a:lnTo>
                    <a:pt x="6008" y="820182"/>
                  </a:lnTo>
                  <a:lnTo>
                    <a:pt x="0" y="790608"/>
                  </a:lnTo>
                  <a:lnTo>
                    <a:pt x="0" y="76151"/>
                  </a:lnTo>
                  <a:lnTo>
                    <a:pt x="6008" y="46578"/>
                  </a:lnTo>
                  <a:lnTo>
                    <a:pt x="22369" y="22364"/>
                  </a:lnTo>
                  <a:lnTo>
                    <a:pt x="46583" y="6007"/>
                  </a:lnTo>
                  <a:lnTo>
                    <a:pt x="76151" y="0"/>
                  </a:lnTo>
                  <a:lnTo>
                    <a:pt x="2580978" y="0"/>
                  </a:lnTo>
                  <a:lnTo>
                    <a:pt x="2610546" y="6007"/>
                  </a:lnTo>
                  <a:lnTo>
                    <a:pt x="2634760" y="22364"/>
                  </a:lnTo>
                  <a:lnTo>
                    <a:pt x="2651121" y="46578"/>
                  </a:lnTo>
                  <a:lnTo>
                    <a:pt x="2657129" y="76151"/>
                  </a:lnTo>
                  <a:lnTo>
                    <a:pt x="2657129" y="790608"/>
                  </a:lnTo>
                  <a:lnTo>
                    <a:pt x="2651121" y="820182"/>
                  </a:lnTo>
                  <a:lnTo>
                    <a:pt x="2634760" y="844395"/>
                  </a:lnTo>
                  <a:lnTo>
                    <a:pt x="2610546" y="860753"/>
                  </a:lnTo>
                  <a:lnTo>
                    <a:pt x="2580978" y="866760"/>
                  </a:lnTo>
                  <a:close/>
                </a:path>
              </a:pathLst>
            </a:custGeom>
            <a:noFill/>
            <a:ln cap="flat" cmpd="sng" w="12675">
              <a:solidFill>
                <a:srgbClr val="3C75B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3" name="Google Shape;123;p1"/>
            <p:cNvSpPr/>
            <p:nvPr/>
          </p:nvSpPr>
          <p:spPr>
            <a:xfrm>
              <a:off x="5095066" y="16888398"/>
              <a:ext cx="2657475" cy="763905"/>
            </a:xfrm>
            <a:custGeom>
              <a:rect b="b" l="l" r="r" t="t"/>
              <a:pathLst>
                <a:path extrusionOk="0" h="763905" w="2657475">
                  <a:moveTo>
                    <a:pt x="2580978" y="763371"/>
                  </a:moveTo>
                  <a:lnTo>
                    <a:pt x="76151" y="763371"/>
                  </a:lnTo>
                  <a:lnTo>
                    <a:pt x="46583" y="757363"/>
                  </a:lnTo>
                  <a:lnTo>
                    <a:pt x="22369" y="741002"/>
                  </a:lnTo>
                  <a:lnTo>
                    <a:pt x="6008" y="716788"/>
                  </a:lnTo>
                  <a:lnTo>
                    <a:pt x="0" y="687220"/>
                  </a:lnTo>
                  <a:lnTo>
                    <a:pt x="0" y="76151"/>
                  </a:lnTo>
                  <a:lnTo>
                    <a:pt x="6008" y="46583"/>
                  </a:lnTo>
                  <a:lnTo>
                    <a:pt x="22369" y="22369"/>
                  </a:lnTo>
                  <a:lnTo>
                    <a:pt x="46583" y="6008"/>
                  </a:lnTo>
                  <a:lnTo>
                    <a:pt x="76151" y="0"/>
                  </a:lnTo>
                  <a:lnTo>
                    <a:pt x="2580978" y="0"/>
                  </a:lnTo>
                  <a:lnTo>
                    <a:pt x="2610546" y="6008"/>
                  </a:lnTo>
                  <a:lnTo>
                    <a:pt x="2634760" y="22369"/>
                  </a:lnTo>
                  <a:lnTo>
                    <a:pt x="2651121" y="46583"/>
                  </a:lnTo>
                  <a:lnTo>
                    <a:pt x="2657129" y="76151"/>
                  </a:lnTo>
                  <a:lnTo>
                    <a:pt x="2657129" y="687220"/>
                  </a:lnTo>
                  <a:lnTo>
                    <a:pt x="2651121" y="716788"/>
                  </a:lnTo>
                  <a:lnTo>
                    <a:pt x="2634760" y="741002"/>
                  </a:lnTo>
                  <a:lnTo>
                    <a:pt x="2610546" y="757363"/>
                  </a:lnTo>
                  <a:lnTo>
                    <a:pt x="2580978" y="763371"/>
                  </a:lnTo>
                  <a:close/>
                </a:path>
              </a:pathLst>
            </a:custGeom>
            <a:noFill/>
            <a:ln cap="flat" cmpd="sng" w="12675">
              <a:solidFill>
                <a:srgbClr val="3C75B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4" name="Google Shape;124;p1"/>
            <p:cNvSpPr/>
            <p:nvPr/>
          </p:nvSpPr>
          <p:spPr>
            <a:xfrm>
              <a:off x="6180002" y="17968412"/>
              <a:ext cx="1572260" cy="365760"/>
            </a:xfrm>
            <a:custGeom>
              <a:rect b="b" l="l" r="r" t="t"/>
              <a:pathLst>
                <a:path extrusionOk="0" h="365759" w="1572259">
                  <a:moveTo>
                    <a:pt x="1496042" y="0"/>
                  </a:moveTo>
                  <a:lnTo>
                    <a:pt x="76151" y="0"/>
                  </a:lnTo>
                  <a:lnTo>
                    <a:pt x="46578" y="6008"/>
                  </a:lnTo>
                  <a:lnTo>
                    <a:pt x="22364" y="22369"/>
                  </a:lnTo>
                  <a:lnTo>
                    <a:pt x="6007" y="46583"/>
                  </a:lnTo>
                  <a:lnTo>
                    <a:pt x="0" y="76151"/>
                  </a:lnTo>
                  <a:lnTo>
                    <a:pt x="0" y="289275"/>
                  </a:lnTo>
                  <a:lnTo>
                    <a:pt x="6007" y="318844"/>
                  </a:lnTo>
                  <a:lnTo>
                    <a:pt x="22364" y="343057"/>
                  </a:lnTo>
                  <a:lnTo>
                    <a:pt x="46578" y="359418"/>
                  </a:lnTo>
                  <a:lnTo>
                    <a:pt x="76151" y="365427"/>
                  </a:lnTo>
                  <a:lnTo>
                    <a:pt x="1496042" y="365427"/>
                  </a:lnTo>
                  <a:lnTo>
                    <a:pt x="1525610" y="359418"/>
                  </a:lnTo>
                  <a:lnTo>
                    <a:pt x="1549824" y="343057"/>
                  </a:lnTo>
                  <a:lnTo>
                    <a:pt x="1566185" y="318844"/>
                  </a:lnTo>
                  <a:lnTo>
                    <a:pt x="1572193" y="289275"/>
                  </a:lnTo>
                  <a:lnTo>
                    <a:pt x="1572193" y="76151"/>
                  </a:lnTo>
                  <a:lnTo>
                    <a:pt x="1566185" y="46583"/>
                  </a:lnTo>
                  <a:lnTo>
                    <a:pt x="1549824" y="22369"/>
                  </a:lnTo>
                  <a:lnTo>
                    <a:pt x="1525610" y="6008"/>
                  </a:lnTo>
                  <a:lnTo>
                    <a:pt x="1496042" y="0"/>
                  </a:lnTo>
                  <a:close/>
                </a:path>
              </a:pathLst>
            </a:custGeom>
            <a:solidFill>
              <a:srgbClr val="21496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5" name="Google Shape;125;p1"/>
            <p:cNvSpPr/>
            <p:nvPr/>
          </p:nvSpPr>
          <p:spPr>
            <a:xfrm>
              <a:off x="5227373" y="16152616"/>
              <a:ext cx="2393315" cy="0"/>
            </a:xfrm>
            <a:custGeom>
              <a:rect b="b" l="l" r="r" t="t"/>
              <a:pathLst>
                <a:path extrusionOk="0" h="120000" w="2393315">
                  <a:moveTo>
                    <a:pt x="0" y="0"/>
                  </a:moveTo>
                  <a:lnTo>
                    <a:pt x="2392857" y="0"/>
                  </a:lnTo>
                </a:path>
              </a:pathLst>
            </a:custGeom>
            <a:noFill/>
            <a:ln cap="flat" cmpd="sng" w="12675">
              <a:solidFill>
                <a:srgbClr val="3C75B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6" name="Google Shape;126;p1"/>
            <p:cNvSpPr/>
            <p:nvPr/>
          </p:nvSpPr>
          <p:spPr>
            <a:xfrm>
              <a:off x="5250525" y="15865745"/>
              <a:ext cx="373380" cy="0"/>
            </a:xfrm>
            <a:custGeom>
              <a:rect b="b" l="l" r="r" t="t"/>
              <a:pathLst>
                <a:path extrusionOk="0" h="120000" w="373379">
                  <a:moveTo>
                    <a:pt x="0" y="0"/>
                  </a:moveTo>
                  <a:lnTo>
                    <a:pt x="372814" y="0"/>
                  </a:lnTo>
                </a:path>
              </a:pathLst>
            </a:custGeom>
            <a:noFill/>
            <a:ln cap="flat" cmpd="sng" w="50750">
              <a:solidFill>
                <a:srgbClr val="3C75B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7" name="Google Shape;127;p1"/>
            <p:cNvSpPr/>
            <p:nvPr/>
          </p:nvSpPr>
          <p:spPr>
            <a:xfrm>
              <a:off x="5250525" y="16008307"/>
              <a:ext cx="807085" cy="0"/>
            </a:xfrm>
            <a:custGeom>
              <a:rect b="b" l="l" r="r" t="t"/>
              <a:pathLst>
                <a:path extrusionOk="0" h="120000" w="807085">
                  <a:moveTo>
                    <a:pt x="0" y="0"/>
                  </a:moveTo>
                  <a:lnTo>
                    <a:pt x="806638"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8" name="Google Shape;128;p1"/>
            <p:cNvSpPr/>
            <p:nvPr/>
          </p:nvSpPr>
          <p:spPr>
            <a:xfrm>
              <a:off x="5250525" y="16297273"/>
              <a:ext cx="373380" cy="0"/>
            </a:xfrm>
            <a:custGeom>
              <a:rect b="b" l="l" r="r" t="t"/>
              <a:pathLst>
                <a:path extrusionOk="0" h="120000" w="373379">
                  <a:moveTo>
                    <a:pt x="0" y="0"/>
                  </a:moveTo>
                  <a:lnTo>
                    <a:pt x="372814" y="0"/>
                  </a:lnTo>
                </a:path>
              </a:pathLst>
            </a:custGeom>
            <a:noFill/>
            <a:ln cap="flat" cmpd="sng" w="50750">
              <a:solidFill>
                <a:srgbClr val="3C75B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9" name="Google Shape;129;p1"/>
            <p:cNvSpPr/>
            <p:nvPr/>
          </p:nvSpPr>
          <p:spPr>
            <a:xfrm>
              <a:off x="5447846" y="17084176"/>
              <a:ext cx="373380" cy="0"/>
            </a:xfrm>
            <a:custGeom>
              <a:rect b="b" l="l" r="r" t="t"/>
              <a:pathLst>
                <a:path extrusionOk="0" h="120000" w="373379">
                  <a:moveTo>
                    <a:pt x="0" y="0"/>
                  </a:moveTo>
                  <a:lnTo>
                    <a:pt x="372814" y="0"/>
                  </a:lnTo>
                </a:path>
              </a:pathLst>
            </a:custGeom>
            <a:noFill/>
            <a:ln cap="flat" cmpd="sng" w="50750">
              <a:solidFill>
                <a:srgbClr val="3C75B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0" name="Google Shape;130;p1"/>
            <p:cNvSpPr/>
            <p:nvPr/>
          </p:nvSpPr>
          <p:spPr>
            <a:xfrm>
              <a:off x="5447846" y="17452243"/>
              <a:ext cx="373380" cy="0"/>
            </a:xfrm>
            <a:custGeom>
              <a:rect b="b" l="l" r="r" t="t"/>
              <a:pathLst>
                <a:path extrusionOk="0" h="120000" w="373379">
                  <a:moveTo>
                    <a:pt x="0" y="0"/>
                  </a:moveTo>
                  <a:lnTo>
                    <a:pt x="372814" y="0"/>
                  </a:lnTo>
                </a:path>
              </a:pathLst>
            </a:custGeom>
            <a:noFill/>
            <a:ln cap="flat" cmpd="sng" w="50750">
              <a:solidFill>
                <a:srgbClr val="3C75B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1" name="Google Shape;131;p1"/>
            <p:cNvSpPr/>
            <p:nvPr/>
          </p:nvSpPr>
          <p:spPr>
            <a:xfrm>
              <a:off x="5250525" y="16439834"/>
              <a:ext cx="2018664" cy="0"/>
            </a:xfrm>
            <a:custGeom>
              <a:rect b="b" l="l" r="r" t="t"/>
              <a:pathLst>
                <a:path extrusionOk="0" h="120000" w="2018665">
                  <a:moveTo>
                    <a:pt x="0" y="0"/>
                  </a:moveTo>
                  <a:lnTo>
                    <a:pt x="2018291"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2" name="Google Shape;132;p1"/>
            <p:cNvSpPr/>
            <p:nvPr/>
          </p:nvSpPr>
          <p:spPr>
            <a:xfrm>
              <a:off x="5250525" y="16777671"/>
              <a:ext cx="460375" cy="0"/>
            </a:xfrm>
            <a:custGeom>
              <a:rect b="b" l="l" r="r" t="t"/>
              <a:pathLst>
                <a:path extrusionOk="0" h="120000" w="460375">
                  <a:moveTo>
                    <a:pt x="0" y="0"/>
                  </a:moveTo>
                  <a:lnTo>
                    <a:pt x="460363"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3" name="Google Shape;133;p1"/>
            <p:cNvSpPr/>
            <p:nvPr/>
          </p:nvSpPr>
          <p:spPr>
            <a:xfrm>
              <a:off x="5199757" y="18157391"/>
              <a:ext cx="460375" cy="0"/>
            </a:xfrm>
            <a:custGeom>
              <a:rect b="b" l="l" r="r" t="t"/>
              <a:pathLst>
                <a:path extrusionOk="0" h="120000" w="460375">
                  <a:moveTo>
                    <a:pt x="0" y="0"/>
                  </a:moveTo>
                  <a:lnTo>
                    <a:pt x="460363"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4" name="Google Shape;134;p1"/>
            <p:cNvSpPr/>
            <p:nvPr/>
          </p:nvSpPr>
          <p:spPr>
            <a:xfrm>
              <a:off x="5227373" y="17258083"/>
              <a:ext cx="2393315" cy="0"/>
            </a:xfrm>
            <a:custGeom>
              <a:rect b="b" l="l" r="r" t="t"/>
              <a:pathLst>
                <a:path extrusionOk="0" h="120000" w="2393315">
                  <a:moveTo>
                    <a:pt x="0" y="0"/>
                  </a:moveTo>
                  <a:lnTo>
                    <a:pt x="2392857" y="0"/>
                  </a:lnTo>
                </a:path>
              </a:pathLst>
            </a:custGeom>
            <a:noFill/>
            <a:ln cap="flat" cmpd="sng" w="12675">
              <a:solidFill>
                <a:srgbClr val="3C75B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5" name="Google Shape;135;p1"/>
            <p:cNvSpPr/>
            <p:nvPr/>
          </p:nvSpPr>
          <p:spPr>
            <a:xfrm>
              <a:off x="5227366" y="17024251"/>
              <a:ext cx="115570" cy="115570"/>
            </a:xfrm>
            <a:custGeom>
              <a:rect b="b" l="l" r="r" t="t"/>
              <a:pathLst>
                <a:path extrusionOk="0" h="115569" w="115570">
                  <a:moveTo>
                    <a:pt x="57507" y="0"/>
                  </a:moveTo>
                  <a:lnTo>
                    <a:pt x="35125" y="4517"/>
                  </a:lnTo>
                  <a:lnTo>
                    <a:pt x="16845" y="16839"/>
                  </a:lnTo>
                  <a:lnTo>
                    <a:pt x="4519" y="35114"/>
                  </a:lnTo>
                  <a:lnTo>
                    <a:pt x="0" y="57494"/>
                  </a:lnTo>
                  <a:lnTo>
                    <a:pt x="4519" y="79875"/>
                  </a:lnTo>
                  <a:lnTo>
                    <a:pt x="16845" y="98150"/>
                  </a:lnTo>
                  <a:lnTo>
                    <a:pt x="35125" y="110471"/>
                  </a:lnTo>
                  <a:lnTo>
                    <a:pt x="57507" y="114989"/>
                  </a:lnTo>
                  <a:lnTo>
                    <a:pt x="79887" y="110471"/>
                  </a:lnTo>
                  <a:lnTo>
                    <a:pt x="98162" y="98150"/>
                  </a:lnTo>
                  <a:lnTo>
                    <a:pt x="110484" y="79875"/>
                  </a:lnTo>
                  <a:lnTo>
                    <a:pt x="115002" y="57494"/>
                  </a:lnTo>
                  <a:lnTo>
                    <a:pt x="110484" y="35114"/>
                  </a:lnTo>
                  <a:lnTo>
                    <a:pt x="98162" y="16839"/>
                  </a:lnTo>
                  <a:lnTo>
                    <a:pt x="79887" y="4517"/>
                  </a:lnTo>
                  <a:lnTo>
                    <a:pt x="57507" y="0"/>
                  </a:lnTo>
                  <a:close/>
                </a:path>
              </a:pathLst>
            </a:custGeom>
            <a:solidFill>
              <a:srgbClr val="558BC9">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6" name="Google Shape;136;p1"/>
            <p:cNvPicPr preferRelativeResize="0"/>
            <p:nvPr/>
          </p:nvPicPr>
          <p:blipFill rotWithShape="1">
            <a:blip r:embed="rId13">
              <a:alphaModFix/>
            </a:blip>
            <a:srcRect b="0" l="0" r="0" t="0"/>
            <a:stretch/>
          </p:blipFill>
          <p:spPr>
            <a:xfrm>
              <a:off x="5221020" y="17378845"/>
              <a:ext cx="127694" cy="127681"/>
            </a:xfrm>
            <a:prstGeom prst="rect">
              <a:avLst/>
            </a:prstGeom>
            <a:noFill/>
            <a:ln>
              <a:noFill/>
            </a:ln>
          </p:spPr>
        </p:pic>
        <p:sp>
          <p:nvSpPr>
            <p:cNvPr id="137" name="Google Shape;137;p1"/>
            <p:cNvSpPr/>
            <p:nvPr/>
          </p:nvSpPr>
          <p:spPr>
            <a:xfrm>
              <a:off x="5270046" y="17066921"/>
              <a:ext cx="29845" cy="29845"/>
            </a:xfrm>
            <a:custGeom>
              <a:rect b="b" l="l" r="r" t="t"/>
              <a:pathLst>
                <a:path extrusionOk="0" h="29844" w="29845">
                  <a:moveTo>
                    <a:pt x="23023" y="0"/>
                  </a:moveTo>
                  <a:lnTo>
                    <a:pt x="6637" y="0"/>
                  </a:lnTo>
                  <a:lnTo>
                    <a:pt x="0" y="6625"/>
                  </a:lnTo>
                  <a:lnTo>
                    <a:pt x="0" y="23023"/>
                  </a:lnTo>
                  <a:lnTo>
                    <a:pt x="6637" y="29661"/>
                  </a:lnTo>
                  <a:lnTo>
                    <a:pt x="23023" y="29661"/>
                  </a:lnTo>
                  <a:lnTo>
                    <a:pt x="29661" y="23023"/>
                  </a:lnTo>
                  <a:lnTo>
                    <a:pt x="29661" y="14824"/>
                  </a:lnTo>
                  <a:lnTo>
                    <a:pt x="29661" y="6625"/>
                  </a:lnTo>
                  <a:lnTo>
                    <a:pt x="23023" y="0"/>
                  </a:lnTo>
                  <a:close/>
                </a:path>
              </a:pathLst>
            </a:custGeom>
            <a:solidFill>
              <a:srgbClr val="235F9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8" name="Google Shape;138;p1"/>
            <p:cNvPicPr preferRelativeResize="0"/>
            <p:nvPr/>
          </p:nvPicPr>
          <p:blipFill rotWithShape="1">
            <a:blip r:embed="rId14">
              <a:alphaModFix/>
            </a:blip>
            <a:srcRect b="0" l="0" r="0" t="0"/>
            <a:stretch/>
          </p:blipFill>
          <p:spPr>
            <a:xfrm>
              <a:off x="6821569" y="17008453"/>
              <a:ext cx="224610" cy="141363"/>
            </a:xfrm>
            <a:prstGeom prst="rect">
              <a:avLst/>
            </a:prstGeom>
            <a:noFill/>
            <a:ln>
              <a:noFill/>
            </a:ln>
          </p:spPr>
        </p:pic>
        <p:pic>
          <p:nvPicPr>
            <p:cNvPr id="139" name="Google Shape;139;p1"/>
            <p:cNvPicPr preferRelativeResize="0"/>
            <p:nvPr/>
          </p:nvPicPr>
          <p:blipFill rotWithShape="1">
            <a:blip r:embed="rId15">
              <a:alphaModFix/>
            </a:blip>
            <a:srcRect b="0" l="0" r="0" t="0"/>
            <a:stretch/>
          </p:blipFill>
          <p:spPr>
            <a:xfrm>
              <a:off x="7068059" y="17008453"/>
              <a:ext cx="224622" cy="141363"/>
            </a:xfrm>
            <a:prstGeom prst="rect">
              <a:avLst/>
            </a:prstGeom>
            <a:noFill/>
            <a:ln>
              <a:noFill/>
            </a:ln>
          </p:spPr>
        </p:pic>
        <p:pic>
          <p:nvPicPr>
            <p:cNvPr id="140" name="Google Shape;140;p1"/>
            <p:cNvPicPr preferRelativeResize="0"/>
            <p:nvPr/>
          </p:nvPicPr>
          <p:blipFill rotWithShape="1">
            <a:blip r:embed="rId15">
              <a:alphaModFix/>
            </a:blip>
            <a:srcRect b="0" l="0" r="0" t="0"/>
            <a:stretch/>
          </p:blipFill>
          <p:spPr>
            <a:xfrm>
              <a:off x="7314562" y="17008453"/>
              <a:ext cx="224610" cy="141363"/>
            </a:xfrm>
            <a:prstGeom prst="rect">
              <a:avLst/>
            </a:prstGeom>
            <a:noFill/>
            <a:ln>
              <a:noFill/>
            </a:ln>
          </p:spPr>
        </p:pic>
      </p:grpSp>
      <p:sp>
        <p:nvSpPr>
          <p:cNvPr id="141" name="Google Shape;141;p1"/>
          <p:cNvSpPr txBox="1"/>
          <p:nvPr/>
        </p:nvSpPr>
        <p:spPr>
          <a:xfrm>
            <a:off x="6712397" y="18046834"/>
            <a:ext cx="519430" cy="194945"/>
          </a:xfrm>
          <a:prstGeom prst="rect">
            <a:avLst/>
          </a:prstGeom>
          <a:noFill/>
          <a:ln>
            <a:noFill/>
          </a:ln>
        </p:spPr>
        <p:txBody>
          <a:bodyPr anchorCtr="0" anchor="t" bIns="0" lIns="0" spcFirstLastPara="1" rIns="0" wrap="square" tIns="13950">
            <a:spAutoFit/>
          </a:bodyPr>
          <a:lstStyle/>
          <a:p>
            <a:pPr indent="0" lvl="0" marL="0" rtl="0" algn="l">
              <a:lnSpc>
                <a:spcPct val="100000"/>
              </a:lnSpc>
              <a:spcBef>
                <a:spcPts val="0"/>
              </a:spcBef>
              <a:spcAft>
                <a:spcPts val="0"/>
              </a:spcAft>
              <a:buNone/>
            </a:pPr>
            <a:r>
              <a:rPr b="1" lang="en-US" sz="1100">
                <a:solidFill>
                  <a:srgbClr val="FFFFFF"/>
                </a:solidFill>
                <a:latin typeface="Trebuchet MS"/>
                <a:ea typeface="Trebuchet MS"/>
                <a:cs typeface="Trebuchet MS"/>
                <a:sym typeface="Trebuchet MS"/>
              </a:rPr>
              <a:t>Pay now</a:t>
            </a:r>
            <a:endParaRPr sz="1100">
              <a:latin typeface="Trebuchet MS"/>
              <a:ea typeface="Trebuchet MS"/>
              <a:cs typeface="Trebuchet MS"/>
              <a:sym typeface="Trebuchet MS"/>
            </a:endParaRPr>
          </a:p>
        </p:txBody>
      </p:sp>
      <p:grpSp>
        <p:nvGrpSpPr>
          <p:cNvPr id="142" name="Google Shape;142;p1"/>
          <p:cNvGrpSpPr/>
          <p:nvPr/>
        </p:nvGrpSpPr>
        <p:grpSpPr>
          <a:xfrm>
            <a:off x="4117880" y="14832330"/>
            <a:ext cx="6338588" cy="3988168"/>
            <a:chOff x="4117880" y="14832330"/>
            <a:chExt cx="6338588" cy="3988168"/>
          </a:xfrm>
        </p:grpSpPr>
        <p:sp>
          <p:nvSpPr>
            <p:cNvPr id="143" name="Google Shape;143;p1"/>
            <p:cNvSpPr/>
            <p:nvPr/>
          </p:nvSpPr>
          <p:spPr>
            <a:xfrm>
              <a:off x="5077544" y="18122358"/>
              <a:ext cx="35560" cy="70485"/>
            </a:xfrm>
            <a:custGeom>
              <a:rect b="b" l="l" r="r" t="t"/>
              <a:pathLst>
                <a:path extrusionOk="0" h="70484" w="35560">
                  <a:moveTo>
                    <a:pt x="35029" y="70059"/>
                  </a:moveTo>
                  <a:lnTo>
                    <a:pt x="0" y="35029"/>
                  </a:lnTo>
                  <a:lnTo>
                    <a:pt x="35029" y="0"/>
                  </a:lnTo>
                </a:path>
              </a:pathLst>
            </a:custGeom>
            <a:noFill/>
            <a:ln cap="flat" cmpd="sng" w="12675">
              <a:solidFill>
                <a:srgbClr val="A5A7A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4" name="Google Shape;144;p1"/>
            <p:cNvSpPr/>
            <p:nvPr/>
          </p:nvSpPr>
          <p:spPr>
            <a:xfrm>
              <a:off x="8386267" y="15095588"/>
              <a:ext cx="2070100" cy="3724910"/>
            </a:xfrm>
            <a:custGeom>
              <a:rect b="b" l="l" r="r" t="t"/>
              <a:pathLst>
                <a:path extrusionOk="0" h="3724909" w="2070100">
                  <a:moveTo>
                    <a:pt x="2063320" y="3162"/>
                  </a:moveTo>
                  <a:lnTo>
                    <a:pt x="-5294" y="3162"/>
                  </a:lnTo>
                  <a:lnTo>
                    <a:pt x="-5294" y="3725237"/>
                  </a:lnTo>
                  <a:lnTo>
                    <a:pt x="2063320" y="3725237"/>
                  </a:lnTo>
                  <a:lnTo>
                    <a:pt x="2063320" y="3162"/>
                  </a:lnTo>
                  <a:close/>
                </a:path>
              </a:pathLst>
            </a:custGeom>
            <a:solidFill>
              <a:srgbClr val="558BC9">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5" name="Google Shape;145;p1"/>
            <p:cNvSpPr/>
            <p:nvPr/>
          </p:nvSpPr>
          <p:spPr>
            <a:xfrm>
              <a:off x="8582681" y="16021953"/>
              <a:ext cx="1665605" cy="365760"/>
            </a:xfrm>
            <a:custGeom>
              <a:rect b="b" l="l" r="r" t="t"/>
              <a:pathLst>
                <a:path extrusionOk="0" h="365759" w="1665604">
                  <a:moveTo>
                    <a:pt x="1589036" y="365427"/>
                  </a:moveTo>
                  <a:lnTo>
                    <a:pt x="76151" y="365427"/>
                  </a:lnTo>
                  <a:lnTo>
                    <a:pt x="46583" y="359418"/>
                  </a:lnTo>
                  <a:lnTo>
                    <a:pt x="22369" y="343057"/>
                  </a:lnTo>
                  <a:lnTo>
                    <a:pt x="6008" y="318844"/>
                  </a:lnTo>
                  <a:lnTo>
                    <a:pt x="0" y="289275"/>
                  </a:lnTo>
                  <a:lnTo>
                    <a:pt x="0" y="76151"/>
                  </a:lnTo>
                  <a:lnTo>
                    <a:pt x="6008" y="46583"/>
                  </a:lnTo>
                  <a:lnTo>
                    <a:pt x="22369" y="22369"/>
                  </a:lnTo>
                  <a:lnTo>
                    <a:pt x="46583" y="6008"/>
                  </a:lnTo>
                  <a:lnTo>
                    <a:pt x="76151" y="0"/>
                  </a:lnTo>
                  <a:lnTo>
                    <a:pt x="1589036" y="0"/>
                  </a:lnTo>
                  <a:lnTo>
                    <a:pt x="1618604" y="6008"/>
                  </a:lnTo>
                  <a:lnTo>
                    <a:pt x="1642818" y="22369"/>
                  </a:lnTo>
                  <a:lnTo>
                    <a:pt x="1659179" y="46583"/>
                  </a:lnTo>
                  <a:lnTo>
                    <a:pt x="1665188" y="76151"/>
                  </a:lnTo>
                  <a:lnTo>
                    <a:pt x="1665188" y="289275"/>
                  </a:lnTo>
                  <a:lnTo>
                    <a:pt x="1659179" y="318844"/>
                  </a:lnTo>
                  <a:lnTo>
                    <a:pt x="1642818" y="343057"/>
                  </a:lnTo>
                  <a:lnTo>
                    <a:pt x="1618604" y="359418"/>
                  </a:lnTo>
                  <a:lnTo>
                    <a:pt x="1589036" y="365427"/>
                  </a:lnTo>
                  <a:close/>
                </a:path>
              </a:pathLst>
            </a:custGeom>
            <a:noFill/>
            <a:ln cap="flat" cmpd="sng" w="12675">
              <a:solidFill>
                <a:srgbClr val="3C75B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6" name="Google Shape;146;p1"/>
            <p:cNvSpPr/>
            <p:nvPr/>
          </p:nvSpPr>
          <p:spPr>
            <a:xfrm>
              <a:off x="8582679" y="15889530"/>
              <a:ext cx="1665605" cy="0"/>
            </a:xfrm>
            <a:custGeom>
              <a:rect b="b" l="l" r="r" t="t"/>
              <a:pathLst>
                <a:path extrusionOk="0" h="120000" w="1665604">
                  <a:moveTo>
                    <a:pt x="0" y="0"/>
                  </a:moveTo>
                  <a:lnTo>
                    <a:pt x="1665188" y="0"/>
                  </a:lnTo>
                </a:path>
              </a:pathLst>
            </a:custGeom>
            <a:noFill/>
            <a:ln cap="flat" cmpd="sng" w="12675">
              <a:solidFill>
                <a:srgbClr val="3C75B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7" name="Google Shape;147;p1"/>
            <p:cNvSpPr/>
            <p:nvPr/>
          </p:nvSpPr>
          <p:spPr>
            <a:xfrm>
              <a:off x="8582679" y="16887932"/>
              <a:ext cx="1665605" cy="0"/>
            </a:xfrm>
            <a:custGeom>
              <a:rect b="b" l="l" r="r" t="t"/>
              <a:pathLst>
                <a:path extrusionOk="0" h="120000" w="1665604">
                  <a:moveTo>
                    <a:pt x="0" y="0"/>
                  </a:moveTo>
                  <a:lnTo>
                    <a:pt x="1665188" y="0"/>
                  </a:lnTo>
                </a:path>
              </a:pathLst>
            </a:custGeom>
            <a:noFill/>
            <a:ln cap="flat" cmpd="sng" w="12675">
              <a:solidFill>
                <a:srgbClr val="3C75B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8" name="Google Shape;148;p1"/>
            <p:cNvSpPr/>
            <p:nvPr/>
          </p:nvSpPr>
          <p:spPr>
            <a:xfrm>
              <a:off x="8582673" y="15395039"/>
              <a:ext cx="382270" cy="365760"/>
            </a:xfrm>
            <a:custGeom>
              <a:rect b="b" l="l" r="r" t="t"/>
              <a:pathLst>
                <a:path extrusionOk="0" h="365759" w="382270">
                  <a:moveTo>
                    <a:pt x="343965" y="365414"/>
                  </a:moveTo>
                  <a:lnTo>
                    <a:pt x="38075" y="365414"/>
                  </a:lnTo>
                  <a:lnTo>
                    <a:pt x="23297" y="362410"/>
                  </a:lnTo>
                  <a:lnTo>
                    <a:pt x="11189" y="354230"/>
                  </a:lnTo>
                  <a:lnTo>
                    <a:pt x="3006" y="342123"/>
                  </a:lnTo>
                  <a:lnTo>
                    <a:pt x="0" y="327338"/>
                  </a:lnTo>
                  <a:lnTo>
                    <a:pt x="0" y="38075"/>
                  </a:lnTo>
                  <a:lnTo>
                    <a:pt x="3006" y="23291"/>
                  </a:lnTo>
                  <a:lnTo>
                    <a:pt x="11189" y="11184"/>
                  </a:lnTo>
                  <a:lnTo>
                    <a:pt x="23297" y="3004"/>
                  </a:lnTo>
                  <a:lnTo>
                    <a:pt x="38075" y="0"/>
                  </a:lnTo>
                  <a:lnTo>
                    <a:pt x="343965" y="0"/>
                  </a:lnTo>
                  <a:lnTo>
                    <a:pt x="358749" y="3004"/>
                  </a:lnTo>
                  <a:lnTo>
                    <a:pt x="370856" y="11184"/>
                  </a:lnTo>
                  <a:lnTo>
                    <a:pt x="379036" y="23291"/>
                  </a:lnTo>
                  <a:lnTo>
                    <a:pt x="382041" y="38075"/>
                  </a:lnTo>
                  <a:lnTo>
                    <a:pt x="382041" y="327338"/>
                  </a:lnTo>
                  <a:lnTo>
                    <a:pt x="379036" y="342123"/>
                  </a:lnTo>
                  <a:lnTo>
                    <a:pt x="370856" y="354230"/>
                  </a:lnTo>
                  <a:lnTo>
                    <a:pt x="358749" y="362410"/>
                  </a:lnTo>
                  <a:lnTo>
                    <a:pt x="343965" y="365414"/>
                  </a:lnTo>
                  <a:close/>
                </a:path>
              </a:pathLst>
            </a:custGeom>
            <a:noFill/>
            <a:ln cap="flat" cmpd="sng" w="12675">
              <a:solidFill>
                <a:srgbClr val="3C75B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9" name="Google Shape;149;p1"/>
            <p:cNvSpPr/>
            <p:nvPr/>
          </p:nvSpPr>
          <p:spPr>
            <a:xfrm>
              <a:off x="9067850" y="15487527"/>
              <a:ext cx="561340" cy="0"/>
            </a:xfrm>
            <a:custGeom>
              <a:rect b="b" l="l" r="r" t="t"/>
              <a:pathLst>
                <a:path extrusionOk="0" h="120000" w="561340">
                  <a:moveTo>
                    <a:pt x="0" y="0"/>
                  </a:moveTo>
                  <a:lnTo>
                    <a:pt x="561099" y="0"/>
                  </a:lnTo>
                </a:path>
              </a:pathLst>
            </a:custGeom>
            <a:noFill/>
            <a:ln cap="flat" cmpd="sng" w="507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0" name="Google Shape;150;p1"/>
            <p:cNvSpPr/>
            <p:nvPr/>
          </p:nvSpPr>
          <p:spPr>
            <a:xfrm>
              <a:off x="8615672" y="16554855"/>
              <a:ext cx="561340" cy="0"/>
            </a:xfrm>
            <a:custGeom>
              <a:rect b="b" l="l" r="r" t="t"/>
              <a:pathLst>
                <a:path extrusionOk="0" h="120000" w="561340">
                  <a:moveTo>
                    <a:pt x="0" y="0"/>
                  </a:moveTo>
                  <a:lnTo>
                    <a:pt x="561087"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1" name="Google Shape;151;p1"/>
            <p:cNvSpPr/>
            <p:nvPr/>
          </p:nvSpPr>
          <p:spPr>
            <a:xfrm>
              <a:off x="8615672" y="16732543"/>
              <a:ext cx="561340" cy="0"/>
            </a:xfrm>
            <a:custGeom>
              <a:rect b="b" l="l" r="r" t="t"/>
              <a:pathLst>
                <a:path extrusionOk="0" h="120000" w="561340">
                  <a:moveTo>
                    <a:pt x="0" y="0"/>
                  </a:moveTo>
                  <a:lnTo>
                    <a:pt x="561087"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2" name="Google Shape;152;p1"/>
            <p:cNvSpPr/>
            <p:nvPr/>
          </p:nvSpPr>
          <p:spPr>
            <a:xfrm>
              <a:off x="10078337" y="16554855"/>
              <a:ext cx="139700" cy="0"/>
            </a:xfrm>
            <a:custGeom>
              <a:rect b="b" l="l" r="r" t="t"/>
              <a:pathLst>
                <a:path extrusionOk="0" h="120000" w="139700">
                  <a:moveTo>
                    <a:pt x="0" y="0"/>
                  </a:moveTo>
                  <a:lnTo>
                    <a:pt x="139167"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3" name="Google Shape;153;p1"/>
            <p:cNvSpPr/>
            <p:nvPr/>
          </p:nvSpPr>
          <p:spPr>
            <a:xfrm>
              <a:off x="10078337" y="16732543"/>
              <a:ext cx="139700" cy="0"/>
            </a:xfrm>
            <a:custGeom>
              <a:rect b="b" l="l" r="r" t="t"/>
              <a:pathLst>
                <a:path extrusionOk="0" h="120000" w="139700">
                  <a:moveTo>
                    <a:pt x="0" y="0"/>
                  </a:moveTo>
                  <a:lnTo>
                    <a:pt x="139167"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4" name="Google Shape;154;p1"/>
            <p:cNvSpPr/>
            <p:nvPr/>
          </p:nvSpPr>
          <p:spPr>
            <a:xfrm>
              <a:off x="8615672" y="17075227"/>
              <a:ext cx="561340" cy="0"/>
            </a:xfrm>
            <a:custGeom>
              <a:rect b="b" l="l" r="r" t="t"/>
              <a:pathLst>
                <a:path extrusionOk="0" h="120000" w="561340">
                  <a:moveTo>
                    <a:pt x="0" y="0"/>
                  </a:moveTo>
                  <a:lnTo>
                    <a:pt x="561087" y="0"/>
                  </a:lnTo>
                </a:path>
              </a:pathLst>
            </a:custGeom>
            <a:noFill/>
            <a:ln cap="flat" cmpd="sng" w="50750">
              <a:solidFill>
                <a:srgbClr val="245F9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5" name="Google Shape;155;p1"/>
            <p:cNvSpPr/>
            <p:nvPr/>
          </p:nvSpPr>
          <p:spPr>
            <a:xfrm>
              <a:off x="8725167" y="16204673"/>
              <a:ext cx="561340" cy="0"/>
            </a:xfrm>
            <a:custGeom>
              <a:rect b="b" l="l" r="r" t="t"/>
              <a:pathLst>
                <a:path extrusionOk="0" h="120000" w="561340">
                  <a:moveTo>
                    <a:pt x="0" y="0"/>
                  </a:moveTo>
                  <a:lnTo>
                    <a:pt x="561099" y="0"/>
                  </a:lnTo>
                </a:path>
              </a:pathLst>
            </a:custGeom>
            <a:noFill/>
            <a:ln cap="flat" cmpd="sng" w="507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6" name="Google Shape;156;p1"/>
            <p:cNvSpPr/>
            <p:nvPr/>
          </p:nvSpPr>
          <p:spPr>
            <a:xfrm>
              <a:off x="10078337" y="15487527"/>
              <a:ext cx="139065" cy="0"/>
            </a:xfrm>
            <a:custGeom>
              <a:rect b="b" l="l" r="r" t="t"/>
              <a:pathLst>
                <a:path extrusionOk="0" h="120000" w="139065">
                  <a:moveTo>
                    <a:pt x="0" y="0"/>
                  </a:moveTo>
                  <a:lnTo>
                    <a:pt x="139040" y="0"/>
                  </a:lnTo>
                </a:path>
              </a:pathLst>
            </a:custGeom>
            <a:noFill/>
            <a:ln cap="flat" cmpd="sng" w="507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7" name="Google Shape;157;p1"/>
            <p:cNvSpPr/>
            <p:nvPr/>
          </p:nvSpPr>
          <p:spPr>
            <a:xfrm>
              <a:off x="9067850" y="15601755"/>
              <a:ext cx="85090" cy="0"/>
            </a:xfrm>
            <a:custGeom>
              <a:rect b="b" l="l" r="r" t="t"/>
              <a:pathLst>
                <a:path extrusionOk="0" h="120000" w="85090">
                  <a:moveTo>
                    <a:pt x="0" y="0"/>
                  </a:moveTo>
                  <a:lnTo>
                    <a:pt x="84630" y="0"/>
                  </a:lnTo>
                </a:path>
              </a:pathLst>
            </a:custGeom>
            <a:noFill/>
            <a:ln cap="flat" cmpd="sng" w="507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8" name="Google Shape;158;p1"/>
            <p:cNvSpPr/>
            <p:nvPr/>
          </p:nvSpPr>
          <p:spPr>
            <a:xfrm>
              <a:off x="4510963" y="14832330"/>
              <a:ext cx="5945505" cy="263525"/>
            </a:xfrm>
            <a:custGeom>
              <a:rect b="b" l="l" r="r" t="t"/>
              <a:pathLst>
                <a:path extrusionOk="0" h="263525" w="5945505">
                  <a:moveTo>
                    <a:pt x="5938624" y="3328"/>
                  </a:moveTo>
                  <a:lnTo>
                    <a:pt x="-2847" y="3328"/>
                  </a:lnTo>
                  <a:lnTo>
                    <a:pt x="-2847" y="266420"/>
                  </a:lnTo>
                  <a:lnTo>
                    <a:pt x="5938624" y="266420"/>
                  </a:lnTo>
                  <a:lnTo>
                    <a:pt x="5938624" y="3328"/>
                  </a:lnTo>
                  <a:close/>
                </a:path>
              </a:pathLst>
            </a:custGeom>
            <a:solidFill>
              <a:srgbClr val="558BC9">
                <a:alpha val="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59" name="Google Shape;159;p1"/>
            <p:cNvPicPr preferRelativeResize="0"/>
            <p:nvPr/>
          </p:nvPicPr>
          <p:blipFill rotWithShape="1">
            <a:blip r:embed="rId16">
              <a:alphaModFix/>
            </a:blip>
            <a:srcRect b="0" l="0" r="0" t="0"/>
            <a:stretch/>
          </p:blipFill>
          <p:spPr>
            <a:xfrm>
              <a:off x="4662767" y="14923608"/>
              <a:ext cx="87181" cy="87193"/>
            </a:xfrm>
            <a:prstGeom prst="rect">
              <a:avLst/>
            </a:prstGeom>
            <a:noFill/>
            <a:ln>
              <a:noFill/>
            </a:ln>
          </p:spPr>
        </p:pic>
        <p:pic>
          <p:nvPicPr>
            <p:cNvPr id="160" name="Google Shape;160;p1"/>
            <p:cNvPicPr preferRelativeResize="0"/>
            <p:nvPr/>
          </p:nvPicPr>
          <p:blipFill rotWithShape="1">
            <a:blip r:embed="rId17">
              <a:alphaModFix/>
            </a:blip>
            <a:srcRect b="0" l="0" r="0" t="0"/>
            <a:stretch/>
          </p:blipFill>
          <p:spPr>
            <a:xfrm>
              <a:off x="4798996" y="14923608"/>
              <a:ext cx="87181" cy="87193"/>
            </a:xfrm>
            <a:prstGeom prst="rect">
              <a:avLst/>
            </a:prstGeom>
            <a:noFill/>
            <a:ln>
              <a:noFill/>
            </a:ln>
          </p:spPr>
        </p:pic>
        <p:pic>
          <p:nvPicPr>
            <p:cNvPr id="161" name="Google Shape;161;p1"/>
            <p:cNvPicPr preferRelativeResize="0"/>
            <p:nvPr/>
          </p:nvPicPr>
          <p:blipFill rotWithShape="1">
            <a:blip r:embed="rId18">
              <a:alphaModFix/>
            </a:blip>
            <a:srcRect b="0" l="0" r="0" t="0"/>
            <a:stretch/>
          </p:blipFill>
          <p:spPr>
            <a:xfrm>
              <a:off x="4935211" y="14923608"/>
              <a:ext cx="87181" cy="87193"/>
            </a:xfrm>
            <a:prstGeom prst="rect">
              <a:avLst/>
            </a:prstGeom>
            <a:noFill/>
            <a:ln>
              <a:noFill/>
            </a:ln>
          </p:spPr>
        </p:pic>
        <p:sp>
          <p:nvSpPr>
            <p:cNvPr id="162" name="Google Shape;162;p1"/>
            <p:cNvSpPr/>
            <p:nvPr/>
          </p:nvSpPr>
          <p:spPr>
            <a:xfrm>
              <a:off x="4117880" y="15320766"/>
              <a:ext cx="534035" cy="534035"/>
            </a:xfrm>
            <a:custGeom>
              <a:rect b="b" l="l" r="r" t="t"/>
              <a:pathLst>
                <a:path extrusionOk="0" h="534034" w="534035">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4"/>
                  </a:lnTo>
                  <a:lnTo>
                    <a:pt x="16687" y="359822"/>
                  </a:lnTo>
                  <a:lnTo>
                    <a:pt x="36416" y="401377"/>
                  </a:lnTo>
                  <a:lnTo>
                    <a:pt x="62731" y="438607"/>
                  </a:lnTo>
                  <a:lnTo>
                    <a:pt x="94879" y="470757"/>
                  </a:lnTo>
                  <a:lnTo>
                    <a:pt x="132107" y="497074"/>
                  </a:lnTo>
                  <a:lnTo>
                    <a:pt x="173661" y="516805"/>
                  </a:lnTo>
                  <a:lnTo>
                    <a:pt x="218788"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DC7D2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63" name="Google Shape;163;p1"/>
          <p:cNvSpPr txBox="1"/>
          <p:nvPr/>
        </p:nvSpPr>
        <p:spPr>
          <a:xfrm>
            <a:off x="4266722" y="1534505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2</a:t>
            </a:r>
            <a:endParaRPr sz="2800">
              <a:latin typeface="Trebuchet MS"/>
              <a:ea typeface="Trebuchet MS"/>
              <a:cs typeface="Trebuchet MS"/>
              <a:sym typeface="Trebuchet MS"/>
            </a:endParaRPr>
          </a:p>
        </p:txBody>
      </p:sp>
      <p:sp>
        <p:nvSpPr>
          <p:cNvPr id="164" name="Google Shape;164;p1"/>
          <p:cNvSpPr/>
          <p:nvPr/>
        </p:nvSpPr>
        <p:spPr>
          <a:xfrm>
            <a:off x="8300742" y="12681274"/>
            <a:ext cx="318770" cy="318770"/>
          </a:xfrm>
          <a:custGeom>
            <a:rect b="b" l="l" r="r" t="t"/>
            <a:pathLst>
              <a:path extrusionOk="0" h="318770" w="318770">
                <a:moveTo>
                  <a:pt x="159132" y="0"/>
                </a:moveTo>
                <a:lnTo>
                  <a:pt x="108836" y="8112"/>
                </a:lnTo>
                <a:lnTo>
                  <a:pt x="65153" y="30701"/>
                </a:lnTo>
                <a:lnTo>
                  <a:pt x="30705" y="65148"/>
                </a:lnTo>
                <a:lnTo>
                  <a:pt x="8113" y="108831"/>
                </a:lnTo>
                <a:lnTo>
                  <a:pt x="0" y="159132"/>
                </a:lnTo>
                <a:lnTo>
                  <a:pt x="8113" y="209432"/>
                </a:lnTo>
                <a:lnTo>
                  <a:pt x="30705" y="253115"/>
                </a:lnTo>
                <a:lnTo>
                  <a:pt x="65153" y="287562"/>
                </a:lnTo>
                <a:lnTo>
                  <a:pt x="108836" y="310152"/>
                </a:lnTo>
                <a:lnTo>
                  <a:pt x="159132" y="318264"/>
                </a:lnTo>
                <a:lnTo>
                  <a:pt x="209432" y="310152"/>
                </a:lnTo>
                <a:lnTo>
                  <a:pt x="253115" y="287562"/>
                </a:lnTo>
                <a:lnTo>
                  <a:pt x="287562" y="253115"/>
                </a:lnTo>
                <a:lnTo>
                  <a:pt x="310152" y="209432"/>
                </a:lnTo>
                <a:lnTo>
                  <a:pt x="318264" y="159132"/>
                </a:lnTo>
                <a:lnTo>
                  <a:pt x="310152" y="108831"/>
                </a:lnTo>
                <a:lnTo>
                  <a:pt x="287562" y="65148"/>
                </a:lnTo>
                <a:lnTo>
                  <a:pt x="253115" y="30701"/>
                </a:lnTo>
                <a:lnTo>
                  <a:pt x="209432" y="8112"/>
                </a:lnTo>
                <a:lnTo>
                  <a:pt x="159132" y="0"/>
                </a:lnTo>
                <a:close/>
              </a:path>
            </a:pathLst>
          </a:custGeom>
          <a:solidFill>
            <a:srgbClr val="DC7D2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5" name="Google Shape;165;p1"/>
          <p:cNvSpPr/>
          <p:nvPr/>
        </p:nvSpPr>
        <p:spPr>
          <a:xfrm>
            <a:off x="8300742" y="10969653"/>
            <a:ext cx="318770" cy="318770"/>
          </a:xfrm>
          <a:custGeom>
            <a:rect b="b" l="l" r="r" t="t"/>
            <a:pathLst>
              <a:path extrusionOk="0" h="318770" w="318770">
                <a:moveTo>
                  <a:pt x="159132" y="0"/>
                </a:moveTo>
                <a:lnTo>
                  <a:pt x="108836" y="8112"/>
                </a:lnTo>
                <a:lnTo>
                  <a:pt x="65153" y="30701"/>
                </a:lnTo>
                <a:lnTo>
                  <a:pt x="30705" y="65148"/>
                </a:lnTo>
                <a:lnTo>
                  <a:pt x="8113" y="108831"/>
                </a:lnTo>
                <a:lnTo>
                  <a:pt x="0" y="159132"/>
                </a:lnTo>
                <a:lnTo>
                  <a:pt x="8113" y="209432"/>
                </a:lnTo>
                <a:lnTo>
                  <a:pt x="30705" y="253115"/>
                </a:lnTo>
                <a:lnTo>
                  <a:pt x="65153" y="287562"/>
                </a:lnTo>
                <a:lnTo>
                  <a:pt x="108836" y="310152"/>
                </a:lnTo>
                <a:lnTo>
                  <a:pt x="159132" y="318264"/>
                </a:lnTo>
                <a:lnTo>
                  <a:pt x="209432" y="310152"/>
                </a:lnTo>
                <a:lnTo>
                  <a:pt x="253115" y="287562"/>
                </a:lnTo>
                <a:lnTo>
                  <a:pt x="287562" y="253115"/>
                </a:lnTo>
                <a:lnTo>
                  <a:pt x="310152" y="209432"/>
                </a:lnTo>
                <a:lnTo>
                  <a:pt x="318264" y="159132"/>
                </a:lnTo>
                <a:lnTo>
                  <a:pt x="310152" y="108831"/>
                </a:lnTo>
                <a:lnTo>
                  <a:pt x="287562" y="65148"/>
                </a:lnTo>
                <a:lnTo>
                  <a:pt x="253115" y="30701"/>
                </a:lnTo>
                <a:lnTo>
                  <a:pt x="209432" y="8112"/>
                </a:lnTo>
                <a:lnTo>
                  <a:pt x="159132" y="0"/>
                </a:lnTo>
                <a:close/>
              </a:path>
            </a:pathLst>
          </a:custGeom>
          <a:solidFill>
            <a:srgbClr val="DC7D2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6" name="Google Shape;166;p1"/>
          <p:cNvSpPr/>
          <p:nvPr/>
        </p:nvSpPr>
        <p:spPr>
          <a:xfrm>
            <a:off x="8300742" y="9232140"/>
            <a:ext cx="318770" cy="318770"/>
          </a:xfrm>
          <a:custGeom>
            <a:rect b="b" l="l" r="r" t="t"/>
            <a:pathLst>
              <a:path extrusionOk="0" h="318770" w="318770">
                <a:moveTo>
                  <a:pt x="159132" y="0"/>
                </a:moveTo>
                <a:lnTo>
                  <a:pt x="108836" y="8112"/>
                </a:lnTo>
                <a:lnTo>
                  <a:pt x="65153" y="30701"/>
                </a:lnTo>
                <a:lnTo>
                  <a:pt x="30705" y="65148"/>
                </a:lnTo>
                <a:lnTo>
                  <a:pt x="8113" y="108831"/>
                </a:lnTo>
                <a:lnTo>
                  <a:pt x="0" y="159132"/>
                </a:lnTo>
                <a:lnTo>
                  <a:pt x="8113" y="209432"/>
                </a:lnTo>
                <a:lnTo>
                  <a:pt x="30705" y="253115"/>
                </a:lnTo>
                <a:lnTo>
                  <a:pt x="65153" y="287562"/>
                </a:lnTo>
                <a:lnTo>
                  <a:pt x="108836" y="310152"/>
                </a:lnTo>
                <a:lnTo>
                  <a:pt x="159132" y="318264"/>
                </a:lnTo>
                <a:lnTo>
                  <a:pt x="209432" y="310152"/>
                </a:lnTo>
                <a:lnTo>
                  <a:pt x="253115" y="287562"/>
                </a:lnTo>
                <a:lnTo>
                  <a:pt x="287562" y="253115"/>
                </a:lnTo>
                <a:lnTo>
                  <a:pt x="310152" y="209432"/>
                </a:lnTo>
                <a:lnTo>
                  <a:pt x="318264" y="159132"/>
                </a:lnTo>
                <a:lnTo>
                  <a:pt x="310152" y="108831"/>
                </a:lnTo>
                <a:lnTo>
                  <a:pt x="287562" y="65148"/>
                </a:lnTo>
                <a:lnTo>
                  <a:pt x="253115" y="30701"/>
                </a:lnTo>
                <a:lnTo>
                  <a:pt x="209432" y="8112"/>
                </a:lnTo>
                <a:lnTo>
                  <a:pt x="159132" y="0"/>
                </a:lnTo>
                <a:close/>
              </a:path>
            </a:pathLst>
          </a:custGeom>
          <a:solidFill>
            <a:srgbClr val="DC7D2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7" name="Google Shape;167;p1"/>
          <p:cNvSpPr txBox="1"/>
          <p:nvPr/>
        </p:nvSpPr>
        <p:spPr>
          <a:xfrm>
            <a:off x="8374097" y="9159202"/>
            <a:ext cx="5627370" cy="4958080"/>
          </a:xfrm>
          <a:prstGeom prst="rect">
            <a:avLst/>
          </a:prstGeom>
          <a:noFill/>
          <a:ln>
            <a:noFill/>
          </a:ln>
        </p:spPr>
        <p:txBody>
          <a:bodyPr anchorCtr="0" anchor="t" bIns="0" lIns="0" spcFirstLastPara="1" rIns="0" wrap="square" tIns="29825">
            <a:spAutoFit/>
          </a:bodyPr>
          <a:lstStyle/>
          <a:p>
            <a:pPr indent="-331470" lvl="0" marL="344170" rtl="0" algn="l">
              <a:lnSpc>
                <a:spcPct val="100000"/>
              </a:lnSpc>
              <a:spcBef>
                <a:spcPts val="0"/>
              </a:spcBef>
              <a:spcAft>
                <a:spcPts val="0"/>
              </a:spcAft>
              <a:buClr>
                <a:srgbClr val="FFFFFF"/>
              </a:buClr>
              <a:buSzPts val="1950"/>
              <a:buFont typeface="Trebuchet MS"/>
              <a:buAutoNum type="arabicPlain"/>
            </a:pPr>
            <a:r>
              <a:rPr b="1" i="1" lang="en-US" sz="2300">
                <a:solidFill>
                  <a:srgbClr val="DC7D27"/>
                </a:solidFill>
                <a:latin typeface="Trebuchet MS"/>
                <a:ea typeface="Trebuchet MS"/>
                <a:cs typeface="Trebuchet MS"/>
                <a:sym typeface="Trebuchet MS"/>
              </a:rPr>
              <a:t>“You Are Here” maps</a:t>
            </a:r>
            <a:endParaRPr sz="2300">
              <a:latin typeface="Trebuchet MS"/>
              <a:ea typeface="Trebuchet MS"/>
              <a:cs typeface="Trebuchet MS"/>
              <a:sym typeface="Trebuchet MS"/>
            </a:endParaRPr>
          </a:p>
          <a:p>
            <a:pPr indent="0" lvl="0" marL="344170" marR="337185" rtl="0" algn="l">
              <a:lnSpc>
                <a:spcPct val="105000"/>
              </a:lnSpc>
              <a:spcBef>
                <a:spcPts val="5"/>
              </a:spcBef>
              <a:spcAft>
                <a:spcPts val="0"/>
              </a:spcAft>
              <a:buNone/>
            </a:pPr>
            <a:r>
              <a:rPr i="1" lang="en-US" sz="2300">
                <a:solidFill>
                  <a:srgbClr val="042841"/>
                </a:solidFill>
                <a:latin typeface="Trebuchet MS"/>
                <a:ea typeface="Trebuchet MS"/>
                <a:cs typeface="Trebuchet MS"/>
                <a:sym typeface="Trebuchet MS"/>
              </a:rPr>
              <a:t>Interactive mall maps have to show people where they currently are, to help them understand where to go next.</a:t>
            </a:r>
            <a:endParaRPr sz="2300">
              <a:latin typeface="Trebuchet MS"/>
              <a:ea typeface="Trebuchet MS"/>
              <a:cs typeface="Trebuchet MS"/>
              <a:sym typeface="Trebuchet MS"/>
            </a:endParaRPr>
          </a:p>
          <a:p>
            <a:pPr indent="-331470" lvl="0" marL="344170" rtl="0" algn="l">
              <a:lnSpc>
                <a:spcPct val="100000"/>
              </a:lnSpc>
              <a:spcBef>
                <a:spcPts val="2175"/>
              </a:spcBef>
              <a:spcAft>
                <a:spcPts val="0"/>
              </a:spcAft>
              <a:buClr>
                <a:srgbClr val="FFFFFF"/>
              </a:buClr>
              <a:buSzPts val="1950"/>
              <a:buFont typeface="Trebuchet MS"/>
              <a:buAutoNum type="arabicPlain" startAt="2"/>
            </a:pPr>
            <a:r>
              <a:rPr b="1" i="1" lang="en-US" sz="2300">
                <a:solidFill>
                  <a:srgbClr val="DC7D27"/>
                </a:solidFill>
                <a:latin typeface="Trebuchet MS"/>
                <a:ea typeface="Trebuchet MS"/>
                <a:cs typeface="Trebuchet MS"/>
                <a:sym typeface="Trebuchet MS"/>
              </a:rPr>
              <a:t>Checkout flow</a:t>
            </a:r>
            <a:endParaRPr sz="2300">
              <a:latin typeface="Trebuchet MS"/>
              <a:ea typeface="Trebuchet MS"/>
              <a:cs typeface="Trebuchet MS"/>
              <a:sym typeface="Trebuchet MS"/>
            </a:endParaRPr>
          </a:p>
          <a:p>
            <a:pPr indent="0" lvl="0" marL="344170" marR="86360" rtl="0" algn="l">
              <a:lnSpc>
                <a:spcPct val="105000"/>
              </a:lnSpc>
              <a:spcBef>
                <a:spcPts val="0"/>
              </a:spcBef>
              <a:spcAft>
                <a:spcPts val="0"/>
              </a:spcAft>
              <a:buNone/>
            </a:pPr>
            <a:r>
              <a:rPr i="1" lang="en-US" sz="2300">
                <a:solidFill>
                  <a:srgbClr val="042841"/>
                </a:solidFill>
                <a:latin typeface="Trebuchet MS"/>
                <a:ea typeface="Trebuchet MS"/>
                <a:cs typeface="Trebuchet MS"/>
                <a:sym typeface="Trebuchet MS"/>
              </a:rPr>
              <a:t>Multistep processes show users which steps they’ve completed, they’re currently working on, and what comes next.</a:t>
            </a:r>
            <a:endParaRPr sz="2300">
              <a:latin typeface="Trebuchet MS"/>
              <a:ea typeface="Trebuchet MS"/>
              <a:cs typeface="Trebuchet MS"/>
              <a:sym typeface="Trebuchet MS"/>
            </a:endParaRPr>
          </a:p>
          <a:p>
            <a:pPr indent="-331470" lvl="0" marL="344170" rtl="0" algn="l">
              <a:lnSpc>
                <a:spcPct val="100000"/>
              </a:lnSpc>
              <a:spcBef>
                <a:spcPts val="2160"/>
              </a:spcBef>
              <a:spcAft>
                <a:spcPts val="0"/>
              </a:spcAft>
              <a:buClr>
                <a:srgbClr val="FFFFFF"/>
              </a:buClr>
              <a:buSzPts val="1950"/>
              <a:buFont typeface="Trebuchet MS"/>
              <a:buAutoNum type="arabicPlain" startAt="3"/>
            </a:pPr>
            <a:r>
              <a:rPr b="1" i="1" lang="en-US" sz="2300">
                <a:solidFill>
                  <a:srgbClr val="DC7D27"/>
                </a:solidFill>
                <a:latin typeface="Trebuchet MS"/>
                <a:ea typeface="Trebuchet MS"/>
                <a:cs typeface="Trebuchet MS"/>
                <a:sym typeface="Trebuchet MS"/>
              </a:rPr>
              <a:t>Phone tap</a:t>
            </a:r>
            <a:endParaRPr sz="2300">
              <a:latin typeface="Trebuchet MS"/>
              <a:ea typeface="Trebuchet MS"/>
              <a:cs typeface="Trebuchet MS"/>
              <a:sym typeface="Trebuchet MS"/>
            </a:endParaRPr>
          </a:p>
          <a:p>
            <a:pPr indent="0" lvl="0" marL="344170" marR="5080" rtl="0" algn="l">
              <a:lnSpc>
                <a:spcPct val="105000"/>
              </a:lnSpc>
              <a:spcBef>
                <a:spcPts val="0"/>
              </a:spcBef>
              <a:spcAft>
                <a:spcPts val="0"/>
              </a:spcAft>
              <a:buNone/>
            </a:pPr>
            <a:r>
              <a:rPr i="1" lang="en-US" sz="2300">
                <a:solidFill>
                  <a:srgbClr val="042841"/>
                </a:solidFill>
                <a:latin typeface="Trebuchet MS"/>
                <a:ea typeface="Trebuchet MS"/>
                <a:cs typeface="Trebuchet MS"/>
                <a:sym typeface="Trebuchet MS"/>
              </a:rPr>
              <a:t>Touchscreen UIs need to reassure users that their taps have an effect — o en through visual change or haptic feedback.</a:t>
            </a:r>
            <a:endParaRPr sz="2300">
              <a:latin typeface="Trebuchet MS"/>
              <a:ea typeface="Trebuchet MS"/>
              <a:cs typeface="Trebuchet MS"/>
              <a:sym typeface="Trebuchet MS"/>
            </a:endParaRPr>
          </a:p>
        </p:txBody>
      </p:sp>
      <p:grpSp>
        <p:nvGrpSpPr>
          <p:cNvPr id="168" name="Google Shape;168;p1"/>
          <p:cNvGrpSpPr/>
          <p:nvPr/>
        </p:nvGrpSpPr>
        <p:grpSpPr>
          <a:xfrm>
            <a:off x="9182275" y="3788500"/>
            <a:ext cx="3012400" cy="4799337"/>
            <a:chOff x="9182275" y="3788500"/>
            <a:chExt cx="3012400" cy="4799337"/>
          </a:xfrm>
        </p:grpSpPr>
        <p:sp>
          <p:nvSpPr>
            <p:cNvPr id="169" name="Google Shape;169;p1"/>
            <p:cNvSpPr/>
            <p:nvPr/>
          </p:nvSpPr>
          <p:spPr>
            <a:xfrm>
              <a:off x="9340985" y="3788500"/>
              <a:ext cx="2853690" cy="4799330"/>
            </a:xfrm>
            <a:custGeom>
              <a:rect b="b" l="l" r="r" t="t"/>
              <a:pathLst>
                <a:path extrusionOk="0" h="4799330" w="2853690">
                  <a:moveTo>
                    <a:pt x="0" y="0"/>
                  </a:moveTo>
                  <a:lnTo>
                    <a:pt x="0" y="4799143"/>
                  </a:lnTo>
                  <a:lnTo>
                    <a:pt x="2853157" y="4624882"/>
                  </a:lnTo>
                  <a:lnTo>
                    <a:pt x="2853157" y="313390"/>
                  </a:lnTo>
                  <a:lnTo>
                    <a:pt x="0" y="0"/>
                  </a:lnTo>
                  <a:close/>
                </a:path>
              </a:pathLst>
            </a:custGeom>
            <a:solidFill>
              <a:srgbClr val="1234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0" name="Google Shape;170;p1"/>
            <p:cNvSpPr/>
            <p:nvPr/>
          </p:nvSpPr>
          <p:spPr>
            <a:xfrm>
              <a:off x="9182275" y="3788507"/>
              <a:ext cx="158750" cy="4799330"/>
            </a:xfrm>
            <a:custGeom>
              <a:rect b="b" l="l" r="r" t="t"/>
              <a:pathLst>
                <a:path extrusionOk="0" h="4799330" w="158750">
                  <a:moveTo>
                    <a:pt x="158713" y="0"/>
                  </a:moveTo>
                  <a:lnTo>
                    <a:pt x="0" y="29597"/>
                  </a:lnTo>
                  <a:lnTo>
                    <a:pt x="0" y="4784686"/>
                  </a:lnTo>
                  <a:lnTo>
                    <a:pt x="158713" y="4799143"/>
                  </a:lnTo>
                  <a:lnTo>
                    <a:pt x="158713" y="0"/>
                  </a:lnTo>
                  <a:close/>
                </a:path>
              </a:pathLst>
            </a:custGeom>
            <a:solidFill>
              <a:srgbClr val="113559">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1" name="Google Shape;171;p1"/>
            <p:cNvSpPr/>
            <p:nvPr/>
          </p:nvSpPr>
          <p:spPr>
            <a:xfrm>
              <a:off x="9467684" y="4917856"/>
              <a:ext cx="2454910" cy="175895"/>
            </a:xfrm>
            <a:custGeom>
              <a:rect b="b" l="l" r="r" t="t"/>
              <a:pathLst>
                <a:path extrusionOk="0" h="175895" w="2454909">
                  <a:moveTo>
                    <a:pt x="0" y="0"/>
                  </a:moveTo>
                  <a:lnTo>
                    <a:pt x="2454527" y="175809"/>
                  </a:lnTo>
                </a:path>
              </a:pathLst>
            </a:custGeom>
            <a:noFill/>
            <a:ln cap="flat" cmpd="sng" w="127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2" name="Google Shape;172;p1"/>
            <p:cNvSpPr/>
            <p:nvPr/>
          </p:nvSpPr>
          <p:spPr>
            <a:xfrm>
              <a:off x="9946559" y="5948497"/>
              <a:ext cx="930910" cy="39370"/>
            </a:xfrm>
            <a:custGeom>
              <a:rect b="b" l="l" r="r" t="t"/>
              <a:pathLst>
                <a:path extrusionOk="0" h="39370" w="930909">
                  <a:moveTo>
                    <a:pt x="0" y="0"/>
                  </a:moveTo>
                  <a:lnTo>
                    <a:pt x="930538" y="39002"/>
                  </a:lnTo>
                </a:path>
              </a:pathLst>
            </a:custGeom>
            <a:noFill/>
            <a:ln cap="flat" cmpd="sng" w="127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3" name="Google Shape;173;p1"/>
            <p:cNvSpPr/>
            <p:nvPr/>
          </p:nvSpPr>
          <p:spPr>
            <a:xfrm>
              <a:off x="9946559" y="6944892"/>
              <a:ext cx="930910" cy="0"/>
            </a:xfrm>
            <a:custGeom>
              <a:rect b="b" l="l" r="r" t="t"/>
              <a:pathLst>
                <a:path extrusionOk="0" h="120000" w="930909">
                  <a:moveTo>
                    <a:pt x="0" y="0"/>
                  </a:moveTo>
                  <a:lnTo>
                    <a:pt x="930538" y="0"/>
                  </a:lnTo>
                </a:path>
              </a:pathLst>
            </a:custGeom>
            <a:noFill/>
            <a:ln cap="flat" cmpd="sng" w="127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4" name="Google Shape;174;p1"/>
            <p:cNvSpPr/>
            <p:nvPr/>
          </p:nvSpPr>
          <p:spPr>
            <a:xfrm>
              <a:off x="11002844" y="5986747"/>
              <a:ext cx="919480" cy="36830"/>
            </a:xfrm>
            <a:custGeom>
              <a:rect b="b" l="l" r="r" t="t"/>
              <a:pathLst>
                <a:path extrusionOk="0" h="36829" w="919479">
                  <a:moveTo>
                    <a:pt x="0" y="0"/>
                  </a:moveTo>
                  <a:lnTo>
                    <a:pt x="919369" y="36286"/>
                  </a:lnTo>
                </a:path>
              </a:pathLst>
            </a:custGeom>
            <a:noFill/>
            <a:ln cap="flat" cmpd="sng" w="127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5" name="Google Shape;175;p1"/>
            <p:cNvSpPr/>
            <p:nvPr/>
          </p:nvSpPr>
          <p:spPr>
            <a:xfrm>
              <a:off x="11021981" y="6944892"/>
              <a:ext cx="900430" cy="0"/>
            </a:xfrm>
            <a:custGeom>
              <a:rect b="b" l="l" r="r" t="t"/>
              <a:pathLst>
                <a:path extrusionOk="0" h="120000" w="900429">
                  <a:moveTo>
                    <a:pt x="0" y="0"/>
                  </a:moveTo>
                  <a:lnTo>
                    <a:pt x="900229" y="0"/>
                  </a:lnTo>
                </a:path>
              </a:pathLst>
            </a:custGeom>
            <a:noFill/>
            <a:ln cap="flat" cmpd="sng" w="127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6" name="Google Shape;176;p1"/>
            <p:cNvSpPr/>
            <p:nvPr/>
          </p:nvSpPr>
          <p:spPr>
            <a:xfrm>
              <a:off x="9448907" y="4791804"/>
              <a:ext cx="421005" cy="27940"/>
            </a:xfrm>
            <a:custGeom>
              <a:rect b="b" l="l" r="r" t="t"/>
              <a:pathLst>
                <a:path extrusionOk="0" h="27939" w="421004">
                  <a:moveTo>
                    <a:pt x="0" y="0"/>
                  </a:moveTo>
                  <a:lnTo>
                    <a:pt x="420536" y="27313"/>
                  </a:lnTo>
                </a:path>
              </a:pathLst>
            </a:custGeom>
            <a:noFill/>
            <a:ln cap="flat" cmpd="sng" w="50975">
              <a:solidFill>
                <a:srgbClr val="619FD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7" name="Google Shape;177;p1"/>
            <p:cNvSpPr/>
            <p:nvPr/>
          </p:nvSpPr>
          <p:spPr>
            <a:xfrm>
              <a:off x="10055568" y="5030634"/>
              <a:ext cx="1866900" cy="871855"/>
            </a:xfrm>
            <a:custGeom>
              <a:rect b="b" l="l" r="r" t="t"/>
              <a:pathLst>
                <a:path extrusionOk="0" h="871854" w="1866900">
                  <a:moveTo>
                    <a:pt x="821524" y="50698"/>
                  </a:moveTo>
                  <a:lnTo>
                    <a:pt x="0" y="0"/>
                  </a:lnTo>
                  <a:lnTo>
                    <a:pt x="0" y="777570"/>
                  </a:lnTo>
                  <a:lnTo>
                    <a:pt x="821524" y="810577"/>
                  </a:lnTo>
                  <a:lnTo>
                    <a:pt x="821524" y="50698"/>
                  </a:lnTo>
                  <a:close/>
                </a:path>
                <a:path extrusionOk="0" h="871854" w="1866900">
                  <a:moveTo>
                    <a:pt x="1866633" y="126238"/>
                  </a:moveTo>
                  <a:lnTo>
                    <a:pt x="1045108" y="60769"/>
                  </a:lnTo>
                  <a:lnTo>
                    <a:pt x="1045108" y="838339"/>
                  </a:lnTo>
                  <a:lnTo>
                    <a:pt x="1866633" y="871334"/>
                  </a:lnTo>
                  <a:lnTo>
                    <a:pt x="1866633" y="126238"/>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8" name="Google Shape;178;p1"/>
            <p:cNvSpPr/>
            <p:nvPr/>
          </p:nvSpPr>
          <p:spPr>
            <a:xfrm>
              <a:off x="9935353" y="5064074"/>
              <a:ext cx="61594" cy="4445"/>
            </a:xfrm>
            <a:custGeom>
              <a:rect b="b" l="l" r="r" t="t"/>
              <a:pathLst>
                <a:path extrusionOk="0" h="4445" w="61595">
                  <a:moveTo>
                    <a:pt x="0" y="0"/>
                  </a:moveTo>
                  <a:lnTo>
                    <a:pt x="61505" y="3985"/>
                  </a:lnTo>
                </a:path>
              </a:pathLst>
            </a:custGeom>
            <a:noFill/>
            <a:ln cap="flat" cmpd="sng" w="509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9" name="Google Shape;179;p1"/>
            <p:cNvSpPr/>
            <p:nvPr/>
          </p:nvSpPr>
          <p:spPr>
            <a:xfrm>
              <a:off x="10987401" y="5135305"/>
              <a:ext cx="61594" cy="4445"/>
            </a:xfrm>
            <a:custGeom>
              <a:rect b="b" l="l" r="r" t="t"/>
              <a:pathLst>
                <a:path extrusionOk="0" h="4445" w="61595">
                  <a:moveTo>
                    <a:pt x="0" y="0"/>
                  </a:moveTo>
                  <a:lnTo>
                    <a:pt x="61492" y="3997"/>
                  </a:lnTo>
                </a:path>
              </a:pathLst>
            </a:custGeom>
            <a:noFill/>
            <a:ln cap="flat" cmpd="sng" w="509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0" name="Google Shape;180;p1"/>
            <p:cNvSpPr/>
            <p:nvPr/>
          </p:nvSpPr>
          <p:spPr>
            <a:xfrm>
              <a:off x="10055568" y="6027698"/>
              <a:ext cx="1866900" cy="1787525"/>
            </a:xfrm>
            <a:custGeom>
              <a:rect b="b" l="l" r="r" t="t"/>
              <a:pathLst>
                <a:path extrusionOk="0" h="1787525" w="1866900">
                  <a:moveTo>
                    <a:pt x="821524" y="986523"/>
                  </a:moveTo>
                  <a:lnTo>
                    <a:pt x="0" y="986523"/>
                  </a:lnTo>
                  <a:lnTo>
                    <a:pt x="0" y="1787525"/>
                  </a:lnTo>
                  <a:lnTo>
                    <a:pt x="821524" y="1760029"/>
                  </a:lnTo>
                  <a:lnTo>
                    <a:pt x="821524" y="986523"/>
                  </a:lnTo>
                  <a:close/>
                </a:path>
                <a:path extrusionOk="0" h="1787525" w="1866900">
                  <a:moveTo>
                    <a:pt x="821524" y="27241"/>
                  </a:moveTo>
                  <a:lnTo>
                    <a:pt x="0" y="0"/>
                  </a:lnTo>
                  <a:lnTo>
                    <a:pt x="0" y="779208"/>
                  </a:lnTo>
                  <a:lnTo>
                    <a:pt x="821524" y="787107"/>
                  </a:lnTo>
                  <a:lnTo>
                    <a:pt x="821524" y="27241"/>
                  </a:lnTo>
                  <a:close/>
                </a:path>
                <a:path extrusionOk="0" h="1787525" w="1866900">
                  <a:moveTo>
                    <a:pt x="1866633" y="986523"/>
                  </a:moveTo>
                  <a:lnTo>
                    <a:pt x="1045108" y="986523"/>
                  </a:lnTo>
                  <a:lnTo>
                    <a:pt x="1045108" y="1764106"/>
                  </a:lnTo>
                  <a:lnTo>
                    <a:pt x="1866633" y="1733042"/>
                  </a:lnTo>
                  <a:lnTo>
                    <a:pt x="1866633" y="986523"/>
                  </a:lnTo>
                  <a:close/>
                </a:path>
                <a:path extrusionOk="0" h="1787525" w="1866900">
                  <a:moveTo>
                    <a:pt x="1866633" y="69113"/>
                  </a:moveTo>
                  <a:lnTo>
                    <a:pt x="1045108" y="37287"/>
                  </a:lnTo>
                  <a:lnTo>
                    <a:pt x="1045108" y="787107"/>
                  </a:lnTo>
                  <a:lnTo>
                    <a:pt x="1866633" y="787107"/>
                  </a:lnTo>
                  <a:lnTo>
                    <a:pt x="1866633" y="69113"/>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1" name="Google Shape;181;p1"/>
            <p:cNvSpPr/>
            <p:nvPr/>
          </p:nvSpPr>
          <p:spPr>
            <a:xfrm>
              <a:off x="9467684" y="8143649"/>
              <a:ext cx="2454910" cy="90805"/>
            </a:xfrm>
            <a:custGeom>
              <a:rect b="b" l="l" r="r" t="t"/>
              <a:pathLst>
                <a:path extrusionOk="0" h="90804" w="2454909">
                  <a:moveTo>
                    <a:pt x="0" y="90620"/>
                  </a:moveTo>
                  <a:lnTo>
                    <a:pt x="2454527" y="0"/>
                  </a:lnTo>
                </a:path>
              </a:pathLst>
            </a:custGeom>
            <a:noFill/>
            <a:ln cap="flat" cmpd="sng" w="127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2" name="Google Shape;182;p1"/>
            <p:cNvSpPr/>
            <p:nvPr/>
          </p:nvSpPr>
          <p:spPr>
            <a:xfrm>
              <a:off x="9441358" y="5003977"/>
              <a:ext cx="365760" cy="1688464"/>
            </a:xfrm>
            <a:custGeom>
              <a:rect b="b" l="l" r="r" t="t"/>
              <a:pathLst>
                <a:path extrusionOk="0" h="1688465" w="365759">
                  <a:moveTo>
                    <a:pt x="365544" y="1551597"/>
                  </a:moveTo>
                  <a:lnTo>
                    <a:pt x="203530" y="1433410"/>
                  </a:lnTo>
                  <a:lnTo>
                    <a:pt x="0" y="1560791"/>
                  </a:lnTo>
                  <a:lnTo>
                    <a:pt x="158000" y="1688185"/>
                  </a:lnTo>
                  <a:lnTo>
                    <a:pt x="365544" y="1551597"/>
                  </a:lnTo>
                  <a:close/>
                </a:path>
                <a:path extrusionOk="0" h="1688465" w="365759">
                  <a:moveTo>
                    <a:pt x="365544" y="1259560"/>
                  </a:moveTo>
                  <a:lnTo>
                    <a:pt x="203530" y="1141374"/>
                  </a:lnTo>
                  <a:lnTo>
                    <a:pt x="0" y="1268755"/>
                  </a:lnTo>
                  <a:lnTo>
                    <a:pt x="158000" y="1396136"/>
                  </a:lnTo>
                  <a:lnTo>
                    <a:pt x="365544" y="1259560"/>
                  </a:lnTo>
                  <a:close/>
                </a:path>
                <a:path extrusionOk="0" h="1688465" w="365759">
                  <a:moveTo>
                    <a:pt x="365544" y="973213"/>
                  </a:moveTo>
                  <a:lnTo>
                    <a:pt x="203530" y="855014"/>
                  </a:lnTo>
                  <a:lnTo>
                    <a:pt x="0" y="982408"/>
                  </a:lnTo>
                  <a:lnTo>
                    <a:pt x="158000" y="1109776"/>
                  </a:lnTo>
                  <a:lnTo>
                    <a:pt x="365544" y="973213"/>
                  </a:lnTo>
                  <a:close/>
                </a:path>
                <a:path extrusionOk="0" h="1688465" w="365759">
                  <a:moveTo>
                    <a:pt x="365544" y="688873"/>
                  </a:moveTo>
                  <a:lnTo>
                    <a:pt x="203530" y="570687"/>
                  </a:lnTo>
                  <a:lnTo>
                    <a:pt x="0" y="698068"/>
                  </a:lnTo>
                  <a:lnTo>
                    <a:pt x="158000" y="825449"/>
                  </a:lnTo>
                  <a:lnTo>
                    <a:pt x="365544" y="688873"/>
                  </a:lnTo>
                  <a:close/>
                </a:path>
                <a:path extrusionOk="0" h="1688465" w="365759">
                  <a:moveTo>
                    <a:pt x="365544" y="400862"/>
                  </a:moveTo>
                  <a:lnTo>
                    <a:pt x="203530" y="282663"/>
                  </a:lnTo>
                  <a:lnTo>
                    <a:pt x="0" y="410044"/>
                  </a:lnTo>
                  <a:lnTo>
                    <a:pt x="158000" y="537425"/>
                  </a:lnTo>
                  <a:lnTo>
                    <a:pt x="365544" y="400862"/>
                  </a:lnTo>
                  <a:close/>
                </a:path>
                <a:path extrusionOk="0" h="1688465" w="365759">
                  <a:moveTo>
                    <a:pt x="365544" y="118186"/>
                  </a:moveTo>
                  <a:lnTo>
                    <a:pt x="203530" y="0"/>
                  </a:lnTo>
                  <a:lnTo>
                    <a:pt x="0" y="127381"/>
                  </a:lnTo>
                  <a:lnTo>
                    <a:pt x="158000" y="254774"/>
                  </a:lnTo>
                  <a:lnTo>
                    <a:pt x="365544" y="118186"/>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3" name="Google Shape;183;p1"/>
            <p:cNvSpPr/>
            <p:nvPr/>
          </p:nvSpPr>
          <p:spPr>
            <a:xfrm>
              <a:off x="9933457" y="7038607"/>
              <a:ext cx="71120" cy="0"/>
            </a:xfrm>
            <a:custGeom>
              <a:rect b="b" l="l" r="r" t="t"/>
              <a:pathLst>
                <a:path extrusionOk="0" h="120000" w="71120">
                  <a:moveTo>
                    <a:pt x="0" y="0"/>
                  </a:moveTo>
                  <a:lnTo>
                    <a:pt x="71087" y="0"/>
                  </a:lnTo>
                </a:path>
              </a:pathLst>
            </a:custGeom>
            <a:noFill/>
            <a:ln cap="flat" cmpd="sng" w="509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4" name="Google Shape;184;p1"/>
            <p:cNvSpPr/>
            <p:nvPr/>
          </p:nvSpPr>
          <p:spPr>
            <a:xfrm>
              <a:off x="9931784" y="6056168"/>
              <a:ext cx="69850" cy="3810"/>
            </a:xfrm>
            <a:custGeom>
              <a:rect b="b" l="l" r="r" t="t"/>
              <a:pathLst>
                <a:path extrusionOk="0" h="3810" w="69850">
                  <a:moveTo>
                    <a:pt x="0" y="0"/>
                  </a:moveTo>
                  <a:lnTo>
                    <a:pt x="69552" y="3642"/>
                  </a:lnTo>
                </a:path>
              </a:pathLst>
            </a:custGeom>
            <a:noFill/>
            <a:ln cap="flat" cmpd="sng" w="509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5" name="Google Shape;185;p1"/>
            <p:cNvSpPr/>
            <p:nvPr/>
          </p:nvSpPr>
          <p:spPr>
            <a:xfrm>
              <a:off x="10988082" y="6084204"/>
              <a:ext cx="59690" cy="3810"/>
            </a:xfrm>
            <a:custGeom>
              <a:rect b="b" l="l" r="r" t="t"/>
              <a:pathLst>
                <a:path extrusionOk="0" h="3810" w="59690">
                  <a:moveTo>
                    <a:pt x="0" y="0"/>
                  </a:moveTo>
                  <a:lnTo>
                    <a:pt x="59131" y="3579"/>
                  </a:lnTo>
                </a:path>
              </a:pathLst>
            </a:custGeom>
            <a:noFill/>
            <a:ln cap="flat" cmpd="sng" w="509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6" name="Google Shape;186;p1"/>
            <p:cNvSpPr/>
            <p:nvPr/>
          </p:nvSpPr>
          <p:spPr>
            <a:xfrm>
              <a:off x="9431249" y="5004485"/>
              <a:ext cx="61594" cy="927100"/>
            </a:xfrm>
            <a:custGeom>
              <a:rect b="b" l="l" r="r" t="t"/>
              <a:pathLst>
                <a:path extrusionOk="0" h="927100" w="61595">
                  <a:moveTo>
                    <a:pt x="61302" y="895858"/>
                  </a:moveTo>
                  <a:lnTo>
                    <a:pt x="58889" y="883920"/>
                  </a:lnTo>
                  <a:lnTo>
                    <a:pt x="52324" y="874179"/>
                  </a:lnTo>
                  <a:lnTo>
                    <a:pt x="42583" y="867613"/>
                  </a:lnTo>
                  <a:lnTo>
                    <a:pt x="30657" y="865200"/>
                  </a:lnTo>
                  <a:lnTo>
                    <a:pt x="18719" y="867613"/>
                  </a:lnTo>
                  <a:lnTo>
                    <a:pt x="8978" y="874179"/>
                  </a:lnTo>
                  <a:lnTo>
                    <a:pt x="2413" y="883920"/>
                  </a:lnTo>
                  <a:lnTo>
                    <a:pt x="0" y="895858"/>
                  </a:lnTo>
                  <a:lnTo>
                    <a:pt x="2413" y="907783"/>
                  </a:lnTo>
                  <a:lnTo>
                    <a:pt x="8978" y="917511"/>
                  </a:lnTo>
                  <a:lnTo>
                    <a:pt x="18719" y="924077"/>
                  </a:lnTo>
                  <a:lnTo>
                    <a:pt x="30657" y="926490"/>
                  </a:lnTo>
                  <a:lnTo>
                    <a:pt x="42583" y="924077"/>
                  </a:lnTo>
                  <a:lnTo>
                    <a:pt x="52324" y="917511"/>
                  </a:lnTo>
                  <a:lnTo>
                    <a:pt x="58889" y="907783"/>
                  </a:lnTo>
                  <a:lnTo>
                    <a:pt x="61302" y="895858"/>
                  </a:lnTo>
                  <a:close/>
                </a:path>
                <a:path extrusionOk="0" h="927100" w="61595">
                  <a:moveTo>
                    <a:pt x="61302" y="607441"/>
                  </a:moveTo>
                  <a:lnTo>
                    <a:pt x="58889" y="595515"/>
                  </a:lnTo>
                  <a:lnTo>
                    <a:pt x="52324" y="585787"/>
                  </a:lnTo>
                  <a:lnTo>
                    <a:pt x="42583" y="579208"/>
                  </a:lnTo>
                  <a:lnTo>
                    <a:pt x="30657" y="576808"/>
                  </a:lnTo>
                  <a:lnTo>
                    <a:pt x="18719" y="579208"/>
                  </a:lnTo>
                  <a:lnTo>
                    <a:pt x="8978" y="585787"/>
                  </a:lnTo>
                  <a:lnTo>
                    <a:pt x="2413" y="595515"/>
                  </a:lnTo>
                  <a:lnTo>
                    <a:pt x="0" y="607441"/>
                  </a:lnTo>
                  <a:lnTo>
                    <a:pt x="2413" y="619379"/>
                  </a:lnTo>
                  <a:lnTo>
                    <a:pt x="8978" y="629119"/>
                  </a:lnTo>
                  <a:lnTo>
                    <a:pt x="18719" y="635685"/>
                  </a:lnTo>
                  <a:lnTo>
                    <a:pt x="30657" y="638098"/>
                  </a:lnTo>
                  <a:lnTo>
                    <a:pt x="42583" y="635685"/>
                  </a:lnTo>
                  <a:lnTo>
                    <a:pt x="52324" y="629119"/>
                  </a:lnTo>
                  <a:lnTo>
                    <a:pt x="58889" y="619379"/>
                  </a:lnTo>
                  <a:lnTo>
                    <a:pt x="61302" y="607441"/>
                  </a:lnTo>
                  <a:close/>
                </a:path>
                <a:path extrusionOk="0" h="927100" w="61595">
                  <a:moveTo>
                    <a:pt x="61302" y="319049"/>
                  </a:moveTo>
                  <a:lnTo>
                    <a:pt x="58889" y="307111"/>
                  </a:lnTo>
                  <a:lnTo>
                    <a:pt x="52324" y="297370"/>
                  </a:lnTo>
                  <a:lnTo>
                    <a:pt x="42583" y="290804"/>
                  </a:lnTo>
                  <a:lnTo>
                    <a:pt x="30657" y="288404"/>
                  </a:lnTo>
                  <a:lnTo>
                    <a:pt x="18719" y="290804"/>
                  </a:lnTo>
                  <a:lnTo>
                    <a:pt x="8978" y="297370"/>
                  </a:lnTo>
                  <a:lnTo>
                    <a:pt x="2413" y="307111"/>
                  </a:lnTo>
                  <a:lnTo>
                    <a:pt x="0" y="319049"/>
                  </a:lnTo>
                  <a:lnTo>
                    <a:pt x="2413" y="330987"/>
                  </a:lnTo>
                  <a:lnTo>
                    <a:pt x="8978" y="340728"/>
                  </a:lnTo>
                  <a:lnTo>
                    <a:pt x="18719" y="347294"/>
                  </a:lnTo>
                  <a:lnTo>
                    <a:pt x="30657" y="349694"/>
                  </a:lnTo>
                  <a:lnTo>
                    <a:pt x="42583" y="347294"/>
                  </a:lnTo>
                  <a:lnTo>
                    <a:pt x="52324" y="340728"/>
                  </a:lnTo>
                  <a:lnTo>
                    <a:pt x="58889" y="330987"/>
                  </a:lnTo>
                  <a:lnTo>
                    <a:pt x="61302" y="319049"/>
                  </a:lnTo>
                  <a:close/>
                </a:path>
                <a:path extrusionOk="0" h="927100" w="61595">
                  <a:moveTo>
                    <a:pt x="61302" y="30657"/>
                  </a:moveTo>
                  <a:lnTo>
                    <a:pt x="58889" y="18719"/>
                  </a:lnTo>
                  <a:lnTo>
                    <a:pt x="52324" y="8978"/>
                  </a:lnTo>
                  <a:lnTo>
                    <a:pt x="42583" y="2413"/>
                  </a:lnTo>
                  <a:lnTo>
                    <a:pt x="30657" y="0"/>
                  </a:lnTo>
                  <a:lnTo>
                    <a:pt x="18719" y="2413"/>
                  </a:lnTo>
                  <a:lnTo>
                    <a:pt x="8978" y="8978"/>
                  </a:lnTo>
                  <a:lnTo>
                    <a:pt x="2413" y="18719"/>
                  </a:lnTo>
                  <a:lnTo>
                    <a:pt x="0" y="30657"/>
                  </a:lnTo>
                  <a:lnTo>
                    <a:pt x="2413" y="42583"/>
                  </a:lnTo>
                  <a:lnTo>
                    <a:pt x="8978" y="52324"/>
                  </a:lnTo>
                  <a:lnTo>
                    <a:pt x="18719" y="58902"/>
                  </a:lnTo>
                  <a:lnTo>
                    <a:pt x="30657" y="61302"/>
                  </a:lnTo>
                  <a:lnTo>
                    <a:pt x="42583" y="58902"/>
                  </a:lnTo>
                  <a:lnTo>
                    <a:pt x="52324" y="52324"/>
                  </a:lnTo>
                  <a:lnTo>
                    <a:pt x="58889" y="42583"/>
                  </a:lnTo>
                  <a:lnTo>
                    <a:pt x="61302" y="30657"/>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7" name="Google Shape;187;p1"/>
            <p:cNvSpPr/>
            <p:nvPr/>
          </p:nvSpPr>
          <p:spPr>
            <a:xfrm>
              <a:off x="9431257" y="6158077"/>
              <a:ext cx="61594" cy="61594"/>
            </a:xfrm>
            <a:custGeom>
              <a:rect b="b" l="l" r="r" t="t"/>
              <a:pathLst>
                <a:path extrusionOk="0" h="61595" w="61595">
                  <a:moveTo>
                    <a:pt x="30651" y="0"/>
                  </a:moveTo>
                  <a:lnTo>
                    <a:pt x="18719" y="2408"/>
                  </a:lnTo>
                  <a:lnTo>
                    <a:pt x="8976" y="8976"/>
                  </a:lnTo>
                  <a:lnTo>
                    <a:pt x="2408" y="18719"/>
                  </a:lnTo>
                  <a:lnTo>
                    <a:pt x="0" y="30651"/>
                  </a:lnTo>
                  <a:lnTo>
                    <a:pt x="2408" y="42577"/>
                  </a:lnTo>
                  <a:lnTo>
                    <a:pt x="8976" y="52321"/>
                  </a:lnTo>
                  <a:lnTo>
                    <a:pt x="18719" y="58892"/>
                  </a:lnTo>
                  <a:lnTo>
                    <a:pt x="30651" y="61302"/>
                  </a:lnTo>
                  <a:lnTo>
                    <a:pt x="42577" y="58892"/>
                  </a:lnTo>
                  <a:lnTo>
                    <a:pt x="52321" y="52321"/>
                  </a:lnTo>
                  <a:lnTo>
                    <a:pt x="58892" y="42577"/>
                  </a:lnTo>
                  <a:lnTo>
                    <a:pt x="61302" y="30651"/>
                  </a:lnTo>
                  <a:lnTo>
                    <a:pt x="58892" y="18719"/>
                  </a:lnTo>
                  <a:lnTo>
                    <a:pt x="52321" y="8976"/>
                  </a:lnTo>
                  <a:lnTo>
                    <a:pt x="42577" y="2408"/>
                  </a:lnTo>
                  <a:lnTo>
                    <a:pt x="30651" y="0"/>
                  </a:lnTo>
                  <a:close/>
                </a:path>
              </a:pathLst>
            </a:custGeom>
            <a:solidFill>
              <a:srgbClr val="EC8B2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8" name="Google Shape;188;p1"/>
            <p:cNvSpPr/>
            <p:nvPr/>
          </p:nvSpPr>
          <p:spPr>
            <a:xfrm>
              <a:off x="9431257" y="6446472"/>
              <a:ext cx="61594" cy="61594"/>
            </a:xfrm>
            <a:custGeom>
              <a:rect b="b" l="l" r="r" t="t"/>
              <a:pathLst>
                <a:path extrusionOk="0" h="61595" w="61595">
                  <a:moveTo>
                    <a:pt x="30651" y="0"/>
                  </a:moveTo>
                  <a:lnTo>
                    <a:pt x="18719" y="2408"/>
                  </a:lnTo>
                  <a:lnTo>
                    <a:pt x="8976" y="8976"/>
                  </a:lnTo>
                  <a:lnTo>
                    <a:pt x="2408" y="18719"/>
                  </a:lnTo>
                  <a:lnTo>
                    <a:pt x="0" y="30651"/>
                  </a:lnTo>
                  <a:lnTo>
                    <a:pt x="2408" y="42583"/>
                  </a:lnTo>
                  <a:lnTo>
                    <a:pt x="8976" y="52325"/>
                  </a:lnTo>
                  <a:lnTo>
                    <a:pt x="18719" y="58893"/>
                  </a:lnTo>
                  <a:lnTo>
                    <a:pt x="30651" y="61302"/>
                  </a:lnTo>
                  <a:lnTo>
                    <a:pt x="42577" y="58893"/>
                  </a:lnTo>
                  <a:lnTo>
                    <a:pt x="52321" y="52325"/>
                  </a:lnTo>
                  <a:lnTo>
                    <a:pt x="58892" y="42583"/>
                  </a:lnTo>
                  <a:lnTo>
                    <a:pt x="61302" y="30651"/>
                  </a:lnTo>
                  <a:lnTo>
                    <a:pt x="58892" y="18719"/>
                  </a:lnTo>
                  <a:lnTo>
                    <a:pt x="52321" y="8976"/>
                  </a:lnTo>
                  <a:lnTo>
                    <a:pt x="42577" y="2408"/>
                  </a:lnTo>
                  <a:lnTo>
                    <a:pt x="30651"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9" name="Google Shape;189;p1"/>
            <p:cNvSpPr/>
            <p:nvPr/>
          </p:nvSpPr>
          <p:spPr>
            <a:xfrm>
              <a:off x="10988082" y="7048535"/>
              <a:ext cx="60960" cy="0"/>
            </a:xfrm>
            <a:custGeom>
              <a:rect b="b" l="l" r="r" t="t"/>
              <a:pathLst>
                <a:path extrusionOk="0" h="120000" w="60959">
                  <a:moveTo>
                    <a:pt x="0" y="0"/>
                  </a:moveTo>
                  <a:lnTo>
                    <a:pt x="60629" y="0"/>
                  </a:lnTo>
                </a:path>
              </a:pathLst>
            </a:custGeom>
            <a:noFill/>
            <a:ln cap="flat" cmpd="sng" w="50975">
              <a:solidFill>
                <a:srgbClr val="EB8B2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0" name="Google Shape;190;p1"/>
            <p:cNvSpPr/>
            <p:nvPr/>
          </p:nvSpPr>
          <p:spPr>
            <a:xfrm>
              <a:off x="9476683" y="8095701"/>
              <a:ext cx="485140" cy="18415"/>
            </a:xfrm>
            <a:custGeom>
              <a:rect b="b" l="l" r="r" t="t"/>
              <a:pathLst>
                <a:path extrusionOk="0" h="18415" w="485140">
                  <a:moveTo>
                    <a:pt x="0" y="18403"/>
                  </a:moveTo>
                  <a:lnTo>
                    <a:pt x="484643" y="0"/>
                  </a:lnTo>
                </a:path>
              </a:pathLst>
            </a:custGeom>
            <a:noFill/>
            <a:ln cap="flat" cmpd="sng" w="50975">
              <a:solidFill>
                <a:srgbClr val="619FD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1" name="Google Shape;191;p1"/>
            <p:cNvSpPr/>
            <p:nvPr/>
          </p:nvSpPr>
          <p:spPr>
            <a:xfrm>
              <a:off x="11513513" y="6527241"/>
              <a:ext cx="339090" cy="339090"/>
            </a:xfrm>
            <a:custGeom>
              <a:rect b="b" l="l" r="r" t="t"/>
              <a:pathLst>
                <a:path extrusionOk="0" h="339090" w="339090">
                  <a:moveTo>
                    <a:pt x="169437" y="0"/>
                  </a:moveTo>
                  <a:lnTo>
                    <a:pt x="124394" y="6053"/>
                  </a:lnTo>
                  <a:lnTo>
                    <a:pt x="83919" y="23136"/>
                  </a:lnTo>
                  <a:lnTo>
                    <a:pt x="49627" y="49633"/>
                  </a:lnTo>
                  <a:lnTo>
                    <a:pt x="23133" y="83928"/>
                  </a:lnTo>
                  <a:lnTo>
                    <a:pt x="6052" y="124406"/>
                  </a:lnTo>
                  <a:lnTo>
                    <a:pt x="0" y="169450"/>
                  </a:lnTo>
                  <a:lnTo>
                    <a:pt x="6052" y="214493"/>
                  </a:lnTo>
                  <a:lnTo>
                    <a:pt x="23133" y="254969"/>
                  </a:lnTo>
                  <a:lnTo>
                    <a:pt x="49627" y="289261"/>
                  </a:lnTo>
                  <a:lnTo>
                    <a:pt x="83919" y="315755"/>
                  </a:lnTo>
                  <a:lnTo>
                    <a:pt x="124394" y="332836"/>
                  </a:lnTo>
                  <a:lnTo>
                    <a:pt x="169437" y="338888"/>
                  </a:lnTo>
                  <a:lnTo>
                    <a:pt x="214482" y="332836"/>
                  </a:lnTo>
                  <a:lnTo>
                    <a:pt x="254959" y="315755"/>
                  </a:lnTo>
                  <a:lnTo>
                    <a:pt x="289255" y="289261"/>
                  </a:lnTo>
                  <a:lnTo>
                    <a:pt x="315752" y="254969"/>
                  </a:lnTo>
                  <a:lnTo>
                    <a:pt x="332835" y="214493"/>
                  </a:lnTo>
                  <a:lnTo>
                    <a:pt x="338888" y="169450"/>
                  </a:lnTo>
                  <a:lnTo>
                    <a:pt x="332835" y="124406"/>
                  </a:lnTo>
                  <a:lnTo>
                    <a:pt x="315752" y="83928"/>
                  </a:lnTo>
                  <a:lnTo>
                    <a:pt x="289255" y="49633"/>
                  </a:lnTo>
                  <a:lnTo>
                    <a:pt x="254959" y="23136"/>
                  </a:lnTo>
                  <a:lnTo>
                    <a:pt x="214482" y="6053"/>
                  </a:lnTo>
                  <a:lnTo>
                    <a:pt x="169437"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92" name="Google Shape;192;p1"/>
          <p:cNvSpPr txBox="1"/>
          <p:nvPr/>
        </p:nvSpPr>
        <p:spPr>
          <a:xfrm>
            <a:off x="9461431" y="3813470"/>
            <a:ext cx="344805" cy="98044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US" sz="6250">
                <a:solidFill>
                  <a:srgbClr val="FFFFFF"/>
                </a:solidFill>
                <a:latin typeface="Arial"/>
                <a:ea typeface="Arial"/>
                <a:cs typeface="Arial"/>
                <a:sym typeface="Arial"/>
              </a:rPr>
              <a:t>1</a:t>
            </a:r>
            <a:endParaRPr sz="6250">
              <a:latin typeface="Arial"/>
              <a:ea typeface="Arial"/>
              <a:cs typeface="Arial"/>
              <a:sym typeface="Arial"/>
            </a:endParaRPr>
          </a:p>
        </p:txBody>
      </p:sp>
      <p:grpSp>
        <p:nvGrpSpPr>
          <p:cNvPr id="193" name="Google Shape;193;p1"/>
          <p:cNvGrpSpPr/>
          <p:nvPr/>
        </p:nvGrpSpPr>
        <p:grpSpPr>
          <a:xfrm>
            <a:off x="8983719" y="7712133"/>
            <a:ext cx="2938934" cy="1037901"/>
            <a:chOff x="8983719" y="7712133"/>
            <a:chExt cx="2938934" cy="1037901"/>
          </a:xfrm>
        </p:grpSpPr>
        <p:sp>
          <p:nvSpPr>
            <p:cNvPr id="194" name="Google Shape;194;p1"/>
            <p:cNvSpPr/>
            <p:nvPr/>
          </p:nvSpPr>
          <p:spPr>
            <a:xfrm>
              <a:off x="9577598" y="8429994"/>
              <a:ext cx="2345055" cy="320040"/>
            </a:xfrm>
            <a:custGeom>
              <a:rect b="b" l="l" r="r" t="t"/>
              <a:pathLst>
                <a:path extrusionOk="0" h="320040" w="2345054">
                  <a:moveTo>
                    <a:pt x="2344602" y="0"/>
                  </a:moveTo>
                  <a:lnTo>
                    <a:pt x="0" y="143203"/>
                  </a:lnTo>
                  <a:lnTo>
                    <a:pt x="0" y="319482"/>
                  </a:lnTo>
                  <a:lnTo>
                    <a:pt x="2344602" y="152925"/>
                  </a:lnTo>
                  <a:lnTo>
                    <a:pt x="2344602" y="0"/>
                  </a:lnTo>
                  <a:close/>
                </a:path>
              </a:pathLst>
            </a:custGeom>
            <a:solidFill>
              <a:srgbClr val="113559">
                <a:alpha val="5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5" name="Google Shape;195;p1"/>
            <p:cNvSpPr/>
            <p:nvPr/>
          </p:nvSpPr>
          <p:spPr>
            <a:xfrm>
              <a:off x="9380022" y="8573197"/>
              <a:ext cx="198120" cy="176530"/>
            </a:xfrm>
            <a:custGeom>
              <a:rect b="b" l="l" r="r" t="t"/>
              <a:pathLst>
                <a:path extrusionOk="0" h="176529" w="198120">
                  <a:moveTo>
                    <a:pt x="197576" y="0"/>
                  </a:moveTo>
                  <a:lnTo>
                    <a:pt x="0" y="12070"/>
                  </a:lnTo>
                  <a:lnTo>
                    <a:pt x="0" y="145627"/>
                  </a:lnTo>
                  <a:lnTo>
                    <a:pt x="197576" y="176278"/>
                  </a:lnTo>
                  <a:lnTo>
                    <a:pt x="197576" y="0"/>
                  </a:lnTo>
                  <a:close/>
                </a:path>
              </a:pathLst>
            </a:custGeom>
            <a:solidFill>
              <a:srgbClr val="113559">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6" name="Google Shape;196;p1"/>
            <p:cNvSpPr/>
            <p:nvPr/>
          </p:nvSpPr>
          <p:spPr>
            <a:xfrm>
              <a:off x="8983719" y="7712133"/>
              <a:ext cx="534035" cy="534035"/>
            </a:xfrm>
            <a:custGeom>
              <a:rect b="b" l="l" r="r" t="t"/>
              <a:pathLst>
                <a:path extrusionOk="0" h="534034" w="534034">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0"/>
                  </a:lnTo>
                  <a:lnTo>
                    <a:pt x="16687" y="359817"/>
                  </a:lnTo>
                  <a:lnTo>
                    <a:pt x="36416" y="401372"/>
                  </a:lnTo>
                  <a:lnTo>
                    <a:pt x="62731" y="438602"/>
                  </a:lnTo>
                  <a:lnTo>
                    <a:pt x="94879" y="470753"/>
                  </a:lnTo>
                  <a:lnTo>
                    <a:pt x="132107" y="497072"/>
                  </a:lnTo>
                  <a:lnTo>
                    <a:pt x="173661" y="516804"/>
                  </a:lnTo>
                  <a:lnTo>
                    <a:pt x="218788" y="529196"/>
                  </a:lnTo>
                  <a:lnTo>
                    <a:pt x="266734" y="533494"/>
                  </a:lnTo>
                  <a:lnTo>
                    <a:pt x="314684" y="529196"/>
                  </a:lnTo>
                  <a:lnTo>
                    <a:pt x="359814" y="516804"/>
                  </a:lnTo>
                  <a:lnTo>
                    <a:pt x="401370" y="497072"/>
                  </a:lnTo>
                  <a:lnTo>
                    <a:pt x="438599" y="470753"/>
                  </a:lnTo>
                  <a:lnTo>
                    <a:pt x="470749" y="438602"/>
                  </a:lnTo>
                  <a:lnTo>
                    <a:pt x="497065" y="401372"/>
                  </a:lnTo>
                  <a:lnTo>
                    <a:pt x="516794" y="359817"/>
                  </a:lnTo>
                  <a:lnTo>
                    <a:pt x="529184" y="314690"/>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DC7D2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97" name="Google Shape;197;p1"/>
          <p:cNvSpPr txBox="1"/>
          <p:nvPr/>
        </p:nvSpPr>
        <p:spPr>
          <a:xfrm>
            <a:off x="9132561" y="7736424"/>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1</a:t>
            </a:r>
            <a:endParaRPr sz="2800">
              <a:latin typeface="Trebuchet MS"/>
              <a:ea typeface="Trebuchet MS"/>
              <a:cs typeface="Trebuchet MS"/>
              <a:sym typeface="Trebuchet MS"/>
            </a:endParaRPr>
          </a:p>
        </p:txBody>
      </p:sp>
      <p:grpSp>
        <p:nvGrpSpPr>
          <p:cNvPr id="198" name="Google Shape;198;p1"/>
          <p:cNvGrpSpPr/>
          <p:nvPr/>
        </p:nvGrpSpPr>
        <p:grpSpPr>
          <a:xfrm>
            <a:off x="11197400" y="5948493"/>
            <a:ext cx="1889747" cy="2813833"/>
            <a:chOff x="11197400" y="5948493"/>
            <a:chExt cx="1889747" cy="2813833"/>
          </a:xfrm>
        </p:grpSpPr>
        <p:sp>
          <p:nvSpPr>
            <p:cNvPr id="199" name="Google Shape;199;p1"/>
            <p:cNvSpPr/>
            <p:nvPr/>
          </p:nvSpPr>
          <p:spPr>
            <a:xfrm>
              <a:off x="12288406" y="7509356"/>
              <a:ext cx="608965" cy="1174750"/>
            </a:xfrm>
            <a:custGeom>
              <a:rect b="b" l="l" r="r" t="t"/>
              <a:pathLst>
                <a:path extrusionOk="0" h="1174750" w="608965">
                  <a:moveTo>
                    <a:pt x="608571" y="0"/>
                  </a:moveTo>
                  <a:lnTo>
                    <a:pt x="316230" y="0"/>
                  </a:lnTo>
                  <a:lnTo>
                    <a:pt x="292315" y="0"/>
                  </a:lnTo>
                  <a:lnTo>
                    <a:pt x="0" y="0"/>
                  </a:lnTo>
                  <a:lnTo>
                    <a:pt x="52755" y="1174496"/>
                  </a:lnTo>
                  <a:lnTo>
                    <a:pt x="286372" y="1174496"/>
                  </a:lnTo>
                  <a:lnTo>
                    <a:pt x="307581" y="339877"/>
                  </a:lnTo>
                  <a:lnTo>
                    <a:pt x="345097" y="1174496"/>
                  </a:lnTo>
                  <a:lnTo>
                    <a:pt x="578700" y="1174496"/>
                  </a:lnTo>
                  <a:lnTo>
                    <a:pt x="608571" y="0"/>
                  </a:lnTo>
                  <a:close/>
                </a:path>
              </a:pathLst>
            </a:custGeom>
            <a:solidFill>
              <a:srgbClr val="1B47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00" name="Google Shape;200;p1"/>
            <p:cNvPicPr preferRelativeResize="0"/>
            <p:nvPr/>
          </p:nvPicPr>
          <p:blipFill rotWithShape="1">
            <a:blip r:embed="rId19">
              <a:alphaModFix/>
            </a:blip>
            <a:srcRect b="0" l="0" r="0" t="0"/>
            <a:stretch/>
          </p:blipFill>
          <p:spPr>
            <a:xfrm>
              <a:off x="12914598" y="7485377"/>
              <a:ext cx="172395" cy="247823"/>
            </a:xfrm>
            <a:prstGeom prst="rect">
              <a:avLst/>
            </a:prstGeom>
            <a:noFill/>
            <a:ln>
              <a:noFill/>
            </a:ln>
          </p:spPr>
        </p:pic>
        <p:pic>
          <p:nvPicPr>
            <p:cNvPr id="201" name="Google Shape;201;p1"/>
            <p:cNvPicPr preferRelativeResize="0"/>
            <p:nvPr/>
          </p:nvPicPr>
          <p:blipFill rotWithShape="1">
            <a:blip r:embed="rId20">
              <a:alphaModFix/>
            </a:blip>
            <a:srcRect b="0" l="0" r="0" t="0"/>
            <a:stretch/>
          </p:blipFill>
          <p:spPr>
            <a:xfrm>
              <a:off x="12087587" y="7485377"/>
              <a:ext cx="172395" cy="247823"/>
            </a:xfrm>
            <a:prstGeom prst="rect">
              <a:avLst/>
            </a:prstGeom>
            <a:noFill/>
            <a:ln>
              <a:noFill/>
            </a:ln>
          </p:spPr>
        </p:pic>
        <p:sp>
          <p:nvSpPr>
            <p:cNvPr id="202" name="Google Shape;202;p1"/>
            <p:cNvSpPr/>
            <p:nvPr/>
          </p:nvSpPr>
          <p:spPr>
            <a:xfrm>
              <a:off x="12093372" y="6698677"/>
              <a:ext cx="993775" cy="868044"/>
            </a:xfrm>
            <a:custGeom>
              <a:rect b="b" l="l" r="r" t="t"/>
              <a:pathLst>
                <a:path extrusionOk="0" h="868045" w="993775">
                  <a:moveTo>
                    <a:pt x="188899" y="0"/>
                  </a:moveTo>
                  <a:lnTo>
                    <a:pt x="77457" y="0"/>
                  </a:lnTo>
                  <a:lnTo>
                    <a:pt x="0" y="867702"/>
                  </a:lnTo>
                  <a:lnTo>
                    <a:pt x="168935" y="867702"/>
                  </a:lnTo>
                  <a:lnTo>
                    <a:pt x="188899" y="0"/>
                  </a:lnTo>
                  <a:close/>
                </a:path>
                <a:path extrusionOk="0" h="868045" w="993775">
                  <a:moveTo>
                    <a:pt x="993609" y="867702"/>
                  </a:moveTo>
                  <a:lnTo>
                    <a:pt x="918057" y="0"/>
                  </a:lnTo>
                  <a:lnTo>
                    <a:pt x="804710" y="0"/>
                  </a:lnTo>
                  <a:lnTo>
                    <a:pt x="824674" y="867702"/>
                  </a:lnTo>
                  <a:lnTo>
                    <a:pt x="993609" y="867702"/>
                  </a:lnTo>
                  <a:close/>
                </a:path>
              </a:pathLst>
            </a:custGeom>
            <a:solidFill>
              <a:srgbClr val="78B3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3" name="Google Shape;203;p1"/>
            <p:cNvSpPr/>
            <p:nvPr/>
          </p:nvSpPr>
          <p:spPr>
            <a:xfrm>
              <a:off x="12170829" y="6613398"/>
              <a:ext cx="840740" cy="895985"/>
            </a:xfrm>
            <a:custGeom>
              <a:rect b="b" l="l" r="r" t="t"/>
              <a:pathLst>
                <a:path extrusionOk="0" h="895984" w="840740">
                  <a:moveTo>
                    <a:pt x="420294" y="0"/>
                  </a:moveTo>
                  <a:lnTo>
                    <a:pt x="255909" y="13324"/>
                  </a:lnTo>
                  <a:lnTo>
                    <a:pt x="122401" y="42638"/>
                  </a:lnTo>
                  <a:lnTo>
                    <a:pt x="32766" y="71952"/>
                  </a:lnTo>
                  <a:lnTo>
                    <a:pt x="0" y="85277"/>
                  </a:lnTo>
                  <a:lnTo>
                    <a:pt x="92803" y="895952"/>
                  </a:lnTo>
                  <a:lnTo>
                    <a:pt x="743775" y="895952"/>
                  </a:lnTo>
                  <a:lnTo>
                    <a:pt x="840602" y="85277"/>
                  </a:lnTo>
                  <a:lnTo>
                    <a:pt x="729245" y="35976"/>
                  </a:lnTo>
                  <a:lnTo>
                    <a:pt x="648344" y="10659"/>
                  </a:lnTo>
                  <a:lnTo>
                    <a:pt x="558495" y="1332"/>
                  </a:lnTo>
                  <a:lnTo>
                    <a:pt x="420294" y="0"/>
                  </a:lnTo>
                  <a:close/>
                </a:path>
              </a:pathLst>
            </a:custGeom>
            <a:solidFill>
              <a:srgbClr val="629FD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4" name="Google Shape;204;p1"/>
            <p:cNvSpPr/>
            <p:nvPr/>
          </p:nvSpPr>
          <p:spPr>
            <a:xfrm>
              <a:off x="12331926" y="5948493"/>
              <a:ext cx="521334" cy="720090"/>
            </a:xfrm>
            <a:custGeom>
              <a:rect b="b" l="l" r="r" t="t"/>
              <a:pathLst>
                <a:path extrusionOk="0" h="720090" w="521334">
                  <a:moveTo>
                    <a:pt x="260517" y="0"/>
                  </a:moveTo>
                  <a:lnTo>
                    <a:pt x="216771" y="2783"/>
                  </a:lnTo>
                  <a:lnTo>
                    <a:pt x="176790" y="11210"/>
                  </a:lnTo>
                  <a:lnTo>
                    <a:pt x="140694" y="25395"/>
                  </a:lnTo>
                  <a:lnTo>
                    <a:pt x="80646" y="71490"/>
                  </a:lnTo>
                  <a:lnTo>
                    <a:pt x="56937" y="103629"/>
                  </a:lnTo>
                  <a:lnTo>
                    <a:pt x="37599" y="141981"/>
                  </a:lnTo>
                  <a:lnTo>
                    <a:pt x="22755" y="186659"/>
                  </a:lnTo>
                  <a:lnTo>
                    <a:pt x="12526" y="237778"/>
                  </a:lnTo>
                  <a:lnTo>
                    <a:pt x="7033" y="295451"/>
                  </a:lnTo>
                  <a:lnTo>
                    <a:pt x="6398" y="359792"/>
                  </a:lnTo>
                  <a:lnTo>
                    <a:pt x="4244" y="398203"/>
                  </a:lnTo>
                  <a:lnTo>
                    <a:pt x="726" y="434852"/>
                  </a:lnTo>
                  <a:lnTo>
                    <a:pt x="0" y="470450"/>
                  </a:lnTo>
                  <a:lnTo>
                    <a:pt x="6335" y="504506"/>
                  </a:lnTo>
                  <a:lnTo>
                    <a:pt x="7823" y="518071"/>
                  </a:lnTo>
                  <a:lnTo>
                    <a:pt x="24063" y="570542"/>
                  </a:lnTo>
                  <a:lnTo>
                    <a:pt x="43078" y="610116"/>
                  </a:lnTo>
                  <a:lnTo>
                    <a:pt x="79878" y="649616"/>
                  </a:lnTo>
                  <a:lnTo>
                    <a:pt x="133661" y="679807"/>
                  </a:lnTo>
                  <a:lnTo>
                    <a:pt x="162515" y="696429"/>
                  </a:lnTo>
                  <a:lnTo>
                    <a:pt x="192980" y="708782"/>
                  </a:lnTo>
                  <a:lnTo>
                    <a:pt x="224839" y="716573"/>
                  </a:lnTo>
                  <a:lnTo>
                    <a:pt x="257877" y="719508"/>
                  </a:lnTo>
                  <a:lnTo>
                    <a:pt x="258270" y="719521"/>
                  </a:lnTo>
                  <a:lnTo>
                    <a:pt x="262827" y="719521"/>
                  </a:lnTo>
                  <a:lnTo>
                    <a:pt x="296218" y="716573"/>
                  </a:lnTo>
                  <a:lnTo>
                    <a:pt x="328295" y="708710"/>
                  </a:lnTo>
                  <a:lnTo>
                    <a:pt x="359007" y="696193"/>
                  </a:lnTo>
                  <a:lnTo>
                    <a:pt x="388071" y="679338"/>
                  </a:lnTo>
                  <a:lnTo>
                    <a:pt x="415938" y="665432"/>
                  </a:lnTo>
                  <a:lnTo>
                    <a:pt x="462360" y="630882"/>
                  </a:lnTo>
                  <a:lnTo>
                    <a:pt x="496239" y="571521"/>
                  </a:lnTo>
                  <a:lnTo>
                    <a:pt x="512637" y="519551"/>
                  </a:lnTo>
                  <a:lnTo>
                    <a:pt x="514344" y="505572"/>
                  </a:lnTo>
                  <a:lnTo>
                    <a:pt x="521178" y="471294"/>
                  </a:lnTo>
                  <a:lnTo>
                    <a:pt x="521283" y="434852"/>
                  </a:lnTo>
                  <a:lnTo>
                    <a:pt x="518598" y="397903"/>
                  </a:lnTo>
                  <a:lnTo>
                    <a:pt x="516857" y="359792"/>
                  </a:lnTo>
                  <a:lnTo>
                    <a:pt x="515779" y="299599"/>
                  </a:lnTo>
                  <a:lnTo>
                    <a:pt x="509902" y="244498"/>
                  </a:lnTo>
                  <a:lnTo>
                    <a:pt x="499344" y="194624"/>
                  </a:lnTo>
                  <a:lnTo>
                    <a:pt x="484223" y="150111"/>
                  </a:lnTo>
                  <a:lnTo>
                    <a:pt x="464658" y="111096"/>
                  </a:lnTo>
                  <a:lnTo>
                    <a:pt x="440765" y="77712"/>
                  </a:lnTo>
                  <a:lnTo>
                    <a:pt x="412662" y="50096"/>
                  </a:lnTo>
                  <a:lnTo>
                    <a:pt x="380469" y="28381"/>
                  </a:lnTo>
                  <a:lnTo>
                    <a:pt x="344301" y="12704"/>
                  </a:lnTo>
                  <a:lnTo>
                    <a:pt x="304278" y="3198"/>
                  </a:lnTo>
                  <a:lnTo>
                    <a:pt x="260517" y="0"/>
                  </a:lnTo>
                  <a:close/>
                </a:path>
                <a:path extrusionOk="0" h="720090" w="521334">
                  <a:moveTo>
                    <a:pt x="262827" y="719521"/>
                  </a:moveTo>
                  <a:lnTo>
                    <a:pt x="259032" y="719521"/>
                  </a:lnTo>
                  <a:lnTo>
                    <a:pt x="259768" y="719597"/>
                  </a:lnTo>
                  <a:lnTo>
                    <a:pt x="261177" y="719597"/>
                  </a:lnTo>
                  <a:lnTo>
                    <a:pt x="261824" y="719533"/>
                  </a:lnTo>
                  <a:lnTo>
                    <a:pt x="262827" y="719533"/>
                  </a:lnTo>
                  <a:close/>
                </a:path>
                <a:path extrusionOk="0" h="720090" w="521334">
                  <a:moveTo>
                    <a:pt x="262827" y="719533"/>
                  </a:moveTo>
                  <a:lnTo>
                    <a:pt x="261824" y="719533"/>
                  </a:lnTo>
                  <a:lnTo>
                    <a:pt x="262611" y="719546"/>
                  </a:lnTo>
                  <a:lnTo>
                    <a:pt x="262827" y="719597"/>
                  </a:lnTo>
                  <a:close/>
                </a:path>
              </a:pathLst>
            </a:custGeom>
            <a:solidFill>
              <a:srgbClr val="9A685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5" name="Google Shape;205;p1"/>
            <p:cNvSpPr/>
            <p:nvPr/>
          </p:nvSpPr>
          <p:spPr>
            <a:xfrm>
              <a:off x="12658124" y="6269573"/>
              <a:ext cx="75565" cy="75565"/>
            </a:xfrm>
            <a:custGeom>
              <a:rect b="b" l="l" r="r" t="t"/>
              <a:pathLst>
                <a:path extrusionOk="0" h="75564" w="75565">
                  <a:moveTo>
                    <a:pt x="37669" y="0"/>
                  </a:moveTo>
                  <a:lnTo>
                    <a:pt x="23013" y="2960"/>
                  </a:lnTo>
                  <a:lnTo>
                    <a:pt x="11038" y="11034"/>
                  </a:lnTo>
                  <a:lnTo>
                    <a:pt x="2962" y="23007"/>
                  </a:lnTo>
                  <a:lnTo>
                    <a:pt x="0" y="37669"/>
                  </a:lnTo>
                  <a:lnTo>
                    <a:pt x="2962" y="52331"/>
                  </a:lnTo>
                  <a:lnTo>
                    <a:pt x="11038" y="64305"/>
                  </a:lnTo>
                  <a:lnTo>
                    <a:pt x="23013" y="72379"/>
                  </a:lnTo>
                  <a:lnTo>
                    <a:pt x="37669" y="75339"/>
                  </a:lnTo>
                  <a:lnTo>
                    <a:pt x="52331" y="72379"/>
                  </a:lnTo>
                  <a:lnTo>
                    <a:pt x="64305" y="64305"/>
                  </a:lnTo>
                  <a:lnTo>
                    <a:pt x="72379" y="52331"/>
                  </a:lnTo>
                  <a:lnTo>
                    <a:pt x="75339" y="37669"/>
                  </a:lnTo>
                  <a:lnTo>
                    <a:pt x="72379" y="23007"/>
                  </a:lnTo>
                  <a:lnTo>
                    <a:pt x="64305" y="11034"/>
                  </a:lnTo>
                  <a:lnTo>
                    <a:pt x="52331" y="2960"/>
                  </a:lnTo>
                  <a:lnTo>
                    <a:pt x="37669" y="0"/>
                  </a:lnTo>
                  <a:close/>
                </a:path>
              </a:pathLst>
            </a:custGeom>
            <a:solidFill>
              <a:srgbClr val="27222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6" name="Google Shape;206;p1"/>
            <p:cNvSpPr/>
            <p:nvPr/>
          </p:nvSpPr>
          <p:spPr>
            <a:xfrm>
              <a:off x="12549403" y="6410464"/>
              <a:ext cx="100965" cy="24765"/>
            </a:xfrm>
            <a:custGeom>
              <a:rect b="b" l="l" r="r" t="t"/>
              <a:pathLst>
                <a:path extrusionOk="0" h="24764" w="100965">
                  <a:moveTo>
                    <a:pt x="92597" y="8645"/>
                  </a:moveTo>
                  <a:lnTo>
                    <a:pt x="-7922" y="8645"/>
                  </a:lnTo>
                  <a:lnTo>
                    <a:pt x="-7922" y="33267"/>
                  </a:lnTo>
                  <a:lnTo>
                    <a:pt x="92597" y="33267"/>
                  </a:lnTo>
                  <a:lnTo>
                    <a:pt x="92597" y="8645"/>
                  </a:lnTo>
                  <a:close/>
                </a:path>
              </a:pathLst>
            </a:custGeom>
            <a:solidFill>
              <a:srgbClr val="7C4F4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7" name="Google Shape;207;p1"/>
            <p:cNvSpPr/>
            <p:nvPr/>
          </p:nvSpPr>
          <p:spPr>
            <a:xfrm>
              <a:off x="12653991" y="6215954"/>
              <a:ext cx="130810" cy="53340"/>
            </a:xfrm>
            <a:custGeom>
              <a:rect b="b" l="l" r="r" t="t"/>
              <a:pathLst>
                <a:path extrusionOk="0" h="53339" w="130809">
                  <a:moveTo>
                    <a:pt x="69552" y="0"/>
                  </a:moveTo>
                  <a:lnTo>
                    <a:pt x="5571" y="0"/>
                  </a:lnTo>
                  <a:lnTo>
                    <a:pt x="0" y="5571"/>
                  </a:lnTo>
                  <a:lnTo>
                    <a:pt x="0" y="19304"/>
                  </a:lnTo>
                  <a:lnTo>
                    <a:pt x="5571" y="24863"/>
                  </a:lnTo>
                  <a:lnTo>
                    <a:pt x="64043" y="24863"/>
                  </a:lnTo>
                  <a:lnTo>
                    <a:pt x="112120" y="52570"/>
                  </a:lnTo>
                  <a:lnTo>
                    <a:pt x="114253" y="53103"/>
                  </a:lnTo>
                  <a:lnTo>
                    <a:pt x="116360" y="53103"/>
                  </a:lnTo>
                  <a:lnTo>
                    <a:pt x="120662" y="53103"/>
                  </a:lnTo>
                  <a:lnTo>
                    <a:pt x="124838" y="50856"/>
                  </a:lnTo>
                  <a:lnTo>
                    <a:pt x="130575" y="40918"/>
                  </a:lnTo>
                  <a:lnTo>
                    <a:pt x="128531" y="33316"/>
                  </a:lnTo>
                  <a:lnTo>
                    <a:pt x="71684" y="571"/>
                  </a:lnTo>
                  <a:lnTo>
                    <a:pt x="69552" y="0"/>
                  </a:lnTo>
                  <a:close/>
                </a:path>
              </a:pathLst>
            </a:custGeom>
            <a:solidFill>
              <a:srgbClr val="12131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8" name="Google Shape;208;p1"/>
            <p:cNvSpPr/>
            <p:nvPr/>
          </p:nvSpPr>
          <p:spPr>
            <a:xfrm>
              <a:off x="12446407" y="6269573"/>
              <a:ext cx="75565" cy="75565"/>
            </a:xfrm>
            <a:custGeom>
              <a:rect b="b" l="l" r="r" t="t"/>
              <a:pathLst>
                <a:path extrusionOk="0" h="75564" w="75565">
                  <a:moveTo>
                    <a:pt x="37669" y="0"/>
                  </a:moveTo>
                  <a:lnTo>
                    <a:pt x="23007" y="2960"/>
                  </a:lnTo>
                  <a:lnTo>
                    <a:pt x="11034" y="11034"/>
                  </a:lnTo>
                  <a:lnTo>
                    <a:pt x="2960" y="23007"/>
                  </a:lnTo>
                  <a:lnTo>
                    <a:pt x="0" y="37669"/>
                  </a:lnTo>
                  <a:lnTo>
                    <a:pt x="2960" y="52331"/>
                  </a:lnTo>
                  <a:lnTo>
                    <a:pt x="11034" y="64305"/>
                  </a:lnTo>
                  <a:lnTo>
                    <a:pt x="23007" y="72379"/>
                  </a:lnTo>
                  <a:lnTo>
                    <a:pt x="37669" y="75339"/>
                  </a:lnTo>
                  <a:lnTo>
                    <a:pt x="52326" y="72379"/>
                  </a:lnTo>
                  <a:lnTo>
                    <a:pt x="64300" y="64305"/>
                  </a:lnTo>
                  <a:lnTo>
                    <a:pt x="72377" y="52331"/>
                  </a:lnTo>
                  <a:lnTo>
                    <a:pt x="75339" y="37669"/>
                  </a:lnTo>
                  <a:lnTo>
                    <a:pt x="72377" y="23007"/>
                  </a:lnTo>
                  <a:lnTo>
                    <a:pt x="64300" y="11034"/>
                  </a:lnTo>
                  <a:lnTo>
                    <a:pt x="52326" y="2960"/>
                  </a:lnTo>
                  <a:lnTo>
                    <a:pt x="37669" y="0"/>
                  </a:lnTo>
                  <a:close/>
                </a:path>
              </a:pathLst>
            </a:custGeom>
            <a:solidFill>
              <a:srgbClr val="27222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9" name="Google Shape;209;p1"/>
            <p:cNvSpPr/>
            <p:nvPr/>
          </p:nvSpPr>
          <p:spPr>
            <a:xfrm>
              <a:off x="12395306" y="6215954"/>
              <a:ext cx="130810" cy="53340"/>
            </a:xfrm>
            <a:custGeom>
              <a:rect b="b" l="l" r="r" t="t"/>
              <a:pathLst>
                <a:path extrusionOk="0" h="53339" w="130809">
                  <a:moveTo>
                    <a:pt x="125003" y="0"/>
                  </a:moveTo>
                  <a:lnTo>
                    <a:pt x="61023" y="0"/>
                  </a:lnTo>
                  <a:lnTo>
                    <a:pt x="58890" y="571"/>
                  </a:lnTo>
                  <a:lnTo>
                    <a:pt x="2043" y="33316"/>
                  </a:lnTo>
                  <a:lnTo>
                    <a:pt x="0" y="40918"/>
                  </a:lnTo>
                  <a:lnTo>
                    <a:pt x="5724" y="50869"/>
                  </a:lnTo>
                  <a:lnTo>
                    <a:pt x="9912" y="53103"/>
                  </a:lnTo>
                  <a:lnTo>
                    <a:pt x="14215" y="53103"/>
                  </a:lnTo>
                  <a:lnTo>
                    <a:pt x="16321" y="53103"/>
                  </a:lnTo>
                  <a:lnTo>
                    <a:pt x="18454" y="52570"/>
                  </a:lnTo>
                  <a:lnTo>
                    <a:pt x="66518" y="24863"/>
                  </a:lnTo>
                  <a:lnTo>
                    <a:pt x="125003" y="24863"/>
                  </a:lnTo>
                  <a:lnTo>
                    <a:pt x="130575" y="19304"/>
                  </a:lnTo>
                  <a:lnTo>
                    <a:pt x="130575" y="5571"/>
                  </a:lnTo>
                  <a:lnTo>
                    <a:pt x="125003" y="0"/>
                  </a:lnTo>
                  <a:close/>
                </a:path>
              </a:pathLst>
            </a:custGeom>
            <a:solidFill>
              <a:srgbClr val="12131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0" name="Google Shape;210;p1"/>
            <p:cNvSpPr/>
            <p:nvPr/>
          </p:nvSpPr>
          <p:spPr>
            <a:xfrm>
              <a:off x="12270422" y="6264909"/>
              <a:ext cx="647700" cy="166370"/>
            </a:xfrm>
            <a:custGeom>
              <a:rect b="b" l="l" r="r" t="t"/>
              <a:pathLst>
                <a:path extrusionOk="0" h="166370" w="647700">
                  <a:moveTo>
                    <a:pt x="116903" y="83096"/>
                  </a:moveTo>
                  <a:lnTo>
                    <a:pt x="112306" y="50749"/>
                  </a:lnTo>
                  <a:lnTo>
                    <a:pt x="99783" y="24333"/>
                  </a:lnTo>
                  <a:lnTo>
                    <a:pt x="81203" y="6527"/>
                  </a:lnTo>
                  <a:lnTo>
                    <a:pt x="58458" y="0"/>
                  </a:lnTo>
                  <a:lnTo>
                    <a:pt x="35699" y="6527"/>
                  </a:lnTo>
                  <a:lnTo>
                    <a:pt x="17119" y="24333"/>
                  </a:lnTo>
                  <a:lnTo>
                    <a:pt x="4597" y="50749"/>
                  </a:lnTo>
                  <a:lnTo>
                    <a:pt x="0" y="83096"/>
                  </a:lnTo>
                  <a:lnTo>
                    <a:pt x="4597" y="115430"/>
                  </a:lnTo>
                  <a:lnTo>
                    <a:pt x="17119" y="141846"/>
                  </a:lnTo>
                  <a:lnTo>
                    <a:pt x="35699" y="159651"/>
                  </a:lnTo>
                  <a:lnTo>
                    <a:pt x="58458" y="166179"/>
                  </a:lnTo>
                  <a:lnTo>
                    <a:pt x="81203" y="159651"/>
                  </a:lnTo>
                  <a:lnTo>
                    <a:pt x="99783" y="141846"/>
                  </a:lnTo>
                  <a:lnTo>
                    <a:pt x="112306" y="115430"/>
                  </a:lnTo>
                  <a:lnTo>
                    <a:pt x="116903" y="83096"/>
                  </a:lnTo>
                  <a:close/>
                </a:path>
                <a:path extrusionOk="0" h="166370" w="647700">
                  <a:moveTo>
                    <a:pt x="647306" y="83096"/>
                  </a:moveTo>
                  <a:lnTo>
                    <a:pt x="642708" y="50749"/>
                  </a:lnTo>
                  <a:lnTo>
                    <a:pt x="630186" y="24333"/>
                  </a:lnTo>
                  <a:lnTo>
                    <a:pt x="611606" y="6527"/>
                  </a:lnTo>
                  <a:lnTo>
                    <a:pt x="588860" y="0"/>
                  </a:lnTo>
                  <a:lnTo>
                    <a:pt x="566102" y="6527"/>
                  </a:lnTo>
                  <a:lnTo>
                    <a:pt x="547522" y="24333"/>
                  </a:lnTo>
                  <a:lnTo>
                    <a:pt x="535000" y="50749"/>
                  </a:lnTo>
                  <a:lnTo>
                    <a:pt x="530402" y="83096"/>
                  </a:lnTo>
                  <a:lnTo>
                    <a:pt x="535000" y="115430"/>
                  </a:lnTo>
                  <a:lnTo>
                    <a:pt x="547522" y="141846"/>
                  </a:lnTo>
                  <a:lnTo>
                    <a:pt x="566102" y="159651"/>
                  </a:lnTo>
                  <a:lnTo>
                    <a:pt x="588860" y="166179"/>
                  </a:lnTo>
                  <a:lnTo>
                    <a:pt x="611606" y="159651"/>
                  </a:lnTo>
                  <a:lnTo>
                    <a:pt x="630186" y="141846"/>
                  </a:lnTo>
                  <a:lnTo>
                    <a:pt x="642708" y="115430"/>
                  </a:lnTo>
                  <a:lnTo>
                    <a:pt x="647306" y="83096"/>
                  </a:lnTo>
                  <a:close/>
                </a:path>
              </a:pathLst>
            </a:custGeom>
            <a:solidFill>
              <a:srgbClr val="9A685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1" name="Google Shape;211;p1"/>
            <p:cNvSpPr/>
            <p:nvPr/>
          </p:nvSpPr>
          <p:spPr>
            <a:xfrm>
              <a:off x="12488395" y="6481579"/>
              <a:ext cx="203835" cy="56515"/>
            </a:xfrm>
            <a:custGeom>
              <a:rect b="b" l="l" r="r" t="t"/>
              <a:pathLst>
                <a:path extrusionOk="0" h="56515" w="203834">
                  <a:moveTo>
                    <a:pt x="203579" y="0"/>
                  </a:moveTo>
                  <a:lnTo>
                    <a:pt x="0" y="0"/>
                  </a:lnTo>
                  <a:lnTo>
                    <a:pt x="7999" y="21915"/>
                  </a:lnTo>
                  <a:lnTo>
                    <a:pt x="29815" y="39811"/>
                  </a:lnTo>
                  <a:lnTo>
                    <a:pt x="62170" y="51877"/>
                  </a:lnTo>
                  <a:lnTo>
                    <a:pt x="101789" y="56301"/>
                  </a:lnTo>
                  <a:lnTo>
                    <a:pt x="141409" y="51877"/>
                  </a:lnTo>
                  <a:lnTo>
                    <a:pt x="173764" y="39811"/>
                  </a:lnTo>
                  <a:lnTo>
                    <a:pt x="195579" y="21915"/>
                  </a:lnTo>
                  <a:lnTo>
                    <a:pt x="203579"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2" name="Google Shape;212;p1"/>
            <p:cNvSpPr/>
            <p:nvPr/>
          </p:nvSpPr>
          <p:spPr>
            <a:xfrm>
              <a:off x="12560631" y="6569165"/>
              <a:ext cx="60325" cy="55244"/>
            </a:xfrm>
            <a:custGeom>
              <a:rect b="b" l="l" r="r" t="t"/>
              <a:pathLst>
                <a:path extrusionOk="0" h="55245" w="60325">
                  <a:moveTo>
                    <a:pt x="59918" y="0"/>
                  </a:moveTo>
                  <a:lnTo>
                    <a:pt x="0" y="0"/>
                  </a:lnTo>
                  <a:lnTo>
                    <a:pt x="18060" y="54994"/>
                  </a:lnTo>
                  <a:lnTo>
                    <a:pt x="43508" y="54994"/>
                  </a:lnTo>
                  <a:lnTo>
                    <a:pt x="59918" y="0"/>
                  </a:lnTo>
                  <a:close/>
                </a:path>
              </a:pathLst>
            </a:custGeom>
            <a:solidFill>
              <a:srgbClr val="14141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3" name="Google Shape;213;p1"/>
            <p:cNvSpPr/>
            <p:nvPr/>
          </p:nvSpPr>
          <p:spPr>
            <a:xfrm>
              <a:off x="12354407" y="8616276"/>
              <a:ext cx="502920" cy="146050"/>
            </a:xfrm>
            <a:custGeom>
              <a:rect b="b" l="l" r="r" t="t"/>
              <a:pathLst>
                <a:path extrusionOk="0" h="146050" w="502920">
                  <a:moveTo>
                    <a:pt x="212293" y="67576"/>
                  </a:moveTo>
                  <a:lnTo>
                    <a:pt x="210705" y="67576"/>
                  </a:lnTo>
                  <a:lnTo>
                    <a:pt x="203949" y="44564"/>
                  </a:lnTo>
                  <a:lnTo>
                    <a:pt x="181203" y="21374"/>
                  </a:lnTo>
                  <a:lnTo>
                    <a:pt x="147459" y="5727"/>
                  </a:lnTo>
                  <a:lnTo>
                    <a:pt x="106146" y="0"/>
                  </a:lnTo>
                  <a:lnTo>
                    <a:pt x="64833" y="5727"/>
                  </a:lnTo>
                  <a:lnTo>
                    <a:pt x="31089" y="21374"/>
                  </a:lnTo>
                  <a:lnTo>
                    <a:pt x="8343" y="44564"/>
                  </a:lnTo>
                  <a:lnTo>
                    <a:pt x="1574" y="67576"/>
                  </a:lnTo>
                  <a:lnTo>
                    <a:pt x="0" y="67576"/>
                  </a:lnTo>
                  <a:lnTo>
                    <a:pt x="0" y="72974"/>
                  </a:lnTo>
                  <a:lnTo>
                    <a:pt x="0" y="145961"/>
                  </a:lnTo>
                  <a:lnTo>
                    <a:pt x="106146" y="145961"/>
                  </a:lnTo>
                  <a:lnTo>
                    <a:pt x="212293" y="145961"/>
                  </a:lnTo>
                  <a:lnTo>
                    <a:pt x="212293" y="72974"/>
                  </a:lnTo>
                  <a:lnTo>
                    <a:pt x="212293" y="67576"/>
                  </a:lnTo>
                  <a:close/>
                </a:path>
                <a:path extrusionOk="0" h="146050" w="502920">
                  <a:moveTo>
                    <a:pt x="502589" y="67576"/>
                  </a:moveTo>
                  <a:lnTo>
                    <a:pt x="501002" y="67576"/>
                  </a:lnTo>
                  <a:lnTo>
                    <a:pt x="494245" y="44564"/>
                  </a:lnTo>
                  <a:lnTo>
                    <a:pt x="471500" y="21374"/>
                  </a:lnTo>
                  <a:lnTo>
                    <a:pt x="437756" y="5727"/>
                  </a:lnTo>
                  <a:lnTo>
                    <a:pt x="396443" y="0"/>
                  </a:lnTo>
                  <a:lnTo>
                    <a:pt x="355130" y="5727"/>
                  </a:lnTo>
                  <a:lnTo>
                    <a:pt x="321386" y="21374"/>
                  </a:lnTo>
                  <a:lnTo>
                    <a:pt x="298627" y="44564"/>
                  </a:lnTo>
                  <a:lnTo>
                    <a:pt x="291858" y="67576"/>
                  </a:lnTo>
                  <a:lnTo>
                    <a:pt x="290296" y="67576"/>
                  </a:lnTo>
                  <a:lnTo>
                    <a:pt x="290296" y="72936"/>
                  </a:lnTo>
                  <a:lnTo>
                    <a:pt x="290296" y="145961"/>
                  </a:lnTo>
                  <a:lnTo>
                    <a:pt x="396443" y="145961"/>
                  </a:lnTo>
                  <a:lnTo>
                    <a:pt x="502589" y="145961"/>
                  </a:lnTo>
                  <a:lnTo>
                    <a:pt x="502589" y="72974"/>
                  </a:lnTo>
                  <a:lnTo>
                    <a:pt x="502589" y="67576"/>
                  </a:lnTo>
                  <a:close/>
                </a:path>
              </a:pathLst>
            </a:custGeom>
            <a:solidFill>
              <a:srgbClr val="0A0E1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4" name="Google Shape;214;p1"/>
            <p:cNvSpPr/>
            <p:nvPr/>
          </p:nvSpPr>
          <p:spPr>
            <a:xfrm>
              <a:off x="11197400" y="7170610"/>
              <a:ext cx="646430" cy="476884"/>
            </a:xfrm>
            <a:custGeom>
              <a:rect b="b" l="l" r="r" t="t"/>
              <a:pathLst>
                <a:path extrusionOk="0" h="476884" w="646429">
                  <a:moveTo>
                    <a:pt x="646237" y="457939"/>
                  </a:moveTo>
                  <a:lnTo>
                    <a:pt x="0" y="476748"/>
                  </a:lnTo>
                  <a:lnTo>
                    <a:pt x="0" y="0"/>
                  </a:lnTo>
                  <a:lnTo>
                    <a:pt x="646237" y="0"/>
                  </a:lnTo>
                  <a:lnTo>
                    <a:pt x="646237" y="457939"/>
                  </a:lnTo>
                  <a:close/>
                </a:path>
              </a:pathLst>
            </a:custGeom>
            <a:noFill/>
            <a:ln cap="flat" cmpd="sng" w="12675">
              <a:solidFill>
                <a:srgbClr val="01020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5" name="Google Shape;215;p1"/>
            <p:cNvSpPr/>
            <p:nvPr/>
          </p:nvSpPr>
          <p:spPr>
            <a:xfrm>
              <a:off x="11352989" y="6371186"/>
              <a:ext cx="660400" cy="871855"/>
            </a:xfrm>
            <a:custGeom>
              <a:rect b="b" l="l" r="r" t="t"/>
              <a:pathLst>
                <a:path extrusionOk="0" h="871854" w="660400">
                  <a:moveTo>
                    <a:pt x="329966" y="0"/>
                  </a:moveTo>
                  <a:lnTo>
                    <a:pt x="264363" y="5786"/>
                  </a:lnTo>
                  <a:lnTo>
                    <a:pt x="201108" y="23147"/>
                  </a:lnTo>
                  <a:lnTo>
                    <a:pt x="142545" y="52081"/>
                  </a:lnTo>
                  <a:lnTo>
                    <a:pt x="91021" y="92589"/>
                  </a:lnTo>
                  <a:lnTo>
                    <a:pt x="48883" y="144671"/>
                  </a:lnTo>
                  <a:lnTo>
                    <a:pt x="18478" y="208327"/>
                  </a:lnTo>
                  <a:lnTo>
                    <a:pt x="2150" y="283556"/>
                  </a:lnTo>
                  <a:lnTo>
                    <a:pt x="0" y="325511"/>
                  </a:lnTo>
                  <a:lnTo>
                    <a:pt x="3972" y="365040"/>
                  </a:lnTo>
                  <a:lnTo>
                    <a:pt x="15179" y="407420"/>
                  </a:lnTo>
                  <a:lnTo>
                    <a:pt x="32559" y="452029"/>
                  </a:lnTo>
                  <a:lnTo>
                    <a:pt x="55047" y="498250"/>
                  </a:lnTo>
                  <a:lnTo>
                    <a:pt x="81582" y="545461"/>
                  </a:lnTo>
                  <a:lnTo>
                    <a:pt x="111100" y="593045"/>
                  </a:lnTo>
                  <a:lnTo>
                    <a:pt x="142538" y="640381"/>
                  </a:lnTo>
                  <a:lnTo>
                    <a:pt x="174833" y="686851"/>
                  </a:lnTo>
                  <a:lnTo>
                    <a:pt x="206921" y="731833"/>
                  </a:lnTo>
                  <a:lnTo>
                    <a:pt x="237741" y="774711"/>
                  </a:lnTo>
                  <a:lnTo>
                    <a:pt x="266227" y="814862"/>
                  </a:lnTo>
                  <a:lnTo>
                    <a:pt x="291319" y="851670"/>
                  </a:lnTo>
                  <a:lnTo>
                    <a:pt x="308411" y="866712"/>
                  </a:lnTo>
                  <a:lnTo>
                    <a:pt x="329966" y="871726"/>
                  </a:lnTo>
                  <a:lnTo>
                    <a:pt x="351520" y="866712"/>
                  </a:lnTo>
                  <a:lnTo>
                    <a:pt x="368613" y="851670"/>
                  </a:lnTo>
                  <a:lnTo>
                    <a:pt x="393704" y="815427"/>
                  </a:lnTo>
                  <a:lnTo>
                    <a:pt x="453010" y="732665"/>
                  </a:lnTo>
                  <a:lnTo>
                    <a:pt x="485098" y="687508"/>
                  </a:lnTo>
                  <a:lnTo>
                    <a:pt x="517393" y="640741"/>
                  </a:lnTo>
                  <a:lnTo>
                    <a:pt x="548831" y="593045"/>
                  </a:lnTo>
                  <a:lnTo>
                    <a:pt x="578349" y="545102"/>
                  </a:lnTo>
                  <a:lnTo>
                    <a:pt x="604884" y="497592"/>
                  </a:lnTo>
                  <a:lnTo>
                    <a:pt x="606171" y="494936"/>
                  </a:lnTo>
                  <a:lnTo>
                    <a:pt x="329966" y="494936"/>
                  </a:lnTo>
                  <a:lnTo>
                    <a:pt x="284384" y="488992"/>
                  </a:lnTo>
                  <a:lnTo>
                    <a:pt x="243756" y="472150"/>
                  </a:lnTo>
                  <a:lnTo>
                    <a:pt x="209568" y="445896"/>
                  </a:lnTo>
                  <a:lnTo>
                    <a:pt x="183307" y="411714"/>
                  </a:lnTo>
                  <a:lnTo>
                    <a:pt x="166461" y="371091"/>
                  </a:lnTo>
                  <a:lnTo>
                    <a:pt x="160515" y="325511"/>
                  </a:lnTo>
                  <a:lnTo>
                    <a:pt x="166461" y="280960"/>
                  </a:lnTo>
                  <a:lnTo>
                    <a:pt x="183307" y="240621"/>
                  </a:lnTo>
                  <a:lnTo>
                    <a:pt x="209568" y="206227"/>
                  </a:lnTo>
                  <a:lnTo>
                    <a:pt x="243756" y="179513"/>
                  </a:lnTo>
                  <a:lnTo>
                    <a:pt x="284384" y="162212"/>
                  </a:lnTo>
                  <a:lnTo>
                    <a:pt x="329966" y="156060"/>
                  </a:lnTo>
                  <a:lnTo>
                    <a:pt x="617352" y="156060"/>
                  </a:lnTo>
                  <a:lnTo>
                    <a:pt x="611048" y="144671"/>
                  </a:lnTo>
                  <a:lnTo>
                    <a:pt x="568910" y="92589"/>
                  </a:lnTo>
                  <a:lnTo>
                    <a:pt x="517386" y="52081"/>
                  </a:lnTo>
                  <a:lnTo>
                    <a:pt x="458824" y="23147"/>
                  </a:lnTo>
                  <a:lnTo>
                    <a:pt x="395568" y="5786"/>
                  </a:lnTo>
                  <a:lnTo>
                    <a:pt x="362913" y="1446"/>
                  </a:lnTo>
                  <a:lnTo>
                    <a:pt x="329966" y="0"/>
                  </a:lnTo>
                  <a:close/>
                </a:path>
                <a:path extrusionOk="0" h="871854" w="660400">
                  <a:moveTo>
                    <a:pt x="617352" y="156060"/>
                  </a:moveTo>
                  <a:lnTo>
                    <a:pt x="329966" y="156060"/>
                  </a:lnTo>
                  <a:lnTo>
                    <a:pt x="375548" y="162212"/>
                  </a:lnTo>
                  <a:lnTo>
                    <a:pt x="416176" y="179513"/>
                  </a:lnTo>
                  <a:lnTo>
                    <a:pt x="450363" y="206227"/>
                  </a:lnTo>
                  <a:lnTo>
                    <a:pt x="476624" y="240621"/>
                  </a:lnTo>
                  <a:lnTo>
                    <a:pt x="493470" y="280960"/>
                  </a:lnTo>
                  <a:lnTo>
                    <a:pt x="499416" y="325511"/>
                  </a:lnTo>
                  <a:lnTo>
                    <a:pt x="493470" y="371091"/>
                  </a:lnTo>
                  <a:lnTo>
                    <a:pt x="476624" y="411714"/>
                  </a:lnTo>
                  <a:lnTo>
                    <a:pt x="450363" y="445896"/>
                  </a:lnTo>
                  <a:lnTo>
                    <a:pt x="416176" y="472150"/>
                  </a:lnTo>
                  <a:lnTo>
                    <a:pt x="375548" y="488992"/>
                  </a:lnTo>
                  <a:lnTo>
                    <a:pt x="329966" y="494936"/>
                  </a:lnTo>
                  <a:lnTo>
                    <a:pt x="606171" y="494936"/>
                  </a:lnTo>
                  <a:lnTo>
                    <a:pt x="627373" y="451197"/>
                  </a:lnTo>
                  <a:lnTo>
                    <a:pt x="644752" y="406598"/>
                  </a:lnTo>
                  <a:lnTo>
                    <a:pt x="655960" y="364476"/>
                  </a:lnTo>
                  <a:lnTo>
                    <a:pt x="659932" y="325511"/>
                  </a:lnTo>
                  <a:lnTo>
                    <a:pt x="657781" y="283556"/>
                  </a:lnTo>
                  <a:lnTo>
                    <a:pt x="651524" y="244495"/>
                  </a:lnTo>
                  <a:lnTo>
                    <a:pt x="641454" y="208327"/>
                  </a:lnTo>
                  <a:lnTo>
                    <a:pt x="627864" y="175052"/>
                  </a:lnTo>
                  <a:lnTo>
                    <a:pt x="617352" y="156060"/>
                  </a:lnTo>
                  <a:close/>
                </a:path>
              </a:pathLst>
            </a:custGeom>
            <a:solidFill>
              <a:srgbClr val="EC8B2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6" name="Google Shape;216;p1"/>
            <p:cNvSpPr/>
            <p:nvPr/>
          </p:nvSpPr>
          <p:spPr>
            <a:xfrm>
              <a:off x="11197400" y="7360183"/>
              <a:ext cx="646430" cy="5715"/>
            </a:xfrm>
            <a:custGeom>
              <a:rect b="b" l="l" r="r" t="t"/>
              <a:pathLst>
                <a:path extrusionOk="0" h="5715" w="646429">
                  <a:moveTo>
                    <a:pt x="0" y="5330"/>
                  </a:moveTo>
                  <a:lnTo>
                    <a:pt x="646237" y="0"/>
                  </a:lnTo>
                </a:path>
              </a:pathLst>
            </a:custGeom>
            <a:noFill/>
            <a:ln cap="flat" cmpd="sng" w="12675">
              <a:solidFill>
                <a:srgbClr val="01020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7" name="Google Shape;217;p1"/>
            <p:cNvSpPr/>
            <p:nvPr/>
          </p:nvSpPr>
          <p:spPr>
            <a:xfrm>
              <a:off x="11197400" y="7430224"/>
              <a:ext cx="646430" cy="5715"/>
            </a:xfrm>
            <a:custGeom>
              <a:rect b="b" l="l" r="r" t="t"/>
              <a:pathLst>
                <a:path extrusionOk="0" h="5715" w="646429">
                  <a:moveTo>
                    <a:pt x="0" y="5330"/>
                  </a:moveTo>
                  <a:lnTo>
                    <a:pt x="646237" y="0"/>
                  </a:lnTo>
                </a:path>
              </a:pathLst>
            </a:custGeom>
            <a:noFill/>
            <a:ln cap="flat" cmpd="sng" w="12675">
              <a:solidFill>
                <a:srgbClr val="01020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8" name="Google Shape;218;p1"/>
            <p:cNvSpPr/>
            <p:nvPr/>
          </p:nvSpPr>
          <p:spPr>
            <a:xfrm>
              <a:off x="11391757" y="7433955"/>
              <a:ext cx="635" cy="208279"/>
            </a:xfrm>
            <a:custGeom>
              <a:rect b="b" l="l" r="r" t="t"/>
              <a:pathLst>
                <a:path extrusionOk="0" h="208279" w="634">
                  <a:moveTo>
                    <a:pt x="50" y="0"/>
                  </a:moveTo>
                  <a:lnTo>
                    <a:pt x="0" y="207742"/>
                  </a:lnTo>
                </a:path>
              </a:pathLst>
            </a:custGeom>
            <a:noFill/>
            <a:ln cap="flat" cmpd="sng" w="12675">
              <a:solidFill>
                <a:srgbClr val="01020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9" name="Google Shape;219;p1"/>
            <p:cNvSpPr/>
            <p:nvPr/>
          </p:nvSpPr>
          <p:spPr>
            <a:xfrm>
              <a:off x="11549503" y="7170609"/>
              <a:ext cx="635" cy="192405"/>
            </a:xfrm>
            <a:custGeom>
              <a:rect b="b" l="l" r="r" t="t"/>
              <a:pathLst>
                <a:path extrusionOk="0" h="192404" w="634">
                  <a:moveTo>
                    <a:pt x="50" y="0"/>
                  </a:moveTo>
                  <a:lnTo>
                    <a:pt x="0" y="192004"/>
                  </a:lnTo>
                </a:path>
              </a:pathLst>
            </a:custGeom>
            <a:noFill/>
            <a:ln cap="flat" cmpd="sng" w="12675">
              <a:solidFill>
                <a:srgbClr val="01020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20" name="Google Shape;220;p1"/>
          <p:cNvSpPr txBox="1"/>
          <p:nvPr/>
        </p:nvSpPr>
        <p:spPr>
          <a:xfrm>
            <a:off x="9813356" y="16961225"/>
            <a:ext cx="447675" cy="194945"/>
          </a:xfrm>
          <a:prstGeom prst="rect">
            <a:avLst/>
          </a:prstGeom>
          <a:noFill/>
          <a:ln>
            <a:noFill/>
          </a:ln>
        </p:spPr>
        <p:txBody>
          <a:bodyPr anchorCtr="0" anchor="t" bIns="0" lIns="0" spcFirstLastPara="1" rIns="0" wrap="square" tIns="13950">
            <a:spAutoFit/>
          </a:bodyPr>
          <a:lstStyle/>
          <a:p>
            <a:pPr indent="0" lvl="0" marL="0" rtl="0" algn="l">
              <a:lnSpc>
                <a:spcPct val="100000"/>
              </a:lnSpc>
              <a:spcBef>
                <a:spcPts val="0"/>
              </a:spcBef>
              <a:spcAft>
                <a:spcPts val="0"/>
              </a:spcAft>
              <a:buNone/>
            </a:pPr>
            <a:r>
              <a:rPr b="1" lang="en-US" sz="1100">
                <a:solidFill>
                  <a:srgbClr val="21496A"/>
                </a:solidFill>
                <a:latin typeface="Trebuchet MS"/>
                <a:ea typeface="Trebuchet MS"/>
                <a:cs typeface="Trebuchet MS"/>
                <a:sym typeface="Trebuchet MS"/>
              </a:rPr>
              <a:t>$43.23</a:t>
            </a:r>
            <a:endParaRPr sz="11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10"/>
          <p:cNvSpPr txBox="1"/>
          <p:nvPr/>
        </p:nvSpPr>
        <p:spPr>
          <a:xfrm>
            <a:off x="3063011" y="1323277"/>
            <a:ext cx="3234690" cy="108013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b="1" lang="en-US" sz="6900">
                <a:solidFill>
                  <a:srgbClr val="171345"/>
                </a:solidFill>
                <a:latin typeface="Trebuchet MS"/>
                <a:ea typeface="Trebuchet MS"/>
                <a:cs typeface="Trebuchet MS"/>
                <a:sym typeface="Trebuchet MS"/>
              </a:rPr>
              <a:t>Help </a:t>
            </a:r>
            <a:r>
              <a:rPr i="1" lang="en-US" sz="5900">
                <a:solidFill>
                  <a:srgbClr val="171345"/>
                </a:solidFill>
                <a:latin typeface="Trebuchet MS"/>
                <a:ea typeface="Trebuchet MS"/>
                <a:cs typeface="Trebuchet MS"/>
                <a:sym typeface="Trebuchet MS"/>
              </a:rPr>
              <a:t>and</a:t>
            </a:r>
            <a:endParaRPr sz="5900">
              <a:latin typeface="Trebuchet MS"/>
              <a:ea typeface="Trebuchet MS"/>
              <a:cs typeface="Trebuchet MS"/>
              <a:sym typeface="Trebuchet MS"/>
            </a:endParaRPr>
          </a:p>
        </p:txBody>
      </p:sp>
      <p:sp>
        <p:nvSpPr>
          <p:cNvPr id="1232" name="Google Shape;1232;p10"/>
          <p:cNvSpPr txBox="1"/>
          <p:nvPr/>
        </p:nvSpPr>
        <p:spPr>
          <a:xfrm>
            <a:off x="3063172" y="2377879"/>
            <a:ext cx="5862320" cy="108013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b="1" lang="en-US" sz="6900">
                <a:solidFill>
                  <a:srgbClr val="171345"/>
                </a:solidFill>
                <a:latin typeface="Trebuchet MS"/>
                <a:ea typeface="Trebuchet MS"/>
                <a:cs typeface="Trebuchet MS"/>
                <a:sym typeface="Trebuchet MS"/>
              </a:rPr>
              <a:t>Documentation</a:t>
            </a:r>
            <a:endParaRPr sz="6900">
              <a:latin typeface="Trebuchet MS"/>
              <a:ea typeface="Trebuchet MS"/>
              <a:cs typeface="Trebuchet MS"/>
              <a:sym typeface="Trebuchet MS"/>
            </a:endParaRPr>
          </a:p>
        </p:txBody>
      </p:sp>
      <p:sp>
        <p:nvSpPr>
          <p:cNvPr id="1233" name="Google Shape;1233;p10"/>
          <p:cNvSpPr txBox="1"/>
          <p:nvPr/>
        </p:nvSpPr>
        <p:spPr>
          <a:xfrm>
            <a:off x="1928988" y="923366"/>
            <a:ext cx="2335530" cy="36576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US" sz="2200">
                <a:solidFill>
                  <a:srgbClr val="171345"/>
                </a:solidFill>
                <a:latin typeface="Trebuchet MS"/>
                <a:ea typeface="Trebuchet MS"/>
                <a:cs typeface="Trebuchet MS"/>
                <a:sym typeface="Trebuchet MS"/>
              </a:rPr>
              <a:t>Jakob’s Heuristic</a:t>
            </a:r>
            <a:endParaRPr sz="2200">
              <a:latin typeface="Trebuchet MS"/>
              <a:ea typeface="Trebuchet MS"/>
              <a:cs typeface="Trebuchet MS"/>
              <a:sym typeface="Trebuchet MS"/>
            </a:endParaRPr>
          </a:p>
        </p:txBody>
      </p:sp>
      <p:sp>
        <p:nvSpPr>
          <p:cNvPr id="1234" name="Google Shape;1234;p10"/>
          <p:cNvSpPr txBox="1"/>
          <p:nvPr/>
        </p:nvSpPr>
        <p:spPr>
          <a:xfrm>
            <a:off x="880076" y="1118237"/>
            <a:ext cx="1811020" cy="215773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4000">
                <a:solidFill>
                  <a:srgbClr val="7978B8"/>
                </a:solidFill>
                <a:latin typeface="Arial"/>
                <a:ea typeface="Arial"/>
                <a:cs typeface="Arial"/>
                <a:sym typeface="Arial"/>
              </a:rPr>
              <a:t>10</a:t>
            </a:r>
            <a:endParaRPr sz="14000">
              <a:latin typeface="Arial"/>
              <a:ea typeface="Arial"/>
              <a:cs typeface="Arial"/>
              <a:sym typeface="Arial"/>
            </a:endParaRPr>
          </a:p>
        </p:txBody>
      </p:sp>
      <p:sp>
        <p:nvSpPr>
          <p:cNvPr id="1235" name="Google Shape;1235;p10"/>
          <p:cNvSpPr/>
          <p:nvPr/>
        </p:nvSpPr>
        <p:spPr>
          <a:xfrm>
            <a:off x="892773" y="19352001"/>
            <a:ext cx="167640" cy="256540"/>
          </a:xfrm>
          <a:custGeom>
            <a:rect b="b" l="l" r="r" t="t"/>
            <a:pathLst>
              <a:path extrusionOk="0" h="256540" w="167640">
                <a:moveTo>
                  <a:pt x="167381" y="0"/>
                </a:moveTo>
                <a:lnTo>
                  <a:pt x="122744" y="0"/>
                </a:lnTo>
                <a:lnTo>
                  <a:pt x="122744" y="151986"/>
                </a:lnTo>
                <a:lnTo>
                  <a:pt x="122020" y="151986"/>
                </a:lnTo>
                <a:lnTo>
                  <a:pt x="53560" y="0"/>
                </a:lnTo>
                <a:lnTo>
                  <a:pt x="0" y="0"/>
                </a:lnTo>
                <a:lnTo>
                  <a:pt x="0" y="256416"/>
                </a:lnTo>
                <a:lnTo>
                  <a:pt x="44663" y="256416"/>
                </a:lnTo>
                <a:lnTo>
                  <a:pt x="44663" y="90925"/>
                </a:lnTo>
                <a:lnTo>
                  <a:pt x="45361" y="90925"/>
                </a:lnTo>
                <a:lnTo>
                  <a:pt x="120599" y="256416"/>
                </a:lnTo>
                <a:lnTo>
                  <a:pt x="167381" y="256416"/>
                </a:lnTo>
                <a:lnTo>
                  <a:pt x="16738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36" name="Google Shape;1236;p10"/>
          <p:cNvSpPr/>
          <p:nvPr/>
        </p:nvSpPr>
        <p:spPr>
          <a:xfrm>
            <a:off x="1144716" y="19352001"/>
            <a:ext cx="167640" cy="256540"/>
          </a:xfrm>
          <a:custGeom>
            <a:rect b="b" l="l" r="r" t="t"/>
            <a:pathLst>
              <a:path extrusionOk="0" h="256540" w="167640">
                <a:moveTo>
                  <a:pt x="167394" y="0"/>
                </a:moveTo>
                <a:lnTo>
                  <a:pt x="122756" y="0"/>
                </a:lnTo>
                <a:lnTo>
                  <a:pt x="122756" y="151986"/>
                </a:lnTo>
                <a:lnTo>
                  <a:pt x="122033" y="151986"/>
                </a:lnTo>
                <a:lnTo>
                  <a:pt x="53585" y="0"/>
                </a:lnTo>
                <a:lnTo>
                  <a:pt x="0" y="0"/>
                </a:lnTo>
                <a:lnTo>
                  <a:pt x="0" y="256416"/>
                </a:lnTo>
                <a:lnTo>
                  <a:pt x="44650" y="256416"/>
                </a:lnTo>
                <a:lnTo>
                  <a:pt x="44650" y="90925"/>
                </a:lnTo>
                <a:lnTo>
                  <a:pt x="45373" y="90925"/>
                </a:lnTo>
                <a:lnTo>
                  <a:pt x="120611" y="256416"/>
                </a:lnTo>
                <a:lnTo>
                  <a:pt x="167394" y="256416"/>
                </a:lnTo>
                <a:lnTo>
                  <a:pt x="16739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237" name="Google Shape;1237;p10"/>
          <p:cNvGrpSpPr/>
          <p:nvPr/>
        </p:nvGrpSpPr>
        <p:grpSpPr>
          <a:xfrm>
            <a:off x="1362543" y="19315582"/>
            <a:ext cx="300581" cy="366395"/>
            <a:chOff x="1362543" y="19315582"/>
            <a:chExt cx="300581" cy="366395"/>
          </a:xfrm>
        </p:grpSpPr>
        <p:pic>
          <p:nvPicPr>
            <p:cNvPr id="1238" name="Google Shape;1238;p10"/>
            <p:cNvPicPr preferRelativeResize="0"/>
            <p:nvPr/>
          </p:nvPicPr>
          <p:blipFill rotWithShape="1">
            <a:blip r:embed="rId3">
              <a:alphaModFix/>
            </a:blip>
            <a:srcRect b="0" l="0" r="0" t="0"/>
            <a:stretch/>
          </p:blipFill>
          <p:spPr>
            <a:xfrm>
              <a:off x="1498763" y="19428054"/>
              <a:ext cx="164361" cy="246516"/>
            </a:xfrm>
            <a:prstGeom prst="rect">
              <a:avLst/>
            </a:prstGeom>
            <a:noFill/>
            <a:ln>
              <a:noFill/>
            </a:ln>
          </p:spPr>
        </p:pic>
        <p:sp>
          <p:nvSpPr>
            <p:cNvPr id="1239" name="Google Shape;1239;p10"/>
            <p:cNvSpPr/>
            <p:nvPr/>
          </p:nvSpPr>
          <p:spPr>
            <a:xfrm>
              <a:off x="1362543" y="19315582"/>
              <a:ext cx="133350" cy="366395"/>
            </a:xfrm>
            <a:custGeom>
              <a:rect b="b" l="l" r="r" t="t"/>
              <a:pathLst>
                <a:path extrusionOk="0" h="366394" w="133350">
                  <a:moveTo>
                    <a:pt x="121119" y="0"/>
                  </a:moveTo>
                  <a:lnTo>
                    <a:pt x="116182" y="2513"/>
                  </a:lnTo>
                  <a:lnTo>
                    <a:pt x="0" y="359233"/>
                  </a:lnTo>
                  <a:lnTo>
                    <a:pt x="2513" y="364183"/>
                  </a:lnTo>
                  <a:lnTo>
                    <a:pt x="7983" y="365960"/>
                  </a:lnTo>
                  <a:lnTo>
                    <a:pt x="9785" y="366100"/>
                  </a:lnTo>
                  <a:lnTo>
                    <a:pt x="13478" y="366100"/>
                  </a:lnTo>
                  <a:lnTo>
                    <a:pt x="16905" y="363764"/>
                  </a:lnTo>
                  <a:lnTo>
                    <a:pt x="132770" y="7919"/>
                  </a:lnTo>
                  <a:lnTo>
                    <a:pt x="130270" y="2995"/>
                  </a:lnTo>
                  <a:lnTo>
                    <a:pt x="121119"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240" name="Google Shape;1240;p10"/>
          <p:cNvSpPr txBox="1"/>
          <p:nvPr/>
        </p:nvSpPr>
        <p:spPr>
          <a:xfrm>
            <a:off x="880102" y="9208488"/>
            <a:ext cx="2720975" cy="3567429"/>
          </a:xfrm>
          <a:prstGeom prst="rect">
            <a:avLst/>
          </a:prstGeom>
          <a:noFill/>
          <a:ln>
            <a:noFill/>
          </a:ln>
        </p:spPr>
        <p:txBody>
          <a:bodyPr anchorCtr="0" anchor="t" bIns="0" lIns="0" spcFirstLastPara="1" rIns="0" wrap="square" tIns="12700">
            <a:spAutoFit/>
          </a:bodyPr>
          <a:lstStyle/>
          <a:p>
            <a:pPr indent="0" lvl="0" marL="12700" marR="5080" rtl="0" algn="l">
              <a:lnSpc>
                <a:spcPct val="112300"/>
              </a:lnSpc>
              <a:spcBef>
                <a:spcPts val="0"/>
              </a:spcBef>
              <a:spcAft>
                <a:spcPts val="0"/>
              </a:spcAft>
              <a:buNone/>
            </a:pPr>
            <a:r>
              <a:rPr lang="en-US" sz="2300">
                <a:solidFill>
                  <a:srgbClr val="121320"/>
                </a:solidFill>
                <a:latin typeface="Tahoma"/>
                <a:ea typeface="Tahoma"/>
                <a:cs typeface="Tahoma"/>
                <a:sym typeface="Tahoma"/>
              </a:rPr>
              <a:t>Help and documentation content should be easy to search and focused on the user's task. Keep it concise, and list concrete steps that need to be carried out.</a:t>
            </a:r>
            <a:endParaRPr sz="2300">
              <a:latin typeface="Tahoma"/>
              <a:ea typeface="Tahoma"/>
              <a:cs typeface="Tahoma"/>
              <a:sym typeface="Tahoma"/>
            </a:endParaRPr>
          </a:p>
        </p:txBody>
      </p:sp>
      <p:sp>
        <p:nvSpPr>
          <p:cNvPr id="1241" name="Google Shape;1241;p10"/>
          <p:cNvSpPr txBox="1"/>
          <p:nvPr/>
        </p:nvSpPr>
        <p:spPr>
          <a:xfrm>
            <a:off x="4363094" y="9278110"/>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sp>
        <p:nvSpPr>
          <p:cNvPr id="1242" name="Google Shape;1242;p10"/>
          <p:cNvSpPr txBox="1"/>
          <p:nvPr/>
        </p:nvSpPr>
        <p:spPr>
          <a:xfrm>
            <a:off x="4583927" y="9209362"/>
            <a:ext cx="3264535" cy="4434205"/>
          </a:xfrm>
          <a:prstGeom prst="rect">
            <a:avLst/>
          </a:prstGeom>
          <a:noFill/>
          <a:ln>
            <a:noFill/>
          </a:ln>
        </p:spPr>
        <p:txBody>
          <a:bodyPr anchorCtr="0" anchor="t" bIns="0" lIns="0" spcFirstLastPara="1" rIns="0" wrap="square" tIns="12700">
            <a:spAutoFit/>
          </a:bodyPr>
          <a:lstStyle/>
          <a:p>
            <a:pPr indent="-3175" lvl="0" marL="15240" marR="422909" rtl="0" algn="l">
              <a:lnSpc>
                <a:spcPct val="112300"/>
              </a:lnSpc>
              <a:spcBef>
                <a:spcPts val="0"/>
              </a:spcBef>
              <a:spcAft>
                <a:spcPts val="0"/>
              </a:spcAft>
              <a:buNone/>
            </a:pPr>
            <a:r>
              <a:rPr b="1" lang="en-US" sz="2300">
                <a:solidFill>
                  <a:srgbClr val="7978B8"/>
                </a:solidFill>
                <a:latin typeface="Trebuchet MS"/>
                <a:ea typeface="Trebuchet MS"/>
                <a:cs typeface="Trebuchet MS"/>
                <a:sym typeface="Trebuchet MS"/>
              </a:rPr>
              <a:t>Tip: </a:t>
            </a:r>
            <a:r>
              <a:rPr lang="en-US" sz="2300">
                <a:solidFill>
                  <a:srgbClr val="111320"/>
                </a:solidFill>
                <a:latin typeface="Tahoma"/>
                <a:ea typeface="Tahoma"/>
                <a:cs typeface="Tahoma"/>
                <a:sym typeface="Tahoma"/>
              </a:rPr>
              <a:t>Ensure that the help documentation is </a:t>
            </a:r>
            <a:r>
              <a:rPr i="1" lang="en-US" sz="2300">
                <a:solidFill>
                  <a:srgbClr val="061818"/>
                </a:solidFill>
                <a:latin typeface="Verdana"/>
                <a:ea typeface="Verdana"/>
                <a:cs typeface="Verdana"/>
                <a:sym typeface="Verdana"/>
              </a:rPr>
              <a:t>easy </a:t>
            </a:r>
            <a:r>
              <a:rPr lang="en-US" sz="2300">
                <a:solidFill>
                  <a:srgbClr val="111320"/>
                </a:solidFill>
                <a:latin typeface="Tahoma"/>
                <a:ea typeface="Tahoma"/>
                <a:cs typeface="Tahoma"/>
                <a:sym typeface="Tahoma"/>
              </a:rPr>
              <a:t>to search.</a:t>
            </a:r>
            <a:endParaRPr sz="2300">
              <a:latin typeface="Tahoma"/>
              <a:ea typeface="Tahoma"/>
              <a:cs typeface="Tahoma"/>
              <a:sym typeface="Tahoma"/>
            </a:endParaRPr>
          </a:p>
          <a:p>
            <a:pPr indent="-3175" lvl="0" marL="15240" marR="5080" rtl="0" algn="l">
              <a:lnSpc>
                <a:spcPct val="112300"/>
              </a:lnSpc>
              <a:spcBef>
                <a:spcPts val="1860"/>
              </a:spcBef>
              <a:spcAft>
                <a:spcPts val="0"/>
              </a:spcAft>
              <a:buNone/>
            </a:pPr>
            <a:r>
              <a:rPr b="1" lang="en-US" sz="2300">
                <a:solidFill>
                  <a:srgbClr val="7978B8"/>
                </a:solidFill>
                <a:latin typeface="Trebuchet MS"/>
                <a:ea typeface="Trebuchet MS"/>
                <a:cs typeface="Trebuchet MS"/>
                <a:sym typeface="Trebuchet MS"/>
              </a:rPr>
              <a:t>Tip: </a:t>
            </a:r>
            <a:r>
              <a:rPr lang="en-US" sz="2300">
                <a:solidFill>
                  <a:srgbClr val="121320"/>
                </a:solidFill>
                <a:latin typeface="Tahoma"/>
                <a:ea typeface="Tahoma"/>
                <a:cs typeface="Tahoma"/>
                <a:sym typeface="Tahoma"/>
              </a:rPr>
              <a:t>Whenever possible, present the documentation in-context right at the moment that the user requires it.</a:t>
            </a:r>
            <a:endParaRPr sz="2300">
              <a:latin typeface="Tahoma"/>
              <a:ea typeface="Tahoma"/>
              <a:cs typeface="Tahoma"/>
              <a:sym typeface="Tahoma"/>
            </a:endParaRPr>
          </a:p>
          <a:p>
            <a:pPr indent="-3175" lvl="0" marL="15240" marR="368300" rtl="0" algn="l">
              <a:lnSpc>
                <a:spcPct val="112300"/>
              </a:lnSpc>
              <a:spcBef>
                <a:spcPts val="1864"/>
              </a:spcBef>
              <a:spcAft>
                <a:spcPts val="0"/>
              </a:spcAft>
              <a:buNone/>
            </a:pPr>
            <a:r>
              <a:rPr b="1" lang="en-US" sz="2300">
                <a:solidFill>
                  <a:srgbClr val="7978B8"/>
                </a:solidFill>
                <a:latin typeface="Trebuchet MS"/>
                <a:ea typeface="Trebuchet MS"/>
                <a:cs typeface="Trebuchet MS"/>
                <a:sym typeface="Trebuchet MS"/>
              </a:rPr>
              <a:t>Tip: </a:t>
            </a:r>
            <a:r>
              <a:rPr lang="en-US" sz="2300">
                <a:solidFill>
                  <a:srgbClr val="111320"/>
                </a:solidFill>
                <a:latin typeface="Tahoma"/>
                <a:ea typeface="Tahoma"/>
                <a:cs typeface="Tahoma"/>
                <a:sym typeface="Tahoma"/>
              </a:rPr>
              <a:t>List </a:t>
            </a:r>
            <a:r>
              <a:rPr i="1" lang="en-US" sz="2300">
                <a:solidFill>
                  <a:srgbClr val="061818"/>
                </a:solidFill>
                <a:latin typeface="Verdana"/>
                <a:ea typeface="Verdana"/>
                <a:cs typeface="Verdana"/>
                <a:sym typeface="Verdana"/>
              </a:rPr>
              <a:t>concrete </a:t>
            </a:r>
            <a:r>
              <a:rPr lang="en-US" sz="2300">
                <a:solidFill>
                  <a:srgbClr val="111320"/>
                </a:solidFill>
                <a:latin typeface="Tahoma"/>
                <a:ea typeface="Tahoma"/>
                <a:cs typeface="Tahoma"/>
                <a:sym typeface="Tahoma"/>
              </a:rPr>
              <a:t>steps to be carried out.</a:t>
            </a:r>
            <a:endParaRPr sz="2300">
              <a:latin typeface="Tahoma"/>
              <a:ea typeface="Tahoma"/>
              <a:cs typeface="Tahoma"/>
              <a:sym typeface="Tahoma"/>
            </a:endParaRPr>
          </a:p>
        </p:txBody>
      </p:sp>
      <p:sp>
        <p:nvSpPr>
          <p:cNvPr id="1243" name="Google Shape;1243;p10"/>
          <p:cNvSpPr txBox="1"/>
          <p:nvPr/>
        </p:nvSpPr>
        <p:spPr>
          <a:xfrm>
            <a:off x="4363094" y="10695361"/>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sp>
        <p:nvSpPr>
          <p:cNvPr id="1244" name="Google Shape;1244;p10"/>
          <p:cNvSpPr txBox="1"/>
          <p:nvPr/>
        </p:nvSpPr>
        <p:spPr>
          <a:xfrm>
            <a:off x="4363386" y="12899615"/>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grpSp>
        <p:nvGrpSpPr>
          <p:cNvPr id="1245" name="Google Shape;1245;p10"/>
          <p:cNvGrpSpPr/>
          <p:nvPr/>
        </p:nvGrpSpPr>
        <p:grpSpPr>
          <a:xfrm>
            <a:off x="4100423" y="9318714"/>
            <a:ext cx="422909" cy="336550"/>
            <a:chOff x="4100423" y="9318714"/>
            <a:chExt cx="422909" cy="336550"/>
          </a:xfrm>
        </p:grpSpPr>
        <p:sp>
          <p:nvSpPr>
            <p:cNvPr id="1246" name="Google Shape;1246;p10"/>
            <p:cNvSpPr/>
            <p:nvPr/>
          </p:nvSpPr>
          <p:spPr>
            <a:xfrm>
              <a:off x="4100423" y="9318714"/>
              <a:ext cx="422909" cy="336550"/>
            </a:xfrm>
            <a:custGeom>
              <a:rect b="b" l="l" r="r" t="t"/>
              <a:pathLst>
                <a:path extrusionOk="0" h="336550" w="422910">
                  <a:moveTo>
                    <a:pt x="419901" y="6809"/>
                  </a:moveTo>
                  <a:lnTo>
                    <a:pt x="-2588" y="6809"/>
                  </a:lnTo>
                  <a:lnTo>
                    <a:pt x="-2588" y="343045"/>
                  </a:lnTo>
                  <a:lnTo>
                    <a:pt x="419901" y="343045"/>
                  </a:lnTo>
                  <a:lnTo>
                    <a:pt x="419901" y="6809"/>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47" name="Google Shape;1247;p10"/>
            <p:cNvSpPr/>
            <p:nvPr/>
          </p:nvSpPr>
          <p:spPr>
            <a:xfrm>
              <a:off x="4179007" y="9327004"/>
              <a:ext cx="304800" cy="304800"/>
            </a:xfrm>
            <a:custGeom>
              <a:rect b="b" l="l" r="r" t="t"/>
              <a:pathLst>
                <a:path extrusionOk="0" h="304800" w="304800">
                  <a:moveTo>
                    <a:pt x="136083" y="154347"/>
                  </a:moveTo>
                  <a:lnTo>
                    <a:pt x="251935" y="294212"/>
                  </a:lnTo>
                  <a:lnTo>
                    <a:pt x="277675" y="304607"/>
                  </a:lnTo>
                  <a:lnTo>
                    <a:pt x="285328" y="304607"/>
                  </a:lnTo>
                  <a:lnTo>
                    <a:pt x="292156" y="301967"/>
                  </a:lnTo>
                  <a:lnTo>
                    <a:pt x="296928" y="297195"/>
                  </a:lnTo>
                  <a:lnTo>
                    <a:pt x="302572" y="287638"/>
                  </a:lnTo>
                  <a:lnTo>
                    <a:pt x="272712" y="287638"/>
                  </a:lnTo>
                  <a:lnTo>
                    <a:pt x="267191" y="285455"/>
                  </a:lnTo>
                  <a:lnTo>
                    <a:pt x="136083" y="154347"/>
                  </a:lnTo>
                  <a:close/>
                </a:path>
                <a:path extrusionOk="0" h="304800" w="304800">
                  <a:moveTo>
                    <a:pt x="166913" y="125193"/>
                  </a:moveTo>
                  <a:lnTo>
                    <a:pt x="142924" y="125193"/>
                  </a:lnTo>
                  <a:lnTo>
                    <a:pt x="287651" y="269920"/>
                  </a:lnTo>
                  <a:lnTo>
                    <a:pt x="289224" y="280911"/>
                  </a:lnTo>
                  <a:lnTo>
                    <a:pt x="282929" y="287219"/>
                  </a:lnTo>
                  <a:lnTo>
                    <a:pt x="279883" y="287638"/>
                  </a:lnTo>
                  <a:lnTo>
                    <a:pt x="302572" y="287638"/>
                  </a:lnTo>
                  <a:lnTo>
                    <a:pt x="303130" y="286693"/>
                  </a:lnTo>
                  <a:lnTo>
                    <a:pt x="304193" y="274446"/>
                  </a:lnTo>
                  <a:lnTo>
                    <a:pt x="300875" y="262325"/>
                  </a:lnTo>
                  <a:lnTo>
                    <a:pt x="293933" y="252202"/>
                  </a:lnTo>
                  <a:lnTo>
                    <a:pt x="166913" y="125193"/>
                  </a:lnTo>
                  <a:close/>
                </a:path>
                <a:path extrusionOk="0" h="304800" w="304800">
                  <a:moveTo>
                    <a:pt x="23112" y="0"/>
                  </a:moveTo>
                  <a:lnTo>
                    <a:pt x="14024" y="0"/>
                  </a:lnTo>
                  <a:lnTo>
                    <a:pt x="8757" y="3363"/>
                  </a:lnTo>
                  <a:lnTo>
                    <a:pt x="5939" y="6193"/>
                  </a:lnTo>
                  <a:lnTo>
                    <a:pt x="1976" y="11990"/>
                  </a:lnTo>
                  <a:lnTo>
                    <a:pt x="0" y="19369"/>
                  </a:lnTo>
                  <a:lnTo>
                    <a:pt x="32" y="28130"/>
                  </a:lnTo>
                  <a:lnTo>
                    <a:pt x="16931" y="65186"/>
                  </a:lnTo>
                  <a:lnTo>
                    <a:pt x="105508" y="153788"/>
                  </a:lnTo>
                  <a:lnTo>
                    <a:pt x="107678" y="154677"/>
                  </a:lnTo>
                  <a:lnTo>
                    <a:pt x="110674" y="154677"/>
                  </a:lnTo>
                  <a:lnTo>
                    <a:pt x="111384" y="154537"/>
                  </a:lnTo>
                  <a:lnTo>
                    <a:pt x="112095" y="154347"/>
                  </a:lnTo>
                  <a:lnTo>
                    <a:pt x="136083" y="154347"/>
                  </a:lnTo>
                  <a:lnTo>
                    <a:pt x="124927" y="143190"/>
                  </a:lnTo>
                  <a:lnTo>
                    <a:pt x="133925" y="134192"/>
                  </a:lnTo>
                  <a:lnTo>
                    <a:pt x="109925" y="134192"/>
                  </a:lnTo>
                  <a:lnTo>
                    <a:pt x="25599" y="49866"/>
                  </a:lnTo>
                  <a:lnTo>
                    <a:pt x="20916" y="41985"/>
                  </a:lnTo>
                  <a:lnTo>
                    <a:pt x="15776" y="24482"/>
                  </a:lnTo>
                  <a:lnTo>
                    <a:pt x="16677" y="19444"/>
                  </a:lnTo>
                  <a:lnTo>
                    <a:pt x="18517" y="17603"/>
                  </a:lnTo>
                  <a:lnTo>
                    <a:pt x="20192" y="16969"/>
                  </a:lnTo>
                  <a:lnTo>
                    <a:pt x="100699" y="16969"/>
                  </a:lnTo>
                  <a:lnTo>
                    <a:pt x="93514" y="9785"/>
                  </a:lnTo>
                  <a:lnTo>
                    <a:pt x="54943" y="9785"/>
                  </a:lnTo>
                  <a:lnTo>
                    <a:pt x="47499" y="5959"/>
                  </a:lnTo>
                  <a:lnTo>
                    <a:pt x="39408" y="2850"/>
                  </a:lnTo>
                  <a:lnTo>
                    <a:pt x="31127" y="763"/>
                  </a:lnTo>
                  <a:lnTo>
                    <a:pt x="23112" y="0"/>
                  </a:lnTo>
                  <a:close/>
                </a:path>
                <a:path extrusionOk="0" h="304800" w="304800">
                  <a:moveTo>
                    <a:pt x="100699" y="16969"/>
                  </a:moveTo>
                  <a:lnTo>
                    <a:pt x="23112" y="16969"/>
                  </a:lnTo>
                  <a:lnTo>
                    <a:pt x="31108" y="18100"/>
                  </a:lnTo>
                  <a:lnTo>
                    <a:pt x="39598" y="21003"/>
                  </a:lnTo>
                  <a:lnTo>
                    <a:pt x="47299" y="24941"/>
                  </a:lnTo>
                  <a:lnTo>
                    <a:pt x="52925" y="29178"/>
                  </a:lnTo>
                  <a:lnTo>
                    <a:pt x="133925" y="110191"/>
                  </a:lnTo>
                  <a:lnTo>
                    <a:pt x="109925" y="134192"/>
                  </a:lnTo>
                  <a:lnTo>
                    <a:pt x="133925" y="134192"/>
                  </a:lnTo>
                  <a:lnTo>
                    <a:pt x="142924" y="125193"/>
                  </a:lnTo>
                  <a:lnTo>
                    <a:pt x="166913" y="125193"/>
                  </a:lnTo>
                  <a:lnTo>
                    <a:pt x="154080" y="112362"/>
                  </a:lnTo>
                  <a:lnTo>
                    <a:pt x="154842" y="109531"/>
                  </a:lnTo>
                  <a:lnTo>
                    <a:pt x="154131" y="106396"/>
                  </a:lnTo>
                  <a:lnTo>
                    <a:pt x="68701" y="20967"/>
                  </a:lnTo>
                  <a:lnTo>
                    <a:pt x="73676" y="18149"/>
                  </a:lnTo>
                  <a:lnTo>
                    <a:pt x="101880" y="18149"/>
                  </a:lnTo>
                  <a:lnTo>
                    <a:pt x="100699" y="16969"/>
                  </a:lnTo>
                  <a:close/>
                </a:path>
                <a:path extrusionOk="0" h="304800" w="304800">
                  <a:moveTo>
                    <a:pt x="101880" y="18149"/>
                  </a:moveTo>
                  <a:lnTo>
                    <a:pt x="77890" y="18149"/>
                  </a:lnTo>
                  <a:lnTo>
                    <a:pt x="150577" y="90836"/>
                  </a:lnTo>
                  <a:lnTo>
                    <a:pt x="152760" y="91661"/>
                  </a:lnTo>
                  <a:lnTo>
                    <a:pt x="157101" y="91661"/>
                  </a:lnTo>
                  <a:lnTo>
                    <a:pt x="159271" y="90836"/>
                  </a:lnTo>
                  <a:lnTo>
                    <a:pt x="164234" y="85861"/>
                  </a:lnTo>
                  <a:lnTo>
                    <a:pt x="164234" y="80492"/>
                  </a:lnTo>
                  <a:lnTo>
                    <a:pt x="101880" y="18149"/>
                  </a:lnTo>
                  <a:close/>
                </a:path>
                <a:path extrusionOk="0" h="304800" w="304800">
                  <a:moveTo>
                    <a:pt x="75790" y="1841"/>
                  </a:moveTo>
                  <a:lnTo>
                    <a:pt x="65625" y="3747"/>
                  </a:lnTo>
                  <a:lnTo>
                    <a:pt x="54943" y="9785"/>
                  </a:lnTo>
                  <a:lnTo>
                    <a:pt x="93514" y="9785"/>
                  </a:lnTo>
                  <a:lnTo>
                    <a:pt x="91915" y="8186"/>
                  </a:lnTo>
                  <a:lnTo>
                    <a:pt x="84774" y="3508"/>
                  </a:lnTo>
                  <a:lnTo>
                    <a:pt x="75790" y="1841"/>
                  </a:lnTo>
                  <a:close/>
                </a:path>
              </a:pathLst>
            </a:custGeom>
            <a:solidFill>
              <a:srgbClr val="17144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48" name="Google Shape;1248;p10"/>
            <p:cNvPicPr preferRelativeResize="0"/>
            <p:nvPr/>
          </p:nvPicPr>
          <p:blipFill rotWithShape="1">
            <a:blip r:embed="rId4">
              <a:alphaModFix/>
            </a:blip>
            <a:srcRect b="0" l="0" r="0" t="0"/>
            <a:stretch/>
          </p:blipFill>
          <p:spPr>
            <a:xfrm>
              <a:off x="4193197" y="9342386"/>
              <a:ext cx="276621" cy="273842"/>
            </a:xfrm>
            <a:prstGeom prst="rect">
              <a:avLst/>
            </a:prstGeom>
            <a:noFill/>
            <a:ln>
              <a:noFill/>
            </a:ln>
          </p:spPr>
        </p:pic>
        <p:sp>
          <p:nvSpPr>
            <p:cNvPr id="1249" name="Google Shape;1249;p10"/>
            <p:cNvSpPr/>
            <p:nvPr/>
          </p:nvSpPr>
          <p:spPr>
            <a:xfrm>
              <a:off x="4179007" y="9327004"/>
              <a:ext cx="304800" cy="304800"/>
            </a:xfrm>
            <a:custGeom>
              <a:rect b="b" l="l" r="r" t="t"/>
              <a:pathLst>
                <a:path extrusionOk="0" h="304800" w="304800">
                  <a:moveTo>
                    <a:pt x="293933" y="252202"/>
                  </a:moveTo>
                  <a:lnTo>
                    <a:pt x="154080" y="112362"/>
                  </a:lnTo>
                  <a:lnTo>
                    <a:pt x="154842" y="109531"/>
                  </a:lnTo>
                  <a:lnTo>
                    <a:pt x="154131" y="106396"/>
                  </a:lnTo>
                  <a:lnTo>
                    <a:pt x="151923" y="104188"/>
                  </a:lnTo>
                  <a:lnTo>
                    <a:pt x="68701" y="20967"/>
                  </a:lnTo>
                  <a:lnTo>
                    <a:pt x="73676" y="18149"/>
                  </a:lnTo>
                  <a:lnTo>
                    <a:pt x="77890" y="18149"/>
                  </a:lnTo>
                  <a:lnTo>
                    <a:pt x="79921" y="20180"/>
                  </a:lnTo>
                  <a:lnTo>
                    <a:pt x="148927" y="89186"/>
                  </a:lnTo>
                  <a:lnTo>
                    <a:pt x="150577" y="90836"/>
                  </a:lnTo>
                  <a:lnTo>
                    <a:pt x="152760" y="91661"/>
                  </a:lnTo>
                  <a:lnTo>
                    <a:pt x="154931" y="91661"/>
                  </a:lnTo>
                  <a:lnTo>
                    <a:pt x="157101" y="91661"/>
                  </a:lnTo>
                  <a:lnTo>
                    <a:pt x="159271" y="90836"/>
                  </a:lnTo>
                  <a:lnTo>
                    <a:pt x="160921" y="89186"/>
                  </a:lnTo>
                  <a:lnTo>
                    <a:pt x="164234" y="85861"/>
                  </a:lnTo>
                  <a:lnTo>
                    <a:pt x="164234" y="80492"/>
                  </a:lnTo>
                  <a:lnTo>
                    <a:pt x="160921" y="77179"/>
                  </a:lnTo>
                  <a:lnTo>
                    <a:pt x="91915" y="8186"/>
                  </a:lnTo>
                  <a:lnTo>
                    <a:pt x="84774" y="3508"/>
                  </a:lnTo>
                  <a:lnTo>
                    <a:pt x="75790" y="1841"/>
                  </a:lnTo>
                  <a:lnTo>
                    <a:pt x="65625" y="3747"/>
                  </a:lnTo>
                  <a:lnTo>
                    <a:pt x="54943" y="9785"/>
                  </a:lnTo>
                  <a:lnTo>
                    <a:pt x="47499" y="5959"/>
                  </a:lnTo>
                  <a:lnTo>
                    <a:pt x="39408" y="2850"/>
                  </a:lnTo>
                  <a:lnTo>
                    <a:pt x="31127" y="763"/>
                  </a:lnTo>
                  <a:lnTo>
                    <a:pt x="23112" y="0"/>
                  </a:lnTo>
                  <a:lnTo>
                    <a:pt x="14024" y="0"/>
                  </a:lnTo>
                  <a:lnTo>
                    <a:pt x="8757" y="3363"/>
                  </a:lnTo>
                  <a:lnTo>
                    <a:pt x="5939" y="6193"/>
                  </a:lnTo>
                  <a:lnTo>
                    <a:pt x="1976" y="11990"/>
                  </a:lnTo>
                  <a:lnTo>
                    <a:pt x="0" y="19369"/>
                  </a:lnTo>
                  <a:lnTo>
                    <a:pt x="32" y="28130"/>
                  </a:lnTo>
                  <a:lnTo>
                    <a:pt x="16931" y="65186"/>
                  </a:lnTo>
                  <a:lnTo>
                    <a:pt x="103921" y="152189"/>
                  </a:lnTo>
                  <a:lnTo>
                    <a:pt x="105508" y="153788"/>
                  </a:lnTo>
                  <a:lnTo>
                    <a:pt x="107678" y="154677"/>
                  </a:lnTo>
                  <a:lnTo>
                    <a:pt x="109925" y="154677"/>
                  </a:lnTo>
                  <a:lnTo>
                    <a:pt x="110674" y="154677"/>
                  </a:lnTo>
                  <a:lnTo>
                    <a:pt x="111384" y="154537"/>
                  </a:lnTo>
                  <a:lnTo>
                    <a:pt x="112095" y="154347"/>
                  </a:lnTo>
                  <a:lnTo>
                    <a:pt x="251935" y="294212"/>
                  </a:lnTo>
                  <a:lnTo>
                    <a:pt x="257339" y="298541"/>
                  </a:lnTo>
                  <a:lnTo>
                    <a:pt x="263672" y="301813"/>
                  </a:lnTo>
                  <a:lnTo>
                    <a:pt x="270572" y="303884"/>
                  </a:lnTo>
                  <a:lnTo>
                    <a:pt x="277675" y="304607"/>
                  </a:lnTo>
                  <a:lnTo>
                    <a:pt x="285328" y="304607"/>
                  </a:lnTo>
                  <a:lnTo>
                    <a:pt x="292156" y="301967"/>
                  </a:lnTo>
                  <a:lnTo>
                    <a:pt x="296928" y="297195"/>
                  </a:lnTo>
                  <a:lnTo>
                    <a:pt x="303130" y="286693"/>
                  </a:lnTo>
                  <a:lnTo>
                    <a:pt x="304193" y="274446"/>
                  </a:lnTo>
                  <a:lnTo>
                    <a:pt x="300875" y="262325"/>
                  </a:lnTo>
                  <a:lnTo>
                    <a:pt x="293933"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50" name="Google Shape;1250;p10"/>
            <p:cNvPicPr preferRelativeResize="0"/>
            <p:nvPr/>
          </p:nvPicPr>
          <p:blipFill rotWithShape="1">
            <a:blip r:embed="rId5">
              <a:alphaModFix/>
            </a:blip>
            <a:srcRect b="0" l="0" r="0" t="0"/>
            <a:stretch/>
          </p:blipFill>
          <p:spPr>
            <a:xfrm>
              <a:off x="4186689" y="9336174"/>
              <a:ext cx="135689" cy="135258"/>
            </a:xfrm>
            <a:prstGeom prst="rect">
              <a:avLst/>
            </a:prstGeom>
            <a:noFill/>
            <a:ln>
              <a:noFill/>
            </a:ln>
          </p:spPr>
        </p:pic>
      </p:grpSp>
      <p:grpSp>
        <p:nvGrpSpPr>
          <p:cNvPr id="1251" name="Google Shape;1251;p10"/>
          <p:cNvGrpSpPr/>
          <p:nvPr/>
        </p:nvGrpSpPr>
        <p:grpSpPr>
          <a:xfrm>
            <a:off x="4100423" y="10626788"/>
            <a:ext cx="422909" cy="410108"/>
            <a:chOff x="4100423" y="10626788"/>
            <a:chExt cx="422909" cy="410108"/>
          </a:xfrm>
        </p:grpSpPr>
        <p:sp>
          <p:nvSpPr>
            <p:cNvPr id="1252" name="Google Shape;1252;p10"/>
            <p:cNvSpPr/>
            <p:nvPr/>
          </p:nvSpPr>
          <p:spPr>
            <a:xfrm>
              <a:off x="4100423" y="10626788"/>
              <a:ext cx="422909" cy="336550"/>
            </a:xfrm>
            <a:custGeom>
              <a:rect b="b" l="l" r="r" t="t"/>
              <a:pathLst>
                <a:path extrusionOk="0" h="336550" w="422910">
                  <a:moveTo>
                    <a:pt x="419901" y="5983"/>
                  </a:moveTo>
                  <a:lnTo>
                    <a:pt x="-2588" y="5983"/>
                  </a:lnTo>
                  <a:lnTo>
                    <a:pt x="-2588" y="342232"/>
                  </a:lnTo>
                  <a:lnTo>
                    <a:pt x="419901" y="342232"/>
                  </a:lnTo>
                  <a:lnTo>
                    <a:pt x="419901" y="5983"/>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53" name="Google Shape;1253;p10"/>
            <p:cNvSpPr/>
            <p:nvPr/>
          </p:nvSpPr>
          <p:spPr>
            <a:xfrm>
              <a:off x="4179007" y="10732096"/>
              <a:ext cx="304800" cy="304800"/>
            </a:xfrm>
            <a:custGeom>
              <a:rect b="b" l="l" r="r" t="t"/>
              <a:pathLst>
                <a:path extrusionOk="0" h="304800" w="304800">
                  <a:moveTo>
                    <a:pt x="136083" y="154347"/>
                  </a:moveTo>
                  <a:lnTo>
                    <a:pt x="251935" y="294212"/>
                  </a:lnTo>
                  <a:lnTo>
                    <a:pt x="277675" y="304607"/>
                  </a:lnTo>
                  <a:lnTo>
                    <a:pt x="285328" y="304607"/>
                  </a:lnTo>
                  <a:lnTo>
                    <a:pt x="292156" y="301967"/>
                  </a:lnTo>
                  <a:lnTo>
                    <a:pt x="296928" y="297195"/>
                  </a:lnTo>
                  <a:lnTo>
                    <a:pt x="302579" y="287625"/>
                  </a:lnTo>
                  <a:lnTo>
                    <a:pt x="272712" y="287625"/>
                  </a:lnTo>
                  <a:lnTo>
                    <a:pt x="267191" y="285455"/>
                  </a:lnTo>
                  <a:lnTo>
                    <a:pt x="136083" y="154347"/>
                  </a:lnTo>
                  <a:close/>
                </a:path>
                <a:path extrusionOk="0" h="304800" w="304800">
                  <a:moveTo>
                    <a:pt x="166914" y="125193"/>
                  </a:moveTo>
                  <a:lnTo>
                    <a:pt x="142924" y="125193"/>
                  </a:lnTo>
                  <a:lnTo>
                    <a:pt x="287651" y="269920"/>
                  </a:lnTo>
                  <a:lnTo>
                    <a:pt x="289224" y="280911"/>
                  </a:lnTo>
                  <a:lnTo>
                    <a:pt x="282929" y="287206"/>
                  </a:lnTo>
                  <a:lnTo>
                    <a:pt x="279883" y="287625"/>
                  </a:lnTo>
                  <a:lnTo>
                    <a:pt x="302579" y="287625"/>
                  </a:lnTo>
                  <a:lnTo>
                    <a:pt x="303130" y="286691"/>
                  </a:lnTo>
                  <a:lnTo>
                    <a:pt x="304193" y="274440"/>
                  </a:lnTo>
                  <a:lnTo>
                    <a:pt x="300875" y="262314"/>
                  </a:lnTo>
                  <a:lnTo>
                    <a:pt x="293933" y="252189"/>
                  </a:lnTo>
                  <a:lnTo>
                    <a:pt x="166914" y="125193"/>
                  </a:lnTo>
                  <a:close/>
                </a:path>
                <a:path extrusionOk="0" h="304800" w="304800">
                  <a:moveTo>
                    <a:pt x="23112" y="0"/>
                  </a:moveTo>
                  <a:lnTo>
                    <a:pt x="14024" y="0"/>
                  </a:lnTo>
                  <a:lnTo>
                    <a:pt x="8757" y="3363"/>
                  </a:lnTo>
                  <a:lnTo>
                    <a:pt x="5939" y="6193"/>
                  </a:lnTo>
                  <a:lnTo>
                    <a:pt x="1976" y="11989"/>
                  </a:lnTo>
                  <a:lnTo>
                    <a:pt x="0" y="19364"/>
                  </a:lnTo>
                  <a:lnTo>
                    <a:pt x="32" y="28125"/>
                  </a:lnTo>
                  <a:lnTo>
                    <a:pt x="16931" y="65173"/>
                  </a:lnTo>
                  <a:lnTo>
                    <a:pt x="105508" y="153788"/>
                  </a:lnTo>
                  <a:lnTo>
                    <a:pt x="107678" y="154677"/>
                  </a:lnTo>
                  <a:lnTo>
                    <a:pt x="110674" y="154677"/>
                  </a:lnTo>
                  <a:lnTo>
                    <a:pt x="111384" y="154537"/>
                  </a:lnTo>
                  <a:lnTo>
                    <a:pt x="112095" y="154347"/>
                  </a:lnTo>
                  <a:lnTo>
                    <a:pt x="136083" y="154347"/>
                  </a:lnTo>
                  <a:lnTo>
                    <a:pt x="124927" y="143190"/>
                  </a:lnTo>
                  <a:lnTo>
                    <a:pt x="133925" y="134192"/>
                  </a:lnTo>
                  <a:lnTo>
                    <a:pt x="109925" y="134192"/>
                  </a:lnTo>
                  <a:lnTo>
                    <a:pt x="25599" y="49866"/>
                  </a:lnTo>
                  <a:lnTo>
                    <a:pt x="20916" y="41985"/>
                  </a:lnTo>
                  <a:lnTo>
                    <a:pt x="15776" y="24482"/>
                  </a:lnTo>
                  <a:lnTo>
                    <a:pt x="16677" y="19444"/>
                  </a:lnTo>
                  <a:lnTo>
                    <a:pt x="18517" y="17603"/>
                  </a:lnTo>
                  <a:lnTo>
                    <a:pt x="20192" y="16969"/>
                  </a:lnTo>
                  <a:lnTo>
                    <a:pt x="100699" y="16969"/>
                  </a:lnTo>
                  <a:lnTo>
                    <a:pt x="93514" y="9785"/>
                  </a:lnTo>
                  <a:lnTo>
                    <a:pt x="54943" y="9785"/>
                  </a:lnTo>
                  <a:lnTo>
                    <a:pt x="47499" y="5959"/>
                  </a:lnTo>
                  <a:lnTo>
                    <a:pt x="39408" y="2850"/>
                  </a:lnTo>
                  <a:lnTo>
                    <a:pt x="31127" y="763"/>
                  </a:lnTo>
                  <a:lnTo>
                    <a:pt x="23112" y="0"/>
                  </a:lnTo>
                  <a:close/>
                </a:path>
                <a:path extrusionOk="0" h="304800" w="304800">
                  <a:moveTo>
                    <a:pt x="100699" y="16969"/>
                  </a:moveTo>
                  <a:lnTo>
                    <a:pt x="23112" y="16969"/>
                  </a:lnTo>
                  <a:lnTo>
                    <a:pt x="31108" y="18100"/>
                  </a:lnTo>
                  <a:lnTo>
                    <a:pt x="39598" y="21003"/>
                  </a:lnTo>
                  <a:lnTo>
                    <a:pt x="47299" y="24941"/>
                  </a:lnTo>
                  <a:lnTo>
                    <a:pt x="52925" y="29178"/>
                  </a:lnTo>
                  <a:lnTo>
                    <a:pt x="133925" y="110179"/>
                  </a:lnTo>
                  <a:lnTo>
                    <a:pt x="109925" y="134192"/>
                  </a:lnTo>
                  <a:lnTo>
                    <a:pt x="133925" y="134192"/>
                  </a:lnTo>
                  <a:lnTo>
                    <a:pt x="142924" y="125193"/>
                  </a:lnTo>
                  <a:lnTo>
                    <a:pt x="166914" y="125193"/>
                  </a:lnTo>
                  <a:lnTo>
                    <a:pt x="154080" y="112362"/>
                  </a:lnTo>
                  <a:lnTo>
                    <a:pt x="154842" y="109531"/>
                  </a:lnTo>
                  <a:lnTo>
                    <a:pt x="154131" y="106396"/>
                  </a:lnTo>
                  <a:lnTo>
                    <a:pt x="68701" y="20954"/>
                  </a:lnTo>
                  <a:lnTo>
                    <a:pt x="73676" y="18149"/>
                  </a:lnTo>
                  <a:lnTo>
                    <a:pt x="101880" y="18149"/>
                  </a:lnTo>
                  <a:lnTo>
                    <a:pt x="100699" y="16969"/>
                  </a:lnTo>
                  <a:close/>
                </a:path>
                <a:path extrusionOk="0" h="304800" w="304800">
                  <a:moveTo>
                    <a:pt x="101880" y="18149"/>
                  </a:moveTo>
                  <a:lnTo>
                    <a:pt x="77890" y="18149"/>
                  </a:lnTo>
                  <a:lnTo>
                    <a:pt x="150577" y="90836"/>
                  </a:lnTo>
                  <a:lnTo>
                    <a:pt x="152760" y="91661"/>
                  </a:lnTo>
                  <a:lnTo>
                    <a:pt x="157101" y="91661"/>
                  </a:lnTo>
                  <a:lnTo>
                    <a:pt x="159271" y="90836"/>
                  </a:lnTo>
                  <a:lnTo>
                    <a:pt x="164234" y="85861"/>
                  </a:lnTo>
                  <a:lnTo>
                    <a:pt x="164234" y="80492"/>
                  </a:lnTo>
                  <a:lnTo>
                    <a:pt x="101880" y="18149"/>
                  </a:lnTo>
                  <a:close/>
                </a:path>
                <a:path extrusionOk="0" h="304800" w="304800">
                  <a:moveTo>
                    <a:pt x="75790" y="1837"/>
                  </a:moveTo>
                  <a:lnTo>
                    <a:pt x="65625" y="3745"/>
                  </a:lnTo>
                  <a:lnTo>
                    <a:pt x="54943" y="9785"/>
                  </a:lnTo>
                  <a:lnTo>
                    <a:pt x="93514" y="9785"/>
                  </a:lnTo>
                  <a:lnTo>
                    <a:pt x="91915" y="8186"/>
                  </a:lnTo>
                  <a:lnTo>
                    <a:pt x="84774" y="3502"/>
                  </a:lnTo>
                  <a:lnTo>
                    <a:pt x="75790" y="1837"/>
                  </a:lnTo>
                  <a:close/>
                </a:path>
              </a:pathLst>
            </a:custGeom>
            <a:solidFill>
              <a:srgbClr val="17144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54" name="Google Shape;1254;p10"/>
            <p:cNvPicPr preferRelativeResize="0"/>
            <p:nvPr/>
          </p:nvPicPr>
          <p:blipFill rotWithShape="1">
            <a:blip r:embed="rId6">
              <a:alphaModFix/>
            </a:blip>
            <a:srcRect b="0" l="0" r="0" t="0"/>
            <a:stretch/>
          </p:blipFill>
          <p:spPr>
            <a:xfrm>
              <a:off x="4193197" y="10747479"/>
              <a:ext cx="276621" cy="273829"/>
            </a:xfrm>
            <a:prstGeom prst="rect">
              <a:avLst/>
            </a:prstGeom>
            <a:noFill/>
            <a:ln>
              <a:noFill/>
            </a:ln>
          </p:spPr>
        </p:pic>
        <p:sp>
          <p:nvSpPr>
            <p:cNvPr id="1255" name="Google Shape;1255;p10"/>
            <p:cNvSpPr/>
            <p:nvPr/>
          </p:nvSpPr>
          <p:spPr>
            <a:xfrm>
              <a:off x="4179007" y="10732096"/>
              <a:ext cx="304800" cy="304800"/>
            </a:xfrm>
            <a:custGeom>
              <a:rect b="b" l="l" r="r" t="t"/>
              <a:pathLst>
                <a:path extrusionOk="0" h="304800" w="304800">
                  <a:moveTo>
                    <a:pt x="293933" y="252189"/>
                  </a:moveTo>
                  <a:lnTo>
                    <a:pt x="154080" y="112362"/>
                  </a:lnTo>
                  <a:lnTo>
                    <a:pt x="154842" y="109531"/>
                  </a:lnTo>
                  <a:lnTo>
                    <a:pt x="154131" y="106396"/>
                  </a:lnTo>
                  <a:lnTo>
                    <a:pt x="151923" y="104175"/>
                  </a:lnTo>
                  <a:lnTo>
                    <a:pt x="68701" y="20954"/>
                  </a:lnTo>
                  <a:lnTo>
                    <a:pt x="73676" y="18149"/>
                  </a:lnTo>
                  <a:lnTo>
                    <a:pt x="77890" y="18149"/>
                  </a:lnTo>
                  <a:lnTo>
                    <a:pt x="79921" y="20180"/>
                  </a:lnTo>
                  <a:lnTo>
                    <a:pt x="148927" y="89186"/>
                  </a:lnTo>
                  <a:lnTo>
                    <a:pt x="150577" y="90836"/>
                  </a:lnTo>
                  <a:lnTo>
                    <a:pt x="152760" y="91661"/>
                  </a:lnTo>
                  <a:lnTo>
                    <a:pt x="154931" y="91661"/>
                  </a:lnTo>
                  <a:lnTo>
                    <a:pt x="157101" y="91661"/>
                  </a:lnTo>
                  <a:lnTo>
                    <a:pt x="159271" y="90836"/>
                  </a:lnTo>
                  <a:lnTo>
                    <a:pt x="160921" y="89173"/>
                  </a:lnTo>
                  <a:lnTo>
                    <a:pt x="164234" y="85861"/>
                  </a:lnTo>
                  <a:lnTo>
                    <a:pt x="164234" y="80492"/>
                  </a:lnTo>
                  <a:lnTo>
                    <a:pt x="160921" y="77167"/>
                  </a:lnTo>
                  <a:lnTo>
                    <a:pt x="91915" y="8186"/>
                  </a:lnTo>
                  <a:lnTo>
                    <a:pt x="84774" y="3502"/>
                  </a:lnTo>
                  <a:lnTo>
                    <a:pt x="75790" y="1837"/>
                  </a:lnTo>
                  <a:lnTo>
                    <a:pt x="65625" y="3745"/>
                  </a:lnTo>
                  <a:lnTo>
                    <a:pt x="54943" y="9785"/>
                  </a:lnTo>
                  <a:lnTo>
                    <a:pt x="47499" y="5959"/>
                  </a:lnTo>
                  <a:lnTo>
                    <a:pt x="39408" y="2850"/>
                  </a:lnTo>
                  <a:lnTo>
                    <a:pt x="31127" y="763"/>
                  </a:lnTo>
                  <a:lnTo>
                    <a:pt x="23112" y="0"/>
                  </a:lnTo>
                  <a:lnTo>
                    <a:pt x="14024" y="0"/>
                  </a:lnTo>
                  <a:lnTo>
                    <a:pt x="8757" y="3363"/>
                  </a:lnTo>
                  <a:lnTo>
                    <a:pt x="5939" y="6193"/>
                  </a:lnTo>
                  <a:lnTo>
                    <a:pt x="1976" y="11989"/>
                  </a:lnTo>
                  <a:lnTo>
                    <a:pt x="0" y="19364"/>
                  </a:lnTo>
                  <a:lnTo>
                    <a:pt x="32" y="28125"/>
                  </a:lnTo>
                  <a:lnTo>
                    <a:pt x="16931" y="65173"/>
                  </a:lnTo>
                  <a:lnTo>
                    <a:pt x="103921" y="152189"/>
                  </a:lnTo>
                  <a:lnTo>
                    <a:pt x="105508" y="153788"/>
                  </a:lnTo>
                  <a:lnTo>
                    <a:pt x="107678" y="154677"/>
                  </a:lnTo>
                  <a:lnTo>
                    <a:pt x="109925" y="154677"/>
                  </a:lnTo>
                  <a:lnTo>
                    <a:pt x="110674" y="154677"/>
                  </a:lnTo>
                  <a:lnTo>
                    <a:pt x="111384" y="154537"/>
                  </a:lnTo>
                  <a:lnTo>
                    <a:pt x="112095" y="154347"/>
                  </a:lnTo>
                  <a:lnTo>
                    <a:pt x="251935" y="294212"/>
                  </a:lnTo>
                  <a:lnTo>
                    <a:pt x="257339" y="298541"/>
                  </a:lnTo>
                  <a:lnTo>
                    <a:pt x="263672" y="301813"/>
                  </a:lnTo>
                  <a:lnTo>
                    <a:pt x="270572" y="303884"/>
                  </a:lnTo>
                  <a:lnTo>
                    <a:pt x="277675" y="304607"/>
                  </a:lnTo>
                  <a:lnTo>
                    <a:pt x="285328" y="304607"/>
                  </a:lnTo>
                  <a:lnTo>
                    <a:pt x="292156" y="301967"/>
                  </a:lnTo>
                  <a:lnTo>
                    <a:pt x="296928" y="297195"/>
                  </a:lnTo>
                  <a:lnTo>
                    <a:pt x="303130" y="286691"/>
                  </a:lnTo>
                  <a:lnTo>
                    <a:pt x="304193" y="274440"/>
                  </a:lnTo>
                  <a:lnTo>
                    <a:pt x="300875" y="262314"/>
                  </a:lnTo>
                  <a:lnTo>
                    <a:pt x="293933" y="252189"/>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56" name="Google Shape;1256;p10"/>
            <p:cNvPicPr preferRelativeResize="0"/>
            <p:nvPr/>
          </p:nvPicPr>
          <p:blipFill rotWithShape="1">
            <a:blip r:embed="rId5">
              <a:alphaModFix/>
            </a:blip>
            <a:srcRect b="0" l="0" r="0" t="0"/>
            <a:stretch/>
          </p:blipFill>
          <p:spPr>
            <a:xfrm>
              <a:off x="4186689" y="10741265"/>
              <a:ext cx="135689" cy="135245"/>
            </a:xfrm>
            <a:prstGeom prst="rect">
              <a:avLst/>
            </a:prstGeom>
            <a:noFill/>
            <a:ln>
              <a:noFill/>
            </a:ln>
          </p:spPr>
        </p:pic>
      </p:grpSp>
      <p:pic>
        <p:nvPicPr>
          <p:cNvPr id="1257" name="Google Shape;1257;p10"/>
          <p:cNvPicPr preferRelativeResize="0"/>
          <p:nvPr/>
        </p:nvPicPr>
        <p:blipFill rotWithShape="1">
          <a:blip r:embed="rId7">
            <a:alphaModFix/>
          </a:blip>
          <a:srcRect b="0" l="0" r="0" t="0"/>
          <a:stretch/>
        </p:blipFill>
        <p:spPr>
          <a:xfrm>
            <a:off x="1184472" y="874966"/>
            <a:ext cx="442412" cy="497828"/>
          </a:xfrm>
          <a:prstGeom prst="rect">
            <a:avLst/>
          </a:prstGeom>
          <a:noFill/>
          <a:ln>
            <a:noFill/>
          </a:ln>
        </p:spPr>
      </p:pic>
      <p:grpSp>
        <p:nvGrpSpPr>
          <p:cNvPr id="1258" name="Google Shape;1258;p10"/>
          <p:cNvGrpSpPr/>
          <p:nvPr/>
        </p:nvGrpSpPr>
        <p:grpSpPr>
          <a:xfrm>
            <a:off x="4100423" y="12835813"/>
            <a:ext cx="422909" cy="408706"/>
            <a:chOff x="4100423" y="12835813"/>
            <a:chExt cx="422909" cy="408706"/>
          </a:xfrm>
        </p:grpSpPr>
        <p:sp>
          <p:nvSpPr>
            <p:cNvPr id="1259" name="Google Shape;1259;p10"/>
            <p:cNvSpPr/>
            <p:nvPr/>
          </p:nvSpPr>
          <p:spPr>
            <a:xfrm>
              <a:off x="4100423" y="12835813"/>
              <a:ext cx="422909" cy="336550"/>
            </a:xfrm>
            <a:custGeom>
              <a:rect b="b" l="l" r="r" t="t"/>
              <a:pathLst>
                <a:path extrusionOk="0" h="336550" w="422910">
                  <a:moveTo>
                    <a:pt x="419901" y="4588"/>
                  </a:moveTo>
                  <a:lnTo>
                    <a:pt x="-2588" y="4588"/>
                  </a:lnTo>
                  <a:lnTo>
                    <a:pt x="-2588" y="340824"/>
                  </a:lnTo>
                  <a:lnTo>
                    <a:pt x="419901" y="340824"/>
                  </a:lnTo>
                  <a:lnTo>
                    <a:pt x="419901" y="4588"/>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60" name="Google Shape;1260;p10"/>
            <p:cNvSpPr/>
            <p:nvPr/>
          </p:nvSpPr>
          <p:spPr>
            <a:xfrm>
              <a:off x="4179007" y="12939719"/>
              <a:ext cx="304800" cy="304800"/>
            </a:xfrm>
            <a:custGeom>
              <a:rect b="b" l="l" r="r" t="t"/>
              <a:pathLst>
                <a:path extrusionOk="0" h="304800" w="304800">
                  <a:moveTo>
                    <a:pt x="136082" y="154359"/>
                  </a:moveTo>
                  <a:lnTo>
                    <a:pt x="251935" y="294212"/>
                  </a:lnTo>
                  <a:lnTo>
                    <a:pt x="277675" y="304607"/>
                  </a:lnTo>
                  <a:lnTo>
                    <a:pt x="285328" y="304607"/>
                  </a:lnTo>
                  <a:lnTo>
                    <a:pt x="292156" y="301980"/>
                  </a:lnTo>
                  <a:lnTo>
                    <a:pt x="296928" y="297208"/>
                  </a:lnTo>
                  <a:lnTo>
                    <a:pt x="302576" y="287638"/>
                  </a:lnTo>
                  <a:lnTo>
                    <a:pt x="272712" y="287638"/>
                  </a:lnTo>
                  <a:lnTo>
                    <a:pt x="267191" y="285455"/>
                  </a:lnTo>
                  <a:lnTo>
                    <a:pt x="136082" y="154359"/>
                  </a:lnTo>
                  <a:close/>
                </a:path>
                <a:path extrusionOk="0" h="304800" w="304800">
                  <a:moveTo>
                    <a:pt x="166926" y="125206"/>
                  </a:moveTo>
                  <a:lnTo>
                    <a:pt x="142924" y="125206"/>
                  </a:lnTo>
                  <a:lnTo>
                    <a:pt x="287651" y="269933"/>
                  </a:lnTo>
                  <a:lnTo>
                    <a:pt x="289224" y="280911"/>
                  </a:lnTo>
                  <a:lnTo>
                    <a:pt x="282929" y="287219"/>
                  </a:lnTo>
                  <a:lnTo>
                    <a:pt x="279883" y="287638"/>
                  </a:lnTo>
                  <a:lnTo>
                    <a:pt x="302576" y="287638"/>
                  </a:lnTo>
                  <a:lnTo>
                    <a:pt x="303130" y="286699"/>
                  </a:lnTo>
                  <a:lnTo>
                    <a:pt x="304193" y="274448"/>
                  </a:lnTo>
                  <a:lnTo>
                    <a:pt x="300875" y="262325"/>
                  </a:lnTo>
                  <a:lnTo>
                    <a:pt x="293933" y="252202"/>
                  </a:lnTo>
                  <a:lnTo>
                    <a:pt x="166926" y="125206"/>
                  </a:lnTo>
                  <a:close/>
                </a:path>
                <a:path extrusionOk="0" h="304800" w="304800">
                  <a:moveTo>
                    <a:pt x="23112" y="0"/>
                  </a:moveTo>
                  <a:lnTo>
                    <a:pt x="14024" y="0"/>
                  </a:lnTo>
                  <a:lnTo>
                    <a:pt x="8757" y="3363"/>
                  </a:lnTo>
                  <a:lnTo>
                    <a:pt x="5939" y="6206"/>
                  </a:lnTo>
                  <a:lnTo>
                    <a:pt x="1976" y="11996"/>
                  </a:lnTo>
                  <a:lnTo>
                    <a:pt x="0" y="19371"/>
                  </a:lnTo>
                  <a:lnTo>
                    <a:pt x="32" y="28130"/>
                  </a:lnTo>
                  <a:lnTo>
                    <a:pt x="16931" y="65186"/>
                  </a:lnTo>
                  <a:lnTo>
                    <a:pt x="105508" y="153788"/>
                  </a:lnTo>
                  <a:lnTo>
                    <a:pt x="107678" y="154677"/>
                  </a:lnTo>
                  <a:lnTo>
                    <a:pt x="110674" y="154677"/>
                  </a:lnTo>
                  <a:lnTo>
                    <a:pt x="111384" y="154537"/>
                  </a:lnTo>
                  <a:lnTo>
                    <a:pt x="112095" y="154359"/>
                  </a:lnTo>
                  <a:lnTo>
                    <a:pt x="136082" y="154359"/>
                  </a:lnTo>
                  <a:lnTo>
                    <a:pt x="124927" y="143203"/>
                  </a:lnTo>
                  <a:lnTo>
                    <a:pt x="133925" y="134205"/>
                  </a:lnTo>
                  <a:lnTo>
                    <a:pt x="109925" y="134205"/>
                  </a:lnTo>
                  <a:lnTo>
                    <a:pt x="25599" y="49879"/>
                  </a:lnTo>
                  <a:lnTo>
                    <a:pt x="20916" y="41985"/>
                  </a:lnTo>
                  <a:lnTo>
                    <a:pt x="15776" y="24495"/>
                  </a:lnTo>
                  <a:lnTo>
                    <a:pt x="16677" y="19444"/>
                  </a:lnTo>
                  <a:lnTo>
                    <a:pt x="18517" y="17616"/>
                  </a:lnTo>
                  <a:lnTo>
                    <a:pt x="20192" y="16969"/>
                  </a:lnTo>
                  <a:lnTo>
                    <a:pt x="100699" y="16969"/>
                  </a:lnTo>
                  <a:lnTo>
                    <a:pt x="93514" y="9785"/>
                  </a:lnTo>
                  <a:lnTo>
                    <a:pt x="54943" y="9785"/>
                  </a:lnTo>
                  <a:lnTo>
                    <a:pt x="47499" y="5959"/>
                  </a:lnTo>
                  <a:lnTo>
                    <a:pt x="39408" y="2850"/>
                  </a:lnTo>
                  <a:lnTo>
                    <a:pt x="31127" y="763"/>
                  </a:lnTo>
                  <a:lnTo>
                    <a:pt x="23112" y="0"/>
                  </a:lnTo>
                  <a:close/>
                </a:path>
                <a:path extrusionOk="0" h="304800" w="304800">
                  <a:moveTo>
                    <a:pt x="100699" y="16969"/>
                  </a:moveTo>
                  <a:lnTo>
                    <a:pt x="23112" y="16969"/>
                  </a:lnTo>
                  <a:lnTo>
                    <a:pt x="31108" y="18100"/>
                  </a:lnTo>
                  <a:lnTo>
                    <a:pt x="39598" y="21003"/>
                  </a:lnTo>
                  <a:lnTo>
                    <a:pt x="47299" y="24941"/>
                  </a:lnTo>
                  <a:lnTo>
                    <a:pt x="52925" y="29178"/>
                  </a:lnTo>
                  <a:lnTo>
                    <a:pt x="133925" y="110191"/>
                  </a:lnTo>
                  <a:lnTo>
                    <a:pt x="109925" y="134205"/>
                  </a:lnTo>
                  <a:lnTo>
                    <a:pt x="133925" y="134205"/>
                  </a:lnTo>
                  <a:lnTo>
                    <a:pt x="142924" y="125206"/>
                  </a:lnTo>
                  <a:lnTo>
                    <a:pt x="166926" y="125206"/>
                  </a:lnTo>
                  <a:lnTo>
                    <a:pt x="154080" y="112362"/>
                  </a:lnTo>
                  <a:lnTo>
                    <a:pt x="154842" y="109531"/>
                  </a:lnTo>
                  <a:lnTo>
                    <a:pt x="154131" y="106396"/>
                  </a:lnTo>
                  <a:lnTo>
                    <a:pt x="68701" y="20967"/>
                  </a:lnTo>
                  <a:lnTo>
                    <a:pt x="73676" y="18149"/>
                  </a:lnTo>
                  <a:lnTo>
                    <a:pt x="101880" y="18149"/>
                  </a:lnTo>
                  <a:lnTo>
                    <a:pt x="100699" y="16969"/>
                  </a:lnTo>
                  <a:close/>
                </a:path>
                <a:path extrusionOk="0" h="304800" w="304800">
                  <a:moveTo>
                    <a:pt x="101880" y="18149"/>
                  </a:moveTo>
                  <a:lnTo>
                    <a:pt x="77890" y="18149"/>
                  </a:lnTo>
                  <a:lnTo>
                    <a:pt x="150577" y="90849"/>
                  </a:lnTo>
                  <a:lnTo>
                    <a:pt x="152760" y="91661"/>
                  </a:lnTo>
                  <a:lnTo>
                    <a:pt x="157101" y="91661"/>
                  </a:lnTo>
                  <a:lnTo>
                    <a:pt x="159271" y="90849"/>
                  </a:lnTo>
                  <a:lnTo>
                    <a:pt x="164234" y="85873"/>
                  </a:lnTo>
                  <a:lnTo>
                    <a:pt x="164234" y="80492"/>
                  </a:lnTo>
                  <a:lnTo>
                    <a:pt x="101880" y="18149"/>
                  </a:lnTo>
                  <a:close/>
                </a:path>
                <a:path extrusionOk="0" h="304800" w="304800">
                  <a:moveTo>
                    <a:pt x="75790" y="1841"/>
                  </a:moveTo>
                  <a:lnTo>
                    <a:pt x="65625" y="3747"/>
                  </a:lnTo>
                  <a:lnTo>
                    <a:pt x="54943" y="9785"/>
                  </a:lnTo>
                  <a:lnTo>
                    <a:pt x="93514" y="9785"/>
                  </a:lnTo>
                  <a:lnTo>
                    <a:pt x="91915" y="8186"/>
                  </a:lnTo>
                  <a:lnTo>
                    <a:pt x="84774" y="3508"/>
                  </a:lnTo>
                  <a:lnTo>
                    <a:pt x="75790" y="1841"/>
                  </a:lnTo>
                  <a:close/>
                </a:path>
              </a:pathLst>
            </a:custGeom>
            <a:solidFill>
              <a:srgbClr val="17144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61" name="Google Shape;1261;p10"/>
            <p:cNvPicPr preferRelativeResize="0"/>
            <p:nvPr/>
          </p:nvPicPr>
          <p:blipFill rotWithShape="1">
            <a:blip r:embed="rId8">
              <a:alphaModFix/>
            </a:blip>
            <a:srcRect b="0" l="0" r="0" t="0"/>
            <a:stretch/>
          </p:blipFill>
          <p:spPr>
            <a:xfrm>
              <a:off x="4193197" y="12955101"/>
              <a:ext cx="276621" cy="273842"/>
            </a:xfrm>
            <a:prstGeom prst="rect">
              <a:avLst/>
            </a:prstGeom>
            <a:noFill/>
            <a:ln>
              <a:noFill/>
            </a:ln>
          </p:spPr>
        </p:pic>
        <p:sp>
          <p:nvSpPr>
            <p:cNvPr id="1262" name="Google Shape;1262;p10"/>
            <p:cNvSpPr/>
            <p:nvPr/>
          </p:nvSpPr>
          <p:spPr>
            <a:xfrm>
              <a:off x="4179007" y="12939719"/>
              <a:ext cx="304800" cy="304800"/>
            </a:xfrm>
            <a:custGeom>
              <a:rect b="b" l="l" r="r" t="t"/>
              <a:pathLst>
                <a:path extrusionOk="0" h="304800" w="304800">
                  <a:moveTo>
                    <a:pt x="293933" y="252202"/>
                  </a:moveTo>
                  <a:lnTo>
                    <a:pt x="154080" y="112362"/>
                  </a:lnTo>
                  <a:lnTo>
                    <a:pt x="154842" y="109531"/>
                  </a:lnTo>
                  <a:lnTo>
                    <a:pt x="154131" y="106396"/>
                  </a:lnTo>
                  <a:lnTo>
                    <a:pt x="151923" y="104188"/>
                  </a:lnTo>
                  <a:lnTo>
                    <a:pt x="68701" y="20967"/>
                  </a:lnTo>
                  <a:lnTo>
                    <a:pt x="73676" y="18149"/>
                  </a:lnTo>
                  <a:lnTo>
                    <a:pt x="77890" y="18149"/>
                  </a:lnTo>
                  <a:lnTo>
                    <a:pt x="79921" y="20180"/>
                  </a:lnTo>
                  <a:lnTo>
                    <a:pt x="148927" y="89186"/>
                  </a:lnTo>
                  <a:lnTo>
                    <a:pt x="150577" y="90849"/>
                  </a:lnTo>
                  <a:lnTo>
                    <a:pt x="152760" y="91661"/>
                  </a:lnTo>
                  <a:lnTo>
                    <a:pt x="154931" y="91661"/>
                  </a:lnTo>
                  <a:lnTo>
                    <a:pt x="157101" y="91661"/>
                  </a:lnTo>
                  <a:lnTo>
                    <a:pt x="159271" y="90849"/>
                  </a:lnTo>
                  <a:lnTo>
                    <a:pt x="160921" y="89186"/>
                  </a:lnTo>
                  <a:lnTo>
                    <a:pt x="164234" y="85873"/>
                  </a:lnTo>
                  <a:lnTo>
                    <a:pt x="164234" y="80492"/>
                  </a:lnTo>
                  <a:lnTo>
                    <a:pt x="160921" y="77179"/>
                  </a:lnTo>
                  <a:lnTo>
                    <a:pt x="91915" y="8186"/>
                  </a:lnTo>
                  <a:lnTo>
                    <a:pt x="84774" y="3508"/>
                  </a:lnTo>
                  <a:lnTo>
                    <a:pt x="75790" y="1841"/>
                  </a:lnTo>
                  <a:lnTo>
                    <a:pt x="65625" y="3747"/>
                  </a:lnTo>
                  <a:lnTo>
                    <a:pt x="54943" y="9785"/>
                  </a:lnTo>
                  <a:lnTo>
                    <a:pt x="47499" y="5959"/>
                  </a:lnTo>
                  <a:lnTo>
                    <a:pt x="39408" y="2850"/>
                  </a:lnTo>
                  <a:lnTo>
                    <a:pt x="31127" y="763"/>
                  </a:lnTo>
                  <a:lnTo>
                    <a:pt x="23112" y="0"/>
                  </a:lnTo>
                  <a:lnTo>
                    <a:pt x="14024" y="0"/>
                  </a:lnTo>
                  <a:lnTo>
                    <a:pt x="8757" y="3363"/>
                  </a:lnTo>
                  <a:lnTo>
                    <a:pt x="5939" y="6206"/>
                  </a:lnTo>
                  <a:lnTo>
                    <a:pt x="1976" y="11996"/>
                  </a:lnTo>
                  <a:lnTo>
                    <a:pt x="0" y="19371"/>
                  </a:lnTo>
                  <a:lnTo>
                    <a:pt x="32" y="28130"/>
                  </a:lnTo>
                  <a:lnTo>
                    <a:pt x="16931" y="65186"/>
                  </a:lnTo>
                  <a:lnTo>
                    <a:pt x="103921" y="152202"/>
                  </a:lnTo>
                  <a:lnTo>
                    <a:pt x="107678" y="154677"/>
                  </a:lnTo>
                  <a:lnTo>
                    <a:pt x="109925" y="154677"/>
                  </a:lnTo>
                  <a:lnTo>
                    <a:pt x="110674" y="154677"/>
                  </a:lnTo>
                  <a:lnTo>
                    <a:pt x="111384" y="154537"/>
                  </a:lnTo>
                  <a:lnTo>
                    <a:pt x="112095" y="154359"/>
                  </a:lnTo>
                  <a:lnTo>
                    <a:pt x="251935" y="294212"/>
                  </a:lnTo>
                  <a:lnTo>
                    <a:pt x="257339" y="298541"/>
                  </a:lnTo>
                  <a:lnTo>
                    <a:pt x="263672" y="301813"/>
                  </a:lnTo>
                  <a:lnTo>
                    <a:pt x="270572" y="303884"/>
                  </a:lnTo>
                  <a:lnTo>
                    <a:pt x="277675" y="304607"/>
                  </a:lnTo>
                  <a:lnTo>
                    <a:pt x="285328" y="304607"/>
                  </a:lnTo>
                  <a:lnTo>
                    <a:pt x="292156" y="301980"/>
                  </a:lnTo>
                  <a:lnTo>
                    <a:pt x="296928" y="297208"/>
                  </a:lnTo>
                  <a:lnTo>
                    <a:pt x="303130" y="286699"/>
                  </a:lnTo>
                  <a:lnTo>
                    <a:pt x="304193" y="274448"/>
                  </a:lnTo>
                  <a:lnTo>
                    <a:pt x="300875" y="262325"/>
                  </a:lnTo>
                  <a:lnTo>
                    <a:pt x="293933"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63" name="Google Shape;1263;p10"/>
            <p:cNvPicPr preferRelativeResize="0"/>
            <p:nvPr/>
          </p:nvPicPr>
          <p:blipFill rotWithShape="1">
            <a:blip r:embed="rId9">
              <a:alphaModFix/>
            </a:blip>
            <a:srcRect b="0" l="0" r="0" t="0"/>
            <a:stretch/>
          </p:blipFill>
          <p:spPr>
            <a:xfrm>
              <a:off x="4186689" y="12948889"/>
              <a:ext cx="135689" cy="135258"/>
            </a:xfrm>
            <a:prstGeom prst="rect">
              <a:avLst/>
            </a:prstGeom>
            <a:noFill/>
            <a:ln>
              <a:noFill/>
            </a:ln>
          </p:spPr>
        </p:pic>
      </p:grpSp>
      <p:sp>
        <p:nvSpPr>
          <p:cNvPr id="1264" name="Google Shape;1264;p10"/>
          <p:cNvSpPr txBox="1"/>
          <p:nvPr/>
        </p:nvSpPr>
        <p:spPr>
          <a:xfrm>
            <a:off x="8703426" y="19390786"/>
            <a:ext cx="478028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u="sng">
                <a:solidFill>
                  <a:srgbClr val="777582"/>
                </a:solidFill>
                <a:latin typeface="Tahoma"/>
                <a:ea typeface="Tahoma"/>
                <a:cs typeface="Tahoma"/>
                <a:sym typeface="Tahoma"/>
                <a:hlinkClick r:id="rId10">
                  <a:extLst>
                    <a:ext uri="{A12FA001-AC4F-418D-AE19-62706E023703}">
                      <ahyp:hlinkClr val="tx"/>
                    </a:ext>
                  </a:extLst>
                </a:hlinkClick>
              </a:rPr>
              <a:t>www.nngroup.com/articles/help-and-documentation/</a:t>
            </a:r>
            <a:endParaRPr sz="1600">
              <a:latin typeface="Tahoma"/>
              <a:ea typeface="Tahoma"/>
              <a:cs typeface="Tahoma"/>
              <a:sym typeface="Tahoma"/>
            </a:endParaRPr>
          </a:p>
        </p:txBody>
      </p:sp>
      <p:grpSp>
        <p:nvGrpSpPr>
          <p:cNvPr id="1265" name="Google Shape;1265;p10"/>
          <p:cNvGrpSpPr/>
          <p:nvPr/>
        </p:nvGrpSpPr>
        <p:grpSpPr>
          <a:xfrm>
            <a:off x="4117878" y="14567605"/>
            <a:ext cx="6551882" cy="4511675"/>
            <a:chOff x="4117878" y="14567605"/>
            <a:chExt cx="6551882" cy="4511675"/>
          </a:xfrm>
        </p:grpSpPr>
        <p:sp>
          <p:nvSpPr>
            <p:cNvPr id="1266" name="Google Shape;1266;p10"/>
            <p:cNvSpPr/>
            <p:nvPr/>
          </p:nvSpPr>
          <p:spPr>
            <a:xfrm>
              <a:off x="4275945" y="14567605"/>
              <a:ext cx="6393815" cy="4511675"/>
            </a:xfrm>
            <a:custGeom>
              <a:rect b="b" l="l" r="r" t="t"/>
              <a:pathLst>
                <a:path extrusionOk="0" h="4511675" w="6393815">
                  <a:moveTo>
                    <a:pt x="6196771" y="0"/>
                  </a:moveTo>
                  <a:lnTo>
                    <a:pt x="196725" y="0"/>
                  </a:lnTo>
                  <a:lnTo>
                    <a:pt x="151615" y="5195"/>
                  </a:lnTo>
                  <a:lnTo>
                    <a:pt x="110207" y="19996"/>
                  </a:lnTo>
                  <a:lnTo>
                    <a:pt x="73680" y="43220"/>
                  </a:lnTo>
                  <a:lnTo>
                    <a:pt x="43216" y="73686"/>
                  </a:lnTo>
                  <a:lnTo>
                    <a:pt x="19994" y="110213"/>
                  </a:lnTo>
                  <a:lnTo>
                    <a:pt x="5195" y="151619"/>
                  </a:lnTo>
                  <a:lnTo>
                    <a:pt x="0" y="196725"/>
                  </a:lnTo>
                  <a:lnTo>
                    <a:pt x="0" y="4314855"/>
                  </a:lnTo>
                  <a:lnTo>
                    <a:pt x="5195" y="4359964"/>
                  </a:lnTo>
                  <a:lnTo>
                    <a:pt x="19994" y="4401373"/>
                  </a:lnTo>
                  <a:lnTo>
                    <a:pt x="43216" y="4437900"/>
                  </a:lnTo>
                  <a:lnTo>
                    <a:pt x="73680" y="4468364"/>
                  </a:lnTo>
                  <a:lnTo>
                    <a:pt x="110207" y="4491586"/>
                  </a:lnTo>
                  <a:lnTo>
                    <a:pt x="151615" y="4506385"/>
                  </a:lnTo>
                  <a:lnTo>
                    <a:pt x="196725" y="4511580"/>
                  </a:lnTo>
                  <a:lnTo>
                    <a:pt x="6196771" y="4511580"/>
                  </a:lnTo>
                  <a:lnTo>
                    <a:pt x="6241881" y="4506385"/>
                  </a:lnTo>
                  <a:lnTo>
                    <a:pt x="6283289" y="4491586"/>
                  </a:lnTo>
                  <a:lnTo>
                    <a:pt x="6319816" y="4468364"/>
                  </a:lnTo>
                  <a:lnTo>
                    <a:pt x="6350281" y="4437900"/>
                  </a:lnTo>
                  <a:lnTo>
                    <a:pt x="6373503" y="4401373"/>
                  </a:lnTo>
                  <a:lnTo>
                    <a:pt x="6388301" y="4359964"/>
                  </a:lnTo>
                  <a:lnTo>
                    <a:pt x="6393497" y="4314855"/>
                  </a:lnTo>
                  <a:lnTo>
                    <a:pt x="6393497" y="196725"/>
                  </a:lnTo>
                  <a:lnTo>
                    <a:pt x="6388301" y="151619"/>
                  </a:lnTo>
                  <a:lnTo>
                    <a:pt x="6373503" y="110213"/>
                  </a:lnTo>
                  <a:lnTo>
                    <a:pt x="6350281" y="73686"/>
                  </a:lnTo>
                  <a:lnTo>
                    <a:pt x="6319816" y="43220"/>
                  </a:lnTo>
                  <a:lnTo>
                    <a:pt x="6283289" y="19996"/>
                  </a:lnTo>
                  <a:lnTo>
                    <a:pt x="6241881" y="5195"/>
                  </a:lnTo>
                  <a:lnTo>
                    <a:pt x="6196771" y="0"/>
                  </a:lnTo>
                  <a:close/>
                </a:path>
              </a:pathLst>
            </a:custGeom>
            <a:solidFill>
              <a:srgbClr val="17144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67" name="Google Shape;1267;p10"/>
            <p:cNvSpPr/>
            <p:nvPr/>
          </p:nvSpPr>
          <p:spPr>
            <a:xfrm>
              <a:off x="4510963" y="14857743"/>
              <a:ext cx="5945505" cy="3987800"/>
            </a:xfrm>
            <a:custGeom>
              <a:rect b="b" l="l" r="r" t="t"/>
              <a:pathLst>
                <a:path extrusionOk="0" h="3987800" w="5945505">
                  <a:moveTo>
                    <a:pt x="5938624" y="3312"/>
                  </a:moveTo>
                  <a:lnTo>
                    <a:pt x="-2847" y="3312"/>
                  </a:lnTo>
                  <a:lnTo>
                    <a:pt x="-2847" y="3988467"/>
                  </a:lnTo>
                  <a:lnTo>
                    <a:pt x="5938624" y="3988467"/>
                  </a:lnTo>
                  <a:lnTo>
                    <a:pt x="5938624" y="331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68" name="Google Shape;1268;p10"/>
            <p:cNvSpPr/>
            <p:nvPr/>
          </p:nvSpPr>
          <p:spPr>
            <a:xfrm>
              <a:off x="4510963" y="14857730"/>
              <a:ext cx="5945505" cy="263525"/>
            </a:xfrm>
            <a:custGeom>
              <a:rect b="b" l="l" r="r" t="t"/>
              <a:pathLst>
                <a:path extrusionOk="0" h="263525" w="5945505">
                  <a:moveTo>
                    <a:pt x="5938624" y="3312"/>
                  </a:moveTo>
                  <a:lnTo>
                    <a:pt x="-2847" y="3312"/>
                  </a:lnTo>
                  <a:lnTo>
                    <a:pt x="-2847" y="266404"/>
                  </a:lnTo>
                  <a:lnTo>
                    <a:pt x="5938624" y="266404"/>
                  </a:lnTo>
                  <a:lnTo>
                    <a:pt x="5938624" y="3312"/>
                  </a:lnTo>
                  <a:close/>
                </a:path>
              </a:pathLst>
            </a:custGeom>
            <a:solidFill>
              <a:srgbClr val="7978B8">
                <a:alpha val="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69" name="Google Shape;1269;p10"/>
            <p:cNvPicPr preferRelativeResize="0"/>
            <p:nvPr/>
          </p:nvPicPr>
          <p:blipFill rotWithShape="1">
            <a:blip r:embed="rId11">
              <a:alphaModFix/>
            </a:blip>
            <a:srcRect b="0" l="0" r="0" t="0"/>
            <a:stretch/>
          </p:blipFill>
          <p:spPr>
            <a:xfrm>
              <a:off x="4662765" y="14948993"/>
              <a:ext cx="87181" cy="87193"/>
            </a:xfrm>
            <a:prstGeom prst="rect">
              <a:avLst/>
            </a:prstGeom>
            <a:noFill/>
            <a:ln>
              <a:noFill/>
            </a:ln>
          </p:spPr>
        </p:pic>
        <p:pic>
          <p:nvPicPr>
            <p:cNvPr id="1270" name="Google Shape;1270;p10"/>
            <p:cNvPicPr preferRelativeResize="0"/>
            <p:nvPr/>
          </p:nvPicPr>
          <p:blipFill rotWithShape="1">
            <a:blip r:embed="rId12">
              <a:alphaModFix/>
            </a:blip>
            <a:srcRect b="0" l="0" r="0" t="0"/>
            <a:stretch/>
          </p:blipFill>
          <p:spPr>
            <a:xfrm>
              <a:off x="4798993" y="14948993"/>
              <a:ext cx="87181" cy="87193"/>
            </a:xfrm>
            <a:prstGeom prst="rect">
              <a:avLst/>
            </a:prstGeom>
            <a:noFill/>
            <a:ln>
              <a:noFill/>
            </a:ln>
          </p:spPr>
        </p:pic>
        <p:pic>
          <p:nvPicPr>
            <p:cNvPr id="1271" name="Google Shape;1271;p10"/>
            <p:cNvPicPr preferRelativeResize="0"/>
            <p:nvPr/>
          </p:nvPicPr>
          <p:blipFill rotWithShape="1">
            <a:blip r:embed="rId13">
              <a:alphaModFix/>
            </a:blip>
            <a:srcRect b="0" l="0" r="0" t="0"/>
            <a:stretch/>
          </p:blipFill>
          <p:spPr>
            <a:xfrm>
              <a:off x="4935208" y="14948993"/>
              <a:ext cx="87181" cy="87193"/>
            </a:xfrm>
            <a:prstGeom prst="rect">
              <a:avLst/>
            </a:prstGeom>
            <a:noFill/>
            <a:ln>
              <a:noFill/>
            </a:ln>
          </p:spPr>
        </p:pic>
        <p:sp>
          <p:nvSpPr>
            <p:cNvPr id="1272" name="Google Shape;1272;p10"/>
            <p:cNvSpPr/>
            <p:nvPr/>
          </p:nvSpPr>
          <p:spPr>
            <a:xfrm>
              <a:off x="4117878" y="15320767"/>
              <a:ext cx="534035" cy="534035"/>
            </a:xfrm>
            <a:custGeom>
              <a:rect b="b" l="l" r="r" t="t"/>
              <a:pathLst>
                <a:path extrusionOk="0" h="534034" w="534035">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4"/>
                  </a:lnTo>
                  <a:lnTo>
                    <a:pt x="16687" y="359822"/>
                  </a:lnTo>
                  <a:lnTo>
                    <a:pt x="36416" y="401377"/>
                  </a:lnTo>
                  <a:lnTo>
                    <a:pt x="62731" y="438607"/>
                  </a:lnTo>
                  <a:lnTo>
                    <a:pt x="94879" y="470757"/>
                  </a:lnTo>
                  <a:lnTo>
                    <a:pt x="132107" y="497074"/>
                  </a:lnTo>
                  <a:lnTo>
                    <a:pt x="173661" y="516805"/>
                  </a:lnTo>
                  <a:lnTo>
                    <a:pt x="218788"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9F312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273" name="Google Shape;1273;p10"/>
          <p:cNvSpPr txBox="1"/>
          <p:nvPr/>
        </p:nvSpPr>
        <p:spPr>
          <a:xfrm>
            <a:off x="4266710" y="1534505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2</a:t>
            </a:r>
            <a:endParaRPr sz="2800">
              <a:latin typeface="Trebuchet MS"/>
              <a:ea typeface="Trebuchet MS"/>
              <a:cs typeface="Trebuchet MS"/>
              <a:sym typeface="Trebuchet MS"/>
            </a:endParaRPr>
          </a:p>
        </p:txBody>
      </p:sp>
      <p:sp>
        <p:nvSpPr>
          <p:cNvPr id="1274" name="Google Shape;1274;p10"/>
          <p:cNvSpPr txBox="1"/>
          <p:nvPr/>
        </p:nvSpPr>
        <p:spPr>
          <a:xfrm>
            <a:off x="880102" y="3958205"/>
            <a:ext cx="6786880" cy="4062095"/>
          </a:xfrm>
          <a:prstGeom prst="rect">
            <a:avLst/>
          </a:prstGeom>
          <a:noFill/>
          <a:ln>
            <a:noFill/>
          </a:ln>
        </p:spPr>
        <p:txBody>
          <a:bodyPr anchorCtr="0" anchor="t" bIns="0" lIns="0" spcFirstLastPara="1" rIns="0" wrap="square" tIns="12700">
            <a:spAutoFit/>
          </a:bodyPr>
          <a:lstStyle/>
          <a:p>
            <a:pPr indent="0" lvl="0" marL="12700" marR="5080" rtl="0" algn="l">
              <a:lnSpc>
                <a:spcPct val="129800"/>
              </a:lnSpc>
              <a:spcBef>
                <a:spcPts val="0"/>
              </a:spcBef>
              <a:spcAft>
                <a:spcPts val="0"/>
              </a:spcAft>
              <a:buNone/>
            </a:pPr>
            <a:r>
              <a:rPr b="1" lang="en-US" sz="3400">
                <a:solidFill>
                  <a:srgbClr val="171345"/>
                </a:solidFill>
                <a:latin typeface="Trebuchet MS"/>
                <a:ea typeface="Trebuchet MS"/>
                <a:cs typeface="Trebuchet MS"/>
                <a:sym typeface="Trebuchet MS"/>
              </a:rPr>
              <a:t>Definition </a:t>
            </a:r>
            <a:r>
              <a:rPr lang="en-US" sz="3400">
                <a:solidFill>
                  <a:srgbClr val="5C5EA1"/>
                </a:solidFill>
                <a:latin typeface="Trebuchet MS"/>
                <a:ea typeface="Trebuchet MS"/>
                <a:cs typeface="Trebuchet MS"/>
                <a:sym typeface="Trebuchet MS"/>
              </a:rPr>
              <a:t>It’s best if the design </a:t>
            </a:r>
            <a:r>
              <a:rPr b="1" lang="en-US" sz="3400">
                <a:solidFill>
                  <a:srgbClr val="5C5EA1"/>
                </a:solidFill>
                <a:latin typeface="Trebuchet MS"/>
                <a:ea typeface="Trebuchet MS"/>
                <a:cs typeface="Trebuchet MS"/>
                <a:sym typeface="Trebuchet MS"/>
              </a:rPr>
              <a:t>doesn’t need </a:t>
            </a:r>
            <a:r>
              <a:rPr lang="en-US" sz="3400">
                <a:solidFill>
                  <a:srgbClr val="5C5EA1"/>
                </a:solidFill>
                <a:latin typeface="Trebuchet MS"/>
                <a:ea typeface="Trebuchet MS"/>
                <a:cs typeface="Trebuchet MS"/>
                <a:sym typeface="Trebuchet MS"/>
              </a:rPr>
              <a:t>any additional explanation. However, it may be necessary to provide documentation to help users understand how to complete their tasks.</a:t>
            </a:r>
            <a:endParaRPr sz="3400">
              <a:latin typeface="Trebuchet MS"/>
              <a:ea typeface="Trebuchet MS"/>
              <a:cs typeface="Trebuchet MS"/>
              <a:sym typeface="Trebuchet MS"/>
            </a:endParaRPr>
          </a:p>
        </p:txBody>
      </p:sp>
      <p:grpSp>
        <p:nvGrpSpPr>
          <p:cNvPr id="1275" name="Google Shape;1275;p10"/>
          <p:cNvGrpSpPr/>
          <p:nvPr/>
        </p:nvGrpSpPr>
        <p:grpSpPr>
          <a:xfrm>
            <a:off x="8551792" y="6524305"/>
            <a:ext cx="4072034" cy="2244155"/>
            <a:chOff x="8551792" y="6524305"/>
            <a:chExt cx="4072034" cy="2244155"/>
          </a:xfrm>
        </p:grpSpPr>
        <p:sp>
          <p:nvSpPr>
            <p:cNvPr id="1276" name="Google Shape;1276;p10"/>
            <p:cNvSpPr/>
            <p:nvPr/>
          </p:nvSpPr>
          <p:spPr>
            <a:xfrm>
              <a:off x="8821597" y="6798055"/>
              <a:ext cx="3517265" cy="1970405"/>
            </a:xfrm>
            <a:custGeom>
              <a:rect b="b" l="l" r="r" t="t"/>
              <a:pathLst>
                <a:path extrusionOk="0" h="1970404" w="3517265">
                  <a:moveTo>
                    <a:pt x="3517125" y="0"/>
                  </a:moveTo>
                  <a:lnTo>
                    <a:pt x="0" y="0"/>
                  </a:lnTo>
                  <a:lnTo>
                    <a:pt x="0" y="1237996"/>
                  </a:lnTo>
                  <a:lnTo>
                    <a:pt x="0" y="1381163"/>
                  </a:lnTo>
                  <a:lnTo>
                    <a:pt x="0" y="1559052"/>
                  </a:lnTo>
                  <a:lnTo>
                    <a:pt x="1460" y="1575981"/>
                  </a:lnTo>
                  <a:lnTo>
                    <a:pt x="23012" y="1625688"/>
                  </a:lnTo>
                  <a:lnTo>
                    <a:pt x="51104" y="1657769"/>
                  </a:lnTo>
                  <a:lnTo>
                    <a:pt x="89649" y="1688896"/>
                  </a:lnTo>
                  <a:lnTo>
                    <a:pt x="138188" y="1718945"/>
                  </a:lnTo>
                  <a:lnTo>
                    <a:pt x="196278" y="1747824"/>
                  </a:lnTo>
                  <a:lnTo>
                    <a:pt x="263461" y="1775434"/>
                  </a:lnTo>
                  <a:lnTo>
                    <a:pt x="300329" y="1788718"/>
                  </a:lnTo>
                  <a:lnTo>
                    <a:pt x="339293" y="1801647"/>
                  </a:lnTo>
                  <a:lnTo>
                    <a:pt x="380314" y="1814207"/>
                  </a:lnTo>
                  <a:lnTo>
                    <a:pt x="423316" y="1826387"/>
                  </a:lnTo>
                  <a:lnTo>
                    <a:pt x="468249" y="1838159"/>
                  </a:lnTo>
                  <a:lnTo>
                    <a:pt x="515061" y="1849513"/>
                  </a:lnTo>
                  <a:lnTo>
                    <a:pt x="563702" y="1860448"/>
                  </a:lnTo>
                  <a:lnTo>
                    <a:pt x="614108" y="1870951"/>
                  </a:lnTo>
                  <a:lnTo>
                    <a:pt x="666216" y="1880997"/>
                  </a:lnTo>
                  <a:lnTo>
                    <a:pt x="719975" y="1890572"/>
                  </a:lnTo>
                  <a:lnTo>
                    <a:pt x="775322" y="1899678"/>
                  </a:lnTo>
                  <a:lnTo>
                    <a:pt x="832218" y="1908289"/>
                  </a:lnTo>
                  <a:lnTo>
                    <a:pt x="890600" y="1916391"/>
                  </a:lnTo>
                  <a:lnTo>
                    <a:pt x="950391" y="1923973"/>
                  </a:lnTo>
                  <a:lnTo>
                    <a:pt x="1011567" y="1931035"/>
                  </a:lnTo>
                  <a:lnTo>
                    <a:pt x="1074051" y="1937550"/>
                  </a:lnTo>
                  <a:lnTo>
                    <a:pt x="1137780" y="1943506"/>
                  </a:lnTo>
                  <a:lnTo>
                    <a:pt x="1202715" y="1948891"/>
                  </a:lnTo>
                  <a:lnTo>
                    <a:pt x="1268793" y="1953691"/>
                  </a:lnTo>
                  <a:lnTo>
                    <a:pt x="1335951" y="1957895"/>
                  </a:lnTo>
                  <a:lnTo>
                    <a:pt x="1404150" y="1961476"/>
                  </a:lnTo>
                  <a:lnTo>
                    <a:pt x="1473314" y="1964448"/>
                  </a:lnTo>
                  <a:lnTo>
                    <a:pt x="1543392" y="1966785"/>
                  </a:lnTo>
                  <a:lnTo>
                    <a:pt x="1614322" y="1968461"/>
                  </a:lnTo>
                  <a:lnTo>
                    <a:pt x="1686064" y="1969490"/>
                  </a:lnTo>
                  <a:lnTo>
                    <a:pt x="1758556" y="1969833"/>
                  </a:lnTo>
                  <a:lnTo>
                    <a:pt x="1831047" y="1969490"/>
                  </a:lnTo>
                  <a:lnTo>
                    <a:pt x="1902790" y="1968461"/>
                  </a:lnTo>
                  <a:lnTo>
                    <a:pt x="1973732" y="1966785"/>
                  </a:lnTo>
                  <a:lnTo>
                    <a:pt x="2043811" y="1964448"/>
                  </a:lnTo>
                  <a:lnTo>
                    <a:pt x="2112975" y="1961476"/>
                  </a:lnTo>
                  <a:lnTo>
                    <a:pt x="2181161" y="1957895"/>
                  </a:lnTo>
                  <a:lnTo>
                    <a:pt x="2248319" y="1953691"/>
                  </a:lnTo>
                  <a:lnTo>
                    <a:pt x="2314397" y="1948891"/>
                  </a:lnTo>
                  <a:lnTo>
                    <a:pt x="2379332" y="1943506"/>
                  </a:lnTo>
                  <a:lnTo>
                    <a:pt x="2443073" y="1937550"/>
                  </a:lnTo>
                  <a:lnTo>
                    <a:pt x="2505545" y="1931035"/>
                  </a:lnTo>
                  <a:lnTo>
                    <a:pt x="2566720" y="1923973"/>
                  </a:lnTo>
                  <a:lnTo>
                    <a:pt x="2626525" y="1916391"/>
                  </a:lnTo>
                  <a:lnTo>
                    <a:pt x="2684894" y="1908289"/>
                  </a:lnTo>
                  <a:lnTo>
                    <a:pt x="2741790" y="1899678"/>
                  </a:lnTo>
                  <a:lnTo>
                    <a:pt x="2797137" y="1890572"/>
                  </a:lnTo>
                  <a:lnTo>
                    <a:pt x="2850908" y="1880997"/>
                  </a:lnTo>
                  <a:lnTo>
                    <a:pt x="2903016" y="1870951"/>
                  </a:lnTo>
                  <a:lnTo>
                    <a:pt x="2953410" y="1860448"/>
                  </a:lnTo>
                  <a:lnTo>
                    <a:pt x="3002051" y="1849513"/>
                  </a:lnTo>
                  <a:lnTo>
                    <a:pt x="3048863" y="1838159"/>
                  </a:lnTo>
                  <a:lnTo>
                    <a:pt x="3093809" y="1826387"/>
                  </a:lnTo>
                  <a:lnTo>
                    <a:pt x="3136811" y="1814207"/>
                  </a:lnTo>
                  <a:lnTo>
                    <a:pt x="3177819" y="1801647"/>
                  </a:lnTo>
                  <a:lnTo>
                    <a:pt x="3216783" y="1788718"/>
                  </a:lnTo>
                  <a:lnTo>
                    <a:pt x="3253651" y="1775434"/>
                  </a:lnTo>
                  <a:lnTo>
                    <a:pt x="3320834" y="1747824"/>
                  </a:lnTo>
                  <a:lnTo>
                    <a:pt x="3378924" y="1718945"/>
                  </a:lnTo>
                  <a:lnTo>
                    <a:pt x="3427463" y="1688896"/>
                  </a:lnTo>
                  <a:lnTo>
                    <a:pt x="3466007" y="1657769"/>
                  </a:lnTo>
                  <a:lnTo>
                    <a:pt x="3494100" y="1625688"/>
                  </a:lnTo>
                  <a:lnTo>
                    <a:pt x="3515652" y="1575981"/>
                  </a:lnTo>
                  <a:lnTo>
                    <a:pt x="3517125" y="1559052"/>
                  </a:lnTo>
                  <a:lnTo>
                    <a:pt x="3517125" y="1381163"/>
                  </a:lnTo>
                  <a:lnTo>
                    <a:pt x="3517125" y="1237996"/>
                  </a:lnTo>
                  <a:lnTo>
                    <a:pt x="3517125" y="0"/>
                  </a:lnTo>
                  <a:close/>
                </a:path>
              </a:pathLst>
            </a:custGeom>
            <a:solidFill>
              <a:srgbClr val="DD5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77" name="Google Shape;1277;p10"/>
            <p:cNvSpPr/>
            <p:nvPr/>
          </p:nvSpPr>
          <p:spPr>
            <a:xfrm>
              <a:off x="8821598" y="7059101"/>
              <a:ext cx="3517265" cy="821690"/>
            </a:xfrm>
            <a:custGeom>
              <a:rect b="b" l="l" r="r" t="t"/>
              <a:pathLst>
                <a:path extrusionOk="0" h="821690" w="3517265">
                  <a:moveTo>
                    <a:pt x="1758562" y="0"/>
                  </a:moveTo>
                  <a:lnTo>
                    <a:pt x="1702218" y="207"/>
                  </a:lnTo>
                  <a:lnTo>
                    <a:pt x="1646319" y="824"/>
                  </a:lnTo>
                  <a:lnTo>
                    <a:pt x="1590892" y="1846"/>
                  </a:lnTo>
                  <a:lnTo>
                    <a:pt x="1535962" y="3266"/>
                  </a:lnTo>
                  <a:lnTo>
                    <a:pt x="1481557" y="5077"/>
                  </a:lnTo>
                  <a:lnTo>
                    <a:pt x="1427701" y="7274"/>
                  </a:lnTo>
                  <a:lnTo>
                    <a:pt x="1374422" y="9849"/>
                  </a:lnTo>
                  <a:lnTo>
                    <a:pt x="1321745" y="12798"/>
                  </a:lnTo>
                  <a:lnTo>
                    <a:pt x="1269696" y="16113"/>
                  </a:lnTo>
                  <a:lnTo>
                    <a:pt x="1218302" y="19788"/>
                  </a:lnTo>
                  <a:lnTo>
                    <a:pt x="1167589" y="23818"/>
                  </a:lnTo>
                  <a:lnTo>
                    <a:pt x="1117583" y="28195"/>
                  </a:lnTo>
                  <a:lnTo>
                    <a:pt x="1068309" y="32914"/>
                  </a:lnTo>
                  <a:lnTo>
                    <a:pt x="1019795" y="37968"/>
                  </a:lnTo>
                  <a:lnTo>
                    <a:pt x="972067" y="43351"/>
                  </a:lnTo>
                  <a:lnTo>
                    <a:pt x="925150" y="49056"/>
                  </a:lnTo>
                  <a:lnTo>
                    <a:pt x="879070" y="55079"/>
                  </a:lnTo>
                  <a:lnTo>
                    <a:pt x="833855" y="61411"/>
                  </a:lnTo>
                  <a:lnTo>
                    <a:pt x="789529" y="68048"/>
                  </a:lnTo>
                  <a:lnTo>
                    <a:pt x="746119" y="74982"/>
                  </a:lnTo>
                  <a:lnTo>
                    <a:pt x="703652" y="82208"/>
                  </a:lnTo>
                  <a:lnTo>
                    <a:pt x="662153" y="89719"/>
                  </a:lnTo>
                  <a:lnTo>
                    <a:pt x="0" y="89719"/>
                  </a:lnTo>
                  <a:lnTo>
                    <a:pt x="0" y="410763"/>
                  </a:lnTo>
                  <a:lnTo>
                    <a:pt x="1466" y="427696"/>
                  </a:lnTo>
                  <a:lnTo>
                    <a:pt x="23016" y="477397"/>
                  </a:lnTo>
                  <a:lnTo>
                    <a:pt x="51108" y="509482"/>
                  </a:lnTo>
                  <a:lnTo>
                    <a:pt x="89652" y="540606"/>
                  </a:lnTo>
                  <a:lnTo>
                    <a:pt x="138196" y="570662"/>
                  </a:lnTo>
                  <a:lnTo>
                    <a:pt x="196287" y="599545"/>
                  </a:lnTo>
                  <a:lnTo>
                    <a:pt x="263472" y="627149"/>
                  </a:lnTo>
                  <a:lnTo>
                    <a:pt x="300334" y="640439"/>
                  </a:lnTo>
                  <a:lnTo>
                    <a:pt x="339300" y="653369"/>
                  </a:lnTo>
                  <a:lnTo>
                    <a:pt x="380313" y="665926"/>
                  </a:lnTo>
                  <a:lnTo>
                    <a:pt x="423317" y="678098"/>
                  </a:lnTo>
                  <a:lnTo>
                    <a:pt x="468255" y="689871"/>
                  </a:lnTo>
                  <a:lnTo>
                    <a:pt x="515070" y="701232"/>
                  </a:lnTo>
                  <a:lnTo>
                    <a:pt x="563707" y="712167"/>
                  </a:lnTo>
                  <a:lnTo>
                    <a:pt x="614108" y="722663"/>
                  </a:lnTo>
                  <a:lnTo>
                    <a:pt x="666217" y="732708"/>
                  </a:lnTo>
                  <a:lnTo>
                    <a:pt x="719978" y="742288"/>
                  </a:lnTo>
                  <a:lnTo>
                    <a:pt x="775333" y="751389"/>
                  </a:lnTo>
                  <a:lnTo>
                    <a:pt x="832226" y="759999"/>
                  </a:lnTo>
                  <a:lnTo>
                    <a:pt x="890601" y="768104"/>
                  </a:lnTo>
                  <a:lnTo>
                    <a:pt x="950401" y="775692"/>
                  </a:lnTo>
                  <a:lnTo>
                    <a:pt x="1011570" y="782748"/>
                  </a:lnTo>
                  <a:lnTo>
                    <a:pt x="1074050" y="789260"/>
                  </a:lnTo>
                  <a:lnTo>
                    <a:pt x="1137786" y="795215"/>
                  </a:lnTo>
                  <a:lnTo>
                    <a:pt x="1202720" y="800599"/>
                  </a:lnTo>
                  <a:lnTo>
                    <a:pt x="1268797" y="805399"/>
                  </a:lnTo>
                  <a:lnTo>
                    <a:pt x="1335959" y="809602"/>
                  </a:lnTo>
                  <a:lnTo>
                    <a:pt x="1404150" y="813194"/>
                  </a:lnTo>
                  <a:lnTo>
                    <a:pt x="1473314" y="816163"/>
                  </a:lnTo>
                  <a:lnTo>
                    <a:pt x="1543394" y="818495"/>
                  </a:lnTo>
                  <a:lnTo>
                    <a:pt x="1614333" y="820177"/>
                  </a:lnTo>
                  <a:lnTo>
                    <a:pt x="1686075" y="821196"/>
                  </a:lnTo>
                  <a:lnTo>
                    <a:pt x="1758562" y="821539"/>
                  </a:lnTo>
                  <a:lnTo>
                    <a:pt x="1831050" y="821196"/>
                  </a:lnTo>
                  <a:lnTo>
                    <a:pt x="1902792" y="820177"/>
                  </a:lnTo>
                  <a:lnTo>
                    <a:pt x="1973731" y="818495"/>
                  </a:lnTo>
                  <a:lnTo>
                    <a:pt x="2043811" y="816163"/>
                  </a:lnTo>
                  <a:lnTo>
                    <a:pt x="2112975" y="813194"/>
                  </a:lnTo>
                  <a:lnTo>
                    <a:pt x="2181166" y="809602"/>
                  </a:lnTo>
                  <a:lnTo>
                    <a:pt x="2248328" y="805399"/>
                  </a:lnTo>
                  <a:lnTo>
                    <a:pt x="2314405" y="800599"/>
                  </a:lnTo>
                  <a:lnTo>
                    <a:pt x="2379339" y="795215"/>
                  </a:lnTo>
                  <a:lnTo>
                    <a:pt x="2443075" y="789260"/>
                  </a:lnTo>
                  <a:lnTo>
                    <a:pt x="2505555" y="782748"/>
                  </a:lnTo>
                  <a:lnTo>
                    <a:pt x="2566724" y="775692"/>
                  </a:lnTo>
                  <a:lnTo>
                    <a:pt x="2626524" y="768104"/>
                  </a:lnTo>
                  <a:lnTo>
                    <a:pt x="2684899" y="759999"/>
                  </a:lnTo>
                  <a:lnTo>
                    <a:pt x="2741792" y="751389"/>
                  </a:lnTo>
                  <a:lnTo>
                    <a:pt x="2797147" y="742288"/>
                  </a:lnTo>
                  <a:lnTo>
                    <a:pt x="2850908" y="732708"/>
                  </a:lnTo>
                  <a:lnTo>
                    <a:pt x="2903017" y="722663"/>
                  </a:lnTo>
                  <a:lnTo>
                    <a:pt x="2953418" y="712167"/>
                  </a:lnTo>
                  <a:lnTo>
                    <a:pt x="3002055" y="701232"/>
                  </a:lnTo>
                  <a:lnTo>
                    <a:pt x="3048870" y="689871"/>
                  </a:lnTo>
                  <a:lnTo>
                    <a:pt x="3093808" y="678098"/>
                  </a:lnTo>
                  <a:lnTo>
                    <a:pt x="3136812" y="665926"/>
                  </a:lnTo>
                  <a:lnTo>
                    <a:pt x="3177825" y="653369"/>
                  </a:lnTo>
                  <a:lnTo>
                    <a:pt x="3216791" y="640439"/>
                  </a:lnTo>
                  <a:lnTo>
                    <a:pt x="3253653" y="627149"/>
                  </a:lnTo>
                  <a:lnTo>
                    <a:pt x="3320838" y="599545"/>
                  </a:lnTo>
                  <a:lnTo>
                    <a:pt x="3378929" y="570662"/>
                  </a:lnTo>
                  <a:lnTo>
                    <a:pt x="3427473" y="540606"/>
                  </a:lnTo>
                  <a:lnTo>
                    <a:pt x="3466017" y="509482"/>
                  </a:lnTo>
                  <a:lnTo>
                    <a:pt x="3494109" y="477397"/>
                  </a:lnTo>
                  <a:lnTo>
                    <a:pt x="3515659" y="427696"/>
                  </a:lnTo>
                  <a:lnTo>
                    <a:pt x="3517125" y="410763"/>
                  </a:lnTo>
                  <a:lnTo>
                    <a:pt x="3517125" y="89719"/>
                  </a:lnTo>
                  <a:lnTo>
                    <a:pt x="2854959" y="89719"/>
                  </a:lnTo>
                  <a:lnTo>
                    <a:pt x="2813464" y="82208"/>
                  </a:lnTo>
                  <a:lnTo>
                    <a:pt x="2770999" y="74982"/>
                  </a:lnTo>
                  <a:lnTo>
                    <a:pt x="2727592" y="68048"/>
                  </a:lnTo>
                  <a:lnTo>
                    <a:pt x="2683268" y="61411"/>
                  </a:lnTo>
                  <a:lnTo>
                    <a:pt x="2638054" y="55079"/>
                  </a:lnTo>
                  <a:lnTo>
                    <a:pt x="2591976" y="49056"/>
                  </a:lnTo>
                  <a:lnTo>
                    <a:pt x="2545060" y="43351"/>
                  </a:lnTo>
                  <a:lnTo>
                    <a:pt x="2497332" y="37968"/>
                  </a:lnTo>
                  <a:lnTo>
                    <a:pt x="2448818" y="32914"/>
                  </a:lnTo>
                  <a:lnTo>
                    <a:pt x="2399545" y="28195"/>
                  </a:lnTo>
                  <a:lnTo>
                    <a:pt x="2349539" y="23818"/>
                  </a:lnTo>
                  <a:lnTo>
                    <a:pt x="2298826" y="19788"/>
                  </a:lnTo>
                  <a:lnTo>
                    <a:pt x="2247432" y="16113"/>
                  </a:lnTo>
                  <a:lnTo>
                    <a:pt x="2195383" y="12798"/>
                  </a:lnTo>
                  <a:lnTo>
                    <a:pt x="2142705" y="9849"/>
                  </a:lnTo>
                  <a:lnTo>
                    <a:pt x="2089426" y="7274"/>
                  </a:lnTo>
                  <a:lnTo>
                    <a:pt x="2035570" y="5077"/>
                  </a:lnTo>
                  <a:lnTo>
                    <a:pt x="1981163" y="3266"/>
                  </a:lnTo>
                  <a:lnTo>
                    <a:pt x="1926234" y="1846"/>
                  </a:lnTo>
                  <a:lnTo>
                    <a:pt x="1870806" y="824"/>
                  </a:lnTo>
                  <a:lnTo>
                    <a:pt x="1814907" y="207"/>
                  </a:lnTo>
                  <a:lnTo>
                    <a:pt x="1758562" y="0"/>
                  </a:lnTo>
                  <a:close/>
                </a:path>
              </a:pathLst>
            </a:custGeom>
            <a:solidFill>
              <a:srgbClr val="9F312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78" name="Google Shape;1278;p10"/>
            <p:cNvSpPr/>
            <p:nvPr/>
          </p:nvSpPr>
          <p:spPr>
            <a:xfrm>
              <a:off x="8564903" y="7027714"/>
              <a:ext cx="4058920" cy="653415"/>
            </a:xfrm>
            <a:custGeom>
              <a:rect b="b" l="l" r="r" t="t"/>
              <a:pathLst>
                <a:path extrusionOk="0" h="653415" w="4058920">
                  <a:moveTo>
                    <a:pt x="4058781" y="0"/>
                  </a:moveTo>
                  <a:lnTo>
                    <a:pt x="0" y="0"/>
                  </a:lnTo>
                  <a:lnTo>
                    <a:pt x="0" y="179236"/>
                  </a:lnTo>
                  <a:lnTo>
                    <a:pt x="11400" y="229779"/>
                  </a:lnTo>
                  <a:lnTo>
                    <a:pt x="31310" y="262639"/>
                  </a:lnTo>
                  <a:lnTo>
                    <a:pt x="60666" y="294736"/>
                  </a:lnTo>
                  <a:lnTo>
                    <a:pt x="99126" y="325989"/>
                  </a:lnTo>
                  <a:lnTo>
                    <a:pt x="146346" y="356320"/>
                  </a:lnTo>
                  <a:lnTo>
                    <a:pt x="201983" y="385647"/>
                  </a:lnTo>
                  <a:lnTo>
                    <a:pt x="265693" y="413891"/>
                  </a:lnTo>
                  <a:lnTo>
                    <a:pt x="337133" y="440971"/>
                  </a:lnTo>
                  <a:lnTo>
                    <a:pt x="375644" y="454050"/>
                  </a:lnTo>
                  <a:lnTo>
                    <a:pt x="415959" y="466807"/>
                  </a:lnTo>
                  <a:lnTo>
                    <a:pt x="458035" y="479234"/>
                  </a:lnTo>
                  <a:lnTo>
                    <a:pt x="501828" y="491319"/>
                  </a:lnTo>
                  <a:lnTo>
                    <a:pt x="547296" y="503053"/>
                  </a:lnTo>
                  <a:lnTo>
                    <a:pt x="594397" y="514426"/>
                  </a:lnTo>
                  <a:lnTo>
                    <a:pt x="643086" y="525428"/>
                  </a:lnTo>
                  <a:lnTo>
                    <a:pt x="693322" y="536049"/>
                  </a:lnTo>
                  <a:lnTo>
                    <a:pt x="745060" y="546278"/>
                  </a:lnTo>
                  <a:lnTo>
                    <a:pt x="798259" y="556106"/>
                  </a:lnTo>
                  <a:lnTo>
                    <a:pt x="852876" y="565523"/>
                  </a:lnTo>
                  <a:lnTo>
                    <a:pt x="908866" y="574519"/>
                  </a:lnTo>
                  <a:lnTo>
                    <a:pt x="966188" y="583083"/>
                  </a:lnTo>
                  <a:lnTo>
                    <a:pt x="1024799" y="591206"/>
                  </a:lnTo>
                  <a:lnTo>
                    <a:pt x="1084656" y="598878"/>
                  </a:lnTo>
                  <a:lnTo>
                    <a:pt x="1145715" y="606088"/>
                  </a:lnTo>
                  <a:lnTo>
                    <a:pt x="1207933" y="612827"/>
                  </a:lnTo>
                  <a:lnTo>
                    <a:pt x="1271269" y="619084"/>
                  </a:lnTo>
                  <a:lnTo>
                    <a:pt x="1335679" y="624850"/>
                  </a:lnTo>
                  <a:lnTo>
                    <a:pt x="1401119" y="630114"/>
                  </a:lnTo>
                  <a:lnTo>
                    <a:pt x="1467548" y="634867"/>
                  </a:lnTo>
                  <a:lnTo>
                    <a:pt x="1534922" y="639098"/>
                  </a:lnTo>
                  <a:lnTo>
                    <a:pt x="1603198" y="642797"/>
                  </a:lnTo>
                  <a:lnTo>
                    <a:pt x="1672333" y="645955"/>
                  </a:lnTo>
                  <a:lnTo>
                    <a:pt x="1742285" y="648561"/>
                  </a:lnTo>
                  <a:lnTo>
                    <a:pt x="1813010" y="650606"/>
                  </a:lnTo>
                  <a:lnTo>
                    <a:pt x="1884466" y="652078"/>
                  </a:lnTo>
                  <a:lnTo>
                    <a:pt x="1956609" y="652969"/>
                  </a:lnTo>
                  <a:lnTo>
                    <a:pt x="2029397" y="653269"/>
                  </a:lnTo>
                  <a:lnTo>
                    <a:pt x="2102184" y="652969"/>
                  </a:lnTo>
                  <a:lnTo>
                    <a:pt x="2174326" y="652078"/>
                  </a:lnTo>
                  <a:lnTo>
                    <a:pt x="2245781" y="650606"/>
                  </a:lnTo>
                  <a:lnTo>
                    <a:pt x="2316505" y="648561"/>
                  </a:lnTo>
                  <a:lnTo>
                    <a:pt x="2386456" y="645955"/>
                  </a:lnTo>
                  <a:lnTo>
                    <a:pt x="2455591" y="642797"/>
                  </a:lnTo>
                  <a:lnTo>
                    <a:pt x="2523867" y="639098"/>
                  </a:lnTo>
                  <a:lnTo>
                    <a:pt x="2591240" y="634867"/>
                  </a:lnTo>
                  <a:lnTo>
                    <a:pt x="2657668" y="630114"/>
                  </a:lnTo>
                  <a:lnTo>
                    <a:pt x="2723108" y="624850"/>
                  </a:lnTo>
                  <a:lnTo>
                    <a:pt x="2787517" y="619084"/>
                  </a:lnTo>
                  <a:lnTo>
                    <a:pt x="2850852" y="612827"/>
                  </a:lnTo>
                  <a:lnTo>
                    <a:pt x="2913071" y="606088"/>
                  </a:lnTo>
                  <a:lnTo>
                    <a:pt x="2974129" y="598878"/>
                  </a:lnTo>
                  <a:lnTo>
                    <a:pt x="3033985" y="591206"/>
                  </a:lnTo>
                  <a:lnTo>
                    <a:pt x="3092596" y="583083"/>
                  </a:lnTo>
                  <a:lnTo>
                    <a:pt x="3149918" y="574519"/>
                  </a:lnTo>
                  <a:lnTo>
                    <a:pt x="3205908" y="565523"/>
                  </a:lnTo>
                  <a:lnTo>
                    <a:pt x="3260524" y="556106"/>
                  </a:lnTo>
                  <a:lnTo>
                    <a:pt x="3313723" y="546278"/>
                  </a:lnTo>
                  <a:lnTo>
                    <a:pt x="3365461" y="536049"/>
                  </a:lnTo>
                  <a:lnTo>
                    <a:pt x="3415696" y="525428"/>
                  </a:lnTo>
                  <a:lnTo>
                    <a:pt x="3464385" y="514426"/>
                  </a:lnTo>
                  <a:lnTo>
                    <a:pt x="3511486" y="503053"/>
                  </a:lnTo>
                  <a:lnTo>
                    <a:pt x="3556954" y="491319"/>
                  </a:lnTo>
                  <a:lnTo>
                    <a:pt x="3600747" y="479234"/>
                  </a:lnTo>
                  <a:lnTo>
                    <a:pt x="3642823" y="466807"/>
                  </a:lnTo>
                  <a:lnTo>
                    <a:pt x="3683137" y="454050"/>
                  </a:lnTo>
                  <a:lnTo>
                    <a:pt x="3721649" y="440971"/>
                  </a:lnTo>
                  <a:lnTo>
                    <a:pt x="3758313" y="427582"/>
                  </a:lnTo>
                  <a:lnTo>
                    <a:pt x="3825931" y="399910"/>
                  </a:lnTo>
                  <a:lnTo>
                    <a:pt x="3885647" y="371114"/>
                  </a:lnTo>
                  <a:lnTo>
                    <a:pt x="3937118" y="341275"/>
                  </a:lnTo>
                  <a:lnTo>
                    <a:pt x="3980001" y="310473"/>
                  </a:lnTo>
                  <a:lnTo>
                    <a:pt x="4013952" y="278788"/>
                  </a:lnTo>
                  <a:lnTo>
                    <a:pt x="4038628" y="246299"/>
                  </a:lnTo>
                  <a:lnTo>
                    <a:pt x="4057500" y="196237"/>
                  </a:lnTo>
                  <a:lnTo>
                    <a:pt x="4058781" y="179236"/>
                  </a:lnTo>
                  <a:lnTo>
                    <a:pt x="4058781" y="0"/>
                  </a:lnTo>
                  <a:close/>
                </a:path>
              </a:pathLst>
            </a:custGeom>
            <a:solidFill>
              <a:srgbClr val="DD5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79" name="Google Shape;1279;p10"/>
            <p:cNvSpPr/>
            <p:nvPr/>
          </p:nvSpPr>
          <p:spPr>
            <a:xfrm>
              <a:off x="8881962" y="6637902"/>
              <a:ext cx="3396615" cy="735965"/>
            </a:xfrm>
            <a:custGeom>
              <a:rect b="b" l="l" r="r" t="t"/>
              <a:pathLst>
                <a:path extrusionOk="0" h="735965" w="3396615">
                  <a:moveTo>
                    <a:pt x="1698199" y="0"/>
                  </a:moveTo>
                  <a:lnTo>
                    <a:pt x="1624535" y="339"/>
                  </a:lnTo>
                  <a:lnTo>
                    <a:pt x="1551673" y="1349"/>
                  </a:lnTo>
                  <a:lnTo>
                    <a:pt x="1479675" y="3016"/>
                  </a:lnTo>
                  <a:lnTo>
                    <a:pt x="1408607" y="5325"/>
                  </a:lnTo>
                  <a:lnTo>
                    <a:pt x="1338531" y="8263"/>
                  </a:lnTo>
                  <a:lnTo>
                    <a:pt x="1269512" y="11816"/>
                  </a:lnTo>
                  <a:lnTo>
                    <a:pt x="1201613" y="15970"/>
                  </a:lnTo>
                  <a:lnTo>
                    <a:pt x="1134898" y="20712"/>
                  </a:lnTo>
                  <a:lnTo>
                    <a:pt x="1069431" y="26027"/>
                  </a:lnTo>
                  <a:lnTo>
                    <a:pt x="1005275" y="31902"/>
                  </a:lnTo>
                  <a:lnTo>
                    <a:pt x="942493" y="38324"/>
                  </a:lnTo>
                  <a:lnTo>
                    <a:pt x="881151" y="45277"/>
                  </a:lnTo>
                  <a:lnTo>
                    <a:pt x="821311" y="52749"/>
                  </a:lnTo>
                  <a:lnTo>
                    <a:pt x="763037" y="60726"/>
                  </a:lnTo>
                  <a:lnTo>
                    <a:pt x="706394" y="69194"/>
                  </a:lnTo>
                  <a:lnTo>
                    <a:pt x="651443" y="78139"/>
                  </a:lnTo>
                  <a:lnTo>
                    <a:pt x="598251" y="87547"/>
                  </a:lnTo>
                  <a:lnTo>
                    <a:pt x="546879" y="97404"/>
                  </a:lnTo>
                  <a:lnTo>
                    <a:pt x="497392" y="107697"/>
                  </a:lnTo>
                  <a:lnTo>
                    <a:pt x="449854" y="118412"/>
                  </a:lnTo>
                  <a:lnTo>
                    <a:pt x="404327" y="129536"/>
                  </a:lnTo>
                  <a:lnTo>
                    <a:pt x="360877" y="141053"/>
                  </a:lnTo>
                  <a:lnTo>
                    <a:pt x="319567" y="152951"/>
                  </a:lnTo>
                  <a:lnTo>
                    <a:pt x="280459" y="165216"/>
                  </a:lnTo>
                  <a:lnTo>
                    <a:pt x="243619" y="177833"/>
                  </a:lnTo>
                  <a:lnTo>
                    <a:pt x="176996" y="204072"/>
                  </a:lnTo>
                  <a:lnTo>
                    <a:pt x="120205" y="231557"/>
                  </a:lnTo>
                  <a:lnTo>
                    <a:pt x="73757" y="260177"/>
                  </a:lnTo>
                  <a:lnTo>
                    <a:pt x="38162" y="289823"/>
                  </a:lnTo>
                  <a:lnTo>
                    <a:pt x="13929" y="320384"/>
                  </a:lnTo>
                  <a:lnTo>
                    <a:pt x="0" y="367699"/>
                  </a:lnTo>
                  <a:lnTo>
                    <a:pt x="1568" y="383649"/>
                  </a:lnTo>
                  <a:lnTo>
                    <a:pt x="24593" y="430402"/>
                  </a:lnTo>
                  <a:lnTo>
                    <a:pt x="54571" y="460519"/>
                  </a:lnTo>
                  <a:lnTo>
                    <a:pt x="95656" y="489666"/>
                  </a:lnTo>
                  <a:lnTo>
                    <a:pt x="147339" y="517732"/>
                  </a:lnTo>
                  <a:lnTo>
                    <a:pt x="209110" y="544608"/>
                  </a:lnTo>
                  <a:lnTo>
                    <a:pt x="280459" y="570182"/>
                  </a:lnTo>
                  <a:lnTo>
                    <a:pt x="319567" y="582447"/>
                  </a:lnTo>
                  <a:lnTo>
                    <a:pt x="360877" y="594345"/>
                  </a:lnTo>
                  <a:lnTo>
                    <a:pt x="404327" y="605862"/>
                  </a:lnTo>
                  <a:lnTo>
                    <a:pt x="449854" y="616985"/>
                  </a:lnTo>
                  <a:lnTo>
                    <a:pt x="497392" y="627701"/>
                  </a:lnTo>
                  <a:lnTo>
                    <a:pt x="546879" y="637994"/>
                  </a:lnTo>
                  <a:lnTo>
                    <a:pt x="598251" y="647851"/>
                  </a:lnTo>
                  <a:lnTo>
                    <a:pt x="651443" y="657259"/>
                  </a:lnTo>
                  <a:lnTo>
                    <a:pt x="706394" y="666204"/>
                  </a:lnTo>
                  <a:lnTo>
                    <a:pt x="763037" y="674672"/>
                  </a:lnTo>
                  <a:lnTo>
                    <a:pt x="821311" y="682648"/>
                  </a:lnTo>
                  <a:lnTo>
                    <a:pt x="881151" y="690121"/>
                  </a:lnTo>
                  <a:lnTo>
                    <a:pt x="942493" y="697074"/>
                  </a:lnTo>
                  <a:lnTo>
                    <a:pt x="1005275" y="703495"/>
                  </a:lnTo>
                  <a:lnTo>
                    <a:pt x="1069431" y="709371"/>
                  </a:lnTo>
                  <a:lnTo>
                    <a:pt x="1134898" y="714686"/>
                  </a:lnTo>
                  <a:lnTo>
                    <a:pt x="1201613" y="719428"/>
                  </a:lnTo>
                  <a:lnTo>
                    <a:pt x="1269512" y="723582"/>
                  </a:lnTo>
                  <a:lnTo>
                    <a:pt x="1338531" y="727135"/>
                  </a:lnTo>
                  <a:lnTo>
                    <a:pt x="1408607" y="730073"/>
                  </a:lnTo>
                  <a:lnTo>
                    <a:pt x="1479675" y="732382"/>
                  </a:lnTo>
                  <a:lnTo>
                    <a:pt x="1551673" y="734049"/>
                  </a:lnTo>
                  <a:lnTo>
                    <a:pt x="1624535" y="735059"/>
                  </a:lnTo>
                  <a:lnTo>
                    <a:pt x="1698199" y="735398"/>
                  </a:lnTo>
                  <a:lnTo>
                    <a:pt x="1771864" y="735059"/>
                  </a:lnTo>
                  <a:lnTo>
                    <a:pt x="1844726" y="734049"/>
                  </a:lnTo>
                  <a:lnTo>
                    <a:pt x="1916723" y="732382"/>
                  </a:lnTo>
                  <a:lnTo>
                    <a:pt x="1987791" y="730073"/>
                  </a:lnTo>
                  <a:lnTo>
                    <a:pt x="2057867" y="727135"/>
                  </a:lnTo>
                  <a:lnTo>
                    <a:pt x="2126886" y="723582"/>
                  </a:lnTo>
                  <a:lnTo>
                    <a:pt x="2194784" y="719428"/>
                  </a:lnTo>
                  <a:lnTo>
                    <a:pt x="2261499" y="714686"/>
                  </a:lnTo>
                  <a:lnTo>
                    <a:pt x="2326966" y="709371"/>
                  </a:lnTo>
                  <a:lnTo>
                    <a:pt x="2391122" y="703495"/>
                  </a:lnTo>
                  <a:lnTo>
                    <a:pt x="2453903" y="697074"/>
                  </a:lnTo>
                  <a:lnTo>
                    <a:pt x="2515245" y="690121"/>
                  </a:lnTo>
                  <a:lnTo>
                    <a:pt x="2575084" y="682648"/>
                  </a:lnTo>
                  <a:lnTo>
                    <a:pt x="2633358" y="674672"/>
                  </a:lnTo>
                  <a:lnTo>
                    <a:pt x="2690001" y="666204"/>
                  </a:lnTo>
                  <a:lnTo>
                    <a:pt x="2744951" y="657259"/>
                  </a:lnTo>
                  <a:lnTo>
                    <a:pt x="2798143" y="647851"/>
                  </a:lnTo>
                  <a:lnTo>
                    <a:pt x="2849514" y="637994"/>
                  </a:lnTo>
                  <a:lnTo>
                    <a:pt x="2899001" y="627701"/>
                  </a:lnTo>
                  <a:lnTo>
                    <a:pt x="2946538" y="616985"/>
                  </a:lnTo>
                  <a:lnTo>
                    <a:pt x="2992064" y="605862"/>
                  </a:lnTo>
                  <a:lnTo>
                    <a:pt x="3035514" y="594345"/>
                  </a:lnTo>
                  <a:lnTo>
                    <a:pt x="3076824" y="582447"/>
                  </a:lnTo>
                  <a:lnTo>
                    <a:pt x="3115931" y="570182"/>
                  </a:lnTo>
                  <a:lnTo>
                    <a:pt x="3152770" y="557564"/>
                  </a:lnTo>
                  <a:lnTo>
                    <a:pt x="3219393" y="531326"/>
                  </a:lnTo>
                  <a:lnTo>
                    <a:pt x="3276183" y="503841"/>
                  </a:lnTo>
                  <a:lnTo>
                    <a:pt x="3322630" y="475220"/>
                  </a:lnTo>
                  <a:lnTo>
                    <a:pt x="3358225" y="445575"/>
                  </a:lnTo>
                  <a:lnTo>
                    <a:pt x="3382457" y="415014"/>
                  </a:lnTo>
                  <a:lnTo>
                    <a:pt x="3396387" y="367699"/>
                  </a:lnTo>
                  <a:lnTo>
                    <a:pt x="3394818" y="351749"/>
                  </a:lnTo>
                  <a:lnTo>
                    <a:pt x="3371793" y="304996"/>
                  </a:lnTo>
                  <a:lnTo>
                    <a:pt x="3341816" y="274879"/>
                  </a:lnTo>
                  <a:lnTo>
                    <a:pt x="3300731" y="245732"/>
                  </a:lnTo>
                  <a:lnTo>
                    <a:pt x="3249049" y="217666"/>
                  </a:lnTo>
                  <a:lnTo>
                    <a:pt x="3187279" y="190790"/>
                  </a:lnTo>
                  <a:lnTo>
                    <a:pt x="3115931" y="165216"/>
                  </a:lnTo>
                  <a:lnTo>
                    <a:pt x="3076824" y="152951"/>
                  </a:lnTo>
                  <a:lnTo>
                    <a:pt x="3035514" y="141053"/>
                  </a:lnTo>
                  <a:lnTo>
                    <a:pt x="2992064" y="129536"/>
                  </a:lnTo>
                  <a:lnTo>
                    <a:pt x="2946538" y="118412"/>
                  </a:lnTo>
                  <a:lnTo>
                    <a:pt x="2899001" y="107697"/>
                  </a:lnTo>
                  <a:lnTo>
                    <a:pt x="2849514" y="97404"/>
                  </a:lnTo>
                  <a:lnTo>
                    <a:pt x="2798143" y="87547"/>
                  </a:lnTo>
                  <a:lnTo>
                    <a:pt x="2744951" y="78139"/>
                  </a:lnTo>
                  <a:lnTo>
                    <a:pt x="2690001" y="69194"/>
                  </a:lnTo>
                  <a:lnTo>
                    <a:pt x="2633358" y="60726"/>
                  </a:lnTo>
                  <a:lnTo>
                    <a:pt x="2575084" y="52749"/>
                  </a:lnTo>
                  <a:lnTo>
                    <a:pt x="2515245" y="45277"/>
                  </a:lnTo>
                  <a:lnTo>
                    <a:pt x="2453903" y="38324"/>
                  </a:lnTo>
                  <a:lnTo>
                    <a:pt x="2391122" y="31902"/>
                  </a:lnTo>
                  <a:lnTo>
                    <a:pt x="2326966" y="26027"/>
                  </a:lnTo>
                  <a:lnTo>
                    <a:pt x="2261499" y="20712"/>
                  </a:lnTo>
                  <a:lnTo>
                    <a:pt x="2194784" y="15970"/>
                  </a:lnTo>
                  <a:lnTo>
                    <a:pt x="2126886" y="11816"/>
                  </a:lnTo>
                  <a:lnTo>
                    <a:pt x="2057867" y="8263"/>
                  </a:lnTo>
                  <a:lnTo>
                    <a:pt x="1987791" y="5325"/>
                  </a:lnTo>
                  <a:lnTo>
                    <a:pt x="1916723" y="3016"/>
                  </a:lnTo>
                  <a:lnTo>
                    <a:pt x="1844726" y="1349"/>
                  </a:lnTo>
                  <a:lnTo>
                    <a:pt x="1771864" y="339"/>
                  </a:lnTo>
                  <a:lnTo>
                    <a:pt x="1698199"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80" name="Google Shape;1280;p10"/>
            <p:cNvSpPr/>
            <p:nvPr/>
          </p:nvSpPr>
          <p:spPr>
            <a:xfrm>
              <a:off x="8564906" y="6524305"/>
              <a:ext cx="4058920" cy="947419"/>
            </a:xfrm>
            <a:custGeom>
              <a:rect b="b" l="l" r="r" t="t"/>
              <a:pathLst>
                <a:path extrusionOk="0" h="947420" w="4058920">
                  <a:moveTo>
                    <a:pt x="2174317" y="0"/>
                  </a:moveTo>
                  <a:lnTo>
                    <a:pt x="1884454" y="0"/>
                  </a:lnTo>
                  <a:lnTo>
                    <a:pt x="1813000" y="2538"/>
                  </a:lnTo>
                  <a:lnTo>
                    <a:pt x="1742275" y="3807"/>
                  </a:lnTo>
                  <a:lnTo>
                    <a:pt x="1672324" y="6345"/>
                  </a:lnTo>
                  <a:lnTo>
                    <a:pt x="1467541" y="17768"/>
                  </a:lnTo>
                  <a:lnTo>
                    <a:pt x="1271264" y="32999"/>
                  </a:lnTo>
                  <a:lnTo>
                    <a:pt x="1207928" y="39345"/>
                  </a:lnTo>
                  <a:lnTo>
                    <a:pt x="1145710" y="46960"/>
                  </a:lnTo>
                  <a:lnTo>
                    <a:pt x="1084651" y="53306"/>
                  </a:lnTo>
                  <a:lnTo>
                    <a:pt x="1024795" y="60921"/>
                  </a:lnTo>
                  <a:lnTo>
                    <a:pt x="798257" y="96459"/>
                  </a:lnTo>
                  <a:lnTo>
                    <a:pt x="643084" y="126919"/>
                  </a:lnTo>
                  <a:lnTo>
                    <a:pt x="594395" y="138342"/>
                  </a:lnTo>
                  <a:lnTo>
                    <a:pt x="501827" y="161188"/>
                  </a:lnTo>
                  <a:lnTo>
                    <a:pt x="458033" y="173880"/>
                  </a:lnTo>
                  <a:lnTo>
                    <a:pt x="415958" y="185302"/>
                  </a:lnTo>
                  <a:lnTo>
                    <a:pt x="375643" y="197994"/>
                  </a:lnTo>
                  <a:lnTo>
                    <a:pt x="337132" y="211956"/>
                  </a:lnTo>
                  <a:lnTo>
                    <a:pt x="300468" y="224648"/>
                  </a:lnTo>
                  <a:lnTo>
                    <a:pt x="232850" y="252570"/>
                  </a:lnTo>
                  <a:lnTo>
                    <a:pt x="146346" y="295723"/>
                  </a:lnTo>
                  <a:lnTo>
                    <a:pt x="99126" y="326183"/>
                  </a:lnTo>
                  <a:lnTo>
                    <a:pt x="60666" y="357913"/>
                  </a:lnTo>
                  <a:lnTo>
                    <a:pt x="31310" y="389643"/>
                  </a:lnTo>
                  <a:lnTo>
                    <a:pt x="11400" y="422643"/>
                  </a:lnTo>
                  <a:lnTo>
                    <a:pt x="0" y="473410"/>
                  </a:lnTo>
                  <a:lnTo>
                    <a:pt x="1281" y="489910"/>
                  </a:lnTo>
                  <a:lnTo>
                    <a:pt x="20152" y="540678"/>
                  </a:lnTo>
                  <a:lnTo>
                    <a:pt x="44828" y="572408"/>
                  </a:lnTo>
                  <a:lnTo>
                    <a:pt x="78780" y="604138"/>
                  </a:lnTo>
                  <a:lnTo>
                    <a:pt x="121663" y="635868"/>
                  </a:lnTo>
                  <a:lnTo>
                    <a:pt x="201983" y="680290"/>
                  </a:lnTo>
                  <a:lnTo>
                    <a:pt x="265693" y="708212"/>
                  </a:lnTo>
                  <a:lnTo>
                    <a:pt x="337132" y="734865"/>
                  </a:lnTo>
                  <a:lnTo>
                    <a:pt x="375643" y="748826"/>
                  </a:lnTo>
                  <a:lnTo>
                    <a:pt x="415958" y="761518"/>
                  </a:lnTo>
                  <a:lnTo>
                    <a:pt x="458033" y="772941"/>
                  </a:lnTo>
                  <a:lnTo>
                    <a:pt x="501827" y="785633"/>
                  </a:lnTo>
                  <a:lnTo>
                    <a:pt x="547295" y="797056"/>
                  </a:lnTo>
                  <a:lnTo>
                    <a:pt x="643084" y="819902"/>
                  </a:lnTo>
                  <a:lnTo>
                    <a:pt x="798257" y="850362"/>
                  </a:lnTo>
                  <a:lnTo>
                    <a:pt x="1024795" y="885900"/>
                  </a:lnTo>
                  <a:lnTo>
                    <a:pt x="1084651" y="893515"/>
                  </a:lnTo>
                  <a:lnTo>
                    <a:pt x="1145710" y="899861"/>
                  </a:lnTo>
                  <a:lnTo>
                    <a:pt x="1207928" y="907476"/>
                  </a:lnTo>
                  <a:lnTo>
                    <a:pt x="1271264" y="913822"/>
                  </a:lnTo>
                  <a:lnTo>
                    <a:pt x="1467541" y="929053"/>
                  </a:lnTo>
                  <a:lnTo>
                    <a:pt x="1672324" y="940475"/>
                  </a:lnTo>
                  <a:lnTo>
                    <a:pt x="1742275" y="943014"/>
                  </a:lnTo>
                  <a:lnTo>
                    <a:pt x="1813000" y="944283"/>
                  </a:lnTo>
                  <a:lnTo>
                    <a:pt x="1884454" y="946821"/>
                  </a:lnTo>
                  <a:lnTo>
                    <a:pt x="2174317" y="946821"/>
                  </a:lnTo>
                  <a:lnTo>
                    <a:pt x="2245773" y="944283"/>
                  </a:lnTo>
                  <a:lnTo>
                    <a:pt x="2316499" y="943014"/>
                  </a:lnTo>
                  <a:lnTo>
                    <a:pt x="2386451" y="940475"/>
                  </a:lnTo>
                  <a:lnTo>
                    <a:pt x="2591238" y="929053"/>
                  </a:lnTo>
                  <a:lnTo>
                    <a:pt x="2787519" y="913822"/>
                  </a:lnTo>
                  <a:lnTo>
                    <a:pt x="2850855" y="907476"/>
                  </a:lnTo>
                  <a:lnTo>
                    <a:pt x="2913074" y="899861"/>
                  </a:lnTo>
                  <a:lnTo>
                    <a:pt x="2974134" y="893515"/>
                  </a:lnTo>
                  <a:lnTo>
                    <a:pt x="3033990" y="885900"/>
                  </a:lnTo>
                  <a:lnTo>
                    <a:pt x="3260531" y="850362"/>
                  </a:lnTo>
                  <a:lnTo>
                    <a:pt x="3267181" y="849093"/>
                  </a:lnTo>
                  <a:lnTo>
                    <a:pt x="1941594" y="849093"/>
                  </a:lnTo>
                  <a:lnTo>
                    <a:pt x="1796734" y="846555"/>
                  </a:lnTo>
                  <a:lnTo>
                    <a:pt x="1655590" y="841478"/>
                  </a:lnTo>
                  <a:lnTo>
                    <a:pt x="1518673" y="833863"/>
                  </a:lnTo>
                  <a:lnTo>
                    <a:pt x="1386491" y="823709"/>
                  </a:lnTo>
                  <a:lnTo>
                    <a:pt x="1198212" y="804671"/>
                  </a:lnTo>
                  <a:lnTo>
                    <a:pt x="1080100" y="789441"/>
                  </a:lnTo>
                  <a:lnTo>
                    <a:pt x="968507" y="771672"/>
                  </a:lnTo>
                  <a:lnTo>
                    <a:pt x="915314" y="761518"/>
                  </a:lnTo>
                  <a:lnTo>
                    <a:pt x="863943" y="752634"/>
                  </a:lnTo>
                  <a:lnTo>
                    <a:pt x="814457" y="742480"/>
                  </a:lnTo>
                  <a:lnTo>
                    <a:pt x="766919" y="731058"/>
                  </a:lnTo>
                  <a:lnTo>
                    <a:pt x="721393" y="719635"/>
                  </a:lnTo>
                  <a:lnTo>
                    <a:pt x="677943" y="708212"/>
                  </a:lnTo>
                  <a:lnTo>
                    <a:pt x="636633" y="696789"/>
                  </a:lnTo>
                  <a:lnTo>
                    <a:pt x="597527" y="684097"/>
                  </a:lnTo>
                  <a:lnTo>
                    <a:pt x="560687" y="671405"/>
                  </a:lnTo>
                  <a:lnTo>
                    <a:pt x="494064" y="646021"/>
                  </a:lnTo>
                  <a:lnTo>
                    <a:pt x="437274" y="618099"/>
                  </a:lnTo>
                  <a:lnTo>
                    <a:pt x="390827" y="588907"/>
                  </a:lnTo>
                  <a:lnTo>
                    <a:pt x="355232" y="559716"/>
                  </a:lnTo>
                  <a:lnTo>
                    <a:pt x="331000" y="529255"/>
                  </a:lnTo>
                  <a:lnTo>
                    <a:pt x="317071" y="482295"/>
                  </a:lnTo>
                  <a:lnTo>
                    <a:pt x="318640" y="465795"/>
                  </a:lnTo>
                  <a:lnTo>
                    <a:pt x="341664" y="418835"/>
                  </a:lnTo>
                  <a:lnTo>
                    <a:pt x="371641" y="389643"/>
                  </a:lnTo>
                  <a:lnTo>
                    <a:pt x="412726" y="360452"/>
                  </a:lnTo>
                  <a:lnTo>
                    <a:pt x="464408" y="331260"/>
                  </a:lnTo>
                  <a:lnTo>
                    <a:pt x="526178" y="304607"/>
                  </a:lnTo>
                  <a:lnTo>
                    <a:pt x="597527" y="279223"/>
                  </a:lnTo>
                  <a:lnTo>
                    <a:pt x="636633" y="267800"/>
                  </a:lnTo>
                  <a:lnTo>
                    <a:pt x="677943" y="255108"/>
                  </a:lnTo>
                  <a:lnTo>
                    <a:pt x="721393" y="243686"/>
                  </a:lnTo>
                  <a:lnTo>
                    <a:pt x="766919" y="232263"/>
                  </a:lnTo>
                  <a:lnTo>
                    <a:pt x="863943" y="211956"/>
                  </a:lnTo>
                  <a:lnTo>
                    <a:pt x="915314" y="201802"/>
                  </a:lnTo>
                  <a:lnTo>
                    <a:pt x="1080100" y="175149"/>
                  </a:lnTo>
                  <a:lnTo>
                    <a:pt x="1259554" y="152303"/>
                  </a:lnTo>
                  <a:lnTo>
                    <a:pt x="1322335" y="145957"/>
                  </a:lnTo>
                  <a:lnTo>
                    <a:pt x="1386491" y="140881"/>
                  </a:lnTo>
                  <a:lnTo>
                    <a:pt x="1451958" y="134535"/>
                  </a:lnTo>
                  <a:lnTo>
                    <a:pt x="1518673" y="130727"/>
                  </a:lnTo>
                  <a:lnTo>
                    <a:pt x="1586572" y="125650"/>
                  </a:lnTo>
                  <a:lnTo>
                    <a:pt x="1655590" y="123112"/>
                  </a:lnTo>
                  <a:lnTo>
                    <a:pt x="1725666" y="119304"/>
                  </a:lnTo>
                  <a:lnTo>
                    <a:pt x="1796734" y="116766"/>
                  </a:lnTo>
                  <a:lnTo>
                    <a:pt x="1941594" y="114227"/>
                  </a:lnTo>
                  <a:lnTo>
                    <a:pt x="3352535" y="114227"/>
                  </a:lnTo>
                  <a:lnTo>
                    <a:pt x="3260531" y="96459"/>
                  </a:lnTo>
                  <a:lnTo>
                    <a:pt x="3033990" y="60921"/>
                  </a:lnTo>
                  <a:lnTo>
                    <a:pt x="2974134" y="53306"/>
                  </a:lnTo>
                  <a:lnTo>
                    <a:pt x="2913074" y="46960"/>
                  </a:lnTo>
                  <a:lnTo>
                    <a:pt x="2850855" y="39345"/>
                  </a:lnTo>
                  <a:lnTo>
                    <a:pt x="2787519" y="32999"/>
                  </a:lnTo>
                  <a:lnTo>
                    <a:pt x="2591238" y="17768"/>
                  </a:lnTo>
                  <a:lnTo>
                    <a:pt x="2386451" y="6345"/>
                  </a:lnTo>
                  <a:lnTo>
                    <a:pt x="2316499" y="3807"/>
                  </a:lnTo>
                  <a:lnTo>
                    <a:pt x="2245773" y="2538"/>
                  </a:lnTo>
                  <a:lnTo>
                    <a:pt x="2174317" y="0"/>
                  </a:lnTo>
                  <a:close/>
                </a:path>
                <a:path extrusionOk="0" h="947420" w="4058920">
                  <a:moveTo>
                    <a:pt x="3352535" y="114227"/>
                  </a:moveTo>
                  <a:lnTo>
                    <a:pt x="2088922" y="114227"/>
                  </a:lnTo>
                  <a:lnTo>
                    <a:pt x="2233782" y="116766"/>
                  </a:lnTo>
                  <a:lnTo>
                    <a:pt x="2304850" y="119304"/>
                  </a:lnTo>
                  <a:lnTo>
                    <a:pt x="2374925" y="123112"/>
                  </a:lnTo>
                  <a:lnTo>
                    <a:pt x="2443944" y="125650"/>
                  </a:lnTo>
                  <a:lnTo>
                    <a:pt x="2511843" y="130727"/>
                  </a:lnTo>
                  <a:lnTo>
                    <a:pt x="2578558" y="134535"/>
                  </a:lnTo>
                  <a:lnTo>
                    <a:pt x="2644025" y="140881"/>
                  </a:lnTo>
                  <a:lnTo>
                    <a:pt x="2708181" y="145957"/>
                  </a:lnTo>
                  <a:lnTo>
                    <a:pt x="2770961" y="152303"/>
                  </a:lnTo>
                  <a:lnTo>
                    <a:pt x="2950416" y="175149"/>
                  </a:lnTo>
                  <a:lnTo>
                    <a:pt x="3115201" y="201802"/>
                  </a:lnTo>
                  <a:lnTo>
                    <a:pt x="3166572" y="211956"/>
                  </a:lnTo>
                  <a:lnTo>
                    <a:pt x="3263597" y="232263"/>
                  </a:lnTo>
                  <a:lnTo>
                    <a:pt x="3309122" y="243686"/>
                  </a:lnTo>
                  <a:lnTo>
                    <a:pt x="3352572" y="255108"/>
                  </a:lnTo>
                  <a:lnTo>
                    <a:pt x="3393882" y="267800"/>
                  </a:lnTo>
                  <a:lnTo>
                    <a:pt x="3432989" y="279223"/>
                  </a:lnTo>
                  <a:lnTo>
                    <a:pt x="3469828" y="291915"/>
                  </a:lnTo>
                  <a:lnTo>
                    <a:pt x="3566107" y="331260"/>
                  </a:lnTo>
                  <a:lnTo>
                    <a:pt x="3617790" y="360452"/>
                  </a:lnTo>
                  <a:lnTo>
                    <a:pt x="3658874" y="389643"/>
                  </a:lnTo>
                  <a:lnTo>
                    <a:pt x="3688852" y="418835"/>
                  </a:lnTo>
                  <a:lnTo>
                    <a:pt x="3711876" y="465795"/>
                  </a:lnTo>
                  <a:lnTo>
                    <a:pt x="3713445" y="482295"/>
                  </a:lnTo>
                  <a:lnTo>
                    <a:pt x="3711876" y="497525"/>
                  </a:lnTo>
                  <a:lnTo>
                    <a:pt x="3688852" y="544486"/>
                  </a:lnTo>
                  <a:lnTo>
                    <a:pt x="3658874" y="574946"/>
                  </a:lnTo>
                  <a:lnTo>
                    <a:pt x="3617790" y="604138"/>
                  </a:lnTo>
                  <a:lnTo>
                    <a:pt x="3566107" y="632060"/>
                  </a:lnTo>
                  <a:lnTo>
                    <a:pt x="3504337" y="658713"/>
                  </a:lnTo>
                  <a:lnTo>
                    <a:pt x="3432989" y="684097"/>
                  </a:lnTo>
                  <a:lnTo>
                    <a:pt x="3393882" y="696789"/>
                  </a:lnTo>
                  <a:lnTo>
                    <a:pt x="3352572" y="708212"/>
                  </a:lnTo>
                  <a:lnTo>
                    <a:pt x="3309122" y="719635"/>
                  </a:lnTo>
                  <a:lnTo>
                    <a:pt x="3263597" y="731058"/>
                  </a:lnTo>
                  <a:lnTo>
                    <a:pt x="3216059" y="742480"/>
                  </a:lnTo>
                  <a:lnTo>
                    <a:pt x="3166572" y="752634"/>
                  </a:lnTo>
                  <a:lnTo>
                    <a:pt x="3115201" y="761518"/>
                  </a:lnTo>
                  <a:lnTo>
                    <a:pt x="3062009" y="771672"/>
                  </a:lnTo>
                  <a:lnTo>
                    <a:pt x="2950416" y="789441"/>
                  </a:lnTo>
                  <a:lnTo>
                    <a:pt x="2832303" y="804671"/>
                  </a:lnTo>
                  <a:lnTo>
                    <a:pt x="2644025" y="823709"/>
                  </a:lnTo>
                  <a:lnTo>
                    <a:pt x="2511843" y="833863"/>
                  </a:lnTo>
                  <a:lnTo>
                    <a:pt x="2374925" y="841478"/>
                  </a:lnTo>
                  <a:lnTo>
                    <a:pt x="2233782" y="846555"/>
                  </a:lnTo>
                  <a:lnTo>
                    <a:pt x="2088922" y="849093"/>
                  </a:lnTo>
                  <a:lnTo>
                    <a:pt x="3267181" y="849093"/>
                  </a:lnTo>
                  <a:lnTo>
                    <a:pt x="3415705" y="819902"/>
                  </a:lnTo>
                  <a:lnTo>
                    <a:pt x="3511496" y="797056"/>
                  </a:lnTo>
                  <a:lnTo>
                    <a:pt x="3556964" y="785633"/>
                  </a:lnTo>
                  <a:lnTo>
                    <a:pt x="3600758" y="772941"/>
                  </a:lnTo>
                  <a:lnTo>
                    <a:pt x="3642834" y="761518"/>
                  </a:lnTo>
                  <a:lnTo>
                    <a:pt x="3683149" y="748826"/>
                  </a:lnTo>
                  <a:lnTo>
                    <a:pt x="3721660" y="734865"/>
                  </a:lnTo>
                  <a:lnTo>
                    <a:pt x="3758325" y="722173"/>
                  </a:lnTo>
                  <a:lnTo>
                    <a:pt x="3825943" y="694251"/>
                  </a:lnTo>
                  <a:lnTo>
                    <a:pt x="3912447" y="651098"/>
                  </a:lnTo>
                  <a:lnTo>
                    <a:pt x="3959667" y="620637"/>
                  </a:lnTo>
                  <a:lnTo>
                    <a:pt x="3998127" y="588907"/>
                  </a:lnTo>
                  <a:lnTo>
                    <a:pt x="4027484" y="557178"/>
                  </a:lnTo>
                  <a:lnTo>
                    <a:pt x="4047393" y="524178"/>
                  </a:lnTo>
                  <a:lnTo>
                    <a:pt x="4058794" y="473410"/>
                  </a:lnTo>
                  <a:lnTo>
                    <a:pt x="4057513" y="456911"/>
                  </a:lnTo>
                  <a:lnTo>
                    <a:pt x="4038641" y="406143"/>
                  </a:lnTo>
                  <a:lnTo>
                    <a:pt x="4013965" y="374413"/>
                  </a:lnTo>
                  <a:lnTo>
                    <a:pt x="3980014" y="342683"/>
                  </a:lnTo>
                  <a:lnTo>
                    <a:pt x="3937131" y="310953"/>
                  </a:lnTo>
                  <a:lnTo>
                    <a:pt x="3856810" y="266531"/>
                  </a:lnTo>
                  <a:lnTo>
                    <a:pt x="3793100" y="238609"/>
                  </a:lnTo>
                  <a:lnTo>
                    <a:pt x="3721660" y="211956"/>
                  </a:lnTo>
                  <a:lnTo>
                    <a:pt x="3683149" y="197994"/>
                  </a:lnTo>
                  <a:lnTo>
                    <a:pt x="3642834" y="185302"/>
                  </a:lnTo>
                  <a:lnTo>
                    <a:pt x="3600758" y="173880"/>
                  </a:lnTo>
                  <a:lnTo>
                    <a:pt x="3556964" y="161188"/>
                  </a:lnTo>
                  <a:lnTo>
                    <a:pt x="3464395" y="138342"/>
                  </a:lnTo>
                  <a:lnTo>
                    <a:pt x="3415705" y="126919"/>
                  </a:lnTo>
                  <a:lnTo>
                    <a:pt x="3352535" y="114227"/>
                  </a:lnTo>
                  <a:close/>
                </a:path>
              </a:pathLst>
            </a:custGeom>
            <a:solidFill>
              <a:srgbClr val="F6916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81" name="Google Shape;1281;p10"/>
            <p:cNvSpPr/>
            <p:nvPr/>
          </p:nvSpPr>
          <p:spPr>
            <a:xfrm>
              <a:off x="8551792" y="7753097"/>
              <a:ext cx="534035" cy="534035"/>
            </a:xfrm>
            <a:custGeom>
              <a:rect b="b" l="l" r="r" t="t"/>
              <a:pathLst>
                <a:path extrusionOk="0" h="534034" w="534034">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4"/>
                  </a:lnTo>
                  <a:lnTo>
                    <a:pt x="16687" y="359822"/>
                  </a:lnTo>
                  <a:lnTo>
                    <a:pt x="36416" y="401377"/>
                  </a:lnTo>
                  <a:lnTo>
                    <a:pt x="62731" y="438607"/>
                  </a:lnTo>
                  <a:lnTo>
                    <a:pt x="94879" y="470757"/>
                  </a:lnTo>
                  <a:lnTo>
                    <a:pt x="132107" y="497074"/>
                  </a:lnTo>
                  <a:lnTo>
                    <a:pt x="173661" y="516805"/>
                  </a:lnTo>
                  <a:lnTo>
                    <a:pt x="218788"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9F312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1282" name="Google Shape;1282;p10"/>
          <p:cNvGrpSpPr/>
          <p:nvPr/>
        </p:nvGrpSpPr>
        <p:grpSpPr>
          <a:xfrm>
            <a:off x="10152955" y="3926670"/>
            <a:ext cx="861754" cy="876355"/>
            <a:chOff x="10152955" y="3926670"/>
            <a:chExt cx="861754" cy="876355"/>
          </a:xfrm>
        </p:grpSpPr>
        <p:sp>
          <p:nvSpPr>
            <p:cNvPr id="1283" name="Google Shape;1283;p10"/>
            <p:cNvSpPr/>
            <p:nvPr/>
          </p:nvSpPr>
          <p:spPr>
            <a:xfrm>
              <a:off x="10159365" y="3975620"/>
              <a:ext cx="855344" cy="827405"/>
            </a:xfrm>
            <a:custGeom>
              <a:rect b="b" l="l" r="r" t="t"/>
              <a:pathLst>
                <a:path extrusionOk="0" h="827404" w="855345">
                  <a:moveTo>
                    <a:pt x="848010" y="10182"/>
                  </a:moveTo>
                  <a:lnTo>
                    <a:pt x="-6413" y="10182"/>
                  </a:lnTo>
                  <a:lnTo>
                    <a:pt x="-6413" y="836493"/>
                  </a:lnTo>
                  <a:lnTo>
                    <a:pt x="848010" y="836493"/>
                  </a:lnTo>
                  <a:lnTo>
                    <a:pt x="848010" y="10182"/>
                  </a:lnTo>
                  <a:close/>
                </a:path>
              </a:pathLst>
            </a:custGeom>
            <a:solidFill>
              <a:srgbClr val="DD5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84" name="Google Shape;1284;p10"/>
            <p:cNvSpPr/>
            <p:nvPr/>
          </p:nvSpPr>
          <p:spPr>
            <a:xfrm>
              <a:off x="10152955" y="3926670"/>
              <a:ext cx="854710" cy="59690"/>
            </a:xfrm>
            <a:custGeom>
              <a:rect b="b" l="l" r="r" t="t"/>
              <a:pathLst>
                <a:path extrusionOk="0" h="59689" w="854709">
                  <a:moveTo>
                    <a:pt x="707298" y="0"/>
                  </a:moveTo>
                  <a:lnTo>
                    <a:pt x="147112" y="0"/>
                  </a:lnTo>
                  <a:lnTo>
                    <a:pt x="0" y="59131"/>
                  </a:lnTo>
                  <a:lnTo>
                    <a:pt x="854424" y="59131"/>
                  </a:lnTo>
                  <a:lnTo>
                    <a:pt x="707298" y="0"/>
                  </a:lnTo>
                  <a:close/>
                </a:path>
              </a:pathLst>
            </a:custGeom>
            <a:solidFill>
              <a:srgbClr val="9F312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285" name="Google Shape;1285;p10"/>
          <p:cNvSpPr txBox="1"/>
          <p:nvPr/>
        </p:nvSpPr>
        <p:spPr>
          <a:xfrm>
            <a:off x="10456895" y="3887025"/>
            <a:ext cx="237490" cy="930275"/>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5900">
                <a:solidFill>
                  <a:srgbClr val="FFFFFF"/>
                </a:solidFill>
                <a:latin typeface="Tahoma"/>
                <a:ea typeface="Tahoma"/>
                <a:cs typeface="Tahoma"/>
                <a:sym typeface="Tahoma"/>
              </a:rPr>
              <a:t>i</a:t>
            </a:r>
            <a:endParaRPr sz="5900">
              <a:latin typeface="Tahoma"/>
              <a:ea typeface="Tahoma"/>
              <a:cs typeface="Tahoma"/>
              <a:sym typeface="Tahoma"/>
            </a:endParaRPr>
          </a:p>
        </p:txBody>
      </p:sp>
      <p:sp>
        <p:nvSpPr>
          <p:cNvPr id="1286" name="Google Shape;1286;p10"/>
          <p:cNvSpPr txBox="1"/>
          <p:nvPr/>
        </p:nvSpPr>
        <p:spPr>
          <a:xfrm>
            <a:off x="8700612" y="7777388"/>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1</a:t>
            </a:r>
            <a:endParaRPr sz="2800">
              <a:latin typeface="Trebuchet MS"/>
              <a:ea typeface="Trebuchet MS"/>
              <a:cs typeface="Trebuchet MS"/>
              <a:sym typeface="Trebuchet MS"/>
            </a:endParaRPr>
          </a:p>
        </p:txBody>
      </p:sp>
      <p:grpSp>
        <p:nvGrpSpPr>
          <p:cNvPr id="1287" name="Google Shape;1287;p10"/>
          <p:cNvGrpSpPr/>
          <p:nvPr/>
        </p:nvGrpSpPr>
        <p:grpSpPr>
          <a:xfrm>
            <a:off x="8516328" y="5513246"/>
            <a:ext cx="4303395" cy="3066283"/>
            <a:chOff x="8516328" y="5513246"/>
            <a:chExt cx="4303395" cy="3066283"/>
          </a:xfrm>
        </p:grpSpPr>
        <p:sp>
          <p:nvSpPr>
            <p:cNvPr id="1288" name="Google Shape;1288;p10"/>
            <p:cNvSpPr/>
            <p:nvPr/>
          </p:nvSpPr>
          <p:spPr>
            <a:xfrm>
              <a:off x="10298934" y="8016919"/>
              <a:ext cx="562610" cy="562610"/>
            </a:xfrm>
            <a:custGeom>
              <a:rect b="b" l="l" r="r" t="t"/>
              <a:pathLst>
                <a:path extrusionOk="0" h="562609" w="562609">
                  <a:moveTo>
                    <a:pt x="281038" y="0"/>
                  </a:moveTo>
                  <a:lnTo>
                    <a:pt x="264616" y="3305"/>
                  </a:lnTo>
                  <a:lnTo>
                    <a:pt x="251220" y="12327"/>
                  </a:lnTo>
                  <a:lnTo>
                    <a:pt x="242195" y="25722"/>
                  </a:lnTo>
                  <a:lnTo>
                    <a:pt x="238888" y="42150"/>
                  </a:lnTo>
                  <a:lnTo>
                    <a:pt x="238888" y="196738"/>
                  </a:lnTo>
                  <a:lnTo>
                    <a:pt x="0" y="337251"/>
                  </a:lnTo>
                  <a:lnTo>
                    <a:pt x="0" y="393464"/>
                  </a:lnTo>
                  <a:lnTo>
                    <a:pt x="238888" y="323214"/>
                  </a:lnTo>
                  <a:lnTo>
                    <a:pt x="238888" y="477789"/>
                  </a:lnTo>
                  <a:lnTo>
                    <a:pt x="168625" y="519939"/>
                  </a:lnTo>
                  <a:lnTo>
                    <a:pt x="168625" y="562089"/>
                  </a:lnTo>
                  <a:lnTo>
                    <a:pt x="281038" y="533989"/>
                  </a:lnTo>
                  <a:lnTo>
                    <a:pt x="393464" y="562089"/>
                  </a:lnTo>
                  <a:lnTo>
                    <a:pt x="393464" y="519939"/>
                  </a:lnTo>
                  <a:lnTo>
                    <a:pt x="323214" y="477789"/>
                  </a:lnTo>
                  <a:lnTo>
                    <a:pt x="323214" y="323214"/>
                  </a:lnTo>
                  <a:lnTo>
                    <a:pt x="562102" y="393464"/>
                  </a:lnTo>
                  <a:lnTo>
                    <a:pt x="562102" y="337251"/>
                  </a:lnTo>
                  <a:lnTo>
                    <a:pt x="323214" y="196738"/>
                  </a:lnTo>
                  <a:lnTo>
                    <a:pt x="323214" y="42150"/>
                  </a:lnTo>
                  <a:lnTo>
                    <a:pt x="319904" y="25722"/>
                  </a:lnTo>
                  <a:lnTo>
                    <a:pt x="310874" y="12327"/>
                  </a:lnTo>
                  <a:lnTo>
                    <a:pt x="297469" y="3305"/>
                  </a:lnTo>
                  <a:lnTo>
                    <a:pt x="281038"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89" name="Google Shape;1289;p10"/>
            <p:cNvSpPr/>
            <p:nvPr/>
          </p:nvSpPr>
          <p:spPr>
            <a:xfrm>
              <a:off x="8516328" y="6528079"/>
              <a:ext cx="4303395" cy="550545"/>
            </a:xfrm>
            <a:custGeom>
              <a:rect b="b" l="l" r="r" t="t"/>
              <a:pathLst>
                <a:path extrusionOk="0" h="550545" w="4303395">
                  <a:moveTo>
                    <a:pt x="4294920" y="8570"/>
                  </a:moveTo>
                  <a:lnTo>
                    <a:pt x="-5376" y="8570"/>
                  </a:lnTo>
                  <a:lnTo>
                    <a:pt x="-5376" y="558463"/>
                  </a:lnTo>
                  <a:lnTo>
                    <a:pt x="4294920" y="558463"/>
                  </a:lnTo>
                  <a:lnTo>
                    <a:pt x="4294920" y="85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90" name="Google Shape;1290;p10"/>
            <p:cNvSpPr/>
            <p:nvPr/>
          </p:nvSpPr>
          <p:spPr>
            <a:xfrm>
              <a:off x="9971481" y="6645757"/>
              <a:ext cx="1249680" cy="720090"/>
            </a:xfrm>
            <a:custGeom>
              <a:rect b="b" l="l" r="r" t="t"/>
              <a:pathLst>
                <a:path extrusionOk="0" h="720090" w="1249679">
                  <a:moveTo>
                    <a:pt x="1242316" y="8496"/>
                  </a:moveTo>
                  <a:lnTo>
                    <a:pt x="-6295" y="8496"/>
                  </a:lnTo>
                  <a:lnTo>
                    <a:pt x="-6295" y="727535"/>
                  </a:lnTo>
                  <a:lnTo>
                    <a:pt x="1242316" y="727535"/>
                  </a:lnTo>
                  <a:lnTo>
                    <a:pt x="1242316" y="8496"/>
                  </a:lnTo>
                  <a:close/>
                </a:path>
              </a:pathLst>
            </a:custGeom>
            <a:solidFill>
              <a:srgbClr val="53549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91" name="Google Shape;1291;p10"/>
            <p:cNvSpPr/>
            <p:nvPr/>
          </p:nvSpPr>
          <p:spPr>
            <a:xfrm>
              <a:off x="11278871" y="6315942"/>
              <a:ext cx="261620" cy="344805"/>
            </a:xfrm>
            <a:custGeom>
              <a:rect b="b" l="l" r="r" t="t"/>
              <a:pathLst>
                <a:path extrusionOk="0" h="344804" w="261620">
                  <a:moveTo>
                    <a:pt x="153060" y="0"/>
                  </a:moveTo>
                  <a:lnTo>
                    <a:pt x="112292" y="11828"/>
                  </a:lnTo>
                  <a:lnTo>
                    <a:pt x="73629" y="38629"/>
                  </a:lnTo>
                  <a:lnTo>
                    <a:pt x="40010" y="78360"/>
                  </a:lnTo>
                  <a:lnTo>
                    <a:pt x="14377" y="128980"/>
                  </a:lnTo>
                  <a:lnTo>
                    <a:pt x="604" y="184021"/>
                  </a:lnTo>
                  <a:lnTo>
                    <a:pt x="0" y="236060"/>
                  </a:lnTo>
                  <a:lnTo>
                    <a:pt x="11677" y="281632"/>
                  </a:lnTo>
                  <a:lnTo>
                    <a:pt x="34749" y="317268"/>
                  </a:lnTo>
                  <a:lnTo>
                    <a:pt x="68331" y="339502"/>
                  </a:lnTo>
                  <a:lnTo>
                    <a:pt x="108257" y="344686"/>
                  </a:lnTo>
                  <a:lnTo>
                    <a:pt x="149024" y="332857"/>
                  </a:lnTo>
                  <a:lnTo>
                    <a:pt x="187690" y="306056"/>
                  </a:lnTo>
                  <a:lnTo>
                    <a:pt x="221311" y="266326"/>
                  </a:lnTo>
                  <a:lnTo>
                    <a:pt x="246945" y="215705"/>
                  </a:lnTo>
                  <a:lnTo>
                    <a:pt x="260716" y="160663"/>
                  </a:lnTo>
                  <a:lnTo>
                    <a:pt x="261319" y="108621"/>
                  </a:lnTo>
                  <a:lnTo>
                    <a:pt x="249640" y="63048"/>
                  </a:lnTo>
                  <a:lnTo>
                    <a:pt x="226568" y="27412"/>
                  </a:lnTo>
                  <a:lnTo>
                    <a:pt x="192991" y="5183"/>
                  </a:lnTo>
                  <a:lnTo>
                    <a:pt x="153060" y="0"/>
                  </a:lnTo>
                  <a:close/>
                </a:path>
              </a:pathLst>
            </a:custGeom>
            <a:solidFill>
              <a:srgbClr val="F9C7A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92" name="Google Shape;1292;p10"/>
            <p:cNvSpPr/>
            <p:nvPr/>
          </p:nvSpPr>
          <p:spPr>
            <a:xfrm>
              <a:off x="10891051" y="6545071"/>
              <a:ext cx="569595" cy="830580"/>
            </a:xfrm>
            <a:custGeom>
              <a:rect b="b" l="l" r="r" t="t"/>
              <a:pathLst>
                <a:path extrusionOk="0" h="830579" w="569595">
                  <a:moveTo>
                    <a:pt x="378881" y="0"/>
                  </a:moveTo>
                  <a:lnTo>
                    <a:pt x="0" y="702056"/>
                  </a:lnTo>
                  <a:lnTo>
                    <a:pt x="317540" y="829954"/>
                  </a:lnTo>
                  <a:lnTo>
                    <a:pt x="569057" y="79883"/>
                  </a:lnTo>
                  <a:lnTo>
                    <a:pt x="559688" y="80888"/>
                  </a:lnTo>
                  <a:lnTo>
                    <a:pt x="535876" y="81844"/>
                  </a:lnTo>
                  <a:lnTo>
                    <a:pt x="470682" y="71240"/>
                  </a:lnTo>
                  <a:lnTo>
                    <a:pt x="427194" y="49789"/>
                  </a:lnTo>
                  <a:lnTo>
                    <a:pt x="407944" y="31776"/>
                  </a:lnTo>
                  <a:lnTo>
                    <a:pt x="378881" y="0"/>
                  </a:lnTo>
                  <a:close/>
                </a:path>
              </a:pathLst>
            </a:custGeom>
            <a:solidFill>
              <a:srgbClr val="7978B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93" name="Google Shape;1293;p10"/>
            <p:cNvSpPr/>
            <p:nvPr/>
          </p:nvSpPr>
          <p:spPr>
            <a:xfrm>
              <a:off x="10716972" y="5818618"/>
              <a:ext cx="296545" cy="687705"/>
            </a:xfrm>
            <a:custGeom>
              <a:rect b="b" l="l" r="r" t="t"/>
              <a:pathLst>
                <a:path extrusionOk="0" h="687704" w="296545">
                  <a:moveTo>
                    <a:pt x="296532" y="687298"/>
                  </a:moveTo>
                  <a:lnTo>
                    <a:pt x="253631" y="0"/>
                  </a:lnTo>
                  <a:lnTo>
                    <a:pt x="210718" y="142532"/>
                  </a:lnTo>
                  <a:lnTo>
                    <a:pt x="210718" y="385673"/>
                  </a:lnTo>
                  <a:lnTo>
                    <a:pt x="133324" y="517017"/>
                  </a:lnTo>
                  <a:lnTo>
                    <a:pt x="0" y="643610"/>
                  </a:lnTo>
                  <a:lnTo>
                    <a:pt x="210718" y="661047"/>
                  </a:lnTo>
                  <a:lnTo>
                    <a:pt x="210718" y="687298"/>
                  </a:lnTo>
                  <a:lnTo>
                    <a:pt x="296532" y="68729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94" name="Google Shape;1294;p10"/>
            <p:cNvPicPr preferRelativeResize="0"/>
            <p:nvPr/>
          </p:nvPicPr>
          <p:blipFill rotWithShape="1">
            <a:blip r:embed="rId14">
              <a:alphaModFix/>
            </a:blip>
            <a:srcRect b="0" l="0" r="0" t="0"/>
            <a:stretch/>
          </p:blipFill>
          <p:spPr>
            <a:xfrm>
              <a:off x="10844622" y="5988408"/>
              <a:ext cx="156200" cy="222147"/>
            </a:xfrm>
            <a:prstGeom prst="rect">
              <a:avLst/>
            </a:prstGeom>
            <a:noFill/>
            <a:ln>
              <a:noFill/>
            </a:ln>
          </p:spPr>
        </p:pic>
        <p:sp>
          <p:nvSpPr>
            <p:cNvPr id="1295" name="Google Shape;1295;p10"/>
            <p:cNvSpPr/>
            <p:nvPr/>
          </p:nvSpPr>
          <p:spPr>
            <a:xfrm>
              <a:off x="9735136" y="6462936"/>
              <a:ext cx="1478915" cy="910590"/>
            </a:xfrm>
            <a:custGeom>
              <a:rect b="b" l="l" r="r" t="t"/>
              <a:pathLst>
                <a:path extrusionOk="0" h="910590" w="1478915">
                  <a:moveTo>
                    <a:pt x="1114855" y="0"/>
                  </a:moveTo>
                  <a:lnTo>
                    <a:pt x="590955" y="0"/>
                  </a:lnTo>
                  <a:lnTo>
                    <a:pt x="531942" y="2578"/>
                  </a:lnTo>
                  <a:lnTo>
                    <a:pt x="479009" y="10114"/>
                  </a:lnTo>
                  <a:lnTo>
                    <a:pt x="431577" y="22308"/>
                  </a:lnTo>
                  <a:lnTo>
                    <a:pt x="389065" y="38859"/>
                  </a:lnTo>
                  <a:lnTo>
                    <a:pt x="350895" y="59468"/>
                  </a:lnTo>
                  <a:lnTo>
                    <a:pt x="316488" y="83834"/>
                  </a:lnTo>
                  <a:lnTo>
                    <a:pt x="285263" y="111659"/>
                  </a:lnTo>
                  <a:lnTo>
                    <a:pt x="256642" y="142641"/>
                  </a:lnTo>
                  <a:lnTo>
                    <a:pt x="230046" y="176482"/>
                  </a:lnTo>
                  <a:lnTo>
                    <a:pt x="211068" y="222201"/>
                  </a:lnTo>
                  <a:lnTo>
                    <a:pt x="175028" y="311982"/>
                  </a:lnTo>
                  <a:lnTo>
                    <a:pt x="152942" y="368283"/>
                  </a:lnTo>
                  <a:lnTo>
                    <a:pt x="129387" y="429465"/>
                  </a:lnTo>
                  <a:lnTo>
                    <a:pt x="105297" y="493482"/>
                  </a:lnTo>
                  <a:lnTo>
                    <a:pt x="81603" y="558291"/>
                  </a:lnTo>
                  <a:lnTo>
                    <a:pt x="59240" y="621845"/>
                  </a:lnTo>
                  <a:lnTo>
                    <a:pt x="39138" y="682100"/>
                  </a:lnTo>
                  <a:lnTo>
                    <a:pt x="22230" y="737011"/>
                  </a:lnTo>
                  <a:lnTo>
                    <a:pt x="9450" y="784533"/>
                  </a:lnTo>
                  <a:lnTo>
                    <a:pt x="1729" y="822622"/>
                  </a:lnTo>
                  <a:lnTo>
                    <a:pt x="0" y="849232"/>
                  </a:lnTo>
                  <a:lnTo>
                    <a:pt x="5195" y="862318"/>
                  </a:lnTo>
                  <a:lnTo>
                    <a:pt x="44848" y="880437"/>
                  </a:lnTo>
                  <a:lnTo>
                    <a:pt x="90088" y="891491"/>
                  </a:lnTo>
                  <a:lnTo>
                    <a:pt x="137988" y="898291"/>
                  </a:lnTo>
                  <a:lnTo>
                    <a:pt x="185617" y="903643"/>
                  </a:lnTo>
                  <a:lnTo>
                    <a:pt x="230046" y="910357"/>
                  </a:lnTo>
                  <a:lnTo>
                    <a:pt x="275665" y="896467"/>
                  </a:lnTo>
                  <a:lnTo>
                    <a:pt x="341765" y="848382"/>
                  </a:lnTo>
                  <a:lnTo>
                    <a:pt x="380579" y="814730"/>
                  </a:lnTo>
                  <a:lnTo>
                    <a:pt x="422212" y="776384"/>
                  </a:lnTo>
                  <a:lnTo>
                    <a:pt x="465897" y="734630"/>
                  </a:lnTo>
                  <a:lnTo>
                    <a:pt x="601593" y="601773"/>
                  </a:lnTo>
                  <a:lnTo>
                    <a:pt x="645815" y="559239"/>
                  </a:lnTo>
                  <a:lnTo>
                    <a:pt x="688254" y="519722"/>
                  </a:lnTo>
                  <a:lnTo>
                    <a:pt x="728143" y="484509"/>
                  </a:lnTo>
                  <a:lnTo>
                    <a:pt x="764714" y="454883"/>
                  </a:lnTo>
                  <a:lnTo>
                    <a:pt x="797200" y="432131"/>
                  </a:lnTo>
                  <a:lnTo>
                    <a:pt x="846851" y="412387"/>
                  </a:lnTo>
                  <a:lnTo>
                    <a:pt x="899598" y="411211"/>
                  </a:lnTo>
                  <a:lnTo>
                    <a:pt x="951317" y="407701"/>
                  </a:lnTo>
                  <a:lnTo>
                    <a:pt x="1001973" y="401884"/>
                  </a:lnTo>
                  <a:lnTo>
                    <a:pt x="1051528" y="393788"/>
                  </a:lnTo>
                  <a:lnTo>
                    <a:pt x="1099947" y="383438"/>
                  </a:lnTo>
                  <a:lnTo>
                    <a:pt x="1147195" y="370863"/>
                  </a:lnTo>
                  <a:lnTo>
                    <a:pt x="1193234" y="356089"/>
                  </a:lnTo>
                  <a:lnTo>
                    <a:pt x="1238029" y="339144"/>
                  </a:lnTo>
                  <a:lnTo>
                    <a:pt x="1281544" y="320054"/>
                  </a:lnTo>
                  <a:lnTo>
                    <a:pt x="1323743" y="298847"/>
                  </a:lnTo>
                  <a:lnTo>
                    <a:pt x="1364590" y="275550"/>
                  </a:lnTo>
                  <a:lnTo>
                    <a:pt x="1404049" y="250189"/>
                  </a:lnTo>
                  <a:lnTo>
                    <a:pt x="1442083" y="222793"/>
                  </a:lnTo>
                  <a:lnTo>
                    <a:pt x="1478658" y="193387"/>
                  </a:lnTo>
                  <a:lnTo>
                    <a:pt x="1351114" y="74624"/>
                  </a:lnTo>
                  <a:lnTo>
                    <a:pt x="1233912" y="17986"/>
                  </a:lnTo>
                  <a:lnTo>
                    <a:pt x="1148132" y="701"/>
                  </a:lnTo>
                  <a:lnTo>
                    <a:pt x="1114855" y="0"/>
                  </a:lnTo>
                  <a:close/>
                </a:path>
              </a:pathLst>
            </a:custGeom>
            <a:solidFill>
              <a:srgbClr val="53549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96" name="Google Shape;1296;p10"/>
            <p:cNvSpPr/>
            <p:nvPr/>
          </p:nvSpPr>
          <p:spPr>
            <a:xfrm>
              <a:off x="10024780" y="7005598"/>
              <a:ext cx="1110615" cy="368300"/>
            </a:xfrm>
            <a:custGeom>
              <a:rect b="b" l="l" r="r" t="t"/>
              <a:pathLst>
                <a:path extrusionOk="0" h="368300" w="1110615">
                  <a:moveTo>
                    <a:pt x="1110396" y="0"/>
                  </a:moveTo>
                  <a:lnTo>
                    <a:pt x="0" y="0"/>
                  </a:lnTo>
                  <a:lnTo>
                    <a:pt x="41109" y="367699"/>
                  </a:lnTo>
                  <a:lnTo>
                    <a:pt x="1069248" y="367699"/>
                  </a:lnTo>
                  <a:lnTo>
                    <a:pt x="1110396" y="0"/>
                  </a:lnTo>
                  <a:close/>
                </a:path>
              </a:pathLst>
            </a:custGeom>
            <a:solidFill>
              <a:srgbClr val="C4C2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97" name="Google Shape;1297;p10"/>
            <p:cNvSpPr/>
            <p:nvPr/>
          </p:nvSpPr>
          <p:spPr>
            <a:xfrm>
              <a:off x="10339860" y="6356898"/>
              <a:ext cx="137160" cy="123825"/>
            </a:xfrm>
            <a:custGeom>
              <a:rect b="b" l="l" r="r" t="t"/>
              <a:pathLst>
                <a:path extrusionOk="0" h="123825" w="137159">
                  <a:moveTo>
                    <a:pt x="0" y="0"/>
                  </a:moveTo>
                  <a:lnTo>
                    <a:pt x="0" y="123404"/>
                  </a:lnTo>
                  <a:lnTo>
                    <a:pt x="136921" y="106358"/>
                  </a:lnTo>
                  <a:lnTo>
                    <a:pt x="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98" name="Google Shape;1298;p10"/>
            <p:cNvSpPr/>
            <p:nvPr/>
          </p:nvSpPr>
          <p:spPr>
            <a:xfrm>
              <a:off x="10240918" y="5671328"/>
              <a:ext cx="704850" cy="817244"/>
            </a:xfrm>
            <a:custGeom>
              <a:rect b="b" l="l" r="r" t="t"/>
              <a:pathLst>
                <a:path extrusionOk="0" h="817245" w="704850">
                  <a:moveTo>
                    <a:pt x="352139" y="0"/>
                  </a:moveTo>
                  <a:lnTo>
                    <a:pt x="307967" y="3182"/>
                  </a:lnTo>
                  <a:lnTo>
                    <a:pt x="265433" y="12475"/>
                  </a:lnTo>
                  <a:lnTo>
                    <a:pt x="224867" y="27494"/>
                  </a:lnTo>
                  <a:lnTo>
                    <a:pt x="186597" y="47858"/>
                  </a:lnTo>
                  <a:lnTo>
                    <a:pt x="150955" y="73183"/>
                  </a:lnTo>
                  <a:lnTo>
                    <a:pt x="118270" y="103087"/>
                  </a:lnTo>
                  <a:lnTo>
                    <a:pt x="88872" y="137186"/>
                  </a:lnTo>
                  <a:lnTo>
                    <a:pt x="63092" y="175098"/>
                  </a:lnTo>
                  <a:lnTo>
                    <a:pt x="41258" y="216440"/>
                  </a:lnTo>
                  <a:lnTo>
                    <a:pt x="23703" y="260830"/>
                  </a:lnTo>
                  <a:lnTo>
                    <a:pt x="10754" y="307884"/>
                  </a:lnTo>
                  <a:lnTo>
                    <a:pt x="2743" y="357219"/>
                  </a:lnTo>
                  <a:lnTo>
                    <a:pt x="0" y="408453"/>
                  </a:lnTo>
                  <a:lnTo>
                    <a:pt x="2743" y="459687"/>
                  </a:lnTo>
                  <a:lnTo>
                    <a:pt x="10754" y="509023"/>
                  </a:lnTo>
                  <a:lnTo>
                    <a:pt x="23703" y="556078"/>
                  </a:lnTo>
                  <a:lnTo>
                    <a:pt x="41258" y="600468"/>
                  </a:lnTo>
                  <a:lnTo>
                    <a:pt x="63092" y="641812"/>
                  </a:lnTo>
                  <a:lnTo>
                    <a:pt x="88872" y="679725"/>
                  </a:lnTo>
                  <a:lnTo>
                    <a:pt x="118270" y="713826"/>
                  </a:lnTo>
                  <a:lnTo>
                    <a:pt x="150955" y="743731"/>
                  </a:lnTo>
                  <a:lnTo>
                    <a:pt x="186597" y="769058"/>
                  </a:lnTo>
                  <a:lnTo>
                    <a:pt x="224867" y="789423"/>
                  </a:lnTo>
                  <a:lnTo>
                    <a:pt x="265433" y="804443"/>
                  </a:lnTo>
                  <a:lnTo>
                    <a:pt x="307967" y="813736"/>
                  </a:lnTo>
                  <a:lnTo>
                    <a:pt x="352139" y="816919"/>
                  </a:lnTo>
                  <a:lnTo>
                    <a:pt x="396307" y="813736"/>
                  </a:lnTo>
                  <a:lnTo>
                    <a:pt x="438839" y="804443"/>
                  </a:lnTo>
                  <a:lnTo>
                    <a:pt x="479404" y="789423"/>
                  </a:lnTo>
                  <a:lnTo>
                    <a:pt x="517672" y="769058"/>
                  </a:lnTo>
                  <a:lnTo>
                    <a:pt x="553313" y="743731"/>
                  </a:lnTo>
                  <a:lnTo>
                    <a:pt x="585997" y="713826"/>
                  </a:lnTo>
                  <a:lnTo>
                    <a:pt x="615394" y="679725"/>
                  </a:lnTo>
                  <a:lnTo>
                    <a:pt x="641174" y="641812"/>
                  </a:lnTo>
                  <a:lnTo>
                    <a:pt x="663006" y="600468"/>
                  </a:lnTo>
                  <a:lnTo>
                    <a:pt x="680562" y="556078"/>
                  </a:lnTo>
                  <a:lnTo>
                    <a:pt x="693510" y="509023"/>
                  </a:lnTo>
                  <a:lnTo>
                    <a:pt x="701521" y="459687"/>
                  </a:lnTo>
                  <a:lnTo>
                    <a:pt x="704265" y="408453"/>
                  </a:lnTo>
                  <a:lnTo>
                    <a:pt x="701521" y="357219"/>
                  </a:lnTo>
                  <a:lnTo>
                    <a:pt x="693510" y="307884"/>
                  </a:lnTo>
                  <a:lnTo>
                    <a:pt x="680562" y="260830"/>
                  </a:lnTo>
                  <a:lnTo>
                    <a:pt x="663006" y="216440"/>
                  </a:lnTo>
                  <a:lnTo>
                    <a:pt x="641174" y="175098"/>
                  </a:lnTo>
                  <a:lnTo>
                    <a:pt x="615394" y="137186"/>
                  </a:lnTo>
                  <a:lnTo>
                    <a:pt x="585997" y="103087"/>
                  </a:lnTo>
                  <a:lnTo>
                    <a:pt x="553313" y="73183"/>
                  </a:lnTo>
                  <a:lnTo>
                    <a:pt x="517672" y="47858"/>
                  </a:lnTo>
                  <a:lnTo>
                    <a:pt x="479404" y="27494"/>
                  </a:lnTo>
                  <a:lnTo>
                    <a:pt x="438839" y="12475"/>
                  </a:lnTo>
                  <a:lnTo>
                    <a:pt x="396307" y="3182"/>
                  </a:lnTo>
                  <a:lnTo>
                    <a:pt x="352139" y="0"/>
                  </a:lnTo>
                  <a:close/>
                </a:path>
              </a:pathLst>
            </a:custGeom>
            <a:solidFill>
              <a:srgbClr val="F9C7A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99" name="Google Shape;1299;p10"/>
            <p:cNvSpPr/>
            <p:nvPr/>
          </p:nvSpPr>
          <p:spPr>
            <a:xfrm>
              <a:off x="10691656" y="6031792"/>
              <a:ext cx="50800" cy="39370"/>
            </a:xfrm>
            <a:custGeom>
              <a:rect b="b" l="l" r="r" t="t"/>
              <a:pathLst>
                <a:path extrusionOk="0" h="39370" w="50800">
                  <a:moveTo>
                    <a:pt x="25320" y="0"/>
                  </a:moveTo>
                  <a:lnTo>
                    <a:pt x="15463" y="1528"/>
                  </a:lnTo>
                  <a:lnTo>
                    <a:pt x="7415" y="5698"/>
                  </a:lnTo>
                  <a:lnTo>
                    <a:pt x="1989" y="11886"/>
                  </a:lnTo>
                  <a:lnTo>
                    <a:pt x="0" y="19469"/>
                  </a:lnTo>
                  <a:lnTo>
                    <a:pt x="1989" y="27044"/>
                  </a:lnTo>
                  <a:lnTo>
                    <a:pt x="7415" y="33229"/>
                  </a:lnTo>
                  <a:lnTo>
                    <a:pt x="15463" y="37397"/>
                  </a:lnTo>
                  <a:lnTo>
                    <a:pt x="25320" y="38926"/>
                  </a:lnTo>
                  <a:lnTo>
                    <a:pt x="35179" y="37397"/>
                  </a:lnTo>
                  <a:lnTo>
                    <a:pt x="43232" y="33229"/>
                  </a:lnTo>
                  <a:lnTo>
                    <a:pt x="48662" y="27044"/>
                  </a:lnTo>
                  <a:lnTo>
                    <a:pt x="50653" y="19469"/>
                  </a:lnTo>
                  <a:lnTo>
                    <a:pt x="48662" y="11886"/>
                  </a:lnTo>
                  <a:lnTo>
                    <a:pt x="43232" y="5698"/>
                  </a:lnTo>
                  <a:lnTo>
                    <a:pt x="35179" y="1528"/>
                  </a:lnTo>
                  <a:lnTo>
                    <a:pt x="25320" y="0"/>
                  </a:lnTo>
                  <a:close/>
                </a:path>
              </a:pathLst>
            </a:custGeom>
            <a:solidFill>
              <a:srgbClr val="28222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00" name="Google Shape;1300;p10"/>
            <p:cNvSpPr/>
            <p:nvPr/>
          </p:nvSpPr>
          <p:spPr>
            <a:xfrm>
              <a:off x="10524042" y="6180247"/>
              <a:ext cx="121285" cy="29209"/>
            </a:xfrm>
            <a:custGeom>
              <a:rect b="b" l="l" r="r" t="t"/>
              <a:pathLst>
                <a:path extrusionOk="0" h="29210" w="121284">
                  <a:moveTo>
                    <a:pt x="114583" y="0"/>
                  </a:moveTo>
                  <a:lnTo>
                    <a:pt x="6485" y="0"/>
                  </a:lnTo>
                  <a:lnTo>
                    <a:pt x="0" y="6472"/>
                  </a:lnTo>
                  <a:lnTo>
                    <a:pt x="0" y="22452"/>
                  </a:lnTo>
                  <a:lnTo>
                    <a:pt x="6485" y="28937"/>
                  </a:lnTo>
                  <a:lnTo>
                    <a:pt x="114583" y="28937"/>
                  </a:lnTo>
                  <a:lnTo>
                    <a:pt x="121068" y="22452"/>
                  </a:lnTo>
                  <a:lnTo>
                    <a:pt x="121068" y="6472"/>
                  </a:lnTo>
                  <a:lnTo>
                    <a:pt x="114583" y="0"/>
                  </a:lnTo>
                  <a:close/>
                </a:path>
              </a:pathLst>
            </a:custGeom>
            <a:solidFill>
              <a:srgbClr val="EEB79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01" name="Google Shape;1301;p10"/>
            <p:cNvSpPr/>
            <p:nvPr/>
          </p:nvSpPr>
          <p:spPr>
            <a:xfrm>
              <a:off x="10426113" y="6031792"/>
              <a:ext cx="50800" cy="39370"/>
            </a:xfrm>
            <a:custGeom>
              <a:rect b="b" l="l" r="r" t="t"/>
              <a:pathLst>
                <a:path extrusionOk="0" h="39370" w="50800">
                  <a:moveTo>
                    <a:pt x="25333" y="0"/>
                  </a:moveTo>
                  <a:lnTo>
                    <a:pt x="15474" y="1528"/>
                  </a:lnTo>
                  <a:lnTo>
                    <a:pt x="7421" y="5698"/>
                  </a:lnTo>
                  <a:lnTo>
                    <a:pt x="1991" y="11886"/>
                  </a:lnTo>
                  <a:lnTo>
                    <a:pt x="0" y="19469"/>
                  </a:lnTo>
                  <a:lnTo>
                    <a:pt x="1991" y="27044"/>
                  </a:lnTo>
                  <a:lnTo>
                    <a:pt x="7421" y="33229"/>
                  </a:lnTo>
                  <a:lnTo>
                    <a:pt x="15474" y="37397"/>
                  </a:lnTo>
                  <a:lnTo>
                    <a:pt x="25333" y="38926"/>
                  </a:lnTo>
                  <a:lnTo>
                    <a:pt x="35197" y="37397"/>
                  </a:lnTo>
                  <a:lnTo>
                    <a:pt x="43249" y="33229"/>
                  </a:lnTo>
                  <a:lnTo>
                    <a:pt x="48676" y="27044"/>
                  </a:lnTo>
                  <a:lnTo>
                    <a:pt x="50666" y="19469"/>
                  </a:lnTo>
                  <a:lnTo>
                    <a:pt x="48676" y="11886"/>
                  </a:lnTo>
                  <a:lnTo>
                    <a:pt x="43249" y="5698"/>
                  </a:lnTo>
                  <a:lnTo>
                    <a:pt x="35197" y="1528"/>
                  </a:lnTo>
                  <a:lnTo>
                    <a:pt x="25333" y="0"/>
                  </a:lnTo>
                  <a:close/>
                </a:path>
              </a:pathLst>
            </a:custGeom>
            <a:solidFill>
              <a:srgbClr val="28222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02" name="Google Shape;1302;p10"/>
            <p:cNvSpPr/>
            <p:nvPr/>
          </p:nvSpPr>
          <p:spPr>
            <a:xfrm>
              <a:off x="10482321" y="6261027"/>
              <a:ext cx="197485" cy="52705"/>
            </a:xfrm>
            <a:custGeom>
              <a:rect b="b" l="l" r="r" t="t"/>
              <a:pathLst>
                <a:path extrusionOk="0" h="52704" w="197484">
                  <a:moveTo>
                    <a:pt x="99492" y="0"/>
                  </a:moveTo>
                  <a:lnTo>
                    <a:pt x="70223" y="266"/>
                  </a:lnTo>
                  <a:lnTo>
                    <a:pt x="50103" y="2129"/>
                  </a:lnTo>
                  <a:lnTo>
                    <a:pt x="29804" y="7185"/>
                  </a:lnTo>
                  <a:lnTo>
                    <a:pt x="0" y="17032"/>
                  </a:lnTo>
                  <a:lnTo>
                    <a:pt x="3482" y="21188"/>
                  </a:lnTo>
                  <a:lnTo>
                    <a:pt x="33392" y="48381"/>
                  </a:lnTo>
                  <a:lnTo>
                    <a:pt x="98910" y="52122"/>
                  </a:lnTo>
                  <a:lnTo>
                    <a:pt x="141193" y="51105"/>
                  </a:lnTo>
                  <a:lnTo>
                    <a:pt x="182548" y="40600"/>
                  </a:lnTo>
                  <a:lnTo>
                    <a:pt x="197461" y="14303"/>
                  </a:lnTo>
                  <a:lnTo>
                    <a:pt x="189082" y="12068"/>
                  </a:lnTo>
                  <a:lnTo>
                    <a:pt x="166953" y="7151"/>
                  </a:lnTo>
                  <a:lnTo>
                    <a:pt x="135586" y="2234"/>
                  </a:lnTo>
                  <a:lnTo>
                    <a:pt x="99492" y="0"/>
                  </a:lnTo>
                  <a:close/>
                </a:path>
              </a:pathLst>
            </a:custGeom>
            <a:solidFill>
              <a:srgbClr val="EA434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03" name="Google Shape;1303;p10"/>
            <p:cNvSpPr/>
            <p:nvPr/>
          </p:nvSpPr>
          <p:spPr>
            <a:xfrm>
              <a:off x="10108362" y="5513246"/>
              <a:ext cx="864869" cy="1417955"/>
            </a:xfrm>
            <a:custGeom>
              <a:rect b="b" l="l" r="r" t="t"/>
              <a:pathLst>
                <a:path extrusionOk="0" h="1417954" w="864870">
                  <a:moveTo>
                    <a:pt x="864616" y="329857"/>
                  </a:moveTo>
                  <a:lnTo>
                    <a:pt x="862812" y="271462"/>
                  </a:lnTo>
                  <a:lnTo>
                    <a:pt x="850163" y="229412"/>
                  </a:lnTo>
                  <a:lnTo>
                    <a:pt x="815822" y="183413"/>
                  </a:lnTo>
                  <a:lnTo>
                    <a:pt x="748944" y="113144"/>
                  </a:lnTo>
                  <a:lnTo>
                    <a:pt x="679107" y="56578"/>
                  </a:lnTo>
                  <a:lnTo>
                    <a:pt x="596049" y="17678"/>
                  </a:lnTo>
                  <a:lnTo>
                    <a:pt x="484682" y="0"/>
                  </a:lnTo>
                  <a:lnTo>
                    <a:pt x="412419" y="3708"/>
                  </a:lnTo>
                  <a:lnTo>
                    <a:pt x="358114" y="14046"/>
                  </a:lnTo>
                  <a:lnTo>
                    <a:pt x="316395" y="29933"/>
                  </a:lnTo>
                  <a:lnTo>
                    <a:pt x="281825" y="50253"/>
                  </a:lnTo>
                  <a:lnTo>
                    <a:pt x="249034" y="73888"/>
                  </a:lnTo>
                  <a:lnTo>
                    <a:pt x="165392" y="133515"/>
                  </a:lnTo>
                  <a:lnTo>
                    <a:pt x="135483" y="170751"/>
                  </a:lnTo>
                  <a:lnTo>
                    <a:pt x="110083" y="234797"/>
                  </a:lnTo>
                  <a:lnTo>
                    <a:pt x="76428" y="349034"/>
                  </a:lnTo>
                  <a:lnTo>
                    <a:pt x="60553" y="792772"/>
                  </a:lnTo>
                  <a:lnTo>
                    <a:pt x="48399" y="1106157"/>
                  </a:lnTo>
                  <a:lnTo>
                    <a:pt x="40259" y="1266050"/>
                  </a:lnTo>
                  <a:lnTo>
                    <a:pt x="30822" y="1307604"/>
                  </a:lnTo>
                  <a:lnTo>
                    <a:pt x="0" y="1361948"/>
                  </a:lnTo>
                  <a:lnTo>
                    <a:pt x="40259" y="1367688"/>
                  </a:lnTo>
                  <a:lnTo>
                    <a:pt x="106426" y="1416456"/>
                  </a:lnTo>
                  <a:lnTo>
                    <a:pt x="113144" y="1417281"/>
                  </a:lnTo>
                  <a:lnTo>
                    <a:pt x="131381" y="1416748"/>
                  </a:lnTo>
                  <a:lnTo>
                    <a:pt x="158229" y="1410271"/>
                  </a:lnTo>
                  <a:lnTo>
                    <a:pt x="190792" y="1393329"/>
                  </a:lnTo>
                  <a:lnTo>
                    <a:pt x="196189" y="1397101"/>
                  </a:lnTo>
                  <a:lnTo>
                    <a:pt x="211137" y="1405407"/>
                  </a:lnTo>
                  <a:lnTo>
                    <a:pt x="233794" y="1413713"/>
                  </a:lnTo>
                  <a:lnTo>
                    <a:pt x="262343" y="1417497"/>
                  </a:lnTo>
                  <a:lnTo>
                    <a:pt x="280123" y="1414487"/>
                  </a:lnTo>
                  <a:lnTo>
                    <a:pt x="282930" y="1408125"/>
                  </a:lnTo>
                  <a:lnTo>
                    <a:pt x="287540" y="1402346"/>
                  </a:lnTo>
                  <a:lnTo>
                    <a:pt x="310756" y="1401152"/>
                  </a:lnTo>
                  <a:lnTo>
                    <a:pt x="340106" y="1402943"/>
                  </a:lnTo>
                  <a:lnTo>
                    <a:pt x="354876" y="1403553"/>
                  </a:lnTo>
                  <a:lnTo>
                    <a:pt x="359537" y="1402943"/>
                  </a:lnTo>
                  <a:lnTo>
                    <a:pt x="358571" y="1401152"/>
                  </a:lnTo>
                  <a:lnTo>
                    <a:pt x="358571" y="949375"/>
                  </a:lnTo>
                  <a:lnTo>
                    <a:pt x="235229" y="949375"/>
                  </a:lnTo>
                  <a:lnTo>
                    <a:pt x="213093" y="453161"/>
                  </a:lnTo>
                  <a:lnTo>
                    <a:pt x="230949" y="448373"/>
                  </a:lnTo>
                  <a:lnTo>
                    <a:pt x="240817" y="449910"/>
                  </a:lnTo>
                  <a:lnTo>
                    <a:pt x="269633" y="453250"/>
                  </a:lnTo>
                  <a:lnTo>
                    <a:pt x="300075" y="453923"/>
                  </a:lnTo>
                  <a:lnTo>
                    <a:pt x="317741" y="447903"/>
                  </a:lnTo>
                  <a:lnTo>
                    <a:pt x="323545" y="436829"/>
                  </a:lnTo>
                  <a:lnTo>
                    <a:pt x="329234" y="420166"/>
                  </a:lnTo>
                  <a:lnTo>
                    <a:pt x="342252" y="415912"/>
                  </a:lnTo>
                  <a:lnTo>
                    <a:pt x="338505" y="447903"/>
                  </a:lnTo>
                  <a:lnTo>
                    <a:pt x="363372" y="454939"/>
                  </a:lnTo>
                  <a:lnTo>
                    <a:pt x="414388" y="456387"/>
                  </a:lnTo>
                  <a:lnTo>
                    <a:pt x="466242" y="453580"/>
                  </a:lnTo>
                  <a:lnTo>
                    <a:pt x="493610" y="447903"/>
                  </a:lnTo>
                  <a:lnTo>
                    <a:pt x="498779" y="439432"/>
                  </a:lnTo>
                  <a:lnTo>
                    <a:pt x="501459" y="413473"/>
                  </a:lnTo>
                  <a:lnTo>
                    <a:pt x="501523" y="409613"/>
                  </a:lnTo>
                  <a:lnTo>
                    <a:pt x="508101" y="448691"/>
                  </a:lnTo>
                  <a:lnTo>
                    <a:pt x="543369" y="454507"/>
                  </a:lnTo>
                  <a:lnTo>
                    <a:pt x="607542" y="454329"/>
                  </a:lnTo>
                  <a:lnTo>
                    <a:pt x="669683" y="449618"/>
                  </a:lnTo>
                  <a:lnTo>
                    <a:pt x="698881" y="441871"/>
                  </a:lnTo>
                  <a:lnTo>
                    <a:pt x="700468" y="432054"/>
                  </a:lnTo>
                  <a:lnTo>
                    <a:pt x="699503" y="407162"/>
                  </a:lnTo>
                  <a:lnTo>
                    <a:pt x="694613" y="347738"/>
                  </a:lnTo>
                  <a:lnTo>
                    <a:pt x="684707" y="237210"/>
                  </a:lnTo>
                  <a:lnTo>
                    <a:pt x="684987" y="237426"/>
                  </a:lnTo>
                  <a:lnTo>
                    <a:pt x="702144" y="332600"/>
                  </a:lnTo>
                  <a:lnTo>
                    <a:pt x="715848" y="403034"/>
                  </a:lnTo>
                  <a:lnTo>
                    <a:pt x="725500" y="441871"/>
                  </a:lnTo>
                  <a:lnTo>
                    <a:pt x="772655" y="464477"/>
                  </a:lnTo>
                  <a:lnTo>
                    <a:pt x="824712" y="474713"/>
                  </a:lnTo>
                  <a:lnTo>
                    <a:pt x="827049" y="486232"/>
                  </a:lnTo>
                  <a:lnTo>
                    <a:pt x="864616" y="486232"/>
                  </a:lnTo>
                  <a:lnTo>
                    <a:pt x="864616" y="329857"/>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1304" name="Google Shape;1304;p10"/>
          <p:cNvGrpSpPr/>
          <p:nvPr/>
        </p:nvGrpSpPr>
        <p:grpSpPr>
          <a:xfrm>
            <a:off x="4810010" y="15337677"/>
            <a:ext cx="5357910" cy="2863865"/>
            <a:chOff x="4810010" y="15337677"/>
            <a:chExt cx="5357910" cy="2863865"/>
          </a:xfrm>
        </p:grpSpPr>
        <p:sp>
          <p:nvSpPr>
            <p:cNvPr id="1305" name="Google Shape;1305;p10"/>
            <p:cNvSpPr/>
            <p:nvPr/>
          </p:nvSpPr>
          <p:spPr>
            <a:xfrm>
              <a:off x="6223938" y="16564276"/>
              <a:ext cx="2654935" cy="0"/>
            </a:xfrm>
            <a:custGeom>
              <a:rect b="b" l="l" r="r" t="t"/>
              <a:pathLst>
                <a:path extrusionOk="0" h="120000" w="2654934">
                  <a:moveTo>
                    <a:pt x="0" y="0"/>
                  </a:moveTo>
                  <a:lnTo>
                    <a:pt x="2654769" y="0"/>
                  </a:lnTo>
                </a:path>
              </a:pathLst>
            </a:custGeom>
            <a:noFill/>
            <a:ln cap="flat" cmpd="sng" w="50750">
              <a:solidFill>
                <a:srgbClr val="7978B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06" name="Google Shape;1306;p10"/>
            <p:cNvSpPr/>
            <p:nvPr/>
          </p:nvSpPr>
          <p:spPr>
            <a:xfrm>
              <a:off x="6223938" y="16411972"/>
              <a:ext cx="2282825" cy="0"/>
            </a:xfrm>
            <a:custGeom>
              <a:rect b="b" l="l" r="r" t="t"/>
              <a:pathLst>
                <a:path extrusionOk="0" h="120000" w="2282825">
                  <a:moveTo>
                    <a:pt x="0" y="0"/>
                  </a:moveTo>
                  <a:lnTo>
                    <a:pt x="2282576" y="0"/>
                  </a:lnTo>
                </a:path>
              </a:pathLst>
            </a:custGeom>
            <a:noFill/>
            <a:ln cap="flat" cmpd="sng" w="50750">
              <a:solidFill>
                <a:srgbClr val="16144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07" name="Google Shape;1307;p10"/>
            <p:cNvSpPr/>
            <p:nvPr/>
          </p:nvSpPr>
          <p:spPr>
            <a:xfrm>
              <a:off x="5137881" y="15430748"/>
              <a:ext cx="902969" cy="0"/>
            </a:xfrm>
            <a:custGeom>
              <a:rect b="b" l="l" r="r" t="t"/>
              <a:pathLst>
                <a:path extrusionOk="0" h="120000" w="902970">
                  <a:moveTo>
                    <a:pt x="0" y="0"/>
                  </a:moveTo>
                  <a:lnTo>
                    <a:pt x="902945" y="0"/>
                  </a:lnTo>
                </a:path>
              </a:pathLst>
            </a:custGeom>
            <a:noFill/>
            <a:ln cap="flat" cmpd="sng" w="50750">
              <a:solidFill>
                <a:srgbClr val="16144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08" name="Google Shape;1308;p10"/>
            <p:cNvSpPr/>
            <p:nvPr/>
          </p:nvSpPr>
          <p:spPr>
            <a:xfrm>
              <a:off x="6223938" y="16792732"/>
              <a:ext cx="2540635" cy="0"/>
            </a:xfrm>
            <a:custGeom>
              <a:rect b="b" l="l" r="r" t="t"/>
              <a:pathLst>
                <a:path extrusionOk="0" h="120000" w="2540634">
                  <a:moveTo>
                    <a:pt x="0" y="0"/>
                  </a:moveTo>
                  <a:lnTo>
                    <a:pt x="2540249" y="0"/>
                  </a:lnTo>
                </a:path>
              </a:pathLst>
            </a:custGeom>
            <a:noFill/>
            <a:ln cap="flat" cmpd="sng" w="61175">
              <a:solidFill>
                <a:srgbClr val="7978B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09" name="Google Shape;1309;p10"/>
            <p:cNvSpPr/>
            <p:nvPr/>
          </p:nvSpPr>
          <p:spPr>
            <a:xfrm>
              <a:off x="6223938" y="16945036"/>
              <a:ext cx="2540635" cy="0"/>
            </a:xfrm>
            <a:custGeom>
              <a:rect b="b" l="l" r="r" t="t"/>
              <a:pathLst>
                <a:path extrusionOk="0" h="120000" w="2540634">
                  <a:moveTo>
                    <a:pt x="0" y="0"/>
                  </a:moveTo>
                  <a:lnTo>
                    <a:pt x="2540249" y="0"/>
                  </a:lnTo>
                </a:path>
              </a:pathLst>
            </a:custGeom>
            <a:noFill/>
            <a:ln cap="flat" cmpd="sng" w="61175">
              <a:solidFill>
                <a:srgbClr val="7978B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10" name="Google Shape;1310;p10"/>
            <p:cNvSpPr/>
            <p:nvPr/>
          </p:nvSpPr>
          <p:spPr>
            <a:xfrm>
              <a:off x="6223938" y="17097339"/>
              <a:ext cx="2540635" cy="0"/>
            </a:xfrm>
            <a:custGeom>
              <a:rect b="b" l="l" r="r" t="t"/>
              <a:pathLst>
                <a:path extrusionOk="0" h="120000" w="2540634">
                  <a:moveTo>
                    <a:pt x="0" y="0"/>
                  </a:moveTo>
                  <a:lnTo>
                    <a:pt x="2540249" y="0"/>
                  </a:lnTo>
                </a:path>
              </a:pathLst>
            </a:custGeom>
            <a:noFill/>
            <a:ln cap="flat" cmpd="sng" w="61175">
              <a:solidFill>
                <a:srgbClr val="7978B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11" name="Google Shape;1311;p10"/>
            <p:cNvSpPr/>
            <p:nvPr/>
          </p:nvSpPr>
          <p:spPr>
            <a:xfrm>
              <a:off x="6223938" y="17249643"/>
              <a:ext cx="1917700" cy="0"/>
            </a:xfrm>
            <a:custGeom>
              <a:rect b="b" l="l" r="r" t="t"/>
              <a:pathLst>
                <a:path extrusionOk="0" h="120000" w="1917700">
                  <a:moveTo>
                    <a:pt x="0" y="0"/>
                  </a:moveTo>
                  <a:lnTo>
                    <a:pt x="1917314" y="0"/>
                  </a:lnTo>
                </a:path>
              </a:pathLst>
            </a:custGeom>
            <a:noFill/>
            <a:ln cap="flat" cmpd="sng" w="50750">
              <a:solidFill>
                <a:srgbClr val="7978B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12" name="Google Shape;1312;p10"/>
            <p:cNvSpPr/>
            <p:nvPr/>
          </p:nvSpPr>
          <p:spPr>
            <a:xfrm>
              <a:off x="6223938" y="17820782"/>
              <a:ext cx="2654935" cy="0"/>
            </a:xfrm>
            <a:custGeom>
              <a:rect b="b" l="l" r="r" t="t"/>
              <a:pathLst>
                <a:path extrusionOk="0" h="120000" w="2654934">
                  <a:moveTo>
                    <a:pt x="0" y="0"/>
                  </a:moveTo>
                  <a:lnTo>
                    <a:pt x="2654769" y="0"/>
                  </a:lnTo>
                </a:path>
              </a:pathLst>
            </a:custGeom>
            <a:noFill/>
            <a:ln cap="flat" cmpd="sng" w="50750">
              <a:solidFill>
                <a:srgbClr val="7978B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13" name="Google Shape;1313;p10"/>
            <p:cNvSpPr/>
            <p:nvPr/>
          </p:nvSpPr>
          <p:spPr>
            <a:xfrm>
              <a:off x="6223938" y="17668479"/>
              <a:ext cx="2282825" cy="0"/>
            </a:xfrm>
            <a:custGeom>
              <a:rect b="b" l="l" r="r" t="t"/>
              <a:pathLst>
                <a:path extrusionOk="0" h="120000" w="2282825">
                  <a:moveTo>
                    <a:pt x="0" y="0"/>
                  </a:moveTo>
                  <a:lnTo>
                    <a:pt x="2282576" y="0"/>
                  </a:lnTo>
                </a:path>
              </a:pathLst>
            </a:custGeom>
            <a:noFill/>
            <a:ln cap="flat" cmpd="sng" w="50750">
              <a:solidFill>
                <a:srgbClr val="16144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14" name="Google Shape;1314;p10"/>
            <p:cNvSpPr/>
            <p:nvPr/>
          </p:nvSpPr>
          <p:spPr>
            <a:xfrm>
              <a:off x="6223938" y="18049238"/>
              <a:ext cx="2540635" cy="0"/>
            </a:xfrm>
            <a:custGeom>
              <a:rect b="b" l="l" r="r" t="t"/>
              <a:pathLst>
                <a:path extrusionOk="0" h="120000" w="2540634">
                  <a:moveTo>
                    <a:pt x="0" y="0"/>
                  </a:moveTo>
                  <a:lnTo>
                    <a:pt x="2540249" y="0"/>
                  </a:lnTo>
                </a:path>
              </a:pathLst>
            </a:custGeom>
            <a:noFill/>
            <a:ln cap="flat" cmpd="sng" w="61175">
              <a:solidFill>
                <a:srgbClr val="7978B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15" name="Google Shape;1315;p10"/>
            <p:cNvSpPr/>
            <p:nvPr/>
          </p:nvSpPr>
          <p:spPr>
            <a:xfrm>
              <a:off x="6223938" y="18201542"/>
              <a:ext cx="1141095" cy="0"/>
            </a:xfrm>
            <a:custGeom>
              <a:rect b="b" l="l" r="r" t="t"/>
              <a:pathLst>
                <a:path extrusionOk="0" h="120000" w="1141095">
                  <a:moveTo>
                    <a:pt x="0" y="0"/>
                  </a:moveTo>
                  <a:lnTo>
                    <a:pt x="1140476" y="0"/>
                  </a:lnTo>
                </a:path>
              </a:pathLst>
            </a:custGeom>
            <a:noFill/>
            <a:ln cap="flat" cmpd="sng" w="61175">
              <a:solidFill>
                <a:srgbClr val="7978B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16" name="Google Shape;1316;p10"/>
            <p:cNvPicPr preferRelativeResize="0"/>
            <p:nvPr/>
          </p:nvPicPr>
          <p:blipFill rotWithShape="1">
            <a:blip r:embed="rId15">
              <a:alphaModFix/>
            </a:blip>
            <a:srcRect b="0" l="0" r="0" t="0"/>
            <a:stretch/>
          </p:blipFill>
          <p:spPr>
            <a:xfrm>
              <a:off x="10019932" y="15337677"/>
              <a:ext cx="147988" cy="147988"/>
            </a:xfrm>
            <a:prstGeom prst="rect">
              <a:avLst/>
            </a:prstGeom>
            <a:noFill/>
            <a:ln>
              <a:noFill/>
            </a:ln>
          </p:spPr>
        </p:pic>
        <p:sp>
          <p:nvSpPr>
            <p:cNvPr id="1317" name="Google Shape;1317;p10"/>
            <p:cNvSpPr/>
            <p:nvPr/>
          </p:nvSpPr>
          <p:spPr>
            <a:xfrm>
              <a:off x="4810010" y="15379978"/>
              <a:ext cx="152400" cy="101600"/>
            </a:xfrm>
            <a:custGeom>
              <a:rect b="b" l="l" r="r" t="t"/>
              <a:pathLst>
                <a:path extrusionOk="0" h="101600" w="152400">
                  <a:moveTo>
                    <a:pt x="152311" y="84620"/>
                  </a:moveTo>
                  <a:lnTo>
                    <a:pt x="0" y="84620"/>
                  </a:lnTo>
                  <a:lnTo>
                    <a:pt x="0" y="101536"/>
                  </a:lnTo>
                  <a:lnTo>
                    <a:pt x="152311" y="101536"/>
                  </a:lnTo>
                  <a:lnTo>
                    <a:pt x="152311" y="84620"/>
                  </a:lnTo>
                  <a:close/>
                </a:path>
                <a:path extrusionOk="0" h="101600" w="152400">
                  <a:moveTo>
                    <a:pt x="152311" y="42303"/>
                  </a:moveTo>
                  <a:lnTo>
                    <a:pt x="0" y="42303"/>
                  </a:lnTo>
                  <a:lnTo>
                    <a:pt x="0" y="59245"/>
                  </a:lnTo>
                  <a:lnTo>
                    <a:pt x="152311" y="59245"/>
                  </a:lnTo>
                  <a:lnTo>
                    <a:pt x="152311" y="42303"/>
                  </a:lnTo>
                  <a:close/>
                </a:path>
                <a:path extrusionOk="0" h="101600" w="152400">
                  <a:moveTo>
                    <a:pt x="152311" y="0"/>
                  </a:moveTo>
                  <a:lnTo>
                    <a:pt x="0" y="0"/>
                  </a:lnTo>
                  <a:lnTo>
                    <a:pt x="0" y="16929"/>
                  </a:lnTo>
                  <a:lnTo>
                    <a:pt x="152311" y="16929"/>
                  </a:lnTo>
                  <a:lnTo>
                    <a:pt x="152311" y="0"/>
                  </a:lnTo>
                  <a:close/>
                </a:path>
              </a:pathLst>
            </a:custGeom>
            <a:solidFill>
              <a:srgbClr val="7978B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318" name="Google Shape;1318;p10"/>
          <p:cNvSpPr txBox="1"/>
          <p:nvPr/>
        </p:nvSpPr>
        <p:spPr>
          <a:xfrm>
            <a:off x="4510963" y="15924947"/>
            <a:ext cx="5945505" cy="254000"/>
          </a:xfrm>
          <a:prstGeom prst="rect">
            <a:avLst/>
          </a:prstGeom>
          <a:noFill/>
          <a:ln>
            <a:noFill/>
          </a:ln>
        </p:spPr>
        <p:txBody>
          <a:bodyPr anchorCtr="0" anchor="t" bIns="0" lIns="0" spcFirstLastPara="1" rIns="0" wrap="square" tIns="12700">
            <a:spAutoFit/>
          </a:bodyPr>
          <a:lstStyle/>
          <a:p>
            <a:pPr indent="0" lvl="0" marL="0" marR="255270" rtl="0" algn="ctr">
              <a:lnSpc>
                <a:spcPct val="100000"/>
              </a:lnSpc>
              <a:spcBef>
                <a:spcPts val="0"/>
              </a:spcBef>
              <a:spcAft>
                <a:spcPts val="0"/>
              </a:spcAft>
              <a:buNone/>
            </a:pPr>
            <a:r>
              <a:rPr lang="en-US" sz="1500">
                <a:solidFill>
                  <a:srgbClr val="DD5D25"/>
                </a:solidFill>
                <a:latin typeface="Tahoma"/>
                <a:ea typeface="Tahoma"/>
                <a:cs typeface="Tahoma"/>
                <a:sym typeface="Tahoma"/>
              </a:rPr>
              <a:t>Frequently Asked Questions</a:t>
            </a:r>
            <a:endParaRPr sz="1500">
              <a:latin typeface="Tahoma"/>
              <a:ea typeface="Tahoma"/>
              <a:cs typeface="Tahoma"/>
              <a:sym typeface="Tahoma"/>
            </a:endParaRPr>
          </a:p>
        </p:txBody>
      </p:sp>
      <p:grpSp>
        <p:nvGrpSpPr>
          <p:cNvPr id="1319" name="Google Shape;1319;p10"/>
          <p:cNvGrpSpPr/>
          <p:nvPr/>
        </p:nvGrpSpPr>
        <p:grpSpPr>
          <a:xfrm>
            <a:off x="11033993" y="14840511"/>
            <a:ext cx="2436895" cy="4044315"/>
            <a:chOff x="11033993" y="14840511"/>
            <a:chExt cx="2436895" cy="4044315"/>
          </a:xfrm>
        </p:grpSpPr>
        <p:sp>
          <p:nvSpPr>
            <p:cNvPr id="1320" name="Google Shape;1320;p10"/>
            <p:cNvSpPr/>
            <p:nvPr/>
          </p:nvSpPr>
          <p:spPr>
            <a:xfrm>
              <a:off x="11257278" y="14840511"/>
              <a:ext cx="2213610" cy="4044315"/>
            </a:xfrm>
            <a:custGeom>
              <a:rect b="b" l="l" r="r" t="t"/>
              <a:pathLst>
                <a:path extrusionOk="0" h="4044315" w="2213609">
                  <a:moveTo>
                    <a:pt x="2016387" y="0"/>
                  </a:moveTo>
                  <a:lnTo>
                    <a:pt x="196725" y="0"/>
                  </a:lnTo>
                  <a:lnTo>
                    <a:pt x="151615" y="5195"/>
                  </a:lnTo>
                  <a:lnTo>
                    <a:pt x="110207" y="19994"/>
                  </a:lnTo>
                  <a:lnTo>
                    <a:pt x="73680" y="43216"/>
                  </a:lnTo>
                  <a:lnTo>
                    <a:pt x="43216" y="73680"/>
                  </a:lnTo>
                  <a:lnTo>
                    <a:pt x="19994" y="110207"/>
                  </a:lnTo>
                  <a:lnTo>
                    <a:pt x="5195" y="151615"/>
                  </a:lnTo>
                  <a:lnTo>
                    <a:pt x="0" y="196725"/>
                  </a:lnTo>
                  <a:lnTo>
                    <a:pt x="0" y="3847168"/>
                  </a:lnTo>
                  <a:lnTo>
                    <a:pt x="5195" y="3892277"/>
                  </a:lnTo>
                  <a:lnTo>
                    <a:pt x="19994" y="3933686"/>
                  </a:lnTo>
                  <a:lnTo>
                    <a:pt x="43216" y="3970213"/>
                  </a:lnTo>
                  <a:lnTo>
                    <a:pt x="73680" y="4000677"/>
                  </a:lnTo>
                  <a:lnTo>
                    <a:pt x="110207" y="4023899"/>
                  </a:lnTo>
                  <a:lnTo>
                    <a:pt x="151615" y="4038698"/>
                  </a:lnTo>
                  <a:lnTo>
                    <a:pt x="196725" y="4043893"/>
                  </a:lnTo>
                  <a:lnTo>
                    <a:pt x="2016387" y="4043893"/>
                  </a:lnTo>
                  <a:lnTo>
                    <a:pt x="2061493" y="4038698"/>
                  </a:lnTo>
                  <a:lnTo>
                    <a:pt x="2102900" y="4023899"/>
                  </a:lnTo>
                  <a:lnTo>
                    <a:pt x="2139427" y="4000677"/>
                  </a:lnTo>
                  <a:lnTo>
                    <a:pt x="2169893" y="3970213"/>
                  </a:lnTo>
                  <a:lnTo>
                    <a:pt x="2193117" y="3933686"/>
                  </a:lnTo>
                  <a:lnTo>
                    <a:pt x="2207917" y="3892277"/>
                  </a:lnTo>
                  <a:lnTo>
                    <a:pt x="2213113" y="3847168"/>
                  </a:lnTo>
                  <a:lnTo>
                    <a:pt x="2213113" y="196725"/>
                  </a:lnTo>
                  <a:lnTo>
                    <a:pt x="2207917" y="151615"/>
                  </a:lnTo>
                  <a:lnTo>
                    <a:pt x="2193117" y="110207"/>
                  </a:lnTo>
                  <a:lnTo>
                    <a:pt x="2169893" y="73680"/>
                  </a:lnTo>
                  <a:lnTo>
                    <a:pt x="2139427" y="43216"/>
                  </a:lnTo>
                  <a:lnTo>
                    <a:pt x="2102900" y="19994"/>
                  </a:lnTo>
                  <a:lnTo>
                    <a:pt x="2061493" y="5195"/>
                  </a:lnTo>
                  <a:lnTo>
                    <a:pt x="2016387" y="0"/>
                  </a:lnTo>
                  <a:close/>
                </a:path>
              </a:pathLst>
            </a:custGeom>
            <a:solidFill>
              <a:srgbClr val="17144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21" name="Google Shape;1321;p10"/>
            <p:cNvSpPr/>
            <p:nvPr/>
          </p:nvSpPr>
          <p:spPr>
            <a:xfrm>
              <a:off x="11312767" y="14904087"/>
              <a:ext cx="2102485" cy="3917315"/>
            </a:xfrm>
            <a:custGeom>
              <a:rect b="b" l="l" r="r" t="t"/>
              <a:pathLst>
                <a:path extrusionOk="0" h="3917315" w="2102484">
                  <a:moveTo>
                    <a:pt x="1905396" y="0"/>
                  </a:moveTo>
                  <a:lnTo>
                    <a:pt x="196725" y="0"/>
                  </a:lnTo>
                  <a:lnTo>
                    <a:pt x="151615" y="5195"/>
                  </a:lnTo>
                  <a:lnTo>
                    <a:pt x="110207" y="19996"/>
                  </a:lnTo>
                  <a:lnTo>
                    <a:pt x="73680" y="43220"/>
                  </a:lnTo>
                  <a:lnTo>
                    <a:pt x="43216" y="73686"/>
                  </a:lnTo>
                  <a:lnTo>
                    <a:pt x="19994" y="110213"/>
                  </a:lnTo>
                  <a:lnTo>
                    <a:pt x="5195" y="151619"/>
                  </a:lnTo>
                  <a:lnTo>
                    <a:pt x="0" y="196725"/>
                  </a:lnTo>
                  <a:lnTo>
                    <a:pt x="0" y="3720007"/>
                  </a:lnTo>
                  <a:lnTo>
                    <a:pt x="5195" y="3765117"/>
                  </a:lnTo>
                  <a:lnTo>
                    <a:pt x="19994" y="3806525"/>
                  </a:lnTo>
                  <a:lnTo>
                    <a:pt x="43216" y="3843052"/>
                  </a:lnTo>
                  <a:lnTo>
                    <a:pt x="73680" y="3873516"/>
                  </a:lnTo>
                  <a:lnTo>
                    <a:pt x="110207" y="3896738"/>
                  </a:lnTo>
                  <a:lnTo>
                    <a:pt x="151615" y="3911537"/>
                  </a:lnTo>
                  <a:lnTo>
                    <a:pt x="196725" y="3916732"/>
                  </a:lnTo>
                  <a:lnTo>
                    <a:pt x="1905396" y="3916732"/>
                  </a:lnTo>
                  <a:lnTo>
                    <a:pt x="1950506" y="3911537"/>
                  </a:lnTo>
                  <a:lnTo>
                    <a:pt x="1991914" y="3896738"/>
                  </a:lnTo>
                  <a:lnTo>
                    <a:pt x="2028441" y="3873516"/>
                  </a:lnTo>
                  <a:lnTo>
                    <a:pt x="2058906" y="3843052"/>
                  </a:lnTo>
                  <a:lnTo>
                    <a:pt x="2082128" y="3806525"/>
                  </a:lnTo>
                  <a:lnTo>
                    <a:pt x="2096926" y="3765117"/>
                  </a:lnTo>
                  <a:lnTo>
                    <a:pt x="2102122" y="3720007"/>
                  </a:lnTo>
                  <a:lnTo>
                    <a:pt x="2102122" y="196725"/>
                  </a:lnTo>
                  <a:lnTo>
                    <a:pt x="2096926" y="151619"/>
                  </a:lnTo>
                  <a:lnTo>
                    <a:pt x="2082128" y="110213"/>
                  </a:lnTo>
                  <a:lnTo>
                    <a:pt x="2058906" y="73686"/>
                  </a:lnTo>
                  <a:lnTo>
                    <a:pt x="2028441" y="43220"/>
                  </a:lnTo>
                  <a:lnTo>
                    <a:pt x="1991914" y="19996"/>
                  </a:lnTo>
                  <a:lnTo>
                    <a:pt x="1950506" y="5195"/>
                  </a:lnTo>
                  <a:lnTo>
                    <a:pt x="190539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22" name="Google Shape;1322;p10"/>
            <p:cNvSpPr/>
            <p:nvPr/>
          </p:nvSpPr>
          <p:spPr>
            <a:xfrm>
              <a:off x="12095022" y="18714922"/>
              <a:ext cx="561340" cy="0"/>
            </a:xfrm>
            <a:custGeom>
              <a:rect b="b" l="l" r="r" t="t"/>
              <a:pathLst>
                <a:path extrusionOk="0" h="120000" w="561340">
                  <a:moveTo>
                    <a:pt x="0" y="0"/>
                  </a:moveTo>
                  <a:lnTo>
                    <a:pt x="561099" y="0"/>
                  </a:lnTo>
                </a:path>
              </a:pathLst>
            </a:custGeom>
            <a:noFill/>
            <a:ln cap="flat" cmpd="sng" w="50750">
              <a:solidFill>
                <a:srgbClr val="16144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23" name="Google Shape;1323;p10"/>
            <p:cNvSpPr/>
            <p:nvPr/>
          </p:nvSpPr>
          <p:spPr>
            <a:xfrm>
              <a:off x="11319915" y="14864968"/>
              <a:ext cx="2103755" cy="457200"/>
            </a:xfrm>
            <a:custGeom>
              <a:rect b="b" l="l" r="r" t="t"/>
              <a:pathLst>
                <a:path extrusionOk="0" h="457200" w="2103755">
                  <a:moveTo>
                    <a:pt x="2094975" y="3307"/>
                  </a:moveTo>
                  <a:lnTo>
                    <a:pt x="-7146" y="3307"/>
                  </a:lnTo>
                  <a:lnTo>
                    <a:pt x="-7146" y="459685"/>
                  </a:lnTo>
                  <a:lnTo>
                    <a:pt x="2094975" y="459685"/>
                  </a:lnTo>
                  <a:lnTo>
                    <a:pt x="2094975" y="3307"/>
                  </a:lnTo>
                  <a:close/>
                </a:path>
              </a:pathLst>
            </a:custGeom>
            <a:solidFill>
              <a:srgbClr val="7978B8">
                <a:alpha val="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24" name="Google Shape;1324;p10"/>
            <p:cNvSpPr/>
            <p:nvPr/>
          </p:nvSpPr>
          <p:spPr>
            <a:xfrm>
              <a:off x="12125686" y="15219049"/>
              <a:ext cx="476884" cy="0"/>
            </a:xfrm>
            <a:custGeom>
              <a:rect b="b" l="l" r="r" t="t"/>
              <a:pathLst>
                <a:path extrusionOk="0" h="120000" w="476884">
                  <a:moveTo>
                    <a:pt x="0" y="0"/>
                  </a:moveTo>
                  <a:lnTo>
                    <a:pt x="476292" y="0"/>
                  </a:lnTo>
                </a:path>
              </a:pathLst>
            </a:custGeom>
            <a:noFill/>
            <a:ln cap="flat" cmpd="sng" w="50750">
              <a:solidFill>
                <a:srgbClr val="16144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25" name="Google Shape;1325;p10"/>
            <p:cNvSpPr/>
            <p:nvPr/>
          </p:nvSpPr>
          <p:spPr>
            <a:xfrm>
              <a:off x="11509629" y="15039813"/>
              <a:ext cx="121920" cy="0"/>
            </a:xfrm>
            <a:custGeom>
              <a:rect b="b" l="l" r="r" t="t"/>
              <a:pathLst>
                <a:path extrusionOk="0" h="120000" w="121920">
                  <a:moveTo>
                    <a:pt x="0" y="0"/>
                  </a:moveTo>
                  <a:lnTo>
                    <a:pt x="121449" y="0"/>
                  </a:lnTo>
                </a:path>
              </a:pathLst>
            </a:custGeom>
            <a:noFill/>
            <a:ln cap="flat" cmpd="sng" w="50750">
              <a:solidFill>
                <a:srgbClr val="16144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26" name="Google Shape;1326;p10"/>
            <p:cNvSpPr/>
            <p:nvPr/>
          </p:nvSpPr>
          <p:spPr>
            <a:xfrm>
              <a:off x="11033993" y="15320766"/>
              <a:ext cx="534035" cy="534035"/>
            </a:xfrm>
            <a:custGeom>
              <a:rect b="b" l="l" r="r" t="t"/>
              <a:pathLst>
                <a:path extrusionOk="0" h="534034" w="534034">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4"/>
                  </a:lnTo>
                  <a:lnTo>
                    <a:pt x="16687" y="359822"/>
                  </a:lnTo>
                  <a:lnTo>
                    <a:pt x="36416" y="401377"/>
                  </a:lnTo>
                  <a:lnTo>
                    <a:pt x="62731" y="438607"/>
                  </a:lnTo>
                  <a:lnTo>
                    <a:pt x="94879" y="470757"/>
                  </a:lnTo>
                  <a:lnTo>
                    <a:pt x="132107" y="497074"/>
                  </a:lnTo>
                  <a:lnTo>
                    <a:pt x="173661" y="516805"/>
                  </a:lnTo>
                  <a:lnTo>
                    <a:pt x="218788" y="529196"/>
                  </a:lnTo>
                  <a:lnTo>
                    <a:pt x="266734" y="533494"/>
                  </a:lnTo>
                  <a:lnTo>
                    <a:pt x="314681" y="529196"/>
                  </a:lnTo>
                  <a:lnTo>
                    <a:pt x="359808" y="516805"/>
                  </a:lnTo>
                  <a:lnTo>
                    <a:pt x="401361" y="497074"/>
                  </a:lnTo>
                  <a:lnTo>
                    <a:pt x="438589" y="470757"/>
                  </a:lnTo>
                  <a:lnTo>
                    <a:pt x="470737" y="438607"/>
                  </a:lnTo>
                  <a:lnTo>
                    <a:pt x="497052" y="401377"/>
                  </a:lnTo>
                  <a:lnTo>
                    <a:pt x="516782" y="359822"/>
                  </a:lnTo>
                  <a:lnTo>
                    <a:pt x="529172" y="314694"/>
                  </a:lnTo>
                  <a:lnTo>
                    <a:pt x="533469" y="266747"/>
                  </a:lnTo>
                  <a:lnTo>
                    <a:pt x="529172" y="218800"/>
                  </a:lnTo>
                  <a:lnTo>
                    <a:pt x="516782" y="173672"/>
                  </a:lnTo>
                  <a:lnTo>
                    <a:pt x="497052" y="132116"/>
                  </a:lnTo>
                  <a:lnTo>
                    <a:pt x="470737" y="94887"/>
                  </a:lnTo>
                  <a:lnTo>
                    <a:pt x="438589" y="62737"/>
                  </a:lnTo>
                  <a:lnTo>
                    <a:pt x="401361" y="36419"/>
                  </a:lnTo>
                  <a:lnTo>
                    <a:pt x="359808" y="16688"/>
                  </a:lnTo>
                  <a:lnTo>
                    <a:pt x="314681" y="4297"/>
                  </a:lnTo>
                  <a:lnTo>
                    <a:pt x="266734" y="0"/>
                  </a:lnTo>
                  <a:close/>
                </a:path>
              </a:pathLst>
            </a:custGeom>
            <a:solidFill>
              <a:srgbClr val="9F312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327" name="Google Shape;1327;p10"/>
          <p:cNvSpPr txBox="1"/>
          <p:nvPr/>
        </p:nvSpPr>
        <p:spPr>
          <a:xfrm>
            <a:off x="11182812" y="1534505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3</a:t>
            </a:r>
            <a:endParaRPr sz="2800">
              <a:latin typeface="Trebuchet MS"/>
              <a:ea typeface="Trebuchet MS"/>
              <a:cs typeface="Trebuchet MS"/>
              <a:sym typeface="Trebuchet MS"/>
            </a:endParaRPr>
          </a:p>
        </p:txBody>
      </p:sp>
      <p:grpSp>
        <p:nvGrpSpPr>
          <p:cNvPr id="1328" name="Google Shape;1328;p10"/>
          <p:cNvGrpSpPr/>
          <p:nvPr/>
        </p:nvGrpSpPr>
        <p:grpSpPr>
          <a:xfrm>
            <a:off x="11512186" y="15820209"/>
            <a:ext cx="1701800" cy="2006867"/>
            <a:chOff x="11512186" y="15820209"/>
            <a:chExt cx="1701800" cy="2006867"/>
          </a:xfrm>
        </p:grpSpPr>
        <p:sp>
          <p:nvSpPr>
            <p:cNvPr id="1329" name="Google Shape;1329;p10"/>
            <p:cNvSpPr/>
            <p:nvPr/>
          </p:nvSpPr>
          <p:spPr>
            <a:xfrm>
              <a:off x="11512186" y="15945263"/>
              <a:ext cx="1701800" cy="358775"/>
            </a:xfrm>
            <a:custGeom>
              <a:rect b="b" l="l" r="r" t="t"/>
              <a:pathLst>
                <a:path extrusionOk="0" h="358775" w="1701800">
                  <a:moveTo>
                    <a:pt x="1662484" y="358281"/>
                  </a:moveTo>
                  <a:lnTo>
                    <a:pt x="39180" y="358281"/>
                  </a:lnTo>
                  <a:lnTo>
                    <a:pt x="23966" y="355188"/>
                  </a:lnTo>
                  <a:lnTo>
                    <a:pt x="11508" y="346768"/>
                  </a:lnTo>
                  <a:lnTo>
                    <a:pt x="3091" y="334310"/>
                  </a:lnTo>
                  <a:lnTo>
                    <a:pt x="0" y="319101"/>
                  </a:lnTo>
                  <a:lnTo>
                    <a:pt x="0" y="39180"/>
                  </a:lnTo>
                  <a:lnTo>
                    <a:pt x="3091" y="23971"/>
                  </a:lnTo>
                  <a:lnTo>
                    <a:pt x="11508" y="11513"/>
                  </a:lnTo>
                  <a:lnTo>
                    <a:pt x="23966" y="3093"/>
                  </a:lnTo>
                  <a:lnTo>
                    <a:pt x="39180" y="0"/>
                  </a:lnTo>
                  <a:lnTo>
                    <a:pt x="1662484" y="0"/>
                  </a:lnTo>
                  <a:lnTo>
                    <a:pt x="1677698" y="3093"/>
                  </a:lnTo>
                  <a:lnTo>
                    <a:pt x="1690156" y="11513"/>
                  </a:lnTo>
                  <a:lnTo>
                    <a:pt x="1698573" y="23971"/>
                  </a:lnTo>
                  <a:lnTo>
                    <a:pt x="1701664" y="39180"/>
                  </a:lnTo>
                  <a:lnTo>
                    <a:pt x="1701664" y="319101"/>
                  </a:lnTo>
                  <a:lnTo>
                    <a:pt x="1698573" y="334310"/>
                  </a:lnTo>
                  <a:lnTo>
                    <a:pt x="1690156" y="346768"/>
                  </a:lnTo>
                  <a:lnTo>
                    <a:pt x="1677698" y="355188"/>
                  </a:lnTo>
                  <a:lnTo>
                    <a:pt x="1662484" y="358281"/>
                  </a:lnTo>
                  <a:close/>
                </a:path>
              </a:pathLst>
            </a:custGeom>
            <a:noFill/>
            <a:ln cap="flat" cmpd="sng" w="10625">
              <a:solidFill>
                <a:srgbClr val="7978B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30" name="Google Shape;1330;p10"/>
            <p:cNvSpPr/>
            <p:nvPr/>
          </p:nvSpPr>
          <p:spPr>
            <a:xfrm>
              <a:off x="11667646" y="15820209"/>
              <a:ext cx="373380" cy="0"/>
            </a:xfrm>
            <a:custGeom>
              <a:rect b="b" l="l" r="r" t="t"/>
              <a:pathLst>
                <a:path extrusionOk="0" h="120000" w="373379">
                  <a:moveTo>
                    <a:pt x="0" y="0"/>
                  </a:moveTo>
                  <a:lnTo>
                    <a:pt x="372814" y="0"/>
                  </a:lnTo>
                </a:path>
              </a:pathLst>
            </a:custGeom>
            <a:noFill/>
            <a:ln cap="flat" cmpd="sng" w="50750">
              <a:solidFill>
                <a:srgbClr val="7978B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31" name="Google Shape;1331;p10"/>
            <p:cNvSpPr/>
            <p:nvPr/>
          </p:nvSpPr>
          <p:spPr>
            <a:xfrm>
              <a:off x="11667646" y="16123477"/>
              <a:ext cx="888365" cy="0"/>
            </a:xfrm>
            <a:custGeom>
              <a:rect b="b" l="l" r="r" t="t"/>
              <a:pathLst>
                <a:path extrusionOk="0" h="120000" w="888365">
                  <a:moveTo>
                    <a:pt x="0" y="0"/>
                  </a:moveTo>
                  <a:lnTo>
                    <a:pt x="887791" y="0"/>
                  </a:lnTo>
                </a:path>
              </a:pathLst>
            </a:custGeom>
            <a:noFill/>
            <a:ln cap="flat" cmpd="sng" w="50750">
              <a:solidFill>
                <a:srgbClr val="16144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32" name="Google Shape;1332;p10"/>
            <p:cNvPicPr preferRelativeResize="0"/>
            <p:nvPr/>
          </p:nvPicPr>
          <p:blipFill rotWithShape="1">
            <a:blip r:embed="rId16">
              <a:alphaModFix/>
            </a:blip>
            <a:srcRect b="0" l="0" r="0" t="0"/>
            <a:stretch/>
          </p:blipFill>
          <p:spPr>
            <a:xfrm>
              <a:off x="12679959" y="16427106"/>
              <a:ext cx="254000" cy="254000"/>
            </a:xfrm>
            <a:prstGeom prst="rect">
              <a:avLst/>
            </a:prstGeom>
            <a:noFill/>
            <a:ln>
              <a:noFill/>
            </a:ln>
          </p:spPr>
        </p:pic>
        <p:sp>
          <p:nvSpPr>
            <p:cNvPr id="1333" name="Google Shape;1333;p10"/>
            <p:cNvSpPr/>
            <p:nvPr/>
          </p:nvSpPr>
          <p:spPr>
            <a:xfrm>
              <a:off x="11512186" y="16706782"/>
              <a:ext cx="1701800" cy="358775"/>
            </a:xfrm>
            <a:custGeom>
              <a:rect b="b" l="l" r="r" t="t"/>
              <a:pathLst>
                <a:path extrusionOk="0" h="358775" w="1701800">
                  <a:moveTo>
                    <a:pt x="1662484" y="358281"/>
                  </a:moveTo>
                  <a:lnTo>
                    <a:pt x="39180" y="358281"/>
                  </a:lnTo>
                  <a:lnTo>
                    <a:pt x="23966" y="355188"/>
                  </a:lnTo>
                  <a:lnTo>
                    <a:pt x="11508" y="346768"/>
                  </a:lnTo>
                  <a:lnTo>
                    <a:pt x="3091" y="334310"/>
                  </a:lnTo>
                  <a:lnTo>
                    <a:pt x="0" y="319101"/>
                  </a:lnTo>
                  <a:lnTo>
                    <a:pt x="0" y="39180"/>
                  </a:lnTo>
                  <a:lnTo>
                    <a:pt x="3091" y="23971"/>
                  </a:lnTo>
                  <a:lnTo>
                    <a:pt x="11508" y="11513"/>
                  </a:lnTo>
                  <a:lnTo>
                    <a:pt x="23966" y="3093"/>
                  </a:lnTo>
                  <a:lnTo>
                    <a:pt x="39180" y="0"/>
                  </a:lnTo>
                  <a:lnTo>
                    <a:pt x="1662484" y="0"/>
                  </a:lnTo>
                  <a:lnTo>
                    <a:pt x="1677698" y="3093"/>
                  </a:lnTo>
                  <a:lnTo>
                    <a:pt x="1690156" y="11513"/>
                  </a:lnTo>
                  <a:lnTo>
                    <a:pt x="1698573" y="23971"/>
                  </a:lnTo>
                  <a:lnTo>
                    <a:pt x="1701664" y="39180"/>
                  </a:lnTo>
                  <a:lnTo>
                    <a:pt x="1701664" y="319101"/>
                  </a:lnTo>
                  <a:lnTo>
                    <a:pt x="1698573" y="334310"/>
                  </a:lnTo>
                  <a:lnTo>
                    <a:pt x="1690156" y="346768"/>
                  </a:lnTo>
                  <a:lnTo>
                    <a:pt x="1677698" y="355188"/>
                  </a:lnTo>
                  <a:lnTo>
                    <a:pt x="1662484" y="358281"/>
                  </a:lnTo>
                  <a:close/>
                </a:path>
              </a:pathLst>
            </a:custGeom>
            <a:noFill/>
            <a:ln cap="flat" cmpd="sng" w="10625">
              <a:solidFill>
                <a:srgbClr val="7978B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34" name="Google Shape;1334;p10"/>
            <p:cNvSpPr/>
            <p:nvPr/>
          </p:nvSpPr>
          <p:spPr>
            <a:xfrm>
              <a:off x="11667646" y="16581727"/>
              <a:ext cx="925830" cy="0"/>
            </a:xfrm>
            <a:custGeom>
              <a:rect b="b" l="l" r="r" t="t"/>
              <a:pathLst>
                <a:path extrusionOk="0" h="120000" w="925829">
                  <a:moveTo>
                    <a:pt x="0" y="0"/>
                  </a:moveTo>
                  <a:lnTo>
                    <a:pt x="925537" y="0"/>
                  </a:lnTo>
                </a:path>
              </a:pathLst>
            </a:custGeom>
            <a:noFill/>
            <a:ln cap="flat" cmpd="sng" w="50750">
              <a:solidFill>
                <a:srgbClr val="7978B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35" name="Google Shape;1335;p10"/>
            <p:cNvSpPr/>
            <p:nvPr/>
          </p:nvSpPr>
          <p:spPr>
            <a:xfrm>
              <a:off x="11667646" y="16884996"/>
              <a:ext cx="1258570" cy="0"/>
            </a:xfrm>
            <a:custGeom>
              <a:rect b="b" l="l" r="r" t="t"/>
              <a:pathLst>
                <a:path extrusionOk="0" h="120000" w="1258570">
                  <a:moveTo>
                    <a:pt x="0" y="0"/>
                  </a:moveTo>
                  <a:lnTo>
                    <a:pt x="1258143" y="0"/>
                  </a:lnTo>
                </a:path>
              </a:pathLst>
            </a:custGeom>
            <a:noFill/>
            <a:ln cap="flat" cmpd="sng" w="50750">
              <a:solidFill>
                <a:srgbClr val="16144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36" name="Google Shape;1336;p10"/>
            <p:cNvSpPr/>
            <p:nvPr/>
          </p:nvSpPr>
          <p:spPr>
            <a:xfrm>
              <a:off x="11512186" y="17468301"/>
              <a:ext cx="1701800" cy="358775"/>
            </a:xfrm>
            <a:custGeom>
              <a:rect b="b" l="l" r="r" t="t"/>
              <a:pathLst>
                <a:path extrusionOk="0" h="358775" w="1701800">
                  <a:moveTo>
                    <a:pt x="1662484" y="358281"/>
                  </a:moveTo>
                  <a:lnTo>
                    <a:pt x="39180" y="358281"/>
                  </a:lnTo>
                  <a:lnTo>
                    <a:pt x="23966" y="355188"/>
                  </a:lnTo>
                  <a:lnTo>
                    <a:pt x="11508" y="346768"/>
                  </a:lnTo>
                  <a:lnTo>
                    <a:pt x="3091" y="334310"/>
                  </a:lnTo>
                  <a:lnTo>
                    <a:pt x="0" y="319101"/>
                  </a:lnTo>
                  <a:lnTo>
                    <a:pt x="0" y="39180"/>
                  </a:lnTo>
                  <a:lnTo>
                    <a:pt x="3091" y="23971"/>
                  </a:lnTo>
                  <a:lnTo>
                    <a:pt x="11508" y="11513"/>
                  </a:lnTo>
                  <a:lnTo>
                    <a:pt x="23966" y="3093"/>
                  </a:lnTo>
                  <a:lnTo>
                    <a:pt x="39180" y="0"/>
                  </a:lnTo>
                  <a:lnTo>
                    <a:pt x="1662484" y="0"/>
                  </a:lnTo>
                  <a:lnTo>
                    <a:pt x="1677698" y="3093"/>
                  </a:lnTo>
                  <a:lnTo>
                    <a:pt x="1690156" y="11513"/>
                  </a:lnTo>
                  <a:lnTo>
                    <a:pt x="1698573" y="23971"/>
                  </a:lnTo>
                  <a:lnTo>
                    <a:pt x="1701664" y="39180"/>
                  </a:lnTo>
                  <a:lnTo>
                    <a:pt x="1701664" y="319101"/>
                  </a:lnTo>
                  <a:lnTo>
                    <a:pt x="1698573" y="334310"/>
                  </a:lnTo>
                  <a:lnTo>
                    <a:pt x="1690156" y="346768"/>
                  </a:lnTo>
                  <a:lnTo>
                    <a:pt x="1677698" y="355188"/>
                  </a:lnTo>
                  <a:lnTo>
                    <a:pt x="1662484" y="358281"/>
                  </a:lnTo>
                  <a:close/>
                </a:path>
              </a:pathLst>
            </a:custGeom>
            <a:noFill/>
            <a:ln cap="flat" cmpd="sng" w="10625">
              <a:solidFill>
                <a:srgbClr val="7978B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37" name="Google Shape;1337;p10"/>
            <p:cNvSpPr/>
            <p:nvPr/>
          </p:nvSpPr>
          <p:spPr>
            <a:xfrm>
              <a:off x="11667646" y="17343246"/>
              <a:ext cx="580390" cy="0"/>
            </a:xfrm>
            <a:custGeom>
              <a:rect b="b" l="l" r="r" t="t"/>
              <a:pathLst>
                <a:path extrusionOk="0" h="120000" w="580390">
                  <a:moveTo>
                    <a:pt x="0" y="0"/>
                  </a:moveTo>
                  <a:lnTo>
                    <a:pt x="579820" y="0"/>
                  </a:lnTo>
                </a:path>
              </a:pathLst>
            </a:custGeom>
            <a:noFill/>
            <a:ln cap="flat" cmpd="sng" w="50750">
              <a:solidFill>
                <a:srgbClr val="7978B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38" name="Google Shape;1338;p10"/>
            <p:cNvSpPr/>
            <p:nvPr/>
          </p:nvSpPr>
          <p:spPr>
            <a:xfrm>
              <a:off x="11667646" y="17646515"/>
              <a:ext cx="1258570" cy="0"/>
            </a:xfrm>
            <a:custGeom>
              <a:rect b="b" l="l" r="r" t="t"/>
              <a:pathLst>
                <a:path extrusionOk="0" h="120000" w="1258570">
                  <a:moveTo>
                    <a:pt x="0" y="0"/>
                  </a:moveTo>
                  <a:lnTo>
                    <a:pt x="1258143" y="0"/>
                  </a:lnTo>
                </a:path>
              </a:pathLst>
            </a:custGeom>
            <a:noFill/>
            <a:ln cap="flat" cmpd="sng" w="50750">
              <a:solidFill>
                <a:srgbClr val="16144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39" name="Google Shape;1339;p10"/>
            <p:cNvSpPr/>
            <p:nvPr/>
          </p:nvSpPr>
          <p:spPr>
            <a:xfrm>
              <a:off x="12455968" y="16179295"/>
              <a:ext cx="685800" cy="213995"/>
            </a:xfrm>
            <a:custGeom>
              <a:rect b="b" l="l" r="r" t="t"/>
              <a:pathLst>
                <a:path extrusionOk="0" h="213994" w="685800">
                  <a:moveTo>
                    <a:pt x="578843" y="0"/>
                  </a:moveTo>
                  <a:lnTo>
                    <a:pt x="106942" y="0"/>
                  </a:lnTo>
                  <a:lnTo>
                    <a:pt x="65313" y="8405"/>
                  </a:lnTo>
                  <a:lnTo>
                    <a:pt x="31320" y="31326"/>
                  </a:lnTo>
                  <a:lnTo>
                    <a:pt x="8403" y="65324"/>
                  </a:lnTo>
                  <a:lnTo>
                    <a:pt x="0" y="106955"/>
                  </a:lnTo>
                  <a:lnTo>
                    <a:pt x="8403" y="148591"/>
                  </a:lnTo>
                  <a:lnTo>
                    <a:pt x="31320" y="182588"/>
                  </a:lnTo>
                  <a:lnTo>
                    <a:pt x="65313" y="205507"/>
                  </a:lnTo>
                  <a:lnTo>
                    <a:pt x="106942" y="213910"/>
                  </a:lnTo>
                  <a:lnTo>
                    <a:pt x="578843" y="213910"/>
                  </a:lnTo>
                  <a:lnTo>
                    <a:pt x="620474" y="205507"/>
                  </a:lnTo>
                  <a:lnTo>
                    <a:pt x="654471" y="182588"/>
                  </a:lnTo>
                  <a:lnTo>
                    <a:pt x="677393" y="148591"/>
                  </a:lnTo>
                  <a:lnTo>
                    <a:pt x="685798" y="106955"/>
                  </a:lnTo>
                  <a:lnTo>
                    <a:pt x="677393" y="65324"/>
                  </a:lnTo>
                  <a:lnTo>
                    <a:pt x="654471" y="31326"/>
                  </a:lnTo>
                  <a:lnTo>
                    <a:pt x="620474" y="8405"/>
                  </a:lnTo>
                  <a:lnTo>
                    <a:pt x="578843" y="0"/>
                  </a:lnTo>
                  <a:close/>
                </a:path>
              </a:pathLst>
            </a:custGeom>
            <a:solidFill>
              <a:srgbClr val="DD5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40" name="Google Shape;1340;p10"/>
            <p:cNvSpPr/>
            <p:nvPr/>
          </p:nvSpPr>
          <p:spPr>
            <a:xfrm>
              <a:off x="12612455" y="16286254"/>
              <a:ext cx="373380" cy="0"/>
            </a:xfrm>
            <a:custGeom>
              <a:rect b="b" l="l" r="r" t="t"/>
              <a:pathLst>
                <a:path extrusionOk="0" h="120000" w="373379">
                  <a:moveTo>
                    <a:pt x="0" y="0"/>
                  </a:moveTo>
                  <a:lnTo>
                    <a:pt x="372814" y="0"/>
                  </a:lnTo>
                </a:path>
              </a:pathLst>
            </a:custGeom>
            <a:noFill/>
            <a:ln cap="flat" cmpd="sng" w="507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41" name="Google Shape;1341;p10"/>
            <p:cNvSpPr/>
            <p:nvPr/>
          </p:nvSpPr>
          <p:spPr>
            <a:xfrm>
              <a:off x="12256522" y="16644543"/>
              <a:ext cx="741680" cy="877569"/>
            </a:xfrm>
            <a:custGeom>
              <a:rect b="b" l="l" r="r" t="t"/>
              <a:pathLst>
                <a:path extrusionOk="0" h="877569" w="741679">
                  <a:moveTo>
                    <a:pt x="461543" y="0"/>
                  </a:moveTo>
                  <a:lnTo>
                    <a:pt x="422263" y="12175"/>
                  </a:lnTo>
                  <a:lnTo>
                    <a:pt x="395693" y="44607"/>
                  </a:lnTo>
                  <a:lnTo>
                    <a:pt x="390189" y="71354"/>
                  </a:lnTo>
                  <a:lnTo>
                    <a:pt x="390189" y="308199"/>
                  </a:lnTo>
                  <a:lnTo>
                    <a:pt x="379442" y="294661"/>
                  </a:lnTo>
                  <a:lnTo>
                    <a:pt x="365706" y="284106"/>
                  </a:lnTo>
                  <a:lnTo>
                    <a:pt x="349410" y="277250"/>
                  </a:lnTo>
                  <a:lnTo>
                    <a:pt x="330981" y="274806"/>
                  </a:lnTo>
                  <a:lnTo>
                    <a:pt x="303178" y="280405"/>
                  </a:lnTo>
                  <a:lnTo>
                    <a:pt x="280495" y="295681"/>
                  </a:lnTo>
                  <a:lnTo>
                    <a:pt x="265214" y="318359"/>
                  </a:lnTo>
                  <a:lnTo>
                    <a:pt x="259614" y="346161"/>
                  </a:lnTo>
                  <a:lnTo>
                    <a:pt x="259614" y="347684"/>
                  </a:lnTo>
                  <a:lnTo>
                    <a:pt x="248869" y="334138"/>
                  </a:lnTo>
                  <a:lnTo>
                    <a:pt x="235136" y="323580"/>
                  </a:lnTo>
                  <a:lnTo>
                    <a:pt x="218840" y="316723"/>
                  </a:lnTo>
                  <a:lnTo>
                    <a:pt x="200406" y="314278"/>
                  </a:lnTo>
                  <a:lnTo>
                    <a:pt x="172605" y="319877"/>
                  </a:lnTo>
                  <a:lnTo>
                    <a:pt x="149927" y="335155"/>
                  </a:lnTo>
                  <a:lnTo>
                    <a:pt x="134650" y="357837"/>
                  </a:lnTo>
                  <a:lnTo>
                    <a:pt x="129052" y="385645"/>
                  </a:lnTo>
                  <a:lnTo>
                    <a:pt x="129052" y="387156"/>
                  </a:lnTo>
                  <a:lnTo>
                    <a:pt x="118305" y="373610"/>
                  </a:lnTo>
                  <a:lnTo>
                    <a:pt x="104569" y="363052"/>
                  </a:lnTo>
                  <a:lnTo>
                    <a:pt x="88272" y="356195"/>
                  </a:lnTo>
                  <a:lnTo>
                    <a:pt x="69843" y="353750"/>
                  </a:lnTo>
                  <a:lnTo>
                    <a:pt x="42915" y="359113"/>
                  </a:lnTo>
                  <a:lnTo>
                    <a:pt x="20686" y="373870"/>
                  </a:lnTo>
                  <a:lnTo>
                    <a:pt x="5574" y="396029"/>
                  </a:lnTo>
                  <a:lnTo>
                    <a:pt x="0" y="423594"/>
                  </a:lnTo>
                  <a:lnTo>
                    <a:pt x="0" y="645260"/>
                  </a:lnTo>
                  <a:lnTo>
                    <a:pt x="4483" y="690946"/>
                  </a:lnTo>
                  <a:lnTo>
                    <a:pt x="17649" y="734074"/>
                  </a:lnTo>
                  <a:lnTo>
                    <a:pt x="39071" y="773786"/>
                  </a:lnTo>
                  <a:lnTo>
                    <a:pt x="68320" y="809228"/>
                  </a:lnTo>
                  <a:lnTo>
                    <a:pt x="103766" y="838483"/>
                  </a:lnTo>
                  <a:lnTo>
                    <a:pt x="143476" y="859903"/>
                  </a:lnTo>
                  <a:lnTo>
                    <a:pt x="186603" y="873067"/>
                  </a:lnTo>
                  <a:lnTo>
                    <a:pt x="232301" y="877549"/>
                  </a:lnTo>
                  <a:lnTo>
                    <a:pt x="343127" y="877549"/>
                  </a:lnTo>
                  <a:lnTo>
                    <a:pt x="390532" y="873431"/>
                  </a:lnTo>
                  <a:lnTo>
                    <a:pt x="435605" y="861371"/>
                  </a:lnTo>
                  <a:lnTo>
                    <a:pt x="477471" y="841803"/>
                  </a:lnTo>
                  <a:lnTo>
                    <a:pt x="515257" y="815163"/>
                  </a:lnTo>
                  <a:lnTo>
                    <a:pt x="548090" y="781889"/>
                  </a:lnTo>
                  <a:lnTo>
                    <a:pt x="725727" y="566303"/>
                  </a:lnTo>
                  <a:lnTo>
                    <a:pt x="741523" y="525097"/>
                  </a:lnTo>
                  <a:lnTo>
                    <a:pt x="740907" y="510128"/>
                  </a:lnTo>
                  <a:lnTo>
                    <a:pt x="721900" y="470848"/>
                  </a:lnTo>
                  <a:lnTo>
                    <a:pt x="687553" y="451868"/>
                  </a:lnTo>
                  <a:lnTo>
                    <a:pt x="639871" y="456423"/>
                  </a:lnTo>
                  <a:lnTo>
                    <a:pt x="545044" y="545044"/>
                  </a:lnTo>
                  <a:lnTo>
                    <a:pt x="540500" y="545044"/>
                  </a:lnTo>
                  <a:lnTo>
                    <a:pt x="537467" y="543534"/>
                  </a:lnTo>
                  <a:lnTo>
                    <a:pt x="532898" y="542011"/>
                  </a:lnTo>
                  <a:lnTo>
                    <a:pt x="531387" y="538977"/>
                  </a:lnTo>
                  <a:lnTo>
                    <a:pt x="531387" y="71354"/>
                  </a:lnTo>
                  <a:lnTo>
                    <a:pt x="526027" y="43558"/>
                  </a:lnTo>
                  <a:lnTo>
                    <a:pt x="511272" y="20879"/>
                  </a:lnTo>
                  <a:lnTo>
                    <a:pt x="489114" y="5600"/>
                  </a:lnTo>
                  <a:lnTo>
                    <a:pt x="461543" y="0"/>
                  </a:lnTo>
                  <a:close/>
                </a:path>
              </a:pathLst>
            </a:custGeom>
            <a:solidFill>
              <a:srgbClr val="F6916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342" name="Google Shape;1342;p10"/>
          <p:cNvSpPr/>
          <p:nvPr/>
        </p:nvSpPr>
        <p:spPr>
          <a:xfrm>
            <a:off x="8173834" y="12761342"/>
            <a:ext cx="318770" cy="318770"/>
          </a:xfrm>
          <a:custGeom>
            <a:rect b="b" l="l" r="r" t="t"/>
            <a:pathLst>
              <a:path extrusionOk="0" h="318769" w="318770">
                <a:moveTo>
                  <a:pt x="159119" y="0"/>
                </a:moveTo>
                <a:lnTo>
                  <a:pt x="108825" y="8113"/>
                </a:lnTo>
                <a:lnTo>
                  <a:pt x="65145" y="30705"/>
                </a:lnTo>
                <a:lnTo>
                  <a:pt x="30700" y="65153"/>
                </a:lnTo>
                <a:lnTo>
                  <a:pt x="8112" y="108836"/>
                </a:lnTo>
                <a:lnTo>
                  <a:pt x="0" y="159132"/>
                </a:lnTo>
                <a:lnTo>
                  <a:pt x="8112" y="209432"/>
                </a:lnTo>
                <a:lnTo>
                  <a:pt x="30700" y="253115"/>
                </a:lnTo>
                <a:lnTo>
                  <a:pt x="65145" y="287562"/>
                </a:lnTo>
                <a:lnTo>
                  <a:pt x="108825" y="310152"/>
                </a:lnTo>
                <a:lnTo>
                  <a:pt x="159119" y="318264"/>
                </a:lnTo>
                <a:lnTo>
                  <a:pt x="209419" y="310152"/>
                </a:lnTo>
                <a:lnTo>
                  <a:pt x="253103" y="287562"/>
                </a:lnTo>
                <a:lnTo>
                  <a:pt x="287549" y="253115"/>
                </a:lnTo>
                <a:lnTo>
                  <a:pt x="310139" y="209432"/>
                </a:lnTo>
                <a:lnTo>
                  <a:pt x="318251" y="159132"/>
                </a:lnTo>
                <a:lnTo>
                  <a:pt x="310139" y="108836"/>
                </a:lnTo>
                <a:lnTo>
                  <a:pt x="287549" y="65153"/>
                </a:lnTo>
                <a:lnTo>
                  <a:pt x="253103" y="30705"/>
                </a:lnTo>
                <a:lnTo>
                  <a:pt x="209419" y="8113"/>
                </a:lnTo>
                <a:lnTo>
                  <a:pt x="159119" y="0"/>
                </a:lnTo>
                <a:close/>
              </a:path>
            </a:pathLst>
          </a:custGeom>
          <a:solidFill>
            <a:srgbClr val="9F312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43" name="Google Shape;1343;p10"/>
          <p:cNvSpPr/>
          <p:nvPr/>
        </p:nvSpPr>
        <p:spPr>
          <a:xfrm>
            <a:off x="8173834" y="11025813"/>
            <a:ext cx="318770" cy="318770"/>
          </a:xfrm>
          <a:custGeom>
            <a:rect b="b" l="l" r="r" t="t"/>
            <a:pathLst>
              <a:path extrusionOk="0" h="318770" w="318770">
                <a:moveTo>
                  <a:pt x="159119" y="0"/>
                </a:moveTo>
                <a:lnTo>
                  <a:pt x="108825" y="8112"/>
                </a:lnTo>
                <a:lnTo>
                  <a:pt x="65145" y="30701"/>
                </a:lnTo>
                <a:lnTo>
                  <a:pt x="30700" y="65148"/>
                </a:lnTo>
                <a:lnTo>
                  <a:pt x="8112" y="108831"/>
                </a:lnTo>
                <a:lnTo>
                  <a:pt x="0" y="159132"/>
                </a:lnTo>
                <a:lnTo>
                  <a:pt x="8112" y="209432"/>
                </a:lnTo>
                <a:lnTo>
                  <a:pt x="30700" y="253115"/>
                </a:lnTo>
                <a:lnTo>
                  <a:pt x="65145" y="287562"/>
                </a:lnTo>
                <a:lnTo>
                  <a:pt x="108825" y="310152"/>
                </a:lnTo>
                <a:lnTo>
                  <a:pt x="159119" y="318264"/>
                </a:lnTo>
                <a:lnTo>
                  <a:pt x="209419" y="310152"/>
                </a:lnTo>
                <a:lnTo>
                  <a:pt x="253103" y="287562"/>
                </a:lnTo>
                <a:lnTo>
                  <a:pt x="287549" y="253115"/>
                </a:lnTo>
                <a:lnTo>
                  <a:pt x="310139" y="209432"/>
                </a:lnTo>
                <a:lnTo>
                  <a:pt x="318251" y="159132"/>
                </a:lnTo>
                <a:lnTo>
                  <a:pt x="310139" y="108831"/>
                </a:lnTo>
                <a:lnTo>
                  <a:pt x="287549" y="65148"/>
                </a:lnTo>
                <a:lnTo>
                  <a:pt x="253103" y="30701"/>
                </a:lnTo>
                <a:lnTo>
                  <a:pt x="209419" y="8112"/>
                </a:lnTo>
                <a:lnTo>
                  <a:pt x="159119" y="0"/>
                </a:lnTo>
                <a:close/>
              </a:path>
            </a:pathLst>
          </a:custGeom>
          <a:solidFill>
            <a:srgbClr val="9F312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44" name="Google Shape;1344;p10"/>
          <p:cNvSpPr/>
          <p:nvPr/>
        </p:nvSpPr>
        <p:spPr>
          <a:xfrm>
            <a:off x="8173834" y="9288301"/>
            <a:ext cx="318770" cy="318770"/>
          </a:xfrm>
          <a:custGeom>
            <a:rect b="b" l="l" r="r" t="t"/>
            <a:pathLst>
              <a:path extrusionOk="0" h="318770" w="318770">
                <a:moveTo>
                  <a:pt x="159119" y="0"/>
                </a:moveTo>
                <a:lnTo>
                  <a:pt x="108825" y="8112"/>
                </a:lnTo>
                <a:lnTo>
                  <a:pt x="65145" y="30701"/>
                </a:lnTo>
                <a:lnTo>
                  <a:pt x="30700" y="65148"/>
                </a:lnTo>
                <a:lnTo>
                  <a:pt x="8112" y="108831"/>
                </a:lnTo>
                <a:lnTo>
                  <a:pt x="0" y="159132"/>
                </a:lnTo>
                <a:lnTo>
                  <a:pt x="8112" y="209427"/>
                </a:lnTo>
                <a:lnTo>
                  <a:pt x="30700" y="253110"/>
                </a:lnTo>
                <a:lnTo>
                  <a:pt x="65145" y="287558"/>
                </a:lnTo>
                <a:lnTo>
                  <a:pt x="108825" y="310150"/>
                </a:lnTo>
                <a:lnTo>
                  <a:pt x="159119" y="318264"/>
                </a:lnTo>
                <a:lnTo>
                  <a:pt x="209419" y="310150"/>
                </a:lnTo>
                <a:lnTo>
                  <a:pt x="253103" y="287558"/>
                </a:lnTo>
                <a:lnTo>
                  <a:pt x="287549" y="253110"/>
                </a:lnTo>
                <a:lnTo>
                  <a:pt x="310139" y="209427"/>
                </a:lnTo>
                <a:lnTo>
                  <a:pt x="318251" y="159132"/>
                </a:lnTo>
                <a:lnTo>
                  <a:pt x="310139" y="108831"/>
                </a:lnTo>
                <a:lnTo>
                  <a:pt x="287549" y="65148"/>
                </a:lnTo>
                <a:lnTo>
                  <a:pt x="253103" y="30701"/>
                </a:lnTo>
                <a:lnTo>
                  <a:pt x="209419" y="8112"/>
                </a:lnTo>
                <a:lnTo>
                  <a:pt x="159119" y="0"/>
                </a:lnTo>
                <a:close/>
              </a:path>
            </a:pathLst>
          </a:custGeom>
          <a:solidFill>
            <a:srgbClr val="9F312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45" name="Google Shape;1345;p10"/>
          <p:cNvSpPr txBox="1"/>
          <p:nvPr/>
        </p:nvSpPr>
        <p:spPr>
          <a:xfrm>
            <a:off x="8247177" y="9235354"/>
            <a:ext cx="5675630" cy="4958080"/>
          </a:xfrm>
          <a:prstGeom prst="rect">
            <a:avLst/>
          </a:prstGeom>
          <a:noFill/>
          <a:ln>
            <a:noFill/>
          </a:ln>
        </p:spPr>
        <p:txBody>
          <a:bodyPr anchorCtr="0" anchor="t" bIns="0" lIns="0" spcFirstLastPara="1" rIns="0" wrap="square" tIns="29825">
            <a:spAutoFit/>
          </a:bodyPr>
          <a:lstStyle/>
          <a:p>
            <a:pPr indent="0" lvl="0" marL="12700" rtl="0" algn="l">
              <a:lnSpc>
                <a:spcPct val="100000"/>
              </a:lnSpc>
              <a:spcBef>
                <a:spcPts val="0"/>
              </a:spcBef>
              <a:spcAft>
                <a:spcPts val="0"/>
              </a:spcAft>
              <a:buNone/>
            </a:pPr>
            <a:r>
              <a:rPr b="1" baseline="30000" lang="en-US" sz="2925">
                <a:solidFill>
                  <a:srgbClr val="FFFFFF"/>
                </a:solidFill>
                <a:latin typeface="Trebuchet MS"/>
                <a:ea typeface="Trebuchet MS"/>
                <a:cs typeface="Trebuchet MS"/>
                <a:sym typeface="Trebuchet MS"/>
              </a:rPr>
              <a:t>1	</a:t>
            </a:r>
            <a:r>
              <a:rPr b="1" i="1" lang="en-US" sz="2300">
                <a:solidFill>
                  <a:srgbClr val="9F3121"/>
                </a:solidFill>
                <a:latin typeface="Trebuchet MS"/>
                <a:ea typeface="Trebuchet MS"/>
                <a:cs typeface="Trebuchet MS"/>
                <a:sym typeface="Trebuchet MS"/>
              </a:rPr>
              <a:t>Airport information center</a:t>
            </a:r>
            <a:endParaRPr sz="2300">
              <a:latin typeface="Trebuchet MS"/>
              <a:ea typeface="Trebuchet MS"/>
              <a:cs typeface="Trebuchet MS"/>
              <a:sym typeface="Trebuchet MS"/>
            </a:endParaRPr>
          </a:p>
          <a:p>
            <a:pPr indent="0" lvl="0" marL="344170" marR="372110" rtl="0" algn="l">
              <a:lnSpc>
                <a:spcPct val="105000"/>
              </a:lnSpc>
              <a:spcBef>
                <a:spcPts val="5"/>
              </a:spcBef>
              <a:spcAft>
                <a:spcPts val="0"/>
              </a:spcAft>
              <a:buNone/>
            </a:pPr>
            <a:r>
              <a:rPr i="1" lang="en-US" sz="2300">
                <a:solidFill>
                  <a:srgbClr val="111320"/>
                </a:solidFill>
                <a:latin typeface="Trebuchet MS"/>
                <a:ea typeface="Trebuchet MS"/>
                <a:cs typeface="Trebuchet MS"/>
                <a:sym typeface="Trebuchet MS"/>
              </a:rPr>
              <a:t>Information kiosks at airports are easily recognizable and solve customers' problems in context and immediately.</a:t>
            </a:r>
            <a:endParaRPr sz="2300">
              <a:latin typeface="Trebuchet MS"/>
              <a:ea typeface="Trebuchet MS"/>
              <a:cs typeface="Trebuchet MS"/>
              <a:sym typeface="Trebuchet MS"/>
            </a:endParaRPr>
          </a:p>
          <a:p>
            <a:pPr indent="-331470" lvl="0" marL="344170" rtl="0" algn="l">
              <a:lnSpc>
                <a:spcPct val="100000"/>
              </a:lnSpc>
              <a:spcBef>
                <a:spcPts val="2175"/>
              </a:spcBef>
              <a:spcAft>
                <a:spcPts val="0"/>
              </a:spcAft>
              <a:buClr>
                <a:srgbClr val="FFFFFF"/>
              </a:buClr>
              <a:buSzPts val="1950"/>
              <a:buFont typeface="Trebuchet MS"/>
              <a:buAutoNum type="arabicPlain" startAt="2"/>
            </a:pPr>
            <a:r>
              <a:rPr b="1" i="1" lang="en-US" sz="2300">
                <a:solidFill>
                  <a:srgbClr val="9F3121"/>
                </a:solidFill>
                <a:latin typeface="Trebuchet MS"/>
                <a:ea typeface="Trebuchet MS"/>
                <a:cs typeface="Trebuchet MS"/>
                <a:sym typeface="Trebuchet MS"/>
              </a:rPr>
              <a:t>Frequently asked questions</a:t>
            </a:r>
            <a:endParaRPr sz="2300">
              <a:latin typeface="Trebuchet MS"/>
              <a:ea typeface="Trebuchet MS"/>
              <a:cs typeface="Trebuchet MS"/>
              <a:sym typeface="Trebuchet MS"/>
            </a:endParaRPr>
          </a:p>
          <a:p>
            <a:pPr indent="0" lvl="0" marL="344170" marR="455294" rtl="0" algn="l">
              <a:lnSpc>
                <a:spcPct val="105000"/>
              </a:lnSpc>
              <a:spcBef>
                <a:spcPts val="0"/>
              </a:spcBef>
              <a:spcAft>
                <a:spcPts val="0"/>
              </a:spcAft>
              <a:buNone/>
            </a:pPr>
            <a:r>
              <a:rPr i="1" lang="en-US" sz="2300">
                <a:solidFill>
                  <a:srgbClr val="111320"/>
                </a:solidFill>
                <a:latin typeface="Trebuchet MS"/>
                <a:ea typeface="Trebuchet MS"/>
                <a:cs typeface="Trebuchet MS"/>
                <a:sym typeface="Trebuchet MS"/>
              </a:rPr>
              <a:t>Good frequently-asked-question pages anticipate and provide the helpful information that users might need.</a:t>
            </a:r>
            <a:endParaRPr sz="2300">
              <a:latin typeface="Trebuchet MS"/>
              <a:ea typeface="Trebuchet MS"/>
              <a:cs typeface="Trebuchet MS"/>
              <a:sym typeface="Trebuchet MS"/>
            </a:endParaRPr>
          </a:p>
          <a:p>
            <a:pPr indent="-331470" lvl="0" marL="344170" rtl="0" algn="l">
              <a:lnSpc>
                <a:spcPct val="100000"/>
              </a:lnSpc>
              <a:spcBef>
                <a:spcPts val="2160"/>
              </a:spcBef>
              <a:spcAft>
                <a:spcPts val="0"/>
              </a:spcAft>
              <a:buClr>
                <a:srgbClr val="FFFFFF"/>
              </a:buClr>
              <a:buSzPts val="1950"/>
              <a:buFont typeface="Trebuchet MS"/>
              <a:buAutoNum type="arabicPlain" startAt="3"/>
            </a:pPr>
            <a:r>
              <a:rPr b="1" i="1" lang="en-US" sz="2300">
                <a:solidFill>
                  <a:srgbClr val="9F3121"/>
                </a:solidFill>
                <a:latin typeface="Trebuchet MS"/>
                <a:ea typeface="Trebuchet MS"/>
                <a:cs typeface="Trebuchet MS"/>
                <a:sym typeface="Trebuchet MS"/>
              </a:rPr>
              <a:t>Information icon</a:t>
            </a:r>
            <a:endParaRPr sz="2300">
              <a:latin typeface="Trebuchet MS"/>
              <a:ea typeface="Trebuchet MS"/>
              <a:cs typeface="Trebuchet MS"/>
              <a:sym typeface="Trebuchet MS"/>
            </a:endParaRPr>
          </a:p>
          <a:p>
            <a:pPr indent="0" lvl="0" marL="344170" marR="5080" rtl="0" algn="l">
              <a:lnSpc>
                <a:spcPct val="105000"/>
              </a:lnSpc>
              <a:spcBef>
                <a:spcPts val="0"/>
              </a:spcBef>
              <a:spcAft>
                <a:spcPts val="0"/>
              </a:spcAft>
              <a:buNone/>
            </a:pPr>
            <a:r>
              <a:rPr i="1" lang="en-US" sz="2300">
                <a:solidFill>
                  <a:srgbClr val="111320"/>
                </a:solidFill>
                <a:latin typeface="Trebuchet MS"/>
                <a:ea typeface="Trebuchet MS"/>
                <a:cs typeface="Trebuchet MS"/>
                <a:sym typeface="Trebuchet MS"/>
              </a:rPr>
              <a:t>Information icons reveal tooltips to explain jargon when users touch or hover over them, which provides contextual help.</a:t>
            </a:r>
            <a:endParaRPr sz="2300">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g30abb1233a9_0_0"/>
          <p:cNvSpPr txBox="1"/>
          <p:nvPr/>
        </p:nvSpPr>
        <p:spPr>
          <a:xfrm>
            <a:off x="1848650" y="6210325"/>
            <a:ext cx="12825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Resources: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
          <p:cNvSpPr txBox="1"/>
          <p:nvPr/>
        </p:nvSpPr>
        <p:spPr>
          <a:xfrm>
            <a:off x="5038608" y="16289196"/>
            <a:ext cx="4833620" cy="1221105"/>
          </a:xfrm>
          <a:prstGeom prst="rect">
            <a:avLst/>
          </a:prstGeom>
          <a:noFill/>
          <a:ln>
            <a:noFill/>
          </a:ln>
        </p:spPr>
        <p:txBody>
          <a:bodyPr anchorCtr="0" anchor="t" bIns="0" lIns="0" spcFirstLastPara="1" rIns="0" wrap="square" tIns="12050">
            <a:spAutoFit/>
          </a:bodyPr>
          <a:lstStyle/>
          <a:p>
            <a:pPr indent="0" lvl="0" marL="939800" rtl="0" algn="l">
              <a:lnSpc>
                <a:spcPct val="100000"/>
              </a:lnSpc>
              <a:spcBef>
                <a:spcPts val="0"/>
              </a:spcBef>
              <a:spcAft>
                <a:spcPts val="0"/>
              </a:spcAft>
              <a:buNone/>
            </a:pPr>
            <a:r>
              <a:rPr b="1" lang="en-US" sz="2800">
                <a:solidFill>
                  <a:srgbClr val="B0247B"/>
                </a:solidFill>
                <a:latin typeface="Trebuchet MS"/>
                <a:ea typeface="Trebuchet MS"/>
                <a:cs typeface="Trebuchet MS"/>
                <a:sym typeface="Trebuchet MS"/>
              </a:rPr>
              <a:t>Car</a:t>
            </a:r>
            <a:endParaRPr sz="2800">
              <a:latin typeface="Trebuchet MS"/>
              <a:ea typeface="Trebuchet MS"/>
              <a:cs typeface="Trebuchet MS"/>
              <a:sym typeface="Trebuchet MS"/>
            </a:endParaRPr>
          </a:p>
          <a:p>
            <a:pPr indent="0" lvl="0" marL="25400" rtl="0" algn="l">
              <a:lnSpc>
                <a:spcPct val="100000"/>
              </a:lnSpc>
              <a:spcBef>
                <a:spcPts val="2695"/>
              </a:spcBef>
              <a:spcAft>
                <a:spcPts val="0"/>
              </a:spcAft>
              <a:buNone/>
            </a:pPr>
            <a:r>
              <a:rPr b="1" baseline="-25000" lang="en-US" sz="4200">
                <a:solidFill>
                  <a:srgbClr val="FFFFFF"/>
                </a:solidFill>
                <a:latin typeface="Trebuchet MS"/>
                <a:ea typeface="Trebuchet MS"/>
                <a:cs typeface="Trebuchet MS"/>
                <a:sym typeface="Trebuchet MS"/>
              </a:rPr>
              <a:t>2	</a:t>
            </a:r>
            <a:r>
              <a:rPr b="1" lang="en-US" sz="2800">
                <a:solidFill>
                  <a:srgbClr val="B0247B"/>
                </a:solidFill>
                <a:latin typeface="Trebuchet MS"/>
                <a:ea typeface="Trebuchet MS"/>
                <a:cs typeface="Trebuchet MS"/>
                <a:sym typeface="Trebuchet MS"/>
              </a:rPr>
              <a:t>Automobile</a:t>
            </a:r>
            <a:endParaRPr sz="2800">
              <a:latin typeface="Trebuchet MS"/>
              <a:ea typeface="Trebuchet MS"/>
              <a:cs typeface="Trebuchet MS"/>
              <a:sym typeface="Trebuchet MS"/>
            </a:endParaRPr>
          </a:p>
        </p:txBody>
      </p:sp>
      <p:sp>
        <p:nvSpPr>
          <p:cNvPr id="226" name="Google Shape;226;p2"/>
          <p:cNvSpPr txBox="1"/>
          <p:nvPr/>
        </p:nvSpPr>
        <p:spPr>
          <a:xfrm>
            <a:off x="880076" y="3958187"/>
            <a:ext cx="7766684" cy="4062095"/>
          </a:xfrm>
          <a:prstGeom prst="rect">
            <a:avLst/>
          </a:prstGeom>
          <a:noFill/>
          <a:ln>
            <a:noFill/>
          </a:ln>
        </p:spPr>
        <p:txBody>
          <a:bodyPr anchorCtr="0" anchor="t" bIns="0" lIns="0" spcFirstLastPara="1" rIns="0" wrap="square" tIns="12700">
            <a:spAutoFit/>
          </a:bodyPr>
          <a:lstStyle/>
          <a:p>
            <a:pPr indent="0" lvl="0" marL="12700" marR="5080" rtl="0" algn="l">
              <a:lnSpc>
                <a:spcPct val="129800"/>
              </a:lnSpc>
              <a:spcBef>
                <a:spcPts val="0"/>
              </a:spcBef>
              <a:spcAft>
                <a:spcPts val="0"/>
              </a:spcAft>
              <a:buNone/>
            </a:pPr>
            <a:r>
              <a:rPr b="1" lang="en-US" sz="3400">
                <a:solidFill>
                  <a:srgbClr val="002D25"/>
                </a:solidFill>
                <a:latin typeface="Trebuchet MS"/>
                <a:ea typeface="Trebuchet MS"/>
                <a:cs typeface="Trebuchet MS"/>
                <a:sym typeface="Trebuchet MS"/>
              </a:rPr>
              <a:t>Definition </a:t>
            </a:r>
            <a:r>
              <a:rPr lang="en-US" sz="3400">
                <a:solidFill>
                  <a:srgbClr val="028E77"/>
                </a:solidFill>
                <a:latin typeface="Trebuchet MS"/>
                <a:ea typeface="Trebuchet MS"/>
                <a:cs typeface="Trebuchet MS"/>
                <a:sym typeface="Trebuchet MS"/>
              </a:rPr>
              <a:t>The design should speak the users' language. Use words, phrases, and concepts </a:t>
            </a:r>
            <a:r>
              <a:rPr b="1" lang="en-US" sz="3400">
                <a:solidFill>
                  <a:srgbClr val="028E77"/>
                </a:solidFill>
                <a:latin typeface="Trebuchet MS"/>
                <a:ea typeface="Trebuchet MS"/>
                <a:cs typeface="Trebuchet MS"/>
                <a:sym typeface="Trebuchet MS"/>
              </a:rPr>
              <a:t>familiar to the user, </a:t>
            </a:r>
            <a:r>
              <a:rPr lang="en-US" sz="3400">
                <a:solidFill>
                  <a:srgbClr val="028E77"/>
                </a:solidFill>
                <a:latin typeface="Trebuchet MS"/>
                <a:ea typeface="Trebuchet MS"/>
                <a:cs typeface="Trebuchet MS"/>
                <a:sym typeface="Trebuchet MS"/>
              </a:rPr>
              <a:t>rather than internal jargon. Follow real-world conventions, making information appear in a natural and logical order.</a:t>
            </a:r>
            <a:endParaRPr sz="3400">
              <a:latin typeface="Trebuchet MS"/>
              <a:ea typeface="Trebuchet MS"/>
              <a:cs typeface="Trebuchet MS"/>
              <a:sym typeface="Trebuchet MS"/>
            </a:endParaRPr>
          </a:p>
        </p:txBody>
      </p:sp>
      <p:sp>
        <p:nvSpPr>
          <p:cNvPr id="227" name="Google Shape;227;p2"/>
          <p:cNvSpPr txBox="1"/>
          <p:nvPr/>
        </p:nvSpPr>
        <p:spPr>
          <a:xfrm>
            <a:off x="1928988" y="904043"/>
            <a:ext cx="9166225" cy="2553970"/>
          </a:xfrm>
          <a:prstGeom prst="rect">
            <a:avLst/>
          </a:prstGeom>
          <a:noFill/>
          <a:ln>
            <a:noFill/>
          </a:ln>
        </p:spPr>
        <p:txBody>
          <a:bodyPr anchorCtr="0" anchor="t" bIns="0" lIns="0" spcFirstLastPara="1" rIns="0" wrap="square" tIns="35550">
            <a:spAutoFit/>
          </a:bodyPr>
          <a:lstStyle/>
          <a:p>
            <a:pPr indent="0" lvl="0" marL="12700" rtl="0" algn="l">
              <a:lnSpc>
                <a:spcPct val="100000"/>
              </a:lnSpc>
              <a:spcBef>
                <a:spcPts val="0"/>
              </a:spcBef>
              <a:spcAft>
                <a:spcPts val="0"/>
              </a:spcAft>
              <a:buNone/>
            </a:pPr>
            <a:r>
              <a:rPr b="1" lang="en-US" sz="2200">
                <a:solidFill>
                  <a:srgbClr val="002D25"/>
                </a:solidFill>
                <a:latin typeface="Trebuchet MS"/>
                <a:ea typeface="Trebuchet MS"/>
                <a:cs typeface="Trebuchet MS"/>
                <a:sym typeface="Trebuchet MS"/>
              </a:rPr>
              <a:t>Jakob’s Heuristic</a:t>
            </a:r>
            <a:endParaRPr sz="2200">
              <a:latin typeface="Trebuchet MS"/>
              <a:ea typeface="Trebuchet MS"/>
              <a:cs typeface="Trebuchet MS"/>
              <a:sym typeface="Trebuchet MS"/>
            </a:endParaRPr>
          </a:p>
          <a:p>
            <a:pPr indent="0" lvl="0" marL="292735" rtl="0" algn="l">
              <a:lnSpc>
                <a:spcPct val="100000"/>
              </a:lnSpc>
              <a:spcBef>
                <a:spcPts val="500"/>
              </a:spcBef>
              <a:spcAft>
                <a:spcPts val="0"/>
              </a:spcAft>
              <a:buNone/>
            </a:pPr>
            <a:r>
              <a:rPr b="1" lang="en-US" sz="6900">
                <a:solidFill>
                  <a:srgbClr val="002D25"/>
                </a:solidFill>
                <a:latin typeface="Trebuchet MS"/>
                <a:ea typeface="Trebuchet MS"/>
                <a:cs typeface="Trebuchet MS"/>
                <a:sym typeface="Trebuchet MS"/>
              </a:rPr>
              <a:t>Match between System</a:t>
            </a:r>
            <a:endParaRPr sz="6900">
              <a:latin typeface="Trebuchet MS"/>
              <a:ea typeface="Trebuchet MS"/>
              <a:cs typeface="Trebuchet MS"/>
              <a:sym typeface="Trebuchet MS"/>
            </a:endParaRPr>
          </a:p>
          <a:p>
            <a:pPr indent="0" lvl="0" marL="292735" rtl="0" algn="l">
              <a:lnSpc>
                <a:spcPct val="100000"/>
              </a:lnSpc>
              <a:spcBef>
                <a:spcPts val="25"/>
              </a:spcBef>
              <a:spcAft>
                <a:spcPts val="0"/>
              </a:spcAft>
              <a:buNone/>
            </a:pPr>
            <a:r>
              <a:rPr i="1" lang="en-US" sz="5900">
                <a:solidFill>
                  <a:srgbClr val="002D25"/>
                </a:solidFill>
                <a:latin typeface="Trebuchet MS"/>
                <a:ea typeface="Trebuchet MS"/>
                <a:cs typeface="Trebuchet MS"/>
                <a:sym typeface="Trebuchet MS"/>
              </a:rPr>
              <a:t>and </a:t>
            </a:r>
            <a:r>
              <a:rPr b="1" lang="en-US" sz="6900">
                <a:solidFill>
                  <a:srgbClr val="002D25"/>
                </a:solidFill>
                <a:latin typeface="Trebuchet MS"/>
                <a:ea typeface="Trebuchet MS"/>
                <a:cs typeface="Trebuchet MS"/>
                <a:sym typeface="Trebuchet MS"/>
              </a:rPr>
              <a:t>the Real World</a:t>
            </a:r>
            <a:endParaRPr sz="6900">
              <a:latin typeface="Trebuchet MS"/>
              <a:ea typeface="Trebuchet MS"/>
              <a:cs typeface="Trebuchet MS"/>
              <a:sym typeface="Trebuchet MS"/>
            </a:endParaRPr>
          </a:p>
        </p:txBody>
      </p:sp>
      <p:sp>
        <p:nvSpPr>
          <p:cNvPr id="228" name="Google Shape;228;p2"/>
          <p:cNvSpPr txBox="1"/>
          <p:nvPr/>
        </p:nvSpPr>
        <p:spPr>
          <a:xfrm>
            <a:off x="880040" y="1118237"/>
            <a:ext cx="1013460" cy="215773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4000">
                <a:solidFill>
                  <a:srgbClr val="00AA92"/>
                </a:solidFill>
                <a:latin typeface="Arial"/>
                <a:ea typeface="Arial"/>
                <a:cs typeface="Arial"/>
                <a:sym typeface="Arial"/>
              </a:rPr>
              <a:t>2</a:t>
            </a:r>
            <a:endParaRPr sz="14000">
              <a:latin typeface="Arial"/>
              <a:ea typeface="Arial"/>
              <a:cs typeface="Arial"/>
              <a:sym typeface="Arial"/>
            </a:endParaRPr>
          </a:p>
        </p:txBody>
      </p:sp>
      <p:sp>
        <p:nvSpPr>
          <p:cNvPr id="229" name="Google Shape;229;p2"/>
          <p:cNvSpPr/>
          <p:nvPr/>
        </p:nvSpPr>
        <p:spPr>
          <a:xfrm>
            <a:off x="892775" y="19352001"/>
            <a:ext cx="167640" cy="256540"/>
          </a:xfrm>
          <a:custGeom>
            <a:rect b="b" l="l" r="r" t="t"/>
            <a:pathLst>
              <a:path extrusionOk="0" h="256540" w="167640">
                <a:moveTo>
                  <a:pt x="167381" y="0"/>
                </a:moveTo>
                <a:lnTo>
                  <a:pt x="122744" y="0"/>
                </a:lnTo>
                <a:lnTo>
                  <a:pt x="122744" y="151986"/>
                </a:lnTo>
                <a:lnTo>
                  <a:pt x="122020" y="151986"/>
                </a:lnTo>
                <a:lnTo>
                  <a:pt x="53560" y="0"/>
                </a:lnTo>
                <a:lnTo>
                  <a:pt x="0" y="0"/>
                </a:lnTo>
                <a:lnTo>
                  <a:pt x="0" y="256416"/>
                </a:lnTo>
                <a:lnTo>
                  <a:pt x="44650" y="256416"/>
                </a:lnTo>
                <a:lnTo>
                  <a:pt x="44650" y="90925"/>
                </a:lnTo>
                <a:lnTo>
                  <a:pt x="45361" y="90925"/>
                </a:lnTo>
                <a:lnTo>
                  <a:pt x="120599" y="256416"/>
                </a:lnTo>
                <a:lnTo>
                  <a:pt x="167381" y="256416"/>
                </a:lnTo>
                <a:lnTo>
                  <a:pt x="16738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0" name="Google Shape;230;p2"/>
          <p:cNvSpPr/>
          <p:nvPr/>
        </p:nvSpPr>
        <p:spPr>
          <a:xfrm>
            <a:off x="1144719" y="19352001"/>
            <a:ext cx="167640" cy="256540"/>
          </a:xfrm>
          <a:custGeom>
            <a:rect b="b" l="l" r="r" t="t"/>
            <a:pathLst>
              <a:path extrusionOk="0" h="256540" w="167640">
                <a:moveTo>
                  <a:pt x="167394" y="0"/>
                </a:moveTo>
                <a:lnTo>
                  <a:pt x="122756" y="0"/>
                </a:lnTo>
                <a:lnTo>
                  <a:pt x="122756" y="151986"/>
                </a:lnTo>
                <a:lnTo>
                  <a:pt x="122033" y="151986"/>
                </a:lnTo>
                <a:lnTo>
                  <a:pt x="53585" y="0"/>
                </a:lnTo>
                <a:lnTo>
                  <a:pt x="0" y="0"/>
                </a:lnTo>
                <a:lnTo>
                  <a:pt x="0" y="256416"/>
                </a:lnTo>
                <a:lnTo>
                  <a:pt x="44650" y="256416"/>
                </a:lnTo>
                <a:lnTo>
                  <a:pt x="44650" y="90925"/>
                </a:lnTo>
                <a:lnTo>
                  <a:pt x="45361" y="90925"/>
                </a:lnTo>
                <a:lnTo>
                  <a:pt x="120611" y="256416"/>
                </a:lnTo>
                <a:lnTo>
                  <a:pt x="167394" y="256416"/>
                </a:lnTo>
                <a:lnTo>
                  <a:pt x="167394" y="0"/>
                </a:lnTo>
                <a:close/>
              </a:path>
            </a:pathLst>
          </a:custGeom>
          <a:solidFill>
            <a:srgbClr val="01020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231" name="Google Shape;231;p2"/>
          <p:cNvGrpSpPr/>
          <p:nvPr/>
        </p:nvGrpSpPr>
        <p:grpSpPr>
          <a:xfrm>
            <a:off x="1362546" y="19315580"/>
            <a:ext cx="300579" cy="366395"/>
            <a:chOff x="1362546" y="19315580"/>
            <a:chExt cx="300579" cy="366395"/>
          </a:xfrm>
        </p:grpSpPr>
        <p:pic>
          <p:nvPicPr>
            <p:cNvPr id="232" name="Google Shape;232;p2"/>
            <p:cNvPicPr preferRelativeResize="0"/>
            <p:nvPr/>
          </p:nvPicPr>
          <p:blipFill rotWithShape="1">
            <a:blip r:embed="rId3">
              <a:alphaModFix/>
            </a:blip>
            <a:srcRect b="0" l="0" r="0" t="0"/>
            <a:stretch/>
          </p:blipFill>
          <p:spPr>
            <a:xfrm>
              <a:off x="1498764" y="19428053"/>
              <a:ext cx="164361" cy="246516"/>
            </a:xfrm>
            <a:prstGeom prst="rect">
              <a:avLst/>
            </a:prstGeom>
            <a:noFill/>
            <a:ln>
              <a:noFill/>
            </a:ln>
          </p:spPr>
        </p:pic>
        <p:sp>
          <p:nvSpPr>
            <p:cNvPr id="233" name="Google Shape;233;p2"/>
            <p:cNvSpPr/>
            <p:nvPr/>
          </p:nvSpPr>
          <p:spPr>
            <a:xfrm>
              <a:off x="1362546" y="19315580"/>
              <a:ext cx="133350" cy="366395"/>
            </a:xfrm>
            <a:custGeom>
              <a:rect b="b" l="l" r="r" t="t"/>
              <a:pathLst>
                <a:path extrusionOk="0" h="366394" w="133350">
                  <a:moveTo>
                    <a:pt x="121106" y="0"/>
                  </a:moveTo>
                  <a:lnTo>
                    <a:pt x="116182" y="2513"/>
                  </a:lnTo>
                  <a:lnTo>
                    <a:pt x="0" y="359233"/>
                  </a:lnTo>
                  <a:lnTo>
                    <a:pt x="2513" y="364183"/>
                  </a:lnTo>
                  <a:lnTo>
                    <a:pt x="7983" y="365960"/>
                  </a:lnTo>
                  <a:lnTo>
                    <a:pt x="9785" y="366112"/>
                  </a:lnTo>
                  <a:lnTo>
                    <a:pt x="13478" y="366112"/>
                  </a:lnTo>
                  <a:lnTo>
                    <a:pt x="16905" y="363764"/>
                  </a:lnTo>
                  <a:lnTo>
                    <a:pt x="132770" y="7919"/>
                  </a:lnTo>
                  <a:lnTo>
                    <a:pt x="130270" y="2995"/>
                  </a:lnTo>
                  <a:lnTo>
                    <a:pt x="12110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34" name="Google Shape;234;p2"/>
          <p:cNvSpPr txBox="1"/>
          <p:nvPr/>
        </p:nvSpPr>
        <p:spPr>
          <a:xfrm>
            <a:off x="880076" y="9132328"/>
            <a:ext cx="2573655" cy="1599565"/>
          </a:xfrm>
          <a:prstGeom prst="rect">
            <a:avLst/>
          </a:prstGeom>
          <a:noFill/>
          <a:ln>
            <a:noFill/>
          </a:ln>
        </p:spPr>
        <p:txBody>
          <a:bodyPr anchorCtr="0" anchor="t" bIns="0" lIns="0" spcFirstLastPara="1" rIns="0" wrap="square" tIns="12700">
            <a:spAutoFit/>
          </a:bodyPr>
          <a:lstStyle/>
          <a:p>
            <a:pPr indent="0" lvl="0" marL="12700" marR="5080" rtl="0" algn="l">
              <a:lnSpc>
                <a:spcPct val="112300"/>
              </a:lnSpc>
              <a:spcBef>
                <a:spcPts val="0"/>
              </a:spcBef>
              <a:spcAft>
                <a:spcPts val="0"/>
              </a:spcAft>
              <a:buNone/>
            </a:pPr>
            <a:r>
              <a:rPr lang="en-US" sz="2300">
                <a:solidFill>
                  <a:srgbClr val="002D26"/>
                </a:solidFill>
                <a:latin typeface="Tahoma"/>
                <a:ea typeface="Tahoma"/>
                <a:cs typeface="Tahoma"/>
                <a:sym typeface="Tahoma"/>
              </a:rPr>
              <a:t>The language you should use depends very much on your specific users.</a:t>
            </a:r>
            <a:endParaRPr sz="2300">
              <a:latin typeface="Tahoma"/>
              <a:ea typeface="Tahoma"/>
              <a:cs typeface="Tahoma"/>
              <a:sym typeface="Tahoma"/>
            </a:endParaRPr>
          </a:p>
        </p:txBody>
      </p:sp>
      <p:sp>
        <p:nvSpPr>
          <p:cNvPr id="235" name="Google Shape;235;p2"/>
          <p:cNvSpPr txBox="1"/>
          <p:nvPr/>
        </p:nvSpPr>
        <p:spPr>
          <a:xfrm>
            <a:off x="4337964" y="9201660"/>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42841"/>
                </a:solidFill>
                <a:latin typeface="Tahoma"/>
                <a:ea typeface="Tahoma"/>
                <a:cs typeface="Tahoma"/>
                <a:sym typeface="Tahoma"/>
              </a:rPr>
              <a:t>•</a:t>
            </a:r>
            <a:endParaRPr sz="2300">
              <a:latin typeface="Tahoma"/>
              <a:ea typeface="Tahoma"/>
              <a:cs typeface="Tahoma"/>
              <a:sym typeface="Tahoma"/>
            </a:endParaRPr>
          </a:p>
        </p:txBody>
      </p:sp>
      <p:sp>
        <p:nvSpPr>
          <p:cNvPr id="236" name="Google Shape;236;p2"/>
          <p:cNvSpPr txBox="1"/>
          <p:nvPr/>
        </p:nvSpPr>
        <p:spPr>
          <a:xfrm>
            <a:off x="4558797" y="9132913"/>
            <a:ext cx="3515995" cy="5614670"/>
          </a:xfrm>
          <a:prstGeom prst="rect">
            <a:avLst/>
          </a:prstGeom>
          <a:noFill/>
          <a:ln>
            <a:noFill/>
          </a:ln>
        </p:spPr>
        <p:txBody>
          <a:bodyPr anchorCtr="0" anchor="t" bIns="0" lIns="0" spcFirstLastPara="1" rIns="0" wrap="square" tIns="12700">
            <a:spAutoFit/>
          </a:bodyPr>
          <a:lstStyle/>
          <a:p>
            <a:pPr indent="-3175" lvl="0" marL="15240" marR="309880" rtl="0" algn="l">
              <a:lnSpc>
                <a:spcPct val="112300"/>
              </a:lnSpc>
              <a:spcBef>
                <a:spcPts val="0"/>
              </a:spcBef>
              <a:spcAft>
                <a:spcPts val="0"/>
              </a:spcAft>
              <a:buNone/>
            </a:pPr>
            <a:r>
              <a:rPr b="1" lang="en-US" sz="2300">
                <a:solidFill>
                  <a:srgbClr val="00A790"/>
                </a:solidFill>
                <a:latin typeface="Trebuchet MS"/>
                <a:ea typeface="Trebuchet MS"/>
                <a:cs typeface="Trebuchet MS"/>
                <a:sym typeface="Trebuchet MS"/>
              </a:rPr>
              <a:t>Tip: </a:t>
            </a:r>
            <a:r>
              <a:rPr lang="en-US" sz="2300">
                <a:solidFill>
                  <a:srgbClr val="002D26"/>
                </a:solidFill>
                <a:latin typeface="Tahoma"/>
                <a:ea typeface="Tahoma"/>
                <a:cs typeface="Tahoma"/>
                <a:sym typeface="Tahoma"/>
              </a:rPr>
              <a:t>Ensure users can </a:t>
            </a:r>
            <a:r>
              <a:rPr i="1" lang="en-US" sz="2300">
                <a:solidFill>
                  <a:srgbClr val="002D26"/>
                </a:solidFill>
                <a:latin typeface="Cambria"/>
                <a:ea typeface="Cambria"/>
                <a:cs typeface="Cambria"/>
                <a:sym typeface="Cambria"/>
              </a:rPr>
              <a:t>understand </a:t>
            </a:r>
            <a:r>
              <a:rPr lang="en-US" sz="2300">
                <a:solidFill>
                  <a:srgbClr val="002D26"/>
                </a:solidFill>
                <a:latin typeface="Tahoma"/>
                <a:ea typeface="Tahoma"/>
                <a:cs typeface="Tahoma"/>
                <a:sym typeface="Tahoma"/>
              </a:rPr>
              <a:t>meaning without having to go look up a word’s definition.</a:t>
            </a:r>
            <a:endParaRPr sz="2300">
              <a:latin typeface="Tahoma"/>
              <a:ea typeface="Tahoma"/>
              <a:cs typeface="Tahoma"/>
              <a:sym typeface="Tahoma"/>
            </a:endParaRPr>
          </a:p>
          <a:p>
            <a:pPr indent="-3175" lvl="0" marL="15240" marR="179705" rtl="0" algn="l">
              <a:lnSpc>
                <a:spcPct val="112300"/>
              </a:lnSpc>
              <a:spcBef>
                <a:spcPts val="1860"/>
              </a:spcBef>
              <a:spcAft>
                <a:spcPts val="0"/>
              </a:spcAft>
              <a:buNone/>
            </a:pPr>
            <a:r>
              <a:rPr b="1" lang="en-US" sz="2300">
                <a:solidFill>
                  <a:srgbClr val="00A790"/>
                </a:solidFill>
                <a:latin typeface="Trebuchet MS"/>
                <a:ea typeface="Trebuchet MS"/>
                <a:cs typeface="Trebuchet MS"/>
                <a:sym typeface="Trebuchet MS"/>
              </a:rPr>
              <a:t>Tip: </a:t>
            </a:r>
            <a:r>
              <a:rPr lang="en-US" sz="2300">
                <a:solidFill>
                  <a:srgbClr val="002D26"/>
                </a:solidFill>
                <a:latin typeface="Tahoma"/>
                <a:ea typeface="Tahoma"/>
                <a:cs typeface="Tahoma"/>
                <a:sym typeface="Tahoma"/>
              </a:rPr>
              <a:t>Never </a:t>
            </a:r>
            <a:r>
              <a:rPr i="1" lang="en-US" sz="2300">
                <a:solidFill>
                  <a:srgbClr val="002D26"/>
                </a:solidFill>
                <a:latin typeface="Cambria"/>
                <a:ea typeface="Cambria"/>
                <a:cs typeface="Cambria"/>
                <a:sym typeface="Cambria"/>
              </a:rPr>
              <a:t>assume </a:t>
            </a:r>
            <a:r>
              <a:rPr lang="en-US" sz="2300">
                <a:solidFill>
                  <a:srgbClr val="002D26"/>
                </a:solidFill>
                <a:latin typeface="Tahoma"/>
                <a:ea typeface="Tahoma"/>
                <a:cs typeface="Tahoma"/>
                <a:sym typeface="Tahoma"/>
              </a:rPr>
              <a:t>your understanding of words or concepts will match those of your users.</a:t>
            </a:r>
            <a:endParaRPr sz="2300">
              <a:latin typeface="Tahoma"/>
              <a:ea typeface="Tahoma"/>
              <a:cs typeface="Tahoma"/>
              <a:sym typeface="Tahoma"/>
            </a:endParaRPr>
          </a:p>
          <a:p>
            <a:pPr indent="-3175" lvl="0" marL="15240" marR="5080" rtl="0" algn="l">
              <a:lnSpc>
                <a:spcPct val="112300"/>
              </a:lnSpc>
              <a:spcBef>
                <a:spcPts val="1864"/>
              </a:spcBef>
              <a:spcAft>
                <a:spcPts val="0"/>
              </a:spcAft>
              <a:buNone/>
            </a:pPr>
            <a:r>
              <a:rPr b="1" lang="en-US" sz="2300">
                <a:solidFill>
                  <a:srgbClr val="00A790"/>
                </a:solidFill>
                <a:latin typeface="Trebuchet MS"/>
                <a:ea typeface="Trebuchet MS"/>
                <a:cs typeface="Trebuchet MS"/>
                <a:sym typeface="Trebuchet MS"/>
              </a:rPr>
              <a:t>Tip: </a:t>
            </a:r>
            <a:r>
              <a:rPr lang="en-US" sz="2300">
                <a:solidFill>
                  <a:srgbClr val="002D26"/>
                </a:solidFill>
                <a:latin typeface="Tahoma"/>
                <a:ea typeface="Tahoma"/>
                <a:cs typeface="Tahoma"/>
                <a:sym typeface="Tahoma"/>
              </a:rPr>
              <a:t>User research will help you uncover your users' familiar terminology, as well as their mental models around important concepts.</a:t>
            </a:r>
            <a:endParaRPr sz="2300">
              <a:latin typeface="Tahoma"/>
              <a:ea typeface="Tahoma"/>
              <a:cs typeface="Tahoma"/>
              <a:sym typeface="Tahoma"/>
            </a:endParaRPr>
          </a:p>
        </p:txBody>
      </p:sp>
      <p:sp>
        <p:nvSpPr>
          <p:cNvPr id="237" name="Google Shape;237;p2"/>
          <p:cNvSpPr txBox="1"/>
          <p:nvPr/>
        </p:nvSpPr>
        <p:spPr>
          <a:xfrm>
            <a:off x="4337964" y="11012413"/>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42841"/>
                </a:solidFill>
                <a:latin typeface="Tahoma"/>
                <a:ea typeface="Tahoma"/>
                <a:cs typeface="Tahoma"/>
                <a:sym typeface="Tahoma"/>
              </a:rPr>
              <a:t>•</a:t>
            </a:r>
            <a:endParaRPr sz="2300">
              <a:latin typeface="Tahoma"/>
              <a:ea typeface="Tahoma"/>
              <a:cs typeface="Tahoma"/>
              <a:sym typeface="Tahoma"/>
            </a:endParaRPr>
          </a:p>
        </p:txBody>
      </p:sp>
      <p:sp>
        <p:nvSpPr>
          <p:cNvPr id="238" name="Google Shape;238;p2"/>
          <p:cNvSpPr txBox="1"/>
          <p:nvPr/>
        </p:nvSpPr>
        <p:spPr>
          <a:xfrm>
            <a:off x="4337964" y="12823165"/>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42841"/>
                </a:solidFill>
                <a:latin typeface="Tahoma"/>
                <a:ea typeface="Tahoma"/>
                <a:cs typeface="Tahoma"/>
                <a:sym typeface="Tahoma"/>
              </a:rPr>
              <a:t>•</a:t>
            </a:r>
            <a:endParaRPr sz="2300">
              <a:latin typeface="Tahoma"/>
              <a:ea typeface="Tahoma"/>
              <a:cs typeface="Tahoma"/>
              <a:sym typeface="Tahoma"/>
            </a:endParaRPr>
          </a:p>
        </p:txBody>
      </p:sp>
      <p:grpSp>
        <p:nvGrpSpPr>
          <p:cNvPr id="239" name="Google Shape;239;p2"/>
          <p:cNvGrpSpPr/>
          <p:nvPr/>
        </p:nvGrpSpPr>
        <p:grpSpPr>
          <a:xfrm>
            <a:off x="4117543" y="9140914"/>
            <a:ext cx="422909" cy="414737"/>
            <a:chOff x="4117543" y="9140914"/>
            <a:chExt cx="422909" cy="414737"/>
          </a:xfrm>
        </p:grpSpPr>
        <p:sp>
          <p:nvSpPr>
            <p:cNvPr id="240" name="Google Shape;240;p2"/>
            <p:cNvSpPr/>
            <p:nvPr/>
          </p:nvSpPr>
          <p:spPr>
            <a:xfrm>
              <a:off x="4117543" y="9140914"/>
              <a:ext cx="422909" cy="336550"/>
            </a:xfrm>
            <a:custGeom>
              <a:rect b="b" l="l" r="r" t="t"/>
              <a:pathLst>
                <a:path extrusionOk="0" h="336550" w="422910">
                  <a:moveTo>
                    <a:pt x="419891" y="6921"/>
                  </a:moveTo>
                  <a:lnTo>
                    <a:pt x="-2599" y="6921"/>
                  </a:lnTo>
                  <a:lnTo>
                    <a:pt x="-2599" y="343157"/>
                  </a:lnTo>
                  <a:lnTo>
                    <a:pt x="419891" y="343157"/>
                  </a:lnTo>
                  <a:lnTo>
                    <a:pt x="419891" y="6921"/>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1" name="Google Shape;241;p2"/>
            <p:cNvSpPr/>
            <p:nvPr/>
          </p:nvSpPr>
          <p:spPr>
            <a:xfrm>
              <a:off x="4196123" y="9250851"/>
              <a:ext cx="304800" cy="304800"/>
            </a:xfrm>
            <a:custGeom>
              <a:rect b="b" l="l" r="r" t="t"/>
              <a:pathLst>
                <a:path extrusionOk="0" h="304800" w="304800">
                  <a:moveTo>
                    <a:pt x="136098" y="154359"/>
                  </a:moveTo>
                  <a:lnTo>
                    <a:pt x="112098" y="154359"/>
                  </a:lnTo>
                  <a:lnTo>
                    <a:pt x="251926" y="294212"/>
                  </a:lnTo>
                  <a:lnTo>
                    <a:pt x="257336" y="298541"/>
                  </a:lnTo>
                  <a:lnTo>
                    <a:pt x="263674" y="301813"/>
                  </a:lnTo>
                  <a:lnTo>
                    <a:pt x="270575" y="303884"/>
                  </a:lnTo>
                  <a:lnTo>
                    <a:pt x="277678" y="304607"/>
                  </a:lnTo>
                  <a:lnTo>
                    <a:pt x="285318" y="304607"/>
                  </a:lnTo>
                  <a:lnTo>
                    <a:pt x="292159" y="301980"/>
                  </a:lnTo>
                  <a:lnTo>
                    <a:pt x="296932" y="297195"/>
                  </a:lnTo>
                  <a:lnTo>
                    <a:pt x="302571" y="287638"/>
                  </a:lnTo>
                  <a:lnTo>
                    <a:pt x="272703" y="287638"/>
                  </a:lnTo>
                  <a:lnTo>
                    <a:pt x="267182" y="285455"/>
                  </a:lnTo>
                  <a:lnTo>
                    <a:pt x="136098" y="154359"/>
                  </a:lnTo>
                  <a:close/>
                </a:path>
                <a:path extrusionOk="0" h="304800" w="304800">
                  <a:moveTo>
                    <a:pt x="166916" y="125193"/>
                  </a:moveTo>
                  <a:lnTo>
                    <a:pt x="142927" y="125193"/>
                  </a:lnTo>
                  <a:lnTo>
                    <a:pt x="287654" y="269920"/>
                  </a:lnTo>
                  <a:lnTo>
                    <a:pt x="289215" y="280911"/>
                  </a:lnTo>
                  <a:lnTo>
                    <a:pt x="282920" y="287219"/>
                  </a:lnTo>
                  <a:lnTo>
                    <a:pt x="279886" y="287638"/>
                  </a:lnTo>
                  <a:lnTo>
                    <a:pt x="302571" y="287638"/>
                  </a:lnTo>
                  <a:lnTo>
                    <a:pt x="303128" y="286693"/>
                  </a:lnTo>
                  <a:lnTo>
                    <a:pt x="304191" y="274446"/>
                  </a:lnTo>
                  <a:lnTo>
                    <a:pt x="300876" y="262325"/>
                  </a:lnTo>
                  <a:lnTo>
                    <a:pt x="293936" y="252202"/>
                  </a:lnTo>
                  <a:lnTo>
                    <a:pt x="166916" y="125193"/>
                  </a:lnTo>
                  <a:close/>
                </a:path>
                <a:path extrusionOk="0" h="304800" w="304800">
                  <a:moveTo>
                    <a:pt x="23115" y="0"/>
                  </a:moveTo>
                  <a:lnTo>
                    <a:pt x="14027" y="0"/>
                  </a:lnTo>
                  <a:lnTo>
                    <a:pt x="8747" y="3363"/>
                  </a:lnTo>
                  <a:lnTo>
                    <a:pt x="5930" y="6206"/>
                  </a:lnTo>
                  <a:lnTo>
                    <a:pt x="1973" y="11996"/>
                  </a:lnTo>
                  <a:lnTo>
                    <a:pt x="0" y="19371"/>
                  </a:lnTo>
                  <a:lnTo>
                    <a:pt x="29" y="28130"/>
                  </a:lnTo>
                  <a:lnTo>
                    <a:pt x="16921" y="65186"/>
                  </a:lnTo>
                  <a:lnTo>
                    <a:pt x="105511" y="153788"/>
                  </a:lnTo>
                  <a:lnTo>
                    <a:pt x="107669" y="154677"/>
                  </a:lnTo>
                  <a:lnTo>
                    <a:pt x="110677" y="154677"/>
                  </a:lnTo>
                  <a:lnTo>
                    <a:pt x="111388" y="154537"/>
                  </a:lnTo>
                  <a:lnTo>
                    <a:pt x="112098" y="154359"/>
                  </a:lnTo>
                  <a:lnTo>
                    <a:pt x="136098" y="154359"/>
                  </a:lnTo>
                  <a:lnTo>
                    <a:pt x="124930" y="143190"/>
                  </a:lnTo>
                  <a:lnTo>
                    <a:pt x="133928" y="134192"/>
                  </a:lnTo>
                  <a:lnTo>
                    <a:pt x="109915" y="134192"/>
                  </a:lnTo>
                  <a:lnTo>
                    <a:pt x="25602" y="49879"/>
                  </a:lnTo>
                  <a:lnTo>
                    <a:pt x="20906" y="41985"/>
                  </a:lnTo>
                  <a:lnTo>
                    <a:pt x="15779" y="24482"/>
                  </a:lnTo>
                  <a:lnTo>
                    <a:pt x="16680" y="19444"/>
                  </a:lnTo>
                  <a:lnTo>
                    <a:pt x="18520" y="17603"/>
                  </a:lnTo>
                  <a:lnTo>
                    <a:pt x="20196" y="16969"/>
                  </a:lnTo>
                  <a:lnTo>
                    <a:pt x="100702" y="16969"/>
                  </a:lnTo>
                  <a:lnTo>
                    <a:pt x="93517" y="9785"/>
                  </a:lnTo>
                  <a:lnTo>
                    <a:pt x="54946" y="9785"/>
                  </a:lnTo>
                  <a:lnTo>
                    <a:pt x="47501" y="5959"/>
                  </a:lnTo>
                  <a:lnTo>
                    <a:pt x="39407" y="2850"/>
                  </a:lnTo>
                  <a:lnTo>
                    <a:pt x="31124" y="763"/>
                  </a:lnTo>
                  <a:lnTo>
                    <a:pt x="23115" y="0"/>
                  </a:lnTo>
                  <a:close/>
                </a:path>
                <a:path extrusionOk="0" h="304800" w="304800">
                  <a:moveTo>
                    <a:pt x="100702" y="16969"/>
                  </a:moveTo>
                  <a:lnTo>
                    <a:pt x="23115" y="16969"/>
                  </a:lnTo>
                  <a:lnTo>
                    <a:pt x="31105" y="18100"/>
                  </a:lnTo>
                  <a:lnTo>
                    <a:pt x="39595" y="21003"/>
                  </a:lnTo>
                  <a:lnTo>
                    <a:pt x="47295" y="24941"/>
                  </a:lnTo>
                  <a:lnTo>
                    <a:pt x="52916" y="29178"/>
                  </a:lnTo>
                  <a:lnTo>
                    <a:pt x="133928" y="110191"/>
                  </a:lnTo>
                  <a:lnTo>
                    <a:pt x="109915" y="134192"/>
                  </a:lnTo>
                  <a:lnTo>
                    <a:pt x="133928" y="134192"/>
                  </a:lnTo>
                  <a:lnTo>
                    <a:pt x="142927" y="125193"/>
                  </a:lnTo>
                  <a:lnTo>
                    <a:pt x="166916" y="125193"/>
                  </a:lnTo>
                  <a:lnTo>
                    <a:pt x="154083" y="112362"/>
                  </a:lnTo>
                  <a:lnTo>
                    <a:pt x="154832" y="109531"/>
                  </a:lnTo>
                  <a:lnTo>
                    <a:pt x="154134" y="106396"/>
                  </a:lnTo>
                  <a:lnTo>
                    <a:pt x="68692" y="20967"/>
                  </a:lnTo>
                  <a:lnTo>
                    <a:pt x="73680" y="18149"/>
                  </a:lnTo>
                  <a:lnTo>
                    <a:pt x="101883" y="18149"/>
                  </a:lnTo>
                  <a:lnTo>
                    <a:pt x="100702" y="16969"/>
                  </a:lnTo>
                  <a:close/>
                </a:path>
                <a:path extrusionOk="0" h="304800" w="304800">
                  <a:moveTo>
                    <a:pt x="101883" y="18149"/>
                  </a:moveTo>
                  <a:lnTo>
                    <a:pt x="77881" y="18149"/>
                  </a:lnTo>
                  <a:lnTo>
                    <a:pt x="150580" y="90836"/>
                  </a:lnTo>
                  <a:lnTo>
                    <a:pt x="152751" y="91661"/>
                  </a:lnTo>
                  <a:lnTo>
                    <a:pt x="157091" y="91661"/>
                  </a:lnTo>
                  <a:lnTo>
                    <a:pt x="159274" y="90836"/>
                  </a:lnTo>
                  <a:lnTo>
                    <a:pt x="164237" y="85861"/>
                  </a:lnTo>
                  <a:lnTo>
                    <a:pt x="164237" y="80492"/>
                  </a:lnTo>
                  <a:lnTo>
                    <a:pt x="101883" y="18149"/>
                  </a:lnTo>
                  <a:close/>
                </a:path>
                <a:path extrusionOk="0" h="304800" w="304800">
                  <a:moveTo>
                    <a:pt x="75788" y="1841"/>
                  </a:moveTo>
                  <a:lnTo>
                    <a:pt x="65626" y="3747"/>
                  </a:lnTo>
                  <a:lnTo>
                    <a:pt x="54946" y="9785"/>
                  </a:lnTo>
                  <a:lnTo>
                    <a:pt x="93517" y="9785"/>
                  </a:lnTo>
                  <a:lnTo>
                    <a:pt x="91918" y="8186"/>
                  </a:lnTo>
                  <a:lnTo>
                    <a:pt x="84772" y="3508"/>
                  </a:lnTo>
                  <a:lnTo>
                    <a:pt x="75788" y="1841"/>
                  </a:lnTo>
                  <a:close/>
                </a:path>
              </a:pathLst>
            </a:custGeom>
            <a:solidFill>
              <a:srgbClr val="002D2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42" name="Google Shape;242;p2"/>
            <p:cNvPicPr preferRelativeResize="0"/>
            <p:nvPr/>
          </p:nvPicPr>
          <p:blipFill rotWithShape="1">
            <a:blip r:embed="rId4">
              <a:alphaModFix/>
            </a:blip>
            <a:srcRect b="0" l="0" r="0" t="0"/>
            <a:stretch/>
          </p:blipFill>
          <p:spPr>
            <a:xfrm>
              <a:off x="4210316" y="9266233"/>
              <a:ext cx="276609" cy="273842"/>
            </a:xfrm>
            <a:prstGeom prst="rect">
              <a:avLst/>
            </a:prstGeom>
            <a:noFill/>
            <a:ln>
              <a:noFill/>
            </a:ln>
          </p:spPr>
        </p:pic>
        <p:sp>
          <p:nvSpPr>
            <p:cNvPr id="243" name="Google Shape;243;p2"/>
            <p:cNvSpPr/>
            <p:nvPr/>
          </p:nvSpPr>
          <p:spPr>
            <a:xfrm>
              <a:off x="4196123" y="9250851"/>
              <a:ext cx="304800" cy="304800"/>
            </a:xfrm>
            <a:custGeom>
              <a:rect b="b" l="l" r="r" t="t"/>
              <a:pathLst>
                <a:path extrusionOk="0" h="304800" w="304800">
                  <a:moveTo>
                    <a:pt x="293936" y="252202"/>
                  </a:moveTo>
                  <a:lnTo>
                    <a:pt x="154083" y="112362"/>
                  </a:lnTo>
                  <a:lnTo>
                    <a:pt x="154832" y="109531"/>
                  </a:lnTo>
                  <a:lnTo>
                    <a:pt x="154134" y="106396"/>
                  </a:lnTo>
                  <a:lnTo>
                    <a:pt x="151926" y="104188"/>
                  </a:lnTo>
                  <a:lnTo>
                    <a:pt x="68692" y="20967"/>
                  </a:lnTo>
                  <a:lnTo>
                    <a:pt x="73680" y="18149"/>
                  </a:lnTo>
                  <a:lnTo>
                    <a:pt x="77881" y="18149"/>
                  </a:lnTo>
                  <a:lnTo>
                    <a:pt x="79911" y="20180"/>
                  </a:lnTo>
                  <a:lnTo>
                    <a:pt x="148918" y="89186"/>
                  </a:lnTo>
                  <a:lnTo>
                    <a:pt x="150580" y="90836"/>
                  </a:lnTo>
                  <a:lnTo>
                    <a:pt x="152751" y="91661"/>
                  </a:lnTo>
                  <a:lnTo>
                    <a:pt x="154921" y="91661"/>
                  </a:lnTo>
                  <a:lnTo>
                    <a:pt x="157091" y="91661"/>
                  </a:lnTo>
                  <a:lnTo>
                    <a:pt x="159262" y="90849"/>
                  </a:lnTo>
                  <a:lnTo>
                    <a:pt x="160912" y="89186"/>
                  </a:lnTo>
                  <a:lnTo>
                    <a:pt x="164237" y="85861"/>
                  </a:lnTo>
                  <a:lnTo>
                    <a:pt x="164237" y="80492"/>
                  </a:lnTo>
                  <a:lnTo>
                    <a:pt x="160912" y="77179"/>
                  </a:lnTo>
                  <a:lnTo>
                    <a:pt x="91918" y="8186"/>
                  </a:lnTo>
                  <a:lnTo>
                    <a:pt x="84772" y="3508"/>
                  </a:lnTo>
                  <a:lnTo>
                    <a:pt x="75788" y="1841"/>
                  </a:lnTo>
                  <a:lnTo>
                    <a:pt x="65626" y="3747"/>
                  </a:lnTo>
                  <a:lnTo>
                    <a:pt x="54946" y="9785"/>
                  </a:lnTo>
                  <a:lnTo>
                    <a:pt x="47501" y="5959"/>
                  </a:lnTo>
                  <a:lnTo>
                    <a:pt x="39407" y="2850"/>
                  </a:lnTo>
                  <a:lnTo>
                    <a:pt x="31124" y="763"/>
                  </a:lnTo>
                  <a:lnTo>
                    <a:pt x="23115" y="0"/>
                  </a:lnTo>
                  <a:lnTo>
                    <a:pt x="14027" y="0"/>
                  </a:lnTo>
                  <a:lnTo>
                    <a:pt x="8747" y="3363"/>
                  </a:lnTo>
                  <a:lnTo>
                    <a:pt x="5930" y="6206"/>
                  </a:lnTo>
                  <a:lnTo>
                    <a:pt x="1973" y="11996"/>
                  </a:lnTo>
                  <a:lnTo>
                    <a:pt x="0" y="19371"/>
                  </a:lnTo>
                  <a:lnTo>
                    <a:pt x="29" y="28130"/>
                  </a:lnTo>
                  <a:lnTo>
                    <a:pt x="16921" y="65186"/>
                  </a:lnTo>
                  <a:lnTo>
                    <a:pt x="103925" y="152202"/>
                  </a:lnTo>
                  <a:lnTo>
                    <a:pt x="107669" y="154677"/>
                  </a:lnTo>
                  <a:lnTo>
                    <a:pt x="109928" y="154677"/>
                  </a:lnTo>
                  <a:lnTo>
                    <a:pt x="110677" y="154677"/>
                  </a:lnTo>
                  <a:lnTo>
                    <a:pt x="111388" y="154537"/>
                  </a:lnTo>
                  <a:lnTo>
                    <a:pt x="112098" y="154359"/>
                  </a:lnTo>
                  <a:lnTo>
                    <a:pt x="251926" y="294212"/>
                  </a:lnTo>
                  <a:lnTo>
                    <a:pt x="257336" y="298541"/>
                  </a:lnTo>
                  <a:lnTo>
                    <a:pt x="263674" y="301813"/>
                  </a:lnTo>
                  <a:lnTo>
                    <a:pt x="270575" y="303884"/>
                  </a:lnTo>
                  <a:lnTo>
                    <a:pt x="277678" y="304607"/>
                  </a:lnTo>
                  <a:lnTo>
                    <a:pt x="285318" y="304607"/>
                  </a:lnTo>
                  <a:lnTo>
                    <a:pt x="292159" y="301980"/>
                  </a:lnTo>
                  <a:lnTo>
                    <a:pt x="296932" y="297195"/>
                  </a:lnTo>
                  <a:lnTo>
                    <a:pt x="303128" y="286693"/>
                  </a:lnTo>
                  <a:lnTo>
                    <a:pt x="304191" y="274446"/>
                  </a:lnTo>
                  <a:lnTo>
                    <a:pt x="300876" y="262325"/>
                  </a:lnTo>
                  <a:lnTo>
                    <a:pt x="293936"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44" name="Google Shape;244;p2"/>
            <p:cNvPicPr preferRelativeResize="0"/>
            <p:nvPr/>
          </p:nvPicPr>
          <p:blipFill rotWithShape="1">
            <a:blip r:embed="rId5">
              <a:alphaModFix/>
            </a:blip>
            <a:srcRect b="0" l="0" r="0" t="0"/>
            <a:stretch/>
          </p:blipFill>
          <p:spPr>
            <a:xfrm>
              <a:off x="4203806" y="9260021"/>
              <a:ext cx="135689" cy="135258"/>
            </a:xfrm>
            <a:prstGeom prst="rect">
              <a:avLst/>
            </a:prstGeom>
            <a:noFill/>
            <a:ln>
              <a:noFill/>
            </a:ln>
          </p:spPr>
        </p:pic>
      </p:grpSp>
      <p:grpSp>
        <p:nvGrpSpPr>
          <p:cNvPr id="245" name="Google Shape;245;p2"/>
          <p:cNvGrpSpPr/>
          <p:nvPr/>
        </p:nvGrpSpPr>
        <p:grpSpPr>
          <a:xfrm>
            <a:off x="4117543" y="10972012"/>
            <a:ext cx="422909" cy="409884"/>
            <a:chOff x="4117543" y="10972012"/>
            <a:chExt cx="422909" cy="409884"/>
          </a:xfrm>
        </p:grpSpPr>
        <p:sp>
          <p:nvSpPr>
            <p:cNvPr id="246" name="Google Shape;246;p2"/>
            <p:cNvSpPr/>
            <p:nvPr/>
          </p:nvSpPr>
          <p:spPr>
            <a:xfrm>
              <a:off x="4117543" y="10972012"/>
              <a:ext cx="422909" cy="336550"/>
            </a:xfrm>
            <a:custGeom>
              <a:rect b="b" l="l" r="r" t="t"/>
              <a:pathLst>
                <a:path extrusionOk="0" h="336550" w="422910">
                  <a:moveTo>
                    <a:pt x="419891" y="5765"/>
                  </a:moveTo>
                  <a:lnTo>
                    <a:pt x="-2599" y="5765"/>
                  </a:lnTo>
                  <a:lnTo>
                    <a:pt x="-2599" y="342001"/>
                  </a:lnTo>
                  <a:lnTo>
                    <a:pt x="419891" y="342001"/>
                  </a:lnTo>
                  <a:lnTo>
                    <a:pt x="419891" y="5765"/>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7" name="Google Shape;247;p2"/>
            <p:cNvSpPr/>
            <p:nvPr/>
          </p:nvSpPr>
          <p:spPr>
            <a:xfrm>
              <a:off x="4196123" y="11077096"/>
              <a:ext cx="304800" cy="304800"/>
            </a:xfrm>
            <a:custGeom>
              <a:rect b="b" l="l" r="r" t="t"/>
              <a:pathLst>
                <a:path extrusionOk="0" h="304800" w="304800">
                  <a:moveTo>
                    <a:pt x="136086" y="154359"/>
                  </a:moveTo>
                  <a:lnTo>
                    <a:pt x="251926" y="294225"/>
                  </a:lnTo>
                  <a:lnTo>
                    <a:pt x="277678" y="304607"/>
                  </a:lnTo>
                  <a:lnTo>
                    <a:pt x="285318" y="304607"/>
                  </a:lnTo>
                  <a:lnTo>
                    <a:pt x="292159" y="301980"/>
                  </a:lnTo>
                  <a:lnTo>
                    <a:pt x="296932" y="297208"/>
                  </a:lnTo>
                  <a:lnTo>
                    <a:pt x="302574" y="287638"/>
                  </a:lnTo>
                  <a:lnTo>
                    <a:pt x="272703" y="287638"/>
                  </a:lnTo>
                  <a:lnTo>
                    <a:pt x="267182" y="285455"/>
                  </a:lnTo>
                  <a:lnTo>
                    <a:pt x="136086" y="154359"/>
                  </a:lnTo>
                  <a:close/>
                </a:path>
                <a:path extrusionOk="0" h="304800" w="304800">
                  <a:moveTo>
                    <a:pt x="166929" y="125206"/>
                  </a:moveTo>
                  <a:lnTo>
                    <a:pt x="142927" y="125206"/>
                  </a:lnTo>
                  <a:lnTo>
                    <a:pt x="287654" y="269933"/>
                  </a:lnTo>
                  <a:lnTo>
                    <a:pt x="289215" y="280924"/>
                  </a:lnTo>
                  <a:lnTo>
                    <a:pt x="282920" y="287219"/>
                  </a:lnTo>
                  <a:lnTo>
                    <a:pt x="279886" y="287638"/>
                  </a:lnTo>
                  <a:lnTo>
                    <a:pt x="302574" y="287638"/>
                  </a:lnTo>
                  <a:lnTo>
                    <a:pt x="303128" y="286699"/>
                  </a:lnTo>
                  <a:lnTo>
                    <a:pt x="304191" y="274448"/>
                  </a:lnTo>
                  <a:lnTo>
                    <a:pt x="300876" y="262325"/>
                  </a:lnTo>
                  <a:lnTo>
                    <a:pt x="293936" y="252202"/>
                  </a:lnTo>
                  <a:lnTo>
                    <a:pt x="166929" y="125206"/>
                  </a:lnTo>
                  <a:close/>
                </a:path>
                <a:path extrusionOk="0" h="304800" w="304800">
                  <a:moveTo>
                    <a:pt x="23115" y="0"/>
                  </a:moveTo>
                  <a:lnTo>
                    <a:pt x="14027" y="0"/>
                  </a:lnTo>
                  <a:lnTo>
                    <a:pt x="8747" y="3376"/>
                  </a:lnTo>
                  <a:lnTo>
                    <a:pt x="5930" y="6206"/>
                  </a:lnTo>
                  <a:lnTo>
                    <a:pt x="1973" y="11996"/>
                  </a:lnTo>
                  <a:lnTo>
                    <a:pt x="0" y="19372"/>
                  </a:lnTo>
                  <a:lnTo>
                    <a:pt x="29" y="28136"/>
                  </a:lnTo>
                  <a:lnTo>
                    <a:pt x="16921" y="65186"/>
                  </a:lnTo>
                  <a:lnTo>
                    <a:pt x="105511" y="153788"/>
                  </a:lnTo>
                  <a:lnTo>
                    <a:pt x="107669" y="154689"/>
                  </a:lnTo>
                  <a:lnTo>
                    <a:pt x="110677" y="154689"/>
                  </a:lnTo>
                  <a:lnTo>
                    <a:pt x="111388" y="154550"/>
                  </a:lnTo>
                  <a:lnTo>
                    <a:pt x="112098" y="154359"/>
                  </a:lnTo>
                  <a:lnTo>
                    <a:pt x="136086" y="154359"/>
                  </a:lnTo>
                  <a:lnTo>
                    <a:pt x="124930" y="143203"/>
                  </a:lnTo>
                  <a:lnTo>
                    <a:pt x="133928" y="134205"/>
                  </a:lnTo>
                  <a:lnTo>
                    <a:pt x="109915" y="134205"/>
                  </a:lnTo>
                  <a:lnTo>
                    <a:pt x="25602" y="49879"/>
                  </a:lnTo>
                  <a:lnTo>
                    <a:pt x="20906" y="41985"/>
                  </a:lnTo>
                  <a:lnTo>
                    <a:pt x="15779" y="24495"/>
                  </a:lnTo>
                  <a:lnTo>
                    <a:pt x="16680" y="19456"/>
                  </a:lnTo>
                  <a:lnTo>
                    <a:pt x="18520" y="17616"/>
                  </a:lnTo>
                  <a:lnTo>
                    <a:pt x="20196" y="16981"/>
                  </a:lnTo>
                  <a:lnTo>
                    <a:pt x="100704" y="16981"/>
                  </a:lnTo>
                  <a:lnTo>
                    <a:pt x="93518" y="9798"/>
                  </a:lnTo>
                  <a:lnTo>
                    <a:pt x="54946" y="9798"/>
                  </a:lnTo>
                  <a:lnTo>
                    <a:pt x="47501" y="5964"/>
                  </a:lnTo>
                  <a:lnTo>
                    <a:pt x="39407" y="2852"/>
                  </a:lnTo>
                  <a:lnTo>
                    <a:pt x="31124" y="763"/>
                  </a:lnTo>
                  <a:lnTo>
                    <a:pt x="23115" y="0"/>
                  </a:lnTo>
                  <a:close/>
                </a:path>
                <a:path extrusionOk="0" h="304800" w="304800">
                  <a:moveTo>
                    <a:pt x="100704" y="16981"/>
                  </a:moveTo>
                  <a:lnTo>
                    <a:pt x="23115" y="16981"/>
                  </a:lnTo>
                  <a:lnTo>
                    <a:pt x="31105" y="18111"/>
                  </a:lnTo>
                  <a:lnTo>
                    <a:pt x="39595" y="21011"/>
                  </a:lnTo>
                  <a:lnTo>
                    <a:pt x="47295" y="24949"/>
                  </a:lnTo>
                  <a:lnTo>
                    <a:pt x="52916" y="29191"/>
                  </a:lnTo>
                  <a:lnTo>
                    <a:pt x="133928" y="110191"/>
                  </a:lnTo>
                  <a:lnTo>
                    <a:pt x="109915" y="134205"/>
                  </a:lnTo>
                  <a:lnTo>
                    <a:pt x="133928" y="134205"/>
                  </a:lnTo>
                  <a:lnTo>
                    <a:pt x="142927" y="125206"/>
                  </a:lnTo>
                  <a:lnTo>
                    <a:pt x="166929" y="125206"/>
                  </a:lnTo>
                  <a:lnTo>
                    <a:pt x="154083" y="112362"/>
                  </a:lnTo>
                  <a:lnTo>
                    <a:pt x="154832" y="109531"/>
                  </a:lnTo>
                  <a:lnTo>
                    <a:pt x="154134" y="106409"/>
                  </a:lnTo>
                  <a:lnTo>
                    <a:pt x="68692" y="20967"/>
                  </a:lnTo>
                  <a:lnTo>
                    <a:pt x="73680" y="18162"/>
                  </a:lnTo>
                  <a:lnTo>
                    <a:pt x="101885" y="18162"/>
                  </a:lnTo>
                  <a:lnTo>
                    <a:pt x="100704" y="16981"/>
                  </a:lnTo>
                  <a:close/>
                </a:path>
                <a:path extrusionOk="0" h="304800" w="304800">
                  <a:moveTo>
                    <a:pt x="101885" y="18162"/>
                  </a:moveTo>
                  <a:lnTo>
                    <a:pt x="77881" y="18162"/>
                  </a:lnTo>
                  <a:lnTo>
                    <a:pt x="150580" y="90849"/>
                  </a:lnTo>
                  <a:lnTo>
                    <a:pt x="152751" y="91674"/>
                  </a:lnTo>
                  <a:lnTo>
                    <a:pt x="157091" y="91674"/>
                  </a:lnTo>
                  <a:lnTo>
                    <a:pt x="159262" y="90849"/>
                  </a:lnTo>
                  <a:lnTo>
                    <a:pt x="164237" y="85873"/>
                  </a:lnTo>
                  <a:lnTo>
                    <a:pt x="164237" y="80492"/>
                  </a:lnTo>
                  <a:lnTo>
                    <a:pt x="101885" y="18162"/>
                  </a:lnTo>
                  <a:close/>
                </a:path>
                <a:path extrusionOk="0" h="304800" w="304800">
                  <a:moveTo>
                    <a:pt x="75788" y="1849"/>
                  </a:moveTo>
                  <a:lnTo>
                    <a:pt x="65626" y="3758"/>
                  </a:lnTo>
                  <a:lnTo>
                    <a:pt x="54946" y="9798"/>
                  </a:lnTo>
                  <a:lnTo>
                    <a:pt x="93518" y="9798"/>
                  </a:lnTo>
                  <a:lnTo>
                    <a:pt x="91918" y="8199"/>
                  </a:lnTo>
                  <a:lnTo>
                    <a:pt x="84772" y="3515"/>
                  </a:lnTo>
                  <a:lnTo>
                    <a:pt x="75788" y="1849"/>
                  </a:lnTo>
                  <a:close/>
                </a:path>
              </a:pathLst>
            </a:custGeom>
            <a:solidFill>
              <a:srgbClr val="002D2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48" name="Google Shape;248;p2"/>
            <p:cNvPicPr preferRelativeResize="0"/>
            <p:nvPr/>
          </p:nvPicPr>
          <p:blipFill rotWithShape="1">
            <a:blip r:embed="rId6">
              <a:alphaModFix/>
            </a:blip>
            <a:srcRect b="0" l="0" r="0" t="0"/>
            <a:stretch/>
          </p:blipFill>
          <p:spPr>
            <a:xfrm>
              <a:off x="4210316" y="11092491"/>
              <a:ext cx="276609" cy="273829"/>
            </a:xfrm>
            <a:prstGeom prst="rect">
              <a:avLst/>
            </a:prstGeom>
            <a:noFill/>
            <a:ln>
              <a:noFill/>
            </a:ln>
          </p:spPr>
        </p:pic>
        <p:sp>
          <p:nvSpPr>
            <p:cNvPr id="249" name="Google Shape;249;p2"/>
            <p:cNvSpPr/>
            <p:nvPr/>
          </p:nvSpPr>
          <p:spPr>
            <a:xfrm>
              <a:off x="4196123" y="11077096"/>
              <a:ext cx="304800" cy="304800"/>
            </a:xfrm>
            <a:custGeom>
              <a:rect b="b" l="l" r="r" t="t"/>
              <a:pathLst>
                <a:path extrusionOk="0" h="304800" w="304800">
                  <a:moveTo>
                    <a:pt x="293936" y="252202"/>
                  </a:moveTo>
                  <a:lnTo>
                    <a:pt x="154083" y="112362"/>
                  </a:lnTo>
                  <a:lnTo>
                    <a:pt x="154832" y="109531"/>
                  </a:lnTo>
                  <a:lnTo>
                    <a:pt x="154134" y="106409"/>
                  </a:lnTo>
                  <a:lnTo>
                    <a:pt x="151926" y="104188"/>
                  </a:lnTo>
                  <a:lnTo>
                    <a:pt x="68692" y="20967"/>
                  </a:lnTo>
                  <a:lnTo>
                    <a:pt x="73680" y="18162"/>
                  </a:lnTo>
                  <a:lnTo>
                    <a:pt x="77881" y="18162"/>
                  </a:lnTo>
                  <a:lnTo>
                    <a:pt x="79911" y="20192"/>
                  </a:lnTo>
                  <a:lnTo>
                    <a:pt x="148918" y="89186"/>
                  </a:lnTo>
                  <a:lnTo>
                    <a:pt x="150580" y="90849"/>
                  </a:lnTo>
                  <a:lnTo>
                    <a:pt x="152751" y="91674"/>
                  </a:lnTo>
                  <a:lnTo>
                    <a:pt x="154921" y="91674"/>
                  </a:lnTo>
                  <a:lnTo>
                    <a:pt x="157091" y="91674"/>
                  </a:lnTo>
                  <a:lnTo>
                    <a:pt x="159262" y="90849"/>
                  </a:lnTo>
                  <a:lnTo>
                    <a:pt x="160912" y="89186"/>
                  </a:lnTo>
                  <a:lnTo>
                    <a:pt x="164237" y="85873"/>
                  </a:lnTo>
                  <a:lnTo>
                    <a:pt x="164237" y="80492"/>
                  </a:lnTo>
                  <a:lnTo>
                    <a:pt x="160912" y="77179"/>
                  </a:lnTo>
                  <a:lnTo>
                    <a:pt x="91918" y="8199"/>
                  </a:lnTo>
                  <a:lnTo>
                    <a:pt x="84772" y="3515"/>
                  </a:lnTo>
                  <a:lnTo>
                    <a:pt x="75788" y="1849"/>
                  </a:lnTo>
                  <a:lnTo>
                    <a:pt x="65626" y="3758"/>
                  </a:lnTo>
                  <a:lnTo>
                    <a:pt x="54946" y="9798"/>
                  </a:lnTo>
                  <a:lnTo>
                    <a:pt x="47501" y="5964"/>
                  </a:lnTo>
                  <a:lnTo>
                    <a:pt x="39407" y="2852"/>
                  </a:lnTo>
                  <a:lnTo>
                    <a:pt x="31124" y="763"/>
                  </a:lnTo>
                  <a:lnTo>
                    <a:pt x="23115" y="0"/>
                  </a:lnTo>
                  <a:lnTo>
                    <a:pt x="14027" y="0"/>
                  </a:lnTo>
                  <a:lnTo>
                    <a:pt x="8747" y="3376"/>
                  </a:lnTo>
                  <a:lnTo>
                    <a:pt x="5930" y="6206"/>
                  </a:lnTo>
                  <a:lnTo>
                    <a:pt x="1973" y="11996"/>
                  </a:lnTo>
                  <a:lnTo>
                    <a:pt x="0" y="19372"/>
                  </a:lnTo>
                  <a:lnTo>
                    <a:pt x="29" y="28136"/>
                  </a:lnTo>
                  <a:lnTo>
                    <a:pt x="16921" y="65186"/>
                  </a:lnTo>
                  <a:lnTo>
                    <a:pt x="103925" y="152202"/>
                  </a:lnTo>
                  <a:lnTo>
                    <a:pt x="107669" y="154689"/>
                  </a:lnTo>
                  <a:lnTo>
                    <a:pt x="109928" y="154689"/>
                  </a:lnTo>
                  <a:lnTo>
                    <a:pt x="110677" y="154689"/>
                  </a:lnTo>
                  <a:lnTo>
                    <a:pt x="111388" y="154550"/>
                  </a:lnTo>
                  <a:lnTo>
                    <a:pt x="112098" y="154359"/>
                  </a:lnTo>
                  <a:lnTo>
                    <a:pt x="251926" y="294225"/>
                  </a:lnTo>
                  <a:lnTo>
                    <a:pt x="257336" y="298551"/>
                  </a:lnTo>
                  <a:lnTo>
                    <a:pt x="263674" y="301820"/>
                  </a:lnTo>
                  <a:lnTo>
                    <a:pt x="270575" y="303886"/>
                  </a:lnTo>
                  <a:lnTo>
                    <a:pt x="277678" y="304607"/>
                  </a:lnTo>
                  <a:lnTo>
                    <a:pt x="285318" y="304607"/>
                  </a:lnTo>
                  <a:lnTo>
                    <a:pt x="292159" y="301980"/>
                  </a:lnTo>
                  <a:lnTo>
                    <a:pt x="296932" y="297208"/>
                  </a:lnTo>
                  <a:lnTo>
                    <a:pt x="303128" y="286699"/>
                  </a:lnTo>
                  <a:lnTo>
                    <a:pt x="304191" y="274448"/>
                  </a:lnTo>
                  <a:lnTo>
                    <a:pt x="300876" y="262325"/>
                  </a:lnTo>
                  <a:lnTo>
                    <a:pt x="293936"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50" name="Google Shape;250;p2"/>
            <p:cNvPicPr preferRelativeResize="0"/>
            <p:nvPr/>
          </p:nvPicPr>
          <p:blipFill rotWithShape="1">
            <a:blip r:embed="rId7">
              <a:alphaModFix/>
            </a:blip>
            <a:srcRect b="0" l="0" r="0" t="0"/>
            <a:stretch/>
          </p:blipFill>
          <p:spPr>
            <a:xfrm>
              <a:off x="4203806" y="11086266"/>
              <a:ext cx="135689" cy="135258"/>
            </a:xfrm>
            <a:prstGeom prst="rect">
              <a:avLst/>
            </a:prstGeom>
            <a:noFill/>
            <a:ln>
              <a:noFill/>
            </a:ln>
          </p:spPr>
        </p:pic>
      </p:grpSp>
      <p:grpSp>
        <p:nvGrpSpPr>
          <p:cNvPr id="251" name="Google Shape;251;p2"/>
          <p:cNvGrpSpPr/>
          <p:nvPr/>
        </p:nvGrpSpPr>
        <p:grpSpPr>
          <a:xfrm>
            <a:off x="4117543" y="12791147"/>
            <a:ext cx="422909" cy="408727"/>
            <a:chOff x="4117543" y="12791147"/>
            <a:chExt cx="422909" cy="408727"/>
          </a:xfrm>
        </p:grpSpPr>
        <p:sp>
          <p:nvSpPr>
            <p:cNvPr id="252" name="Google Shape;252;p2"/>
            <p:cNvSpPr/>
            <p:nvPr/>
          </p:nvSpPr>
          <p:spPr>
            <a:xfrm>
              <a:off x="4117543" y="12791147"/>
              <a:ext cx="422909" cy="336550"/>
            </a:xfrm>
            <a:custGeom>
              <a:rect b="b" l="l" r="r" t="t"/>
              <a:pathLst>
                <a:path extrusionOk="0" h="336550" w="422910">
                  <a:moveTo>
                    <a:pt x="419891" y="4616"/>
                  </a:moveTo>
                  <a:lnTo>
                    <a:pt x="-2599" y="4616"/>
                  </a:lnTo>
                  <a:lnTo>
                    <a:pt x="-2599" y="340852"/>
                  </a:lnTo>
                  <a:lnTo>
                    <a:pt x="419891" y="340852"/>
                  </a:lnTo>
                  <a:lnTo>
                    <a:pt x="419891" y="4616"/>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53" name="Google Shape;253;p2"/>
            <p:cNvSpPr/>
            <p:nvPr/>
          </p:nvSpPr>
          <p:spPr>
            <a:xfrm>
              <a:off x="4196123" y="12895074"/>
              <a:ext cx="304800" cy="304800"/>
            </a:xfrm>
            <a:custGeom>
              <a:rect b="b" l="l" r="r" t="t"/>
              <a:pathLst>
                <a:path extrusionOk="0" h="304800" w="304800">
                  <a:moveTo>
                    <a:pt x="136085" y="154359"/>
                  </a:moveTo>
                  <a:lnTo>
                    <a:pt x="112098" y="154359"/>
                  </a:lnTo>
                  <a:lnTo>
                    <a:pt x="251926" y="294225"/>
                  </a:lnTo>
                  <a:lnTo>
                    <a:pt x="257336" y="298551"/>
                  </a:lnTo>
                  <a:lnTo>
                    <a:pt x="263674" y="301820"/>
                  </a:lnTo>
                  <a:lnTo>
                    <a:pt x="270575" y="303886"/>
                  </a:lnTo>
                  <a:lnTo>
                    <a:pt x="277678" y="304607"/>
                  </a:lnTo>
                  <a:lnTo>
                    <a:pt x="285318" y="304607"/>
                  </a:lnTo>
                  <a:lnTo>
                    <a:pt x="292159" y="301980"/>
                  </a:lnTo>
                  <a:lnTo>
                    <a:pt x="296932" y="297208"/>
                  </a:lnTo>
                  <a:lnTo>
                    <a:pt x="302574" y="287638"/>
                  </a:lnTo>
                  <a:lnTo>
                    <a:pt x="272703" y="287638"/>
                  </a:lnTo>
                  <a:lnTo>
                    <a:pt x="267182" y="285468"/>
                  </a:lnTo>
                  <a:lnTo>
                    <a:pt x="136085" y="154359"/>
                  </a:lnTo>
                  <a:close/>
                </a:path>
                <a:path extrusionOk="0" h="304800" w="304800">
                  <a:moveTo>
                    <a:pt x="166929" y="125206"/>
                  </a:moveTo>
                  <a:lnTo>
                    <a:pt x="142927" y="125206"/>
                  </a:lnTo>
                  <a:lnTo>
                    <a:pt x="287654" y="269933"/>
                  </a:lnTo>
                  <a:lnTo>
                    <a:pt x="289215" y="280924"/>
                  </a:lnTo>
                  <a:lnTo>
                    <a:pt x="282920" y="287219"/>
                  </a:lnTo>
                  <a:lnTo>
                    <a:pt x="279886" y="287638"/>
                  </a:lnTo>
                  <a:lnTo>
                    <a:pt x="302574" y="287638"/>
                  </a:lnTo>
                  <a:lnTo>
                    <a:pt x="303128" y="286699"/>
                  </a:lnTo>
                  <a:lnTo>
                    <a:pt x="304191" y="274448"/>
                  </a:lnTo>
                  <a:lnTo>
                    <a:pt x="300876" y="262325"/>
                  </a:lnTo>
                  <a:lnTo>
                    <a:pt x="293936" y="252202"/>
                  </a:lnTo>
                  <a:lnTo>
                    <a:pt x="166929" y="125206"/>
                  </a:lnTo>
                  <a:close/>
                </a:path>
                <a:path extrusionOk="0" h="304800" w="304800">
                  <a:moveTo>
                    <a:pt x="23115" y="0"/>
                  </a:moveTo>
                  <a:lnTo>
                    <a:pt x="14027" y="0"/>
                  </a:lnTo>
                  <a:lnTo>
                    <a:pt x="8747" y="3376"/>
                  </a:lnTo>
                  <a:lnTo>
                    <a:pt x="5930" y="6206"/>
                  </a:lnTo>
                  <a:lnTo>
                    <a:pt x="1973" y="11996"/>
                  </a:lnTo>
                  <a:lnTo>
                    <a:pt x="0" y="19372"/>
                  </a:lnTo>
                  <a:lnTo>
                    <a:pt x="29" y="28136"/>
                  </a:lnTo>
                  <a:lnTo>
                    <a:pt x="16921" y="65186"/>
                  </a:lnTo>
                  <a:lnTo>
                    <a:pt x="105511" y="153788"/>
                  </a:lnTo>
                  <a:lnTo>
                    <a:pt x="107669" y="154689"/>
                  </a:lnTo>
                  <a:lnTo>
                    <a:pt x="110677" y="154689"/>
                  </a:lnTo>
                  <a:lnTo>
                    <a:pt x="111388" y="154550"/>
                  </a:lnTo>
                  <a:lnTo>
                    <a:pt x="112098" y="154359"/>
                  </a:lnTo>
                  <a:lnTo>
                    <a:pt x="136085" y="154359"/>
                  </a:lnTo>
                  <a:lnTo>
                    <a:pt x="124930" y="143203"/>
                  </a:lnTo>
                  <a:lnTo>
                    <a:pt x="133928" y="134205"/>
                  </a:lnTo>
                  <a:lnTo>
                    <a:pt x="109915" y="134205"/>
                  </a:lnTo>
                  <a:lnTo>
                    <a:pt x="25602" y="49879"/>
                  </a:lnTo>
                  <a:lnTo>
                    <a:pt x="20906" y="41985"/>
                  </a:lnTo>
                  <a:lnTo>
                    <a:pt x="15779" y="24495"/>
                  </a:lnTo>
                  <a:lnTo>
                    <a:pt x="16680" y="19456"/>
                  </a:lnTo>
                  <a:lnTo>
                    <a:pt x="18520" y="17616"/>
                  </a:lnTo>
                  <a:lnTo>
                    <a:pt x="20196" y="16981"/>
                  </a:lnTo>
                  <a:lnTo>
                    <a:pt x="100704" y="16981"/>
                  </a:lnTo>
                  <a:lnTo>
                    <a:pt x="93518" y="9798"/>
                  </a:lnTo>
                  <a:lnTo>
                    <a:pt x="54946" y="9798"/>
                  </a:lnTo>
                  <a:lnTo>
                    <a:pt x="47501" y="5964"/>
                  </a:lnTo>
                  <a:lnTo>
                    <a:pt x="39407" y="2852"/>
                  </a:lnTo>
                  <a:lnTo>
                    <a:pt x="31124" y="763"/>
                  </a:lnTo>
                  <a:lnTo>
                    <a:pt x="23115" y="0"/>
                  </a:lnTo>
                  <a:close/>
                </a:path>
                <a:path extrusionOk="0" h="304800" w="304800">
                  <a:moveTo>
                    <a:pt x="100704" y="16981"/>
                  </a:moveTo>
                  <a:lnTo>
                    <a:pt x="23115" y="16981"/>
                  </a:lnTo>
                  <a:lnTo>
                    <a:pt x="31105" y="18111"/>
                  </a:lnTo>
                  <a:lnTo>
                    <a:pt x="39595" y="21011"/>
                  </a:lnTo>
                  <a:lnTo>
                    <a:pt x="47295" y="24949"/>
                  </a:lnTo>
                  <a:lnTo>
                    <a:pt x="52916" y="29191"/>
                  </a:lnTo>
                  <a:lnTo>
                    <a:pt x="133928" y="110191"/>
                  </a:lnTo>
                  <a:lnTo>
                    <a:pt x="109915" y="134205"/>
                  </a:lnTo>
                  <a:lnTo>
                    <a:pt x="133928" y="134205"/>
                  </a:lnTo>
                  <a:lnTo>
                    <a:pt x="142927" y="125206"/>
                  </a:lnTo>
                  <a:lnTo>
                    <a:pt x="166929" y="125206"/>
                  </a:lnTo>
                  <a:lnTo>
                    <a:pt x="154083" y="112362"/>
                  </a:lnTo>
                  <a:lnTo>
                    <a:pt x="154832" y="109531"/>
                  </a:lnTo>
                  <a:lnTo>
                    <a:pt x="154134" y="106409"/>
                  </a:lnTo>
                  <a:lnTo>
                    <a:pt x="68692" y="20967"/>
                  </a:lnTo>
                  <a:lnTo>
                    <a:pt x="73680" y="18162"/>
                  </a:lnTo>
                  <a:lnTo>
                    <a:pt x="101885" y="18162"/>
                  </a:lnTo>
                  <a:lnTo>
                    <a:pt x="100704" y="16981"/>
                  </a:lnTo>
                  <a:close/>
                </a:path>
                <a:path extrusionOk="0" h="304800" w="304800">
                  <a:moveTo>
                    <a:pt x="101885" y="18162"/>
                  </a:moveTo>
                  <a:lnTo>
                    <a:pt x="77881" y="18162"/>
                  </a:lnTo>
                  <a:lnTo>
                    <a:pt x="150580" y="90849"/>
                  </a:lnTo>
                  <a:lnTo>
                    <a:pt x="152751" y="91674"/>
                  </a:lnTo>
                  <a:lnTo>
                    <a:pt x="157091" y="91674"/>
                  </a:lnTo>
                  <a:lnTo>
                    <a:pt x="159262" y="90849"/>
                  </a:lnTo>
                  <a:lnTo>
                    <a:pt x="164237" y="85873"/>
                  </a:lnTo>
                  <a:lnTo>
                    <a:pt x="164237" y="80492"/>
                  </a:lnTo>
                  <a:lnTo>
                    <a:pt x="101885" y="18162"/>
                  </a:lnTo>
                  <a:close/>
                </a:path>
                <a:path extrusionOk="0" h="304800" w="304800">
                  <a:moveTo>
                    <a:pt x="75788" y="1849"/>
                  </a:moveTo>
                  <a:lnTo>
                    <a:pt x="65626" y="3758"/>
                  </a:lnTo>
                  <a:lnTo>
                    <a:pt x="54946" y="9798"/>
                  </a:lnTo>
                  <a:lnTo>
                    <a:pt x="93518" y="9798"/>
                  </a:lnTo>
                  <a:lnTo>
                    <a:pt x="91918" y="8199"/>
                  </a:lnTo>
                  <a:lnTo>
                    <a:pt x="84772" y="3515"/>
                  </a:lnTo>
                  <a:lnTo>
                    <a:pt x="75788" y="1849"/>
                  </a:lnTo>
                  <a:close/>
                </a:path>
              </a:pathLst>
            </a:custGeom>
            <a:solidFill>
              <a:srgbClr val="002D2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54" name="Google Shape;254;p2"/>
            <p:cNvPicPr preferRelativeResize="0"/>
            <p:nvPr/>
          </p:nvPicPr>
          <p:blipFill rotWithShape="1">
            <a:blip r:embed="rId8">
              <a:alphaModFix/>
            </a:blip>
            <a:srcRect b="0" l="0" r="0" t="0"/>
            <a:stretch/>
          </p:blipFill>
          <p:spPr>
            <a:xfrm>
              <a:off x="4210316" y="12910469"/>
              <a:ext cx="276609" cy="273829"/>
            </a:xfrm>
            <a:prstGeom prst="rect">
              <a:avLst/>
            </a:prstGeom>
            <a:noFill/>
            <a:ln>
              <a:noFill/>
            </a:ln>
          </p:spPr>
        </p:pic>
        <p:sp>
          <p:nvSpPr>
            <p:cNvPr id="255" name="Google Shape;255;p2"/>
            <p:cNvSpPr/>
            <p:nvPr/>
          </p:nvSpPr>
          <p:spPr>
            <a:xfrm>
              <a:off x="4196123" y="12895074"/>
              <a:ext cx="304800" cy="304800"/>
            </a:xfrm>
            <a:custGeom>
              <a:rect b="b" l="l" r="r" t="t"/>
              <a:pathLst>
                <a:path extrusionOk="0" h="304800" w="304800">
                  <a:moveTo>
                    <a:pt x="293936" y="252202"/>
                  </a:moveTo>
                  <a:lnTo>
                    <a:pt x="154083" y="112362"/>
                  </a:lnTo>
                  <a:lnTo>
                    <a:pt x="154832" y="109531"/>
                  </a:lnTo>
                  <a:lnTo>
                    <a:pt x="154134" y="106409"/>
                  </a:lnTo>
                  <a:lnTo>
                    <a:pt x="151926" y="104188"/>
                  </a:lnTo>
                  <a:lnTo>
                    <a:pt x="68692" y="20967"/>
                  </a:lnTo>
                  <a:lnTo>
                    <a:pt x="73680" y="18162"/>
                  </a:lnTo>
                  <a:lnTo>
                    <a:pt x="77881" y="18162"/>
                  </a:lnTo>
                  <a:lnTo>
                    <a:pt x="79911" y="20192"/>
                  </a:lnTo>
                  <a:lnTo>
                    <a:pt x="148918" y="89199"/>
                  </a:lnTo>
                  <a:lnTo>
                    <a:pt x="150580" y="90849"/>
                  </a:lnTo>
                  <a:lnTo>
                    <a:pt x="152751" y="91674"/>
                  </a:lnTo>
                  <a:lnTo>
                    <a:pt x="154921" y="91674"/>
                  </a:lnTo>
                  <a:lnTo>
                    <a:pt x="157091" y="91674"/>
                  </a:lnTo>
                  <a:lnTo>
                    <a:pt x="159262" y="90849"/>
                  </a:lnTo>
                  <a:lnTo>
                    <a:pt x="160912" y="89186"/>
                  </a:lnTo>
                  <a:lnTo>
                    <a:pt x="164237" y="85873"/>
                  </a:lnTo>
                  <a:lnTo>
                    <a:pt x="164237" y="80492"/>
                  </a:lnTo>
                  <a:lnTo>
                    <a:pt x="160912" y="77179"/>
                  </a:lnTo>
                  <a:lnTo>
                    <a:pt x="91918" y="8199"/>
                  </a:lnTo>
                  <a:lnTo>
                    <a:pt x="84772" y="3515"/>
                  </a:lnTo>
                  <a:lnTo>
                    <a:pt x="75788" y="1849"/>
                  </a:lnTo>
                  <a:lnTo>
                    <a:pt x="65626" y="3758"/>
                  </a:lnTo>
                  <a:lnTo>
                    <a:pt x="54946" y="9798"/>
                  </a:lnTo>
                  <a:lnTo>
                    <a:pt x="47501" y="5964"/>
                  </a:lnTo>
                  <a:lnTo>
                    <a:pt x="39407" y="2852"/>
                  </a:lnTo>
                  <a:lnTo>
                    <a:pt x="31124" y="763"/>
                  </a:lnTo>
                  <a:lnTo>
                    <a:pt x="23115" y="0"/>
                  </a:lnTo>
                  <a:lnTo>
                    <a:pt x="14027" y="0"/>
                  </a:lnTo>
                  <a:lnTo>
                    <a:pt x="8747" y="3376"/>
                  </a:lnTo>
                  <a:lnTo>
                    <a:pt x="5930" y="6206"/>
                  </a:lnTo>
                  <a:lnTo>
                    <a:pt x="1973" y="11996"/>
                  </a:lnTo>
                  <a:lnTo>
                    <a:pt x="0" y="19372"/>
                  </a:lnTo>
                  <a:lnTo>
                    <a:pt x="29" y="28136"/>
                  </a:lnTo>
                  <a:lnTo>
                    <a:pt x="16921" y="65186"/>
                  </a:lnTo>
                  <a:lnTo>
                    <a:pt x="103925" y="152202"/>
                  </a:lnTo>
                  <a:lnTo>
                    <a:pt x="107669" y="154689"/>
                  </a:lnTo>
                  <a:lnTo>
                    <a:pt x="109928" y="154689"/>
                  </a:lnTo>
                  <a:lnTo>
                    <a:pt x="110677" y="154689"/>
                  </a:lnTo>
                  <a:lnTo>
                    <a:pt x="111388" y="154550"/>
                  </a:lnTo>
                  <a:lnTo>
                    <a:pt x="112098" y="154359"/>
                  </a:lnTo>
                  <a:lnTo>
                    <a:pt x="251926" y="294225"/>
                  </a:lnTo>
                  <a:lnTo>
                    <a:pt x="257336" y="298551"/>
                  </a:lnTo>
                  <a:lnTo>
                    <a:pt x="263674" y="301820"/>
                  </a:lnTo>
                  <a:lnTo>
                    <a:pt x="270575" y="303886"/>
                  </a:lnTo>
                  <a:lnTo>
                    <a:pt x="277678" y="304607"/>
                  </a:lnTo>
                  <a:lnTo>
                    <a:pt x="285318" y="304607"/>
                  </a:lnTo>
                  <a:lnTo>
                    <a:pt x="292159" y="301980"/>
                  </a:lnTo>
                  <a:lnTo>
                    <a:pt x="296932" y="297208"/>
                  </a:lnTo>
                  <a:lnTo>
                    <a:pt x="303128" y="286699"/>
                  </a:lnTo>
                  <a:lnTo>
                    <a:pt x="304191" y="274448"/>
                  </a:lnTo>
                  <a:lnTo>
                    <a:pt x="300876" y="262325"/>
                  </a:lnTo>
                  <a:lnTo>
                    <a:pt x="293936"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56" name="Google Shape;256;p2"/>
            <p:cNvPicPr preferRelativeResize="0"/>
            <p:nvPr/>
          </p:nvPicPr>
          <p:blipFill rotWithShape="1">
            <a:blip r:embed="rId7">
              <a:alphaModFix/>
            </a:blip>
            <a:srcRect b="0" l="0" r="0" t="0"/>
            <a:stretch/>
          </p:blipFill>
          <p:spPr>
            <a:xfrm>
              <a:off x="4203806" y="12904243"/>
              <a:ext cx="135689" cy="135258"/>
            </a:xfrm>
            <a:prstGeom prst="rect">
              <a:avLst/>
            </a:prstGeom>
            <a:noFill/>
            <a:ln>
              <a:noFill/>
            </a:ln>
          </p:spPr>
        </p:pic>
      </p:grpSp>
      <p:pic>
        <p:nvPicPr>
          <p:cNvPr id="257" name="Google Shape;257;p2"/>
          <p:cNvPicPr preferRelativeResize="0"/>
          <p:nvPr/>
        </p:nvPicPr>
        <p:blipFill rotWithShape="1">
          <a:blip r:embed="rId9">
            <a:alphaModFix/>
          </a:blip>
          <a:srcRect b="0" l="0" r="0" t="0"/>
          <a:stretch/>
        </p:blipFill>
        <p:spPr>
          <a:xfrm>
            <a:off x="1184475" y="874976"/>
            <a:ext cx="442412" cy="497818"/>
          </a:xfrm>
          <a:prstGeom prst="rect">
            <a:avLst/>
          </a:prstGeom>
          <a:noFill/>
          <a:ln>
            <a:noFill/>
          </a:ln>
        </p:spPr>
      </p:pic>
      <p:sp>
        <p:nvSpPr>
          <p:cNvPr id="258" name="Google Shape;258;p2"/>
          <p:cNvSpPr txBox="1"/>
          <p:nvPr/>
        </p:nvSpPr>
        <p:spPr>
          <a:xfrm>
            <a:off x="8698146" y="19390786"/>
            <a:ext cx="478536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u="sng">
                <a:solidFill>
                  <a:srgbClr val="777582"/>
                </a:solidFill>
                <a:latin typeface="Tahoma"/>
                <a:ea typeface="Tahoma"/>
                <a:cs typeface="Tahoma"/>
                <a:sym typeface="Tahoma"/>
                <a:hlinkClick r:id="rId10">
                  <a:extLst>
                    <a:ext uri="{A12FA001-AC4F-418D-AE19-62706E023703}">
                      <ahyp:hlinkClr val="tx"/>
                    </a:ext>
                  </a:extLst>
                </a:hlinkClick>
              </a:rPr>
              <a:t>www.nngroup.com/articles/match-system-real-world/</a:t>
            </a:r>
            <a:endParaRPr sz="1600">
              <a:latin typeface="Tahoma"/>
              <a:ea typeface="Tahoma"/>
              <a:cs typeface="Tahoma"/>
              <a:sym typeface="Tahoma"/>
            </a:endParaRPr>
          </a:p>
        </p:txBody>
      </p:sp>
      <p:grpSp>
        <p:nvGrpSpPr>
          <p:cNvPr id="259" name="Google Shape;259;p2"/>
          <p:cNvGrpSpPr/>
          <p:nvPr/>
        </p:nvGrpSpPr>
        <p:grpSpPr>
          <a:xfrm>
            <a:off x="11257280" y="14848888"/>
            <a:ext cx="2213610" cy="4044315"/>
            <a:chOff x="11257280" y="14848888"/>
            <a:chExt cx="2213610" cy="4044315"/>
          </a:xfrm>
        </p:grpSpPr>
        <p:sp>
          <p:nvSpPr>
            <p:cNvPr id="260" name="Google Shape;260;p2"/>
            <p:cNvSpPr/>
            <p:nvPr/>
          </p:nvSpPr>
          <p:spPr>
            <a:xfrm>
              <a:off x="11257280" y="14848888"/>
              <a:ext cx="2213610" cy="4044315"/>
            </a:xfrm>
            <a:custGeom>
              <a:rect b="b" l="l" r="r" t="t"/>
              <a:pathLst>
                <a:path extrusionOk="0" h="4044315" w="2213609">
                  <a:moveTo>
                    <a:pt x="2016375" y="0"/>
                  </a:moveTo>
                  <a:lnTo>
                    <a:pt x="196725" y="0"/>
                  </a:lnTo>
                  <a:lnTo>
                    <a:pt x="151615" y="5195"/>
                  </a:lnTo>
                  <a:lnTo>
                    <a:pt x="110207" y="19994"/>
                  </a:lnTo>
                  <a:lnTo>
                    <a:pt x="73680" y="43216"/>
                  </a:lnTo>
                  <a:lnTo>
                    <a:pt x="43216" y="73680"/>
                  </a:lnTo>
                  <a:lnTo>
                    <a:pt x="19994" y="110207"/>
                  </a:lnTo>
                  <a:lnTo>
                    <a:pt x="5195" y="151615"/>
                  </a:lnTo>
                  <a:lnTo>
                    <a:pt x="0" y="196725"/>
                  </a:lnTo>
                  <a:lnTo>
                    <a:pt x="0" y="3847168"/>
                  </a:lnTo>
                  <a:lnTo>
                    <a:pt x="5195" y="3892277"/>
                  </a:lnTo>
                  <a:lnTo>
                    <a:pt x="19994" y="3933686"/>
                  </a:lnTo>
                  <a:lnTo>
                    <a:pt x="43216" y="3970213"/>
                  </a:lnTo>
                  <a:lnTo>
                    <a:pt x="73680" y="4000677"/>
                  </a:lnTo>
                  <a:lnTo>
                    <a:pt x="110207" y="4023899"/>
                  </a:lnTo>
                  <a:lnTo>
                    <a:pt x="151615" y="4038698"/>
                  </a:lnTo>
                  <a:lnTo>
                    <a:pt x="196725" y="4043893"/>
                  </a:lnTo>
                  <a:lnTo>
                    <a:pt x="2016375" y="4043893"/>
                  </a:lnTo>
                  <a:lnTo>
                    <a:pt x="2061484" y="4038698"/>
                  </a:lnTo>
                  <a:lnTo>
                    <a:pt x="2102893" y="4023899"/>
                  </a:lnTo>
                  <a:lnTo>
                    <a:pt x="2139420" y="4000677"/>
                  </a:lnTo>
                  <a:lnTo>
                    <a:pt x="2169884" y="3970213"/>
                  </a:lnTo>
                  <a:lnTo>
                    <a:pt x="2193106" y="3933686"/>
                  </a:lnTo>
                  <a:lnTo>
                    <a:pt x="2207905" y="3892277"/>
                  </a:lnTo>
                  <a:lnTo>
                    <a:pt x="2213100" y="3847168"/>
                  </a:lnTo>
                  <a:lnTo>
                    <a:pt x="2213100" y="196725"/>
                  </a:lnTo>
                  <a:lnTo>
                    <a:pt x="2207905" y="151615"/>
                  </a:lnTo>
                  <a:lnTo>
                    <a:pt x="2193106" y="110207"/>
                  </a:lnTo>
                  <a:lnTo>
                    <a:pt x="2169884" y="73680"/>
                  </a:lnTo>
                  <a:lnTo>
                    <a:pt x="2139420" y="43216"/>
                  </a:lnTo>
                  <a:lnTo>
                    <a:pt x="2102893" y="19994"/>
                  </a:lnTo>
                  <a:lnTo>
                    <a:pt x="2061484" y="5195"/>
                  </a:lnTo>
                  <a:lnTo>
                    <a:pt x="2016375" y="0"/>
                  </a:lnTo>
                  <a:close/>
                </a:path>
              </a:pathLst>
            </a:custGeom>
            <a:solidFill>
              <a:srgbClr val="1240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1" name="Google Shape;261;p2"/>
            <p:cNvSpPr/>
            <p:nvPr/>
          </p:nvSpPr>
          <p:spPr>
            <a:xfrm>
              <a:off x="11312768" y="14912465"/>
              <a:ext cx="2102485" cy="3917315"/>
            </a:xfrm>
            <a:custGeom>
              <a:rect b="b" l="l" r="r" t="t"/>
              <a:pathLst>
                <a:path extrusionOk="0" h="3917315" w="2102484">
                  <a:moveTo>
                    <a:pt x="1905396" y="0"/>
                  </a:moveTo>
                  <a:lnTo>
                    <a:pt x="196725" y="0"/>
                  </a:lnTo>
                  <a:lnTo>
                    <a:pt x="151615" y="5195"/>
                  </a:lnTo>
                  <a:lnTo>
                    <a:pt x="110207" y="19996"/>
                  </a:lnTo>
                  <a:lnTo>
                    <a:pt x="73680" y="43220"/>
                  </a:lnTo>
                  <a:lnTo>
                    <a:pt x="43216" y="73686"/>
                  </a:lnTo>
                  <a:lnTo>
                    <a:pt x="19994" y="110213"/>
                  </a:lnTo>
                  <a:lnTo>
                    <a:pt x="5195" y="151619"/>
                  </a:lnTo>
                  <a:lnTo>
                    <a:pt x="0" y="196725"/>
                  </a:lnTo>
                  <a:lnTo>
                    <a:pt x="0" y="3720007"/>
                  </a:lnTo>
                  <a:lnTo>
                    <a:pt x="5195" y="3765117"/>
                  </a:lnTo>
                  <a:lnTo>
                    <a:pt x="19994" y="3806525"/>
                  </a:lnTo>
                  <a:lnTo>
                    <a:pt x="43216" y="3843052"/>
                  </a:lnTo>
                  <a:lnTo>
                    <a:pt x="73680" y="3873516"/>
                  </a:lnTo>
                  <a:lnTo>
                    <a:pt x="110207" y="3896738"/>
                  </a:lnTo>
                  <a:lnTo>
                    <a:pt x="151615" y="3911537"/>
                  </a:lnTo>
                  <a:lnTo>
                    <a:pt x="196725" y="3916732"/>
                  </a:lnTo>
                  <a:lnTo>
                    <a:pt x="1905396" y="3916732"/>
                  </a:lnTo>
                  <a:lnTo>
                    <a:pt x="1950506" y="3911537"/>
                  </a:lnTo>
                  <a:lnTo>
                    <a:pt x="1991914" y="3896738"/>
                  </a:lnTo>
                  <a:lnTo>
                    <a:pt x="2028441" y="3873516"/>
                  </a:lnTo>
                  <a:lnTo>
                    <a:pt x="2058906" y="3843052"/>
                  </a:lnTo>
                  <a:lnTo>
                    <a:pt x="2082128" y="3806525"/>
                  </a:lnTo>
                  <a:lnTo>
                    <a:pt x="2096926" y="3765117"/>
                  </a:lnTo>
                  <a:lnTo>
                    <a:pt x="2102122" y="3720007"/>
                  </a:lnTo>
                  <a:lnTo>
                    <a:pt x="2102122" y="196725"/>
                  </a:lnTo>
                  <a:lnTo>
                    <a:pt x="2096926" y="151619"/>
                  </a:lnTo>
                  <a:lnTo>
                    <a:pt x="2082128" y="110213"/>
                  </a:lnTo>
                  <a:lnTo>
                    <a:pt x="2058906" y="73686"/>
                  </a:lnTo>
                  <a:lnTo>
                    <a:pt x="2028441" y="43220"/>
                  </a:lnTo>
                  <a:lnTo>
                    <a:pt x="1991914" y="19996"/>
                  </a:lnTo>
                  <a:lnTo>
                    <a:pt x="1950506" y="5195"/>
                  </a:lnTo>
                  <a:lnTo>
                    <a:pt x="190539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62" name="Google Shape;262;p2"/>
          <p:cNvSpPr txBox="1"/>
          <p:nvPr/>
        </p:nvSpPr>
        <p:spPr>
          <a:xfrm>
            <a:off x="11973724" y="15965935"/>
            <a:ext cx="899160" cy="193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100">
                <a:solidFill>
                  <a:srgbClr val="B0247B"/>
                </a:solidFill>
                <a:latin typeface="Trebuchet MS"/>
                <a:ea typeface="Trebuchet MS"/>
                <a:cs typeface="Trebuchet MS"/>
                <a:sym typeface="Trebuchet MS"/>
              </a:rPr>
              <a:t>Shopping Cart</a:t>
            </a:r>
            <a:endParaRPr sz="1100">
              <a:latin typeface="Trebuchet MS"/>
              <a:ea typeface="Trebuchet MS"/>
              <a:cs typeface="Trebuchet MS"/>
              <a:sym typeface="Trebuchet MS"/>
            </a:endParaRPr>
          </a:p>
        </p:txBody>
      </p:sp>
      <p:grpSp>
        <p:nvGrpSpPr>
          <p:cNvPr id="263" name="Google Shape;263;p2"/>
          <p:cNvGrpSpPr/>
          <p:nvPr/>
        </p:nvGrpSpPr>
        <p:grpSpPr>
          <a:xfrm>
            <a:off x="11319916" y="14873351"/>
            <a:ext cx="2103755" cy="3849961"/>
            <a:chOff x="11319916" y="14873351"/>
            <a:chExt cx="2103755" cy="3849961"/>
          </a:xfrm>
        </p:grpSpPr>
        <p:sp>
          <p:nvSpPr>
            <p:cNvPr id="264" name="Google Shape;264;p2"/>
            <p:cNvSpPr/>
            <p:nvPr/>
          </p:nvSpPr>
          <p:spPr>
            <a:xfrm>
              <a:off x="12095023" y="18723312"/>
              <a:ext cx="561340" cy="0"/>
            </a:xfrm>
            <a:custGeom>
              <a:rect b="b" l="l" r="r" t="t"/>
              <a:pathLst>
                <a:path extrusionOk="0" h="120000" w="561340">
                  <a:moveTo>
                    <a:pt x="0" y="0"/>
                  </a:moveTo>
                  <a:lnTo>
                    <a:pt x="561099" y="0"/>
                  </a:lnTo>
                </a:path>
              </a:pathLst>
            </a:custGeom>
            <a:noFill/>
            <a:ln cap="flat" cmpd="sng" w="50750">
              <a:solidFill>
                <a:srgbClr val="12403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5" name="Google Shape;265;p2"/>
            <p:cNvSpPr/>
            <p:nvPr/>
          </p:nvSpPr>
          <p:spPr>
            <a:xfrm>
              <a:off x="11319916" y="14873351"/>
              <a:ext cx="2103755" cy="457200"/>
            </a:xfrm>
            <a:custGeom>
              <a:rect b="b" l="l" r="r" t="t"/>
              <a:pathLst>
                <a:path extrusionOk="0" h="457200" w="2103755">
                  <a:moveTo>
                    <a:pt x="2094975" y="3302"/>
                  </a:moveTo>
                  <a:lnTo>
                    <a:pt x="-7146" y="3302"/>
                  </a:lnTo>
                  <a:lnTo>
                    <a:pt x="-7146" y="459680"/>
                  </a:lnTo>
                  <a:lnTo>
                    <a:pt x="2094975" y="459680"/>
                  </a:lnTo>
                  <a:lnTo>
                    <a:pt x="2094975" y="3302"/>
                  </a:lnTo>
                  <a:close/>
                </a:path>
              </a:pathLst>
            </a:custGeom>
            <a:solidFill>
              <a:srgbClr val="00AA92">
                <a:alpha val="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6" name="Google Shape;266;p2"/>
            <p:cNvSpPr/>
            <p:nvPr/>
          </p:nvSpPr>
          <p:spPr>
            <a:xfrm>
              <a:off x="12125675" y="15227440"/>
              <a:ext cx="476884" cy="0"/>
            </a:xfrm>
            <a:custGeom>
              <a:rect b="b" l="l" r="r" t="t"/>
              <a:pathLst>
                <a:path extrusionOk="0" h="120000" w="476884">
                  <a:moveTo>
                    <a:pt x="0" y="0"/>
                  </a:moveTo>
                  <a:lnTo>
                    <a:pt x="476292" y="0"/>
                  </a:lnTo>
                </a:path>
              </a:pathLst>
            </a:custGeom>
            <a:noFill/>
            <a:ln cap="flat" cmpd="sng" w="49450">
              <a:solidFill>
                <a:srgbClr val="12403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7" name="Google Shape;267;p2"/>
            <p:cNvSpPr/>
            <p:nvPr/>
          </p:nvSpPr>
          <p:spPr>
            <a:xfrm>
              <a:off x="11514688" y="15595891"/>
              <a:ext cx="630555" cy="0"/>
            </a:xfrm>
            <a:custGeom>
              <a:rect b="b" l="l" r="r" t="t"/>
              <a:pathLst>
                <a:path extrusionOk="0" h="120000" w="630554">
                  <a:moveTo>
                    <a:pt x="0" y="0"/>
                  </a:moveTo>
                  <a:lnTo>
                    <a:pt x="630093" y="0"/>
                  </a:lnTo>
                </a:path>
              </a:pathLst>
            </a:custGeom>
            <a:noFill/>
            <a:ln cap="flat" cmpd="sng" w="49450">
              <a:solidFill>
                <a:srgbClr val="12403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8" name="Google Shape;268;p2"/>
            <p:cNvSpPr/>
            <p:nvPr/>
          </p:nvSpPr>
          <p:spPr>
            <a:xfrm>
              <a:off x="11509631" y="15048202"/>
              <a:ext cx="121920" cy="0"/>
            </a:xfrm>
            <a:custGeom>
              <a:rect b="b" l="l" r="r" t="t"/>
              <a:pathLst>
                <a:path extrusionOk="0" h="120000" w="121920">
                  <a:moveTo>
                    <a:pt x="0" y="0"/>
                  </a:moveTo>
                  <a:lnTo>
                    <a:pt x="121449" y="0"/>
                  </a:lnTo>
                </a:path>
              </a:pathLst>
            </a:custGeom>
            <a:noFill/>
            <a:ln cap="flat" cmpd="sng" w="44300">
              <a:solidFill>
                <a:srgbClr val="12403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9" name="Google Shape;269;p2"/>
            <p:cNvSpPr/>
            <p:nvPr/>
          </p:nvSpPr>
          <p:spPr>
            <a:xfrm>
              <a:off x="11516843" y="15497123"/>
              <a:ext cx="1735455" cy="718820"/>
            </a:xfrm>
            <a:custGeom>
              <a:rect b="b" l="l" r="r" t="t"/>
              <a:pathLst>
                <a:path extrusionOk="0" h="718819" w="1735455">
                  <a:moveTo>
                    <a:pt x="130975" y="686015"/>
                  </a:moveTo>
                  <a:lnTo>
                    <a:pt x="128384" y="673303"/>
                  </a:lnTo>
                  <a:lnTo>
                    <a:pt x="121348" y="662889"/>
                  </a:lnTo>
                  <a:lnTo>
                    <a:pt x="110947" y="655853"/>
                  </a:lnTo>
                  <a:lnTo>
                    <a:pt x="98221" y="653262"/>
                  </a:lnTo>
                  <a:lnTo>
                    <a:pt x="85547" y="655853"/>
                  </a:lnTo>
                  <a:lnTo>
                    <a:pt x="75184" y="662889"/>
                  </a:lnTo>
                  <a:lnTo>
                    <a:pt x="68211" y="673303"/>
                  </a:lnTo>
                  <a:lnTo>
                    <a:pt x="65646" y="686015"/>
                  </a:lnTo>
                  <a:lnTo>
                    <a:pt x="68211" y="698728"/>
                  </a:lnTo>
                  <a:lnTo>
                    <a:pt x="75184" y="709129"/>
                  </a:lnTo>
                  <a:lnTo>
                    <a:pt x="85547" y="716165"/>
                  </a:lnTo>
                  <a:lnTo>
                    <a:pt x="98221" y="718743"/>
                  </a:lnTo>
                  <a:lnTo>
                    <a:pt x="110947" y="716165"/>
                  </a:lnTo>
                  <a:lnTo>
                    <a:pt x="121348" y="709129"/>
                  </a:lnTo>
                  <a:lnTo>
                    <a:pt x="128384" y="698728"/>
                  </a:lnTo>
                  <a:lnTo>
                    <a:pt x="130975" y="686015"/>
                  </a:lnTo>
                  <a:close/>
                </a:path>
                <a:path extrusionOk="0" h="718819" w="1735455">
                  <a:moveTo>
                    <a:pt x="294665" y="686015"/>
                  </a:moveTo>
                  <a:lnTo>
                    <a:pt x="292074" y="673303"/>
                  </a:lnTo>
                  <a:lnTo>
                    <a:pt x="285038" y="662889"/>
                  </a:lnTo>
                  <a:lnTo>
                    <a:pt x="274637" y="655853"/>
                  </a:lnTo>
                  <a:lnTo>
                    <a:pt x="261924" y="653262"/>
                  </a:lnTo>
                  <a:lnTo>
                    <a:pt x="249237" y="655853"/>
                  </a:lnTo>
                  <a:lnTo>
                    <a:pt x="238887" y="662889"/>
                  </a:lnTo>
                  <a:lnTo>
                    <a:pt x="231902" y="673303"/>
                  </a:lnTo>
                  <a:lnTo>
                    <a:pt x="229349" y="686015"/>
                  </a:lnTo>
                  <a:lnTo>
                    <a:pt x="231902" y="698728"/>
                  </a:lnTo>
                  <a:lnTo>
                    <a:pt x="238887" y="709129"/>
                  </a:lnTo>
                  <a:lnTo>
                    <a:pt x="249237" y="716165"/>
                  </a:lnTo>
                  <a:lnTo>
                    <a:pt x="261924" y="718743"/>
                  </a:lnTo>
                  <a:lnTo>
                    <a:pt x="274637" y="716165"/>
                  </a:lnTo>
                  <a:lnTo>
                    <a:pt x="285038" y="709129"/>
                  </a:lnTo>
                  <a:lnTo>
                    <a:pt x="292074" y="698728"/>
                  </a:lnTo>
                  <a:lnTo>
                    <a:pt x="294665" y="686015"/>
                  </a:lnTo>
                  <a:close/>
                </a:path>
                <a:path extrusionOk="0" h="718819" w="1735455">
                  <a:moveTo>
                    <a:pt x="327406" y="431444"/>
                  </a:moveTo>
                  <a:lnTo>
                    <a:pt x="320027" y="424091"/>
                  </a:lnTo>
                  <a:lnTo>
                    <a:pt x="68922" y="424091"/>
                  </a:lnTo>
                  <a:lnTo>
                    <a:pt x="53543" y="391350"/>
                  </a:lnTo>
                  <a:lnTo>
                    <a:pt x="0" y="391350"/>
                  </a:lnTo>
                  <a:lnTo>
                    <a:pt x="0" y="424091"/>
                  </a:lnTo>
                  <a:lnTo>
                    <a:pt x="32740" y="424091"/>
                  </a:lnTo>
                  <a:lnTo>
                    <a:pt x="91681" y="548335"/>
                  </a:lnTo>
                  <a:lnTo>
                    <a:pt x="69583" y="588454"/>
                  </a:lnTo>
                  <a:lnTo>
                    <a:pt x="66967" y="593026"/>
                  </a:lnTo>
                  <a:lnTo>
                    <a:pt x="65570" y="598093"/>
                  </a:lnTo>
                  <a:lnTo>
                    <a:pt x="85521" y="634326"/>
                  </a:lnTo>
                  <a:lnTo>
                    <a:pt x="98221" y="636905"/>
                  </a:lnTo>
                  <a:lnTo>
                    <a:pt x="294665" y="636905"/>
                  </a:lnTo>
                  <a:lnTo>
                    <a:pt x="294665" y="604164"/>
                  </a:lnTo>
                  <a:lnTo>
                    <a:pt x="102806" y="604164"/>
                  </a:lnTo>
                  <a:lnTo>
                    <a:pt x="101003" y="602361"/>
                  </a:lnTo>
                  <a:lnTo>
                    <a:pt x="101003" y="600075"/>
                  </a:lnTo>
                  <a:lnTo>
                    <a:pt x="101485" y="598093"/>
                  </a:lnTo>
                  <a:lnTo>
                    <a:pt x="116243" y="571423"/>
                  </a:lnTo>
                  <a:lnTo>
                    <a:pt x="238188" y="571423"/>
                  </a:lnTo>
                  <a:lnTo>
                    <a:pt x="247065" y="570217"/>
                  </a:lnTo>
                  <a:lnTo>
                    <a:pt x="255028" y="566801"/>
                  </a:lnTo>
                  <a:lnTo>
                    <a:pt x="261734" y="561479"/>
                  </a:lnTo>
                  <a:lnTo>
                    <a:pt x="266839" y="554558"/>
                  </a:lnTo>
                  <a:lnTo>
                    <a:pt x="325437" y="448335"/>
                  </a:lnTo>
                  <a:lnTo>
                    <a:pt x="326745" y="446036"/>
                  </a:lnTo>
                  <a:lnTo>
                    <a:pt x="327406" y="443242"/>
                  </a:lnTo>
                  <a:lnTo>
                    <a:pt x="327406" y="431444"/>
                  </a:lnTo>
                  <a:close/>
                </a:path>
                <a:path extrusionOk="0" h="718819" w="1735455">
                  <a:moveTo>
                    <a:pt x="1564665" y="255892"/>
                  </a:moveTo>
                  <a:lnTo>
                    <a:pt x="1562417" y="244868"/>
                  </a:lnTo>
                  <a:lnTo>
                    <a:pt x="1556308" y="235826"/>
                  </a:lnTo>
                  <a:lnTo>
                    <a:pt x="1547266" y="229717"/>
                  </a:lnTo>
                  <a:lnTo>
                    <a:pt x="1536230" y="227469"/>
                  </a:lnTo>
                  <a:lnTo>
                    <a:pt x="1525206" y="229717"/>
                  </a:lnTo>
                  <a:lnTo>
                    <a:pt x="1516214" y="235826"/>
                  </a:lnTo>
                  <a:lnTo>
                    <a:pt x="1510157" y="244868"/>
                  </a:lnTo>
                  <a:lnTo>
                    <a:pt x="1507934" y="255892"/>
                  </a:lnTo>
                  <a:lnTo>
                    <a:pt x="1510157" y="266941"/>
                  </a:lnTo>
                  <a:lnTo>
                    <a:pt x="1516214" y="275983"/>
                  </a:lnTo>
                  <a:lnTo>
                    <a:pt x="1525206" y="282092"/>
                  </a:lnTo>
                  <a:lnTo>
                    <a:pt x="1536230" y="284340"/>
                  </a:lnTo>
                  <a:lnTo>
                    <a:pt x="1547266" y="282092"/>
                  </a:lnTo>
                  <a:lnTo>
                    <a:pt x="1556308" y="275983"/>
                  </a:lnTo>
                  <a:lnTo>
                    <a:pt x="1562417" y="266941"/>
                  </a:lnTo>
                  <a:lnTo>
                    <a:pt x="1564665" y="255892"/>
                  </a:lnTo>
                  <a:close/>
                </a:path>
                <a:path extrusionOk="0" h="718819" w="1735455">
                  <a:moveTo>
                    <a:pt x="1706829" y="255892"/>
                  </a:moveTo>
                  <a:lnTo>
                    <a:pt x="1704581" y="244868"/>
                  </a:lnTo>
                  <a:lnTo>
                    <a:pt x="1698472" y="235826"/>
                  </a:lnTo>
                  <a:lnTo>
                    <a:pt x="1689442" y="229717"/>
                  </a:lnTo>
                  <a:lnTo>
                    <a:pt x="1678393" y="227469"/>
                  </a:lnTo>
                  <a:lnTo>
                    <a:pt x="1667383" y="229717"/>
                  </a:lnTo>
                  <a:lnTo>
                    <a:pt x="1658391" y="235826"/>
                  </a:lnTo>
                  <a:lnTo>
                    <a:pt x="1652333" y="244868"/>
                  </a:lnTo>
                  <a:lnTo>
                    <a:pt x="1650111" y="255892"/>
                  </a:lnTo>
                  <a:lnTo>
                    <a:pt x="1652333" y="266941"/>
                  </a:lnTo>
                  <a:lnTo>
                    <a:pt x="1658391" y="275983"/>
                  </a:lnTo>
                  <a:lnTo>
                    <a:pt x="1667383" y="282092"/>
                  </a:lnTo>
                  <a:lnTo>
                    <a:pt x="1678393" y="284340"/>
                  </a:lnTo>
                  <a:lnTo>
                    <a:pt x="1689442" y="282092"/>
                  </a:lnTo>
                  <a:lnTo>
                    <a:pt x="1698472" y="275983"/>
                  </a:lnTo>
                  <a:lnTo>
                    <a:pt x="1704581" y="266941"/>
                  </a:lnTo>
                  <a:lnTo>
                    <a:pt x="1706829" y="255892"/>
                  </a:lnTo>
                  <a:close/>
                </a:path>
                <a:path extrusionOk="0" h="718819" w="1735455">
                  <a:moveTo>
                    <a:pt x="1735264" y="34823"/>
                  </a:moveTo>
                  <a:lnTo>
                    <a:pt x="1728876" y="28435"/>
                  </a:lnTo>
                  <a:lnTo>
                    <a:pt x="1510779" y="28435"/>
                  </a:lnTo>
                  <a:lnTo>
                    <a:pt x="1497406" y="0"/>
                  </a:lnTo>
                  <a:lnTo>
                    <a:pt x="1450924" y="0"/>
                  </a:lnTo>
                  <a:lnTo>
                    <a:pt x="1450924" y="28435"/>
                  </a:lnTo>
                  <a:lnTo>
                    <a:pt x="1479346" y="28435"/>
                  </a:lnTo>
                  <a:lnTo>
                    <a:pt x="1530553" y="136334"/>
                  </a:lnTo>
                  <a:lnTo>
                    <a:pt x="1511350" y="171170"/>
                  </a:lnTo>
                  <a:lnTo>
                    <a:pt x="1509077" y="175145"/>
                  </a:lnTo>
                  <a:lnTo>
                    <a:pt x="1507883" y="179565"/>
                  </a:lnTo>
                  <a:lnTo>
                    <a:pt x="1536230" y="213245"/>
                  </a:lnTo>
                  <a:lnTo>
                    <a:pt x="1706829" y="213245"/>
                  </a:lnTo>
                  <a:lnTo>
                    <a:pt x="1706829" y="184823"/>
                  </a:lnTo>
                  <a:lnTo>
                    <a:pt x="1540205" y="184823"/>
                  </a:lnTo>
                  <a:lnTo>
                    <a:pt x="1538643" y="183261"/>
                  </a:lnTo>
                  <a:lnTo>
                    <a:pt x="1538643" y="181267"/>
                  </a:lnTo>
                  <a:lnTo>
                    <a:pt x="1539062" y="179565"/>
                  </a:lnTo>
                  <a:lnTo>
                    <a:pt x="1551863" y="156375"/>
                  </a:lnTo>
                  <a:lnTo>
                    <a:pt x="1657781" y="156375"/>
                  </a:lnTo>
                  <a:lnTo>
                    <a:pt x="1665490" y="155333"/>
                  </a:lnTo>
                  <a:lnTo>
                    <a:pt x="1672412" y="152361"/>
                  </a:lnTo>
                  <a:lnTo>
                    <a:pt x="1678241" y="147751"/>
                  </a:lnTo>
                  <a:lnTo>
                    <a:pt x="1682661" y="141744"/>
                  </a:lnTo>
                  <a:lnTo>
                    <a:pt x="1733562" y="49491"/>
                  </a:lnTo>
                  <a:lnTo>
                    <a:pt x="1734705" y="47485"/>
                  </a:lnTo>
                  <a:lnTo>
                    <a:pt x="1735264" y="45072"/>
                  </a:lnTo>
                  <a:lnTo>
                    <a:pt x="1735264" y="34823"/>
                  </a:lnTo>
                  <a:close/>
                </a:path>
              </a:pathLst>
            </a:custGeom>
            <a:solidFill>
              <a:srgbClr val="B0247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0" name="Google Shape;270;p2"/>
            <p:cNvSpPr/>
            <p:nvPr/>
          </p:nvSpPr>
          <p:spPr>
            <a:xfrm>
              <a:off x="11523159" y="16431418"/>
              <a:ext cx="382270" cy="365760"/>
            </a:xfrm>
            <a:custGeom>
              <a:rect b="b" l="l" r="r" t="t"/>
              <a:pathLst>
                <a:path extrusionOk="0" h="365759" w="382270">
                  <a:moveTo>
                    <a:pt x="343965" y="365414"/>
                  </a:moveTo>
                  <a:lnTo>
                    <a:pt x="38075" y="365414"/>
                  </a:lnTo>
                  <a:lnTo>
                    <a:pt x="23291" y="362410"/>
                  </a:lnTo>
                  <a:lnTo>
                    <a:pt x="11184" y="354230"/>
                  </a:lnTo>
                  <a:lnTo>
                    <a:pt x="3004" y="342123"/>
                  </a:lnTo>
                  <a:lnTo>
                    <a:pt x="0" y="327338"/>
                  </a:lnTo>
                  <a:lnTo>
                    <a:pt x="0" y="38075"/>
                  </a:lnTo>
                  <a:lnTo>
                    <a:pt x="3004" y="23291"/>
                  </a:lnTo>
                  <a:lnTo>
                    <a:pt x="11184" y="11184"/>
                  </a:lnTo>
                  <a:lnTo>
                    <a:pt x="23291" y="3004"/>
                  </a:lnTo>
                  <a:lnTo>
                    <a:pt x="38075" y="0"/>
                  </a:lnTo>
                  <a:lnTo>
                    <a:pt x="343965" y="0"/>
                  </a:lnTo>
                  <a:lnTo>
                    <a:pt x="358749" y="3004"/>
                  </a:lnTo>
                  <a:lnTo>
                    <a:pt x="370856" y="11184"/>
                  </a:lnTo>
                  <a:lnTo>
                    <a:pt x="379036" y="23291"/>
                  </a:lnTo>
                  <a:lnTo>
                    <a:pt x="382041" y="38075"/>
                  </a:lnTo>
                  <a:lnTo>
                    <a:pt x="382041" y="327338"/>
                  </a:lnTo>
                  <a:lnTo>
                    <a:pt x="379036" y="342123"/>
                  </a:lnTo>
                  <a:lnTo>
                    <a:pt x="370856" y="354230"/>
                  </a:lnTo>
                  <a:lnTo>
                    <a:pt x="358749" y="362410"/>
                  </a:lnTo>
                  <a:lnTo>
                    <a:pt x="343965" y="365414"/>
                  </a:lnTo>
                  <a:close/>
                </a:path>
              </a:pathLst>
            </a:custGeom>
            <a:noFill/>
            <a:ln cap="flat" cmpd="sng" w="12675">
              <a:solidFill>
                <a:srgbClr val="00AA9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1" name="Google Shape;271;p2"/>
            <p:cNvSpPr/>
            <p:nvPr/>
          </p:nvSpPr>
          <p:spPr>
            <a:xfrm>
              <a:off x="12008336" y="16523906"/>
              <a:ext cx="561340" cy="0"/>
            </a:xfrm>
            <a:custGeom>
              <a:rect b="b" l="l" r="r" t="t"/>
              <a:pathLst>
                <a:path extrusionOk="0" h="120000" w="561340">
                  <a:moveTo>
                    <a:pt x="0" y="0"/>
                  </a:moveTo>
                  <a:lnTo>
                    <a:pt x="561087" y="0"/>
                  </a:lnTo>
                </a:path>
              </a:pathLst>
            </a:custGeom>
            <a:noFill/>
            <a:ln cap="flat" cmpd="sng" w="50750">
              <a:solidFill>
                <a:srgbClr val="00AA9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2" name="Google Shape;272;p2"/>
            <p:cNvSpPr/>
            <p:nvPr/>
          </p:nvSpPr>
          <p:spPr>
            <a:xfrm>
              <a:off x="13018812" y="16523906"/>
              <a:ext cx="139065" cy="0"/>
            </a:xfrm>
            <a:custGeom>
              <a:rect b="b" l="l" r="r" t="t"/>
              <a:pathLst>
                <a:path extrusionOk="0" h="120000" w="139065">
                  <a:moveTo>
                    <a:pt x="0" y="0"/>
                  </a:moveTo>
                  <a:lnTo>
                    <a:pt x="139040" y="0"/>
                  </a:lnTo>
                </a:path>
              </a:pathLst>
            </a:custGeom>
            <a:noFill/>
            <a:ln cap="flat" cmpd="sng" w="50750">
              <a:solidFill>
                <a:srgbClr val="00AA9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3" name="Google Shape;273;p2"/>
            <p:cNvSpPr/>
            <p:nvPr/>
          </p:nvSpPr>
          <p:spPr>
            <a:xfrm>
              <a:off x="12008336" y="16638134"/>
              <a:ext cx="85090" cy="0"/>
            </a:xfrm>
            <a:custGeom>
              <a:rect b="b" l="l" r="r" t="t"/>
              <a:pathLst>
                <a:path extrusionOk="0" h="120000" w="85090">
                  <a:moveTo>
                    <a:pt x="0" y="0"/>
                  </a:moveTo>
                  <a:lnTo>
                    <a:pt x="84617" y="0"/>
                  </a:lnTo>
                </a:path>
              </a:pathLst>
            </a:custGeom>
            <a:noFill/>
            <a:ln cap="flat" cmpd="sng" w="50750">
              <a:solidFill>
                <a:srgbClr val="00AA9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4" name="Google Shape;274;p2"/>
            <p:cNvSpPr/>
            <p:nvPr/>
          </p:nvSpPr>
          <p:spPr>
            <a:xfrm>
              <a:off x="11523159" y="16926405"/>
              <a:ext cx="382270" cy="365760"/>
            </a:xfrm>
            <a:custGeom>
              <a:rect b="b" l="l" r="r" t="t"/>
              <a:pathLst>
                <a:path extrusionOk="0" h="365759" w="382270">
                  <a:moveTo>
                    <a:pt x="343965" y="365414"/>
                  </a:moveTo>
                  <a:lnTo>
                    <a:pt x="38075" y="365414"/>
                  </a:lnTo>
                  <a:lnTo>
                    <a:pt x="23291" y="362410"/>
                  </a:lnTo>
                  <a:lnTo>
                    <a:pt x="11184" y="354230"/>
                  </a:lnTo>
                  <a:lnTo>
                    <a:pt x="3004" y="342123"/>
                  </a:lnTo>
                  <a:lnTo>
                    <a:pt x="0" y="327338"/>
                  </a:lnTo>
                  <a:lnTo>
                    <a:pt x="0" y="38075"/>
                  </a:lnTo>
                  <a:lnTo>
                    <a:pt x="3004" y="23291"/>
                  </a:lnTo>
                  <a:lnTo>
                    <a:pt x="11184" y="11184"/>
                  </a:lnTo>
                  <a:lnTo>
                    <a:pt x="23291" y="3004"/>
                  </a:lnTo>
                  <a:lnTo>
                    <a:pt x="38075" y="0"/>
                  </a:lnTo>
                  <a:lnTo>
                    <a:pt x="343965" y="0"/>
                  </a:lnTo>
                  <a:lnTo>
                    <a:pt x="358749" y="3004"/>
                  </a:lnTo>
                  <a:lnTo>
                    <a:pt x="370856" y="11184"/>
                  </a:lnTo>
                  <a:lnTo>
                    <a:pt x="379036" y="23291"/>
                  </a:lnTo>
                  <a:lnTo>
                    <a:pt x="382041" y="38075"/>
                  </a:lnTo>
                  <a:lnTo>
                    <a:pt x="382041" y="327338"/>
                  </a:lnTo>
                  <a:lnTo>
                    <a:pt x="379036" y="342123"/>
                  </a:lnTo>
                  <a:lnTo>
                    <a:pt x="370856" y="354230"/>
                  </a:lnTo>
                  <a:lnTo>
                    <a:pt x="358749" y="362410"/>
                  </a:lnTo>
                  <a:lnTo>
                    <a:pt x="343965" y="365414"/>
                  </a:lnTo>
                  <a:close/>
                </a:path>
              </a:pathLst>
            </a:custGeom>
            <a:noFill/>
            <a:ln cap="flat" cmpd="sng" w="12675">
              <a:solidFill>
                <a:srgbClr val="00AA9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5" name="Google Shape;275;p2"/>
            <p:cNvSpPr/>
            <p:nvPr/>
          </p:nvSpPr>
          <p:spPr>
            <a:xfrm>
              <a:off x="12008336" y="17018893"/>
              <a:ext cx="561340" cy="0"/>
            </a:xfrm>
            <a:custGeom>
              <a:rect b="b" l="l" r="r" t="t"/>
              <a:pathLst>
                <a:path extrusionOk="0" h="120000" w="561340">
                  <a:moveTo>
                    <a:pt x="0" y="0"/>
                  </a:moveTo>
                  <a:lnTo>
                    <a:pt x="561087" y="0"/>
                  </a:lnTo>
                </a:path>
              </a:pathLst>
            </a:custGeom>
            <a:noFill/>
            <a:ln cap="flat" cmpd="sng" w="50750">
              <a:solidFill>
                <a:srgbClr val="00AA9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6" name="Google Shape;276;p2"/>
            <p:cNvSpPr/>
            <p:nvPr/>
          </p:nvSpPr>
          <p:spPr>
            <a:xfrm>
              <a:off x="13018812" y="17018893"/>
              <a:ext cx="139065" cy="0"/>
            </a:xfrm>
            <a:custGeom>
              <a:rect b="b" l="l" r="r" t="t"/>
              <a:pathLst>
                <a:path extrusionOk="0" h="120000" w="139065">
                  <a:moveTo>
                    <a:pt x="0" y="0"/>
                  </a:moveTo>
                  <a:lnTo>
                    <a:pt x="139040" y="0"/>
                  </a:lnTo>
                </a:path>
              </a:pathLst>
            </a:custGeom>
            <a:noFill/>
            <a:ln cap="flat" cmpd="sng" w="50750">
              <a:solidFill>
                <a:srgbClr val="00AA9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7" name="Google Shape;277;p2"/>
            <p:cNvSpPr/>
            <p:nvPr/>
          </p:nvSpPr>
          <p:spPr>
            <a:xfrm>
              <a:off x="12008336" y="17133121"/>
              <a:ext cx="85090" cy="0"/>
            </a:xfrm>
            <a:custGeom>
              <a:rect b="b" l="l" r="r" t="t"/>
              <a:pathLst>
                <a:path extrusionOk="0" h="120000" w="85090">
                  <a:moveTo>
                    <a:pt x="0" y="0"/>
                  </a:moveTo>
                  <a:lnTo>
                    <a:pt x="84617" y="0"/>
                  </a:lnTo>
                </a:path>
              </a:pathLst>
            </a:custGeom>
            <a:noFill/>
            <a:ln cap="flat" cmpd="sng" w="50750">
              <a:solidFill>
                <a:srgbClr val="00AA9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8" name="Google Shape;278;p2"/>
            <p:cNvSpPr/>
            <p:nvPr/>
          </p:nvSpPr>
          <p:spPr>
            <a:xfrm>
              <a:off x="11434053" y="18167865"/>
              <a:ext cx="1871980" cy="365760"/>
            </a:xfrm>
            <a:custGeom>
              <a:rect b="b" l="l" r="r" t="t"/>
              <a:pathLst>
                <a:path extrusionOk="0" h="365759" w="1871980">
                  <a:moveTo>
                    <a:pt x="1788884" y="0"/>
                  </a:moveTo>
                  <a:lnTo>
                    <a:pt x="83094" y="0"/>
                  </a:lnTo>
                  <a:lnTo>
                    <a:pt x="50829" y="6556"/>
                  </a:lnTo>
                  <a:lnTo>
                    <a:pt x="24408" y="24408"/>
                  </a:lnTo>
                  <a:lnTo>
                    <a:pt x="6556" y="50829"/>
                  </a:lnTo>
                  <a:lnTo>
                    <a:pt x="0" y="83094"/>
                  </a:lnTo>
                  <a:lnTo>
                    <a:pt x="0" y="282320"/>
                  </a:lnTo>
                  <a:lnTo>
                    <a:pt x="6556" y="314590"/>
                  </a:lnTo>
                  <a:lnTo>
                    <a:pt x="24408" y="341011"/>
                  </a:lnTo>
                  <a:lnTo>
                    <a:pt x="50829" y="358860"/>
                  </a:lnTo>
                  <a:lnTo>
                    <a:pt x="83094" y="365414"/>
                  </a:lnTo>
                  <a:lnTo>
                    <a:pt x="1788884" y="365414"/>
                  </a:lnTo>
                  <a:lnTo>
                    <a:pt x="1821148" y="358860"/>
                  </a:lnTo>
                  <a:lnTo>
                    <a:pt x="1847570" y="341011"/>
                  </a:lnTo>
                  <a:lnTo>
                    <a:pt x="1865422" y="314590"/>
                  </a:lnTo>
                  <a:lnTo>
                    <a:pt x="1871978" y="282320"/>
                  </a:lnTo>
                  <a:lnTo>
                    <a:pt x="1871978" y="83094"/>
                  </a:lnTo>
                  <a:lnTo>
                    <a:pt x="1865422" y="50829"/>
                  </a:lnTo>
                  <a:lnTo>
                    <a:pt x="1847570" y="24408"/>
                  </a:lnTo>
                  <a:lnTo>
                    <a:pt x="1821148" y="6556"/>
                  </a:lnTo>
                  <a:lnTo>
                    <a:pt x="1788884" y="0"/>
                  </a:lnTo>
                  <a:close/>
                </a:path>
              </a:pathLst>
            </a:custGeom>
            <a:solidFill>
              <a:srgbClr val="1240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79" name="Google Shape;279;p2"/>
          <p:cNvSpPr txBox="1"/>
          <p:nvPr/>
        </p:nvSpPr>
        <p:spPr>
          <a:xfrm>
            <a:off x="12040940" y="18246287"/>
            <a:ext cx="647700" cy="19494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1" lang="en-US" sz="1100">
                <a:solidFill>
                  <a:srgbClr val="FFFFFF"/>
                </a:solidFill>
                <a:latin typeface="Trebuchet MS"/>
                <a:ea typeface="Trebuchet MS"/>
                <a:cs typeface="Trebuchet MS"/>
                <a:sym typeface="Trebuchet MS"/>
              </a:rPr>
              <a:t>Check Out</a:t>
            </a:r>
            <a:endParaRPr sz="1100">
              <a:latin typeface="Trebuchet MS"/>
              <a:ea typeface="Trebuchet MS"/>
              <a:cs typeface="Trebuchet MS"/>
              <a:sym typeface="Trebuchet MS"/>
            </a:endParaRPr>
          </a:p>
        </p:txBody>
      </p:sp>
      <p:pic>
        <p:nvPicPr>
          <p:cNvPr id="280" name="Google Shape;280;p2"/>
          <p:cNvPicPr preferRelativeResize="0"/>
          <p:nvPr/>
        </p:nvPicPr>
        <p:blipFill rotWithShape="1">
          <a:blip r:embed="rId11">
            <a:alphaModFix/>
          </a:blip>
          <a:srcRect b="0" l="0" r="0" t="0"/>
          <a:stretch/>
        </p:blipFill>
        <p:spPr>
          <a:xfrm>
            <a:off x="13175377" y="15417117"/>
            <a:ext cx="142378" cy="142378"/>
          </a:xfrm>
          <a:prstGeom prst="rect">
            <a:avLst/>
          </a:prstGeom>
          <a:noFill/>
          <a:ln>
            <a:noFill/>
          </a:ln>
        </p:spPr>
      </p:pic>
      <p:sp>
        <p:nvSpPr>
          <p:cNvPr id="281" name="Google Shape;281;p2"/>
          <p:cNvSpPr txBox="1"/>
          <p:nvPr/>
        </p:nvSpPr>
        <p:spPr>
          <a:xfrm>
            <a:off x="13201177" y="15402604"/>
            <a:ext cx="90805" cy="15811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b="1" lang="en-US" sz="850">
                <a:solidFill>
                  <a:srgbClr val="FFFFFF"/>
                </a:solidFill>
                <a:latin typeface="Trebuchet MS"/>
                <a:ea typeface="Trebuchet MS"/>
                <a:cs typeface="Trebuchet MS"/>
                <a:sym typeface="Trebuchet MS"/>
              </a:rPr>
              <a:t>2</a:t>
            </a:r>
            <a:endParaRPr sz="850">
              <a:latin typeface="Trebuchet MS"/>
              <a:ea typeface="Trebuchet MS"/>
              <a:cs typeface="Trebuchet MS"/>
              <a:sym typeface="Trebuchet MS"/>
            </a:endParaRPr>
          </a:p>
        </p:txBody>
      </p:sp>
      <p:sp>
        <p:nvSpPr>
          <p:cNvPr id="282" name="Google Shape;282;p2"/>
          <p:cNvSpPr/>
          <p:nvPr/>
        </p:nvSpPr>
        <p:spPr>
          <a:xfrm>
            <a:off x="11033981" y="15320765"/>
            <a:ext cx="534035" cy="534035"/>
          </a:xfrm>
          <a:custGeom>
            <a:rect b="b" l="l" r="r" t="t"/>
            <a:pathLst>
              <a:path extrusionOk="0" h="534034" w="534034">
                <a:moveTo>
                  <a:pt x="266734" y="0"/>
                </a:moveTo>
                <a:lnTo>
                  <a:pt x="218791" y="4297"/>
                </a:lnTo>
                <a:lnTo>
                  <a:pt x="173666" y="16688"/>
                </a:lnTo>
                <a:lnTo>
                  <a:pt x="132113" y="36419"/>
                </a:lnTo>
                <a:lnTo>
                  <a:pt x="94885" y="62737"/>
                </a:lnTo>
                <a:lnTo>
                  <a:pt x="62736" y="94887"/>
                </a:lnTo>
                <a:lnTo>
                  <a:pt x="36419" y="132116"/>
                </a:lnTo>
                <a:lnTo>
                  <a:pt x="16688" y="173672"/>
                </a:lnTo>
                <a:lnTo>
                  <a:pt x="4297" y="218800"/>
                </a:lnTo>
                <a:lnTo>
                  <a:pt x="0" y="266747"/>
                </a:lnTo>
                <a:lnTo>
                  <a:pt x="4297" y="314694"/>
                </a:lnTo>
                <a:lnTo>
                  <a:pt x="16688" y="359822"/>
                </a:lnTo>
                <a:lnTo>
                  <a:pt x="36419" y="401377"/>
                </a:lnTo>
                <a:lnTo>
                  <a:pt x="62736" y="438607"/>
                </a:lnTo>
                <a:lnTo>
                  <a:pt x="94885" y="470757"/>
                </a:lnTo>
                <a:lnTo>
                  <a:pt x="132113" y="497074"/>
                </a:lnTo>
                <a:lnTo>
                  <a:pt x="173666" y="516805"/>
                </a:lnTo>
                <a:lnTo>
                  <a:pt x="218791"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B0247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3" name="Google Shape;283;p2"/>
          <p:cNvSpPr txBox="1"/>
          <p:nvPr/>
        </p:nvSpPr>
        <p:spPr>
          <a:xfrm>
            <a:off x="11182849" y="15345044"/>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3</a:t>
            </a:r>
            <a:endParaRPr sz="2800">
              <a:latin typeface="Trebuchet MS"/>
              <a:ea typeface="Trebuchet MS"/>
              <a:cs typeface="Trebuchet MS"/>
              <a:sym typeface="Trebuchet MS"/>
            </a:endParaRPr>
          </a:p>
        </p:txBody>
      </p:sp>
      <p:grpSp>
        <p:nvGrpSpPr>
          <p:cNvPr id="284" name="Google Shape;284;p2"/>
          <p:cNvGrpSpPr/>
          <p:nvPr/>
        </p:nvGrpSpPr>
        <p:grpSpPr>
          <a:xfrm>
            <a:off x="9618342" y="4529225"/>
            <a:ext cx="3263204" cy="4125519"/>
            <a:chOff x="9618342" y="4529225"/>
            <a:chExt cx="3263204" cy="4125519"/>
          </a:xfrm>
        </p:grpSpPr>
        <p:sp>
          <p:nvSpPr>
            <p:cNvPr id="285" name="Google Shape;285;p2"/>
            <p:cNvSpPr/>
            <p:nvPr/>
          </p:nvSpPr>
          <p:spPr>
            <a:xfrm>
              <a:off x="9885083" y="4529225"/>
              <a:ext cx="2988310" cy="1132205"/>
            </a:xfrm>
            <a:custGeom>
              <a:rect b="b" l="l" r="r" t="t"/>
              <a:pathLst>
                <a:path extrusionOk="0" h="1132204" w="2988309">
                  <a:moveTo>
                    <a:pt x="2569895" y="0"/>
                  </a:moveTo>
                  <a:lnTo>
                    <a:pt x="501916" y="0"/>
                  </a:lnTo>
                  <a:lnTo>
                    <a:pt x="501916" y="92405"/>
                  </a:lnTo>
                  <a:lnTo>
                    <a:pt x="2569895" y="92405"/>
                  </a:lnTo>
                  <a:lnTo>
                    <a:pt x="2569895" y="0"/>
                  </a:lnTo>
                  <a:close/>
                </a:path>
                <a:path extrusionOk="0" h="1132204" w="2988309">
                  <a:moveTo>
                    <a:pt x="2987903" y="1064844"/>
                  </a:moveTo>
                  <a:lnTo>
                    <a:pt x="0" y="1064844"/>
                  </a:lnTo>
                  <a:lnTo>
                    <a:pt x="0" y="1132128"/>
                  </a:lnTo>
                  <a:lnTo>
                    <a:pt x="2987903" y="1132128"/>
                  </a:lnTo>
                  <a:lnTo>
                    <a:pt x="2987903" y="1064844"/>
                  </a:lnTo>
                  <a:close/>
                </a:path>
              </a:pathLst>
            </a:custGeom>
            <a:solidFill>
              <a:srgbClr val="34102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6" name="Google Shape;286;p2"/>
            <p:cNvSpPr/>
            <p:nvPr/>
          </p:nvSpPr>
          <p:spPr>
            <a:xfrm>
              <a:off x="9885083" y="5661354"/>
              <a:ext cx="2988310" cy="2993390"/>
            </a:xfrm>
            <a:custGeom>
              <a:rect b="b" l="l" r="r" t="t"/>
              <a:pathLst>
                <a:path extrusionOk="0" h="2993390" w="2988309">
                  <a:moveTo>
                    <a:pt x="2987903" y="2658326"/>
                  </a:moveTo>
                  <a:lnTo>
                    <a:pt x="0" y="2658326"/>
                  </a:lnTo>
                  <a:lnTo>
                    <a:pt x="0" y="2993098"/>
                  </a:lnTo>
                  <a:lnTo>
                    <a:pt x="2987903" y="2993098"/>
                  </a:lnTo>
                  <a:lnTo>
                    <a:pt x="2987903" y="2658326"/>
                  </a:lnTo>
                  <a:close/>
                </a:path>
                <a:path extrusionOk="0" h="2993390" w="2988309">
                  <a:moveTo>
                    <a:pt x="2987903" y="0"/>
                  </a:moveTo>
                  <a:lnTo>
                    <a:pt x="0" y="0"/>
                  </a:lnTo>
                  <a:lnTo>
                    <a:pt x="0" y="621296"/>
                  </a:lnTo>
                  <a:lnTo>
                    <a:pt x="2987903" y="621296"/>
                  </a:lnTo>
                  <a:lnTo>
                    <a:pt x="2987903" y="0"/>
                  </a:lnTo>
                  <a:close/>
                </a:path>
              </a:pathLst>
            </a:custGeom>
            <a:solidFill>
              <a:srgbClr val="B0247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7" name="Google Shape;287;p2"/>
            <p:cNvSpPr/>
            <p:nvPr/>
          </p:nvSpPr>
          <p:spPr>
            <a:xfrm>
              <a:off x="9891331" y="6273914"/>
              <a:ext cx="2990215" cy="2038350"/>
            </a:xfrm>
            <a:custGeom>
              <a:rect b="b" l="l" r="r" t="t"/>
              <a:pathLst>
                <a:path extrusionOk="0" h="2038350" w="2990215">
                  <a:moveTo>
                    <a:pt x="2981663" y="8731"/>
                  </a:moveTo>
                  <a:lnTo>
                    <a:pt x="-6244" y="8731"/>
                  </a:lnTo>
                  <a:lnTo>
                    <a:pt x="-6244" y="2045756"/>
                  </a:lnTo>
                  <a:lnTo>
                    <a:pt x="2981663" y="2045756"/>
                  </a:lnTo>
                  <a:lnTo>
                    <a:pt x="2981663" y="8731"/>
                  </a:lnTo>
                  <a:close/>
                </a:path>
              </a:pathLst>
            </a:custGeom>
            <a:solidFill>
              <a:srgbClr val="DF9B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8" name="Google Shape;288;p2"/>
            <p:cNvSpPr/>
            <p:nvPr/>
          </p:nvSpPr>
          <p:spPr>
            <a:xfrm>
              <a:off x="10194683" y="6583730"/>
              <a:ext cx="2378710" cy="160020"/>
            </a:xfrm>
            <a:custGeom>
              <a:rect b="b" l="l" r="r" t="t"/>
              <a:pathLst>
                <a:path extrusionOk="0" h="160020" w="2378709">
                  <a:moveTo>
                    <a:pt x="2370772" y="8535"/>
                  </a:moveTo>
                  <a:lnTo>
                    <a:pt x="-6436" y="8535"/>
                  </a:lnTo>
                  <a:lnTo>
                    <a:pt x="-6436" y="168023"/>
                  </a:lnTo>
                  <a:lnTo>
                    <a:pt x="2370772" y="168023"/>
                  </a:lnTo>
                  <a:lnTo>
                    <a:pt x="2370772" y="8535"/>
                  </a:lnTo>
                  <a:close/>
                </a:path>
              </a:pathLst>
            </a:custGeom>
            <a:solidFill>
              <a:srgbClr val="B0247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9" name="Google Shape;289;p2"/>
            <p:cNvSpPr/>
            <p:nvPr/>
          </p:nvSpPr>
          <p:spPr>
            <a:xfrm>
              <a:off x="10259644" y="6743319"/>
              <a:ext cx="2252345" cy="1513205"/>
            </a:xfrm>
            <a:custGeom>
              <a:rect b="b" l="l" r="r" t="t"/>
              <a:pathLst>
                <a:path extrusionOk="0" h="1513204" w="2252345">
                  <a:moveTo>
                    <a:pt x="2244268" y="8435"/>
                  </a:moveTo>
                  <a:lnTo>
                    <a:pt x="-6477" y="8435"/>
                  </a:lnTo>
                  <a:lnTo>
                    <a:pt x="-6477" y="1520672"/>
                  </a:lnTo>
                  <a:lnTo>
                    <a:pt x="2244268" y="1520672"/>
                  </a:lnTo>
                  <a:lnTo>
                    <a:pt x="2244268" y="8435"/>
                  </a:lnTo>
                  <a:close/>
                </a:path>
              </a:pathLst>
            </a:custGeom>
            <a:solidFill>
              <a:srgbClr val="34102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0" name="Google Shape;290;p2"/>
            <p:cNvSpPr/>
            <p:nvPr/>
          </p:nvSpPr>
          <p:spPr>
            <a:xfrm>
              <a:off x="10460025" y="6877964"/>
              <a:ext cx="1851660" cy="1243965"/>
            </a:xfrm>
            <a:custGeom>
              <a:rect b="b" l="l" r="r" t="t"/>
              <a:pathLst>
                <a:path extrusionOk="0" h="1243965" w="1851659">
                  <a:moveTo>
                    <a:pt x="1843620" y="8350"/>
                  </a:moveTo>
                  <a:lnTo>
                    <a:pt x="-6603" y="8350"/>
                  </a:lnTo>
                  <a:lnTo>
                    <a:pt x="-6603" y="1251478"/>
                  </a:lnTo>
                  <a:lnTo>
                    <a:pt x="1843620" y="1251478"/>
                  </a:lnTo>
                  <a:lnTo>
                    <a:pt x="1843620" y="8350"/>
                  </a:lnTo>
                  <a:close/>
                </a:path>
              </a:pathLst>
            </a:custGeom>
            <a:solidFill>
              <a:srgbClr val="220E1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1" name="Google Shape;291;p2"/>
            <p:cNvSpPr/>
            <p:nvPr/>
          </p:nvSpPr>
          <p:spPr>
            <a:xfrm>
              <a:off x="9885082" y="4621616"/>
              <a:ext cx="2988310" cy="972819"/>
            </a:xfrm>
            <a:custGeom>
              <a:rect b="b" l="l" r="r" t="t"/>
              <a:pathLst>
                <a:path extrusionOk="0" h="972820" w="2988309">
                  <a:moveTo>
                    <a:pt x="2570659" y="0"/>
                  </a:moveTo>
                  <a:lnTo>
                    <a:pt x="502995" y="0"/>
                  </a:lnTo>
                  <a:lnTo>
                    <a:pt x="0" y="972446"/>
                  </a:lnTo>
                  <a:lnTo>
                    <a:pt x="2987908" y="972446"/>
                  </a:lnTo>
                  <a:lnTo>
                    <a:pt x="2570659" y="0"/>
                  </a:lnTo>
                  <a:close/>
                </a:path>
              </a:pathLst>
            </a:custGeom>
            <a:solidFill>
              <a:srgbClr val="DF9B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2" name="Google Shape;292;p2"/>
            <p:cNvSpPr/>
            <p:nvPr/>
          </p:nvSpPr>
          <p:spPr>
            <a:xfrm>
              <a:off x="10559084" y="4823581"/>
              <a:ext cx="786765" cy="219075"/>
            </a:xfrm>
            <a:custGeom>
              <a:rect b="b" l="l" r="r" t="t"/>
              <a:pathLst>
                <a:path extrusionOk="0" h="219075" w="786765">
                  <a:moveTo>
                    <a:pt x="393286" y="0"/>
                  </a:moveTo>
                  <a:lnTo>
                    <a:pt x="326088" y="1594"/>
                  </a:lnTo>
                  <a:lnTo>
                    <a:pt x="262591" y="6200"/>
                  </a:lnTo>
                  <a:lnTo>
                    <a:pt x="203743" y="13553"/>
                  </a:lnTo>
                  <a:lnTo>
                    <a:pt x="150494" y="23386"/>
                  </a:lnTo>
                  <a:lnTo>
                    <a:pt x="103792" y="35433"/>
                  </a:lnTo>
                  <a:lnTo>
                    <a:pt x="64586" y="49430"/>
                  </a:lnTo>
                  <a:lnTo>
                    <a:pt x="33824" y="65109"/>
                  </a:lnTo>
                  <a:lnTo>
                    <a:pt x="33824" y="48204"/>
                  </a:lnTo>
                  <a:lnTo>
                    <a:pt x="253" y="48204"/>
                  </a:lnTo>
                  <a:lnTo>
                    <a:pt x="177" y="107653"/>
                  </a:lnTo>
                  <a:lnTo>
                    <a:pt x="0" y="109531"/>
                  </a:lnTo>
                  <a:lnTo>
                    <a:pt x="24605" y="147748"/>
                  </a:lnTo>
                  <a:lnTo>
                    <a:pt x="92498" y="180095"/>
                  </a:lnTo>
                  <a:lnTo>
                    <a:pt x="139900" y="193294"/>
                  </a:lnTo>
                  <a:lnTo>
                    <a:pt x="194790" y="204099"/>
                  </a:lnTo>
                  <a:lnTo>
                    <a:pt x="256059" y="212199"/>
                  </a:lnTo>
                  <a:lnTo>
                    <a:pt x="322594" y="217286"/>
                  </a:lnTo>
                  <a:lnTo>
                    <a:pt x="393286" y="219050"/>
                  </a:lnTo>
                  <a:lnTo>
                    <a:pt x="463985" y="217286"/>
                  </a:lnTo>
                  <a:lnTo>
                    <a:pt x="530526" y="212199"/>
                  </a:lnTo>
                  <a:lnTo>
                    <a:pt x="591799" y="204099"/>
                  </a:lnTo>
                  <a:lnTo>
                    <a:pt x="646693" y="193294"/>
                  </a:lnTo>
                  <a:lnTo>
                    <a:pt x="694097" y="180095"/>
                  </a:lnTo>
                  <a:lnTo>
                    <a:pt x="732900" y="164810"/>
                  </a:lnTo>
                  <a:lnTo>
                    <a:pt x="780261" y="129219"/>
                  </a:lnTo>
                  <a:lnTo>
                    <a:pt x="786598" y="109531"/>
                  </a:lnTo>
                  <a:lnTo>
                    <a:pt x="786598" y="48204"/>
                  </a:lnTo>
                  <a:lnTo>
                    <a:pt x="753027" y="48204"/>
                  </a:lnTo>
                  <a:lnTo>
                    <a:pt x="753027" y="65262"/>
                  </a:lnTo>
                  <a:lnTo>
                    <a:pt x="722299" y="49546"/>
                  </a:lnTo>
                  <a:lnTo>
                    <a:pt x="683098" y="35517"/>
                  </a:lnTo>
                  <a:lnTo>
                    <a:pt x="636375" y="23441"/>
                  </a:lnTo>
                  <a:lnTo>
                    <a:pt x="583081" y="13585"/>
                  </a:lnTo>
                  <a:lnTo>
                    <a:pt x="524168" y="6215"/>
                  </a:lnTo>
                  <a:lnTo>
                    <a:pt x="460586" y="1598"/>
                  </a:lnTo>
                  <a:lnTo>
                    <a:pt x="393286" y="0"/>
                  </a:lnTo>
                  <a:close/>
                </a:path>
              </a:pathLst>
            </a:custGeom>
            <a:solidFill>
              <a:srgbClr val="002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3" name="Google Shape;293;p2"/>
            <p:cNvSpPr/>
            <p:nvPr/>
          </p:nvSpPr>
          <p:spPr>
            <a:xfrm>
              <a:off x="10559078" y="4765699"/>
              <a:ext cx="786765" cy="219075"/>
            </a:xfrm>
            <a:custGeom>
              <a:rect b="b" l="l" r="r" t="t"/>
              <a:pathLst>
                <a:path extrusionOk="0" h="219075" w="786765">
                  <a:moveTo>
                    <a:pt x="393311" y="0"/>
                  </a:moveTo>
                  <a:lnTo>
                    <a:pt x="322612" y="1764"/>
                  </a:lnTo>
                  <a:lnTo>
                    <a:pt x="256071" y="6851"/>
                  </a:lnTo>
                  <a:lnTo>
                    <a:pt x="194798" y="14951"/>
                  </a:lnTo>
                  <a:lnTo>
                    <a:pt x="139904" y="25756"/>
                  </a:lnTo>
                  <a:lnTo>
                    <a:pt x="92500" y="38955"/>
                  </a:lnTo>
                  <a:lnTo>
                    <a:pt x="53697" y="54240"/>
                  </a:lnTo>
                  <a:lnTo>
                    <a:pt x="6336" y="89831"/>
                  </a:lnTo>
                  <a:lnTo>
                    <a:pt x="0" y="109519"/>
                  </a:lnTo>
                  <a:lnTo>
                    <a:pt x="6336" y="129210"/>
                  </a:lnTo>
                  <a:lnTo>
                    <a:pt x="53697" y="164806"/>
                  </a:lnTo>
                  <a:lnTo>
                    <a:pt x="92500" y="180093"/>
                  </a:lnTo>
                  <a:lnTo>
                    <a:pt x="139904" y="193293"/>
                  </a:lnTo>
                  <a:lnTo>
                    <a:pt x="194798" y="204098"/>
                  </a:lnTo>
                  <a:lnTo>
                    <a:pt x="256071" y="212199"/>
                  </a:lnTo>
                  <a:lnTo>
                    <a:pt x="322612" y="217286"/>
                  </a:lnTo>
                  <a:lnTo>
                    <a:pt x="393311" y="219050"/>
                  </a:lnTo>
                  <a:lnTo>
                    <a:pt x="464003" y="217286"/>
                  </a:lnTo>
                  <a:lnTo>
                    <a:pt x="530538" y="212199"/>
                  </a:lnTo>
                  <a:lnTo>
                    <a:pt x="591807" y="204098"/>
                  </a:lnTo>
                  <a:lnTo>
                    <a:pt x="646697" y="193293"/>
                  </a:lnTo>
                  <a:lnTo>
                    <a:pt x="694099" y="180093"/>
                  </a:lnTo>
                  <a:lnTo>
                    <a:pt x="732901" y="164806"/>
                  </a:lnTo>
                  <a:lnTo>
                    <a:pt x="780261" y="129210"/>
                  </a:lnTo>
                  <a:lnTo>
                    <a:pt x="786598" y="109519"/>
                  </a:lnTo>
                  <a:lnTo>
                    <a:pt x="780261" y="89831"/>
                  </a:lnTo>
                  <a:lnTo>
                    <a:pt x="732901" y="54240"/>
                  </a:lnTo>
                  <a:lnTo>
                    <a:pt x="694099" y="38955"/>
                  </a:lnTo>
                  <a:lnTo>
                    <a:pt x="646697" y="25756"/>
                  </a:lnTo>
                  <a:lnTo>
                    <a:pt x="591807" y="14951"/>
                  </a:lnTo>
                  <a:lnTo>
                    <a:pt x="530538" y="6851"/>
                  </a:lnTo>
                  <a:lnTo>
                    <a:pt x="464003" y="1764"/>
                  </a:lnTo>
                  <a:lnTo>
                    <a:pt x="393311" y="0"/>
                  </a:lnTo>
                  <a:close/>
                </a:path>
              </a:pathLst>
            </a:custGeom>
            <a:solidFill>
              <a:srgbClr val="00AA9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4" name="Google Shape;294;p2"/>
            <p:cNvSpPr/>
            <p:nvPr/>
          </p:nvSpPr>
          <p:spPr>
            <a:xfrm>
              <a:off x="11473799" y="4823581"/>
              <a:ext cx="786765" cy="219075"/>
            </a:xfrm>
            <a:custGeom>
              <a:rect b="b" l="l" r="r" t="t"/>
              <a:pathLst>
                <a:path extrusionOk="0" h="219075" w="786765">
                  <a:moveTo>
                    <a:pt x="393286" y="0"/>
                  </a:moveTo>
                  <a:lnTo>
                    <a:pt x="326084" y="1594"/>
                  </a:lnTo>
                  <a:lnTo>
                    <a:pt x="262585" y="6200"/>
                  </a:lnTo>
                  <a:lnTo>
                    <a:pt x="203737" y="13553"/>
                  </a:lnTo>
                  <a:lnTo>
                    <a:pt x="150488" y="23386"/>
                  </a:lnTo>
                  <a:lnTo>
                    <a:pt x="103785" y="35433"/>
                  </a:lnTo>
                  <a:lnTo>
                    <a:pt x="64577" y="49430"/>
                  </a:lnTo>
                  <a:lnTo>
                    <a:pt x="33811" y="65109"/>
                  </a:lnTo>
                  <a:lnTo>
                    <a:pt x="33811" y="48204"/>
                  </a:lnTo>
                  <a:lnTo>
                    <a:pt x="253" y="48204"/>
                  </a:lnTo>
                  <a:lnTo>
                    <a:pt x="177" y="107653"/>
                  </a:lnTo>
                  <a:lnTo>
                    <a:pt x="0" y="109531"/>
                  </a:lnTo>
                  <a:lnTo>
                    <a:pt x="24604" y="147748"/>
                  </a:lnTo>
                  <a:lnTo>
                    <a:pt x="92494" y="180095"/>
                  </a:lnTo>
                  <a:lnTo>
                    <a:pt x="139895" y="193294"/>
                  </a:lnTo>
                  <a:lnTo>
                    <a:pt x="194785" y="204099"/>
                  </a:lnTo>
                  <a:lnTo>
                    <a:pt x="256054" y="212199"/>
                  </a:lnTo>
                  <a:lnTo>
                    <a:pt x="322591" y="217286"/>
                  </a:lnTo>
                  <a:lnTo>
                    <a:pt x="393286" y="219050"/>
                  </a:lnTo>
                  <a:lnTo>
                    <a:pt x="463981" y="217286"/>
                  </a:lnTo>
                  <a:lnTo>
                    <a:pt x="530520" y="212199"/>
                  </a:lnTo>
                  <a:lnTo>
                    <a:pt x="591790" y="204099"/>
                  </a:lnTo>
                  <a:lnTo>
                    <a:pt x="646683" y="193294"/>
                  </a:lnTo>
                  <a:lnTo>
                    <a:pt x="694085" y="180095"/>
                  </a:lnTo>
                  <a:lnTo>
                    <a:pt x="732888" y="164810"/>
                  </a:lnTo>
                  <a:lnTo>
                    <a:pt x="780248" y="129219"/>
                  </a:lnTo>
                  <a:lnTo>
                    <a:pt x="786585" y="109531"/>
                  </a:lnTo>
                  <a:lnTo>
                    <a:pt x="786585" y="48204"/>
                  </a:lnTo>
                  <a:lnTo>
                    <a:pt x="753027" y="48204"/>
                  </a:lnTo>
                  <a:lnTo>
                    <a:pt x="753027" y="65262"/>
                  </a:lnTo>
                  <a:lnTo>
                    <a:pt x="722299" y="49546"/>
                  </a:lnTo>
                  <a:lnTo>
                    <a:pt x="683098" y="35517"/>
                  </a:lnTo>
                  <a:lnTo>
                    <a:pt x="636375" y="23441"/>
                  </a:lnTo>
                  <a:lnTo>
                    <a:pt x="583081" y="13585"/>
                  </a:lnTo>
                  <a:lnTo>
                    <a:pt x="524168" y="6215"/>
                  </a:lnTo>
                  <a:lnTo>
                    <a:pt x="460586" y="1598"/>
                  </a:lnTo>
                  <a:lnTo>
                    <a:pt x="393286" y="0"/>
                  </a:lnTo>
                  <a:close/>
                </a:path>
              </a:pathLst>
            </a:custGeom>
            <a:solidFill>
              <a:srgbClr val="002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5" name="Google Shape;295;p2"/>
            <p:cNvSpPr/>
            <p:nvPr/>
          </p:nvSpPr>
          <p:spPr>
            <a:xfrm>
              <a:off x="11473793" y="4765699"/>
              <a:ext cx="786765" cy="219075"/>
            </a:xfrm>
            <a:custGeom>
              <a:rect b="b" l="l" r="r" t="t"/>
              <a:pathLst>
                <a:path extrusionOk="0" h="219075" w="786765">
                  <a:moveTo>
                    <a:pt x="393299" y="0"/>
                  </a:moveTo>
                  <a:lnTo>
                    <a:pt x="322600" y="1764"/>
                  </a:lnTo>
                  <a:lnTo>
                    <a:pt x="256060" y="6851"/>
                  </a:lnTo>
                  <a:lnTo>
                    <a:pt x="194789" y="14951"/>
                  </a:lnTo>
                  <a:lnTo>
                    <a:pt x="139897" y="25756"/>
                  </a:lnTo>
                  <a:lnTo>
                    <a:pt x="92495" y="38955"/>
                  </a:lnTo>
                  <a:lnTo>
                    <a:pt x="53694" y="54240"/>
                  </a:lnTo>
                  <a:lnTo>
                    <a:pt x="6336" y="89831"/>
                  </a:lnTo>
                  <a:lnTo>
                    <a:pt x="0" y="109519"/>
                  </a:lnTo>
                  <a:lnTo>
                    <a:pt x="6336" y="129210"/>
                  </a:lnTo>
                  <a:lnTo>
                    <a:pt x="53694" y="164806"/>
                  </a:lnTo>
                  <a:lnTo>
                    <a:pt x="92495" y="180093"/>
                  </a:lnTo>
                  <a:lnTo>
                    <a:pt x="139897" y="193293"/>
                  </a:lnTo>
                  <a:lnTo>
                    <a:pt x="194789" y="204098"/>
                  </a:lnTo>
                  <a:lnTo>
                    <a:pt x="256060" y="212199"/>
                  </a:lnTo>
                  <a:lnTo>
                    <a:pt x="322600" y="217286"/>
                  </a:lnTo>
                  <a:lnTo>
                    <a:pt x="393299" y="219050"/>
                  </a:lnTo>
                  <a:lnTo>
                    <a:pt x="463994" y="217286"/>
                  </a:lnTo>
                  <a:lnTo>
                    <a:pt x="530531" y="212199"/>
                  </a:lnTo>
                  <a:lnTo>
                    <a:pt x="591800" y="204098"/>
                  </a:lnTo>
                  <a:lnTo>
                    <a:pt x="646690" y="193293"/>
                  </a:lnTo>
                  <a:lnTo>
                    <a:pt x="694091" y="180093"/>
                  </a:lnTo>
                  <a:lnTo>
                    <a:pt x="732891" y="164806"/>
                  </a:lnTo>
                  <a:lnTo>
                    <a:pt x="780249" y="129210"/>
                  </a:lnTo>
                  <a:lnTo>
                    <a:pt x="786585" y="109519"/>
                  </a:lnTo>
                  <a:lnTo>
                    <a:pt x="780249" y="89831"/>
                  </a:lnTo>
                  <a:lnTo>
                    <a:pt x="732891" y="54240"/>
                  </a:lnTo>
                  <a:lnTo>
                    <a:pt x="694091" y="38955"/>
                  </a:lnTo>
                  <a:lnTo>
                    <a:pt x="646690" y="25756"/>
                  </a:lnTo>
                  <a:lnTo>
                    <a:pt x="591800" y="14951"/>
                  </a:lnTo>
                  <a:lnTo>
                    <a:pt x="530531" y="6851"/>
                  </a:lnTo>
                  <a:lnTo>
                    <a:pt x="463994" y="1764"/>
                  </a:lnTo>
                  <a:lnTo>
                    <a:pt x="393299" y="0"/>
                  </a:lnTo>
                  <a:close/>
                </a:path>
              </a:pathLst>
            </a:custGeom>
            <a:solidFill>
              <a:srgbClr val="00AA9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6" name="Google Shape;296;p2"/>
            <p:cNvSpPr/>
            <p:nvPr/>
          </p:nvSpPr>
          <p:spPr>
            <a:xfrm>
              <a:off x="10255761" y="5193829"/>
              <a:ext cx="607060" cy="169545"/>
            </a:xfrm>
            <a:custGeom>
              <a:rect b="b" l="l" r="r" t="t"/>
              <a:pathLst>
                <a:path extrusionOk="0" h="169545" w="607059">
                  <a:moveTo>
                    <a:pt x="303325" y="0"/>
                  </a:moveTo>
                  <a:lnTo>
                    <a:pt x="243116" y="1665"/>
                  </a:lnTo>
                  <a:lnTo>
                    <a:pt x="186960" y="6445"/>
                  </a:lnTo>
                  <a:lnTo>
                    <a:pt x="136018" y="14015"/>
                  </a:lnTo>
                  <a:lnTo>
                    <a:pt x="91450" y="24048"/>
                  </a:lnTo>
                  <a:lnTo>
                    <a:pt x="54417" y="36222"/>
                  </a:lnTo>
                  <a:lnTo>
                    <a:pt x="26082" y="50209"/>
                  </a:lnTo>
                  <a:lnTo>
                    <a:pt x="26082" y="37174"/>
                  </a:lnTo>
                  <a:lnTo>
                    <a:pt x="203" y="37174"/>
                  </a:lnTo>
                  <a:lnTo>
                    <a:pt x="139" y="83018"/>
                  </a:lnTo>
                  <a:lnTo>
                    <a:pt x="0" y="84477"/>
                  </a:lnTo>
                  <a:lnTo>
                    <a:pt x="30830" y="121620"/>
                  </a:lnTo>
                  <a:lnTo>
                    <a:pt x="66637" y="137304"/>
                  </a:lnTo>
                  <a:lnTo>
                    <a:pt x="113611" y="150385"/>
                  </a:lnTo>
                  <a:lnTo>
                    <a:pt x="169931" y="160356"/>
                  </a:lnTo>
                  <a:lnTo>
                    <a:pt x="233776" y="166711"/>
                  </a:lnTo>
                  <a:lnTo>
                    <a:pt x="303325" y="168942"/>
                  </a:lnTo>
                  <a:lnTo>
                    <a:pt x="372875" y="166711"/>
                  </a:lnTo>
                  <a:lnTo>
                    <a:pt x="436720" y="160356"/>
                  </a:lnTo>
                  <a:lnTo>
                    <a:pt x="493040" y="150385"/>
                  </a:lnTo>
                  <a:lnTo>
                    <a:pt x="540013" y="137304"/>
                  </a:lnTo>
                  <a:lnTo>
                    <a:pt x="575820" y="121620"/>
                  </a:lnTo>
                  <a:lnTo>
                    <a:pt x="606651" y="84477"/>
                  </a:lnTo>
                  <a:lnTo>
                    <a:pt x="606651" y="37174"/>
                  </a:lnTo>
                  <a:lnTo>
                    <a:pt x="580772" y="37174"/>
                  </a:lnTo>
                  <a:lnTo>
                    <a:pt x="580772" y="50336"/>
                  </a:lnTo>
                  <a:lnTo>
                    <a:pt x="552464" y="36317"/>
                  </a:lnTo>
                  <a:lnTo>
                    <a:pt x="515430" y="24114"/>
                  </a:lnTo>
                  <a:lnTo>
                    <a:pt x="470834" y="14054"/>
                  </a:lnTo>
                  <a:lnTo>
                    <a:pt x="419841" y="6464"/>
                  </a:lnTo>
                  <a:lnTo>
                    <a:pt x="363617" y="1670"/>
                  </a:lnTo>
                  <a:lnTo>
                    <a:pt x="303325" y="0"/>
                  </a:lnTo>
                  <a:close/>
                </a:path>
              </a:pathLst>
            </a:custGeom>
            <a:solidFill>
              <a:srgbClr val="002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7" name="Google Shape;297;p2"/>
            <p:cNvSpPr/>
            <p:nvPr/>
          </p:nvSpPr>
          <p:spPr>
            <a:xfrm>
              <a:off x="10255762" y="5149191"/>
              <a:ext cx="607060" cy="169545"/>
            </a:xfrm>
            <a:custGeom>
              <a:rect b="b" l="l" r="r" t="t"/>
              <a:pathLst>
                <a:path extrusionOk="0" h="169545" w="607059">
                  <a:moveTo>
                    <a:pt x="303325" y="0"/>
                  </a:moveTo>
                  <a:lnTo>
                    <a:pt x="233776" y="2230"/>
                  </a:lnTo>
                  <a:lnTo>
                    <a:pt x="169931" y="8583"/>
                  </a:lnTo>
                  <a:lnTo>
                    <a:pt x="113611" y="18553"/>
                  </a:lnTo>
                  <a:lnTo>
                    <a:pt x="66637" y="31633"/>
                  </a:lnTo>
                  <a:lnTo>
                    <a:pt x="30830" y="47316"/>
                  </a:lnTo>
                  <a:lnTo>
                    <a:pt x="0" y="84465"/>
                  </a:lnTo>
                  <a:lnTo>
                    <a:pt x="8011" y="103834"/>
                  </a:lnTo>
                  <a:lnTo>
                    <a:pt x="66637" y="137296"/>
                  </a:lnTo>
                  <a:lnTo>
                    <a:pt x="113611" y="150376"/>
                  </a:lnTo>
                  <a:lnTo>
                    <a:pt x="169931" y="160346"/>
                  </a:lnTo>
                  <a:lnTo>
                    <a:pt x="233776" y="166699"/>
                  </a:lnTo>
                  <a:lnTo>
                    <a:pt x="303325" y="168930"/>
                  </a:lnTo>
                  <a:lnTo>
                    <a:pt x="372875" y="166699"/>
                  </a:lnTo>
                  <a:lnTo>
                    <a:pt x="436720" y="160346"/>
                  </a:lnTo>
                  <a:lnTo>
                    <a:pt x="493040" y="150376"/>
                  </a:lnTo>
                  <a:lnTo>
                    <a:pt x="540013" y="137296"/>
                  </a:lnTo>
                  <a:lnTo>
                    <a:pt x="575820" y="121613"/>
                  </a:lnTo>
                  <a:lnTo>
                    <a:pt x="606651" y="84465"/>
                  </a:lnTo>
                  <a:lnTo>
                    <a:pt x="598640" y="65095"/>
                  </a:lnTo>
                  <a:lnTo>
                    <a:pt x="540013" y="31633"/>
                  </a:lnTo>
                  <a:lnTo>
                    <a:pt x="493040" y="18553"/>
                  </a:lnTo>
                  <a:lnTo>
                    <a:pt x="436720" y="8583"/>
                  </a:lnTo>
                  <a:lnTo>
                    <a:pt x="372875" y="2230"/>
                  </a:lnTo>
                  <a:lnTo>
                    <a:pt x="303325" y="0"/>
                  </a:lnTo>
                  <a:close/>
                </a:path>
              </a:pathLst>
            </a:custGeom>
            <a:solidFill>
              <a:srgbClr val="00AA9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8" name="Google Shape;298;p2"/>
            <p:cNvSpPr/>
            <p:nvPr/>
          </p:nvSpPr>
          <p:spPr>
            <a:xfrm>
              <a:off x="11957058" y="5193829"/>
              <a:ext cx="607060" cy="169545"/>
            </a:xfrm>
            <a:custGeom>
              <a:rect b="b" l="l" r="r" t="t"/>
              <a:pathLst>
                <a:path extrusionOk="0" h="169545" w="607059">
                  <a:moveTo>
                    <a:pt x="303325" y="0"/>
                  </a:moveTo>
                  <a:lnTo>
                    <a:pt x="243112" y="1665"/>
                  </a:lnTo>
                  <a:lnTo>
                    <a:pt x="186955" y="6445"/>
                  </a:lnTo>
                  <a:lnTo>
                    <a:pt x="136013" y="14015"/>
                  </a:lnTo>
                  <a:lnTo>
                    <a:pt x="91447" y="24048"/>
                  </a:lnTo>
                  <a:lnTo>
                    <a:pt x="54417" y="36222"/>
                  </a:lnTo>
                  <a:lnTo>
                    <a:pt x="26082" y="50209"/>
                  </a:lnTo>
                  <a:lnTo>
                    <a:pt x="26082" y="37174"/>
                  </a:lnTo>
                  <a:lnTo>
                    <a:pt x="203" y="37174"/>
                  </a:lnTo>
                  <a:lnTo>
                    <a:pt x="139" y="83018"/>
                  </a:lnTo>
                  <a:lnTo>
                    <a:pt x="0" y="84477"/>
                  </a:lnTo>
                  <a:lnTo>
                    <a:pt x="30828" y="121620"/>
                  </a:lnTo>
                  <a:lnTo>
                    <a:pt x="66633" y="137304"/>
                  </a:lnTo>
                  <a:lnTo>
                    <a:pt x="113605" y="150385"/>
                  </a:lnTo>
                  <a:lnTo>
                    <a:pt x="169925" y="160356"/>
                  </a:lnTo>
                  <a:lnTo>
                    <a:pt x="233772" y="166711"/>
                  </a:lnTo>
                  <a:lnTo>
                    <a:pt x="303325" y="168942"/>
                  </a:lnTo>
                  <a:lnTo>
                    <a:pt x="372874" y="166711"/>
                  </a:lnTo>
                  <a:lnTo>
                    <a:pt x="436717" y="160356"/>
                  </a:lnTo>
                  <a:lnTo>
                    <a:pt x="493035" y="150385"/>
                  </a:lnTo>
                  <a:lnTo>
                    <a:pt x="540006" y="137304"/>
                  </a:lnTo>
                  <a:lnTo>
                    <a:pt x="575810" y="121620"/>
                  </a:lnTo>
                  <a:lnTo>
                    <a:pt x="606638" y="84477"/>
                  </a:lnTo>
                  <a:lnTo>
                    <a:pt x="606638" y="37174"/>
                  </a:lnTo>
                  <a:lnTo>
                    <a:pt x="580759" y="37174"/>
                  </a:lnTo>
                  <a:lnTo>
                    <a:pt x="580759" y="50336"/>
                  </a:lnTo>
                  <a:lnTo>
                    <a:pt x="552456" y="36317"/>
                  </a:lnTo>
                  <a:lnTo>
                    <a:pt x="515423" y="24114"/>
                  </a:lnTo>
                  <a:lnTo>
                    <a:pt x="470828" y="14054"/>
                  </a:lnTo>
                  <a:lnTo>
                    <a:pt x="419835" y="6464"/>
                  </a:lnTo>
                  <a:lnTo>
                    <a:pt x="363612" y="1670"/>
                  </a:lnTo>
                  <a:lnTo>
                    <a:pt x="303325" y="0"/>
                  </a:lnTo>
                  <a:close/>
                </a:path>
              </a:pathLst>
            </a:custGeom>
            <a:solidFill>
              <a:srgbClr val="002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9" name="Google Shape;299;p2"/>
            <p:cNvSpPr/>
            <p:nvPr/>
          </p:nvSpPr>
          <p:spPr>
            <a:xfrm>
              <a:off x="11957059" y="5149191"/>
              <a:ext cx="607060" cy="169545"/>
            </a:xfrm>
            <a:custGeom>
              <a:rect b="b" l="l" r="r" t="t"/>
              <a:pathLst>
                <a:path extrusionOk="0" h="169545" w="607059">
                  <a:moveTo>
                    <a:pt x="303325" y="0"/>
                  </a:moveTo>
                  <a:lnTo>
                    <a:pt x="233772" y="2230"/>
                  </a:lnTo>
                  <a:lnTo>
                    <a:pt x="169925" y="8583"/>
                  </a:lnTo>
                  <a:lnTo>
                    <a:pt x="113605" y="18553"/>
                  </a:lnTo>
                  <a:lnTo>
                    <a:pt x="66633" y="31633"/>
                  </a:lnTo>
                  <a:lnTo>
                    <a:pt x="30828" y="47316"/>
                  </a:lnTo>
                  <a:lnTo>
                    <a:pt x="0" y="84465"/>
                  </a:lnTo>
                  <a:lnTo>
                    <a:pt x="8010" y="103834"/>
                  </a:lnTo>
                  <a:lnTo>
                    <a:pt x="66633" y="137296"/>
                  </a:lnTo>
                  <a:lnTo>
                    <a:pt x="113605" y="150376"/>
                  </a:lnTo>
                  <a:lnTo>
                    <a:pt x="169925" y="160346"/>
                  </a:lnTo>
                  <a:lnTo>
                    <a:pt x="233772" y="166699"/>
                  </a:lnTo>
                  <a:lnTo>
                    <a:pt x="303325" y="168930"/>
                  </a:lnTo>
                  <a:lnTo>
                    <a:pt x="372874" y="166699"/>
                  </a:lnTo>
                  <a:lnTo>
                    <a:pt x="436717" y="160346"/>
                  </a:lnTo>
                  <a:lnTo>
                    <a:pt x="493035" y="150376"/>
                  </a:lnTo>
                  <a:lnTo>
                    <a:pt x="540006" y="137296"/>
                  </a:lnTo>
                  <a:lnTo>
                    <a:pt x="575810" y="121613"/>
                  </a:lnTo>
                  <a:lnTo>
                    <a:pt x="606638" y="84465"/>
                  </a:lnTo>
                  <a:lnTo>
                    <a:pt x="598628" y="65095"/>
                  </a:lnTo>
                  <a:lnTo>
                    <a:pt x="540006" y="31633"/>
                  </a:lnTo>
                  <a:lnTo>
                    <a:pt x="493035" y="18553"/>
                  </a:lnTo>
                  <a:lnTo>
                    <a:pt x="436717" y="8583"/>
                  </a:lnTo>
                  <a:lnTo>
                    <a:pt x="372874" y="2230"/>
                  </a:lnTo>
                  <a:lnTo>
                    <a:pt x="303325" y="0"/>
                  </a:lnTo>
                  <a:close/>
                </a:path>
              </a:pathLst>
            </a:custGeom>
            <a:solidFill>
              <a:srgbClr val="00AA9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0" name="Google Shape;300;p2"/>
            <p:cNvSpPr/>
            <p:nvPr/>
          </p:nvSpPr>
          <p:spPr>
            <a:xfrm>
              <a:off x="11135614" y="5781928"/>
              <a:ext cx="535305" cy="355600"/>
            </a:xfrm>
            <a:custGeom>
              <a:rect b="b" l="l" r="r" t="t"/>
              <a:pathLst>
                <a:path extrusionOk="0" h="355600" w="535304">
                  <a:moveTo>
                    <a:pt x="527708" y="9042"/>
                  </a:moveTo>
                  <a:lnTo>
                    <a:pt x="-7030" y="9042"/>
                  </a:lnTo>
                  <a:lnTo>
                    <a:pt x="-7030" y="363922"/>
                  </a:lnTo>
                  <a:lnTo>
                    <a:pt x="527708" y="363922"/>
                  </a:lnTo>
                  <a:lnTo>
                    <a:pt x="527708" y="9042"/>
                  </a:lnTo>
                  <a:close/>
                </a:path>
              </a:pathLst>
            </a:custGeom>
            <a:solidFill>
              <a:srgbClr val="34102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1" name="Google Shape;301;p2"/>
            <p:cNvSpPr/>
            <p:nvPr/>
          </p:nvSpPr>
          <p:spPr>
            <a:xfrm>
              <a:off x="10957638" y="5431807"/>
              <a:ext cx="227965" cy="85090"/>
            </a:xfrm>
            <a:custGeom>
              <a:rect b="b" l="l" r="r" t="t"/>
              <a:pathLst>
                <a:path extrusionOk="0" h="85089" w="227965">
                  <a:moveTo>
                    <a:pt x="227427" y="0"/>
                  </a:moveTo>
                  <a:lnTo>
                    <a:pt x="164056" y="0"/>
                  </a:lnTo>
                  <a:lnTo>
                    <a:pt x="164056" y="24558"/>
                  </a:lnTo>
                  <a:lnTo>
                    <a:pt x="152327" y="23157"/>
                  </a:lnTo>
                  <a:lnTo>
                    <a:pt x="139976" y="22117"/>
                  </a:lnTo>
                  <a:lnTo>
                    <a:pt x="127078" y="21469"/>
                  </a:lnTo>
                  <a:lnTo>
                    <a:pt x="113707" y="21246"/>
                  </a:lnTo>
                  <a:lnTo>
                    <a:pt x="100338" y="21469"/>
                  </a:lnTo>
                  <a:lnTo>
                    <a:pt x="87444" y="22117"/>
                  </a:lnTo>
                  <a:lnTo>
                    <a:pt x="75098" y="23157"/>
                  </a:lnTo>
                  <a:lnTo>
                    <a:pt x="63371" y="24558"/>
                  </a:lnTo>
                  <a:lnTo>
                    <a:pt x="63371" y="0"/>
                  </a:lnTo>
                  <a:lnTo>
                    <a:pt x="0" y="0"/>
                  </a:lnTo>
                  <a:lnTo>
                    <a:pt x="0" y="52900"/>
                  </a:lnTo>
                  <a:lnTo>
                    <a:pt x="8935" y="65239"/>
                  </a:lnTo>
                  <a:lnTo>
                    <a:pt x="33303" y="75304"/>
                  </a:lnTo>
                  <a:lnTo>
                    <a:pt x="69446" y="82090"/>
                  </a:lnTo>
                  <a:lnTo>
                    <a:pt x="113707" y="84579"/>
                  </a:lnTo>
                  <a:lnTo>
                    <a:pt x="157969" y="82090"/>
                  </a:lnTo>
                  <a:lnTo>
                    <a:pt x="194117" y="75304"/>
                  </a:lnTo>
                  <a:lnTo>
                    <a:pt x="218490" y="65239"/>
                  </a:lnTo>
                  <a:lnTo>
                    <a:pt x="227427" y="52912"/>
                  </a:lnTo>
                  <a:lnTo>
                    <a:pt x="227427" y="0"/>
                  </a:lnTo>
                  <a:close/>
                </a:path>
              </a:pathLst>
            </a:custGeom>
            <a:solidFill>
              <a:srgbClr val="002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2" name="Google Shape;302;p2"/>
            <p:cNvSpPr/>
            <p:nvPr/>
          </p:nvSpPr>
          <p:spPr>
            <a:xfrm>
              <a:off x="10957640" y="5400154"/>
              <a:ext cx="227965" cy="63500"/>
            </a:xfrm>
            <a:custGeom>
              <a:rect b="b" l="l" r="r" t="t"/>
              <a:pathLst>
                <a:path extrusionOk="0" h="63500" w="227965">
                  <a:moveTo>
                    <a:pt x="113707" y="0"/>
                  </a:moveTo>
                  <a:lnTo>
                    <a:pt x="69446" y="2486"/>
                  </a:lnTo>
                  <a:lnTo>
                    <a:pt x="33303" y="9268"/>
                  </a:lnTo>
                  <a:lnTo>
                    <a:pt x="8935" y="19329"/>
                  </a:lnTo>
                  <a:lnTo>
                    <a:pt x="0" y="31653"/>
                  </a:lnTo>
                  <a:lnTo>
                    <a:pt x="8935" y="43985"/>
                  </a:lnTo>
                  <a:lnTo>
                    <a:pt x="33303" y="54050"/>
                  </a:lnTo>
                  <a:lnTo>
                    <a:pt x="69446" y="60833"/>
                  </a:lnTo>
                  <a:lnTo>
                    <a:pt x="113707" y="63320"/>
                  </a:lnTo>
                  <a:lnTo>
                    <a:pt x="157969" y="60833"/>
                  </a:lnTo>
                  <a:lnTo>
                    <a:pt x="194117" y="54050"/>
                  </a:lnTo>
                  <a:lnTo>
                    <a:pt x="218490" y="43985"/>
                  </a:lnTo>
                  <a:lnTo>
                    <a:pt x="227427" y="31653"/>
                  </a:lnTo>
                  <a:lnTo>
                    <a:pt x="218490" y="19329"/>
                  </a:lnTo>
                  <a:lnTo>
                    <a:pt x="194117" y="9268"/>
                  </a:lnTo>
                  <a:lnTo>
                    <a:pt x="157969" y="2486"/>
                  </a:lnTo>
                  <a:lnTo>
                    <a:pt x="113707" y="0"/>
                  </a:lnTo>
                  <a:close/>
                </a:path>
              </a:pathLst>
            </a:custGeom>
            <a:solidFill>
              <a:srgbClr val="00AA9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3" name="Google Shape;303;p2"/>
            <p:cNvSpPr/>
            <p:nvPr/>
          </p:nvSpPr>
          <p:spPr>
            <a:xfrm>
              <a:off x="11052949" y="5413730"/>
              <a:ext cx="50800" cy="40640"/>
            </a:xfrm>
            <a:custGeom>
              <a:rect b="b" l="l" r="r" t="t"/>
              <a:pathLst>
                <a:path extrusionOk="0" h="40639" w="50800">
                  <a:moveTo>
                    <a:pt x="43777" y="9274"/>
                  </a:moveTo>
                  <a:lnTo>
                    <a:pt x="-6978" y="9274"/>
                  </a:lnTo>
                  <a:lnTo>
                    <a:pt x="-6978" y="49749"/>
                  </a:lnTo>
                  <a:lnTo>
                    <a:pt x="43777" y="49749"/>
                  </a:lnTo>
                  <a:lnTo>
                    <a:pt x="43777" y="9274"/>
                  </a:lnTo>
                  <a:close/>
                </a:path>
              </a:pathLst>
            </a:custGeom>
            <a:solidFill>
              <a:srgbClr val="002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4" name="Google Shape;304;p2"/>
            <p:cNvSpPr/>
            <p:nvPr/>
          </p:nvSpPr>
          <p:spPr>
            <a:xfrm>
              <a:off x="11052949" y="5362930"/>
              <a:ext cx="50800" cy="50800"/>
            </a:xfrm>
            <a:custGeom>
              <a:rect b="b" l="l" r="r" t="t"/>
              <a:pathLst>
                <a:path extrusionOk="0" h="50800" w="50800">
                  <a:moveTo>
                    <a:pt x="43777" y="9306"/>
                  </a:moveTo>
                  <a:lnTo>
                    <a:pt x="-6978" y="9306"/>
                  </a:lnTo>
                  <a:lnTo>
                    <a:pt x="-6978" y="60061"/>
                  </a:lnTo>
                  <a:lnTo>
                    <a:pt x="43777" y="60061"/>
                  </a:lnTo>
                  <a:lnTo>
                    <a:pt x="43777" y="9306"/>
                  </a:lnTo>
                  <a:close/>
                </a:path>
              </a:pathLst>
            </a:custGeom>
            <a:solidFill>
              <a:srgbClr val="00AA9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5" name="Google Shape;305;p2"/>
            <p:cNvSpPr/>
            <p:nvPr/>
          </p:nvSpPr>
          <p:spPr>
            <a:xfrm>
              <a:off x="11616729" y="5431807"/>
              <a:ext cx="227965" cy="85090"/>
            </a:xfrm>
            <a:custGeom>
              <a:rect b="b" l="l" r="r" t="t"/>
              <a:pathLst>
                <a:path extrusionOk="0" h="85089" w="227965">
                  <a:moveTo>
                    <a:pt x="227427" y="0"/>
                  </a:moveTo>
                  <a:lnTo>
                    <a:pt x="164056" y="0"/>
                  </a:lnTo>
                  <a:lnTo>
                    <a:pt x="164056" y="24558"/>
                  </a:lnTo>
                  <a:lnTo>
                    <a:pt x="152332" y="23157"/>
                  </a:lnTo>
                  <a:lnTo>
                    <a:pt x="139983" y="22117"/>
                  </a:lnTo>
                  <a:lnTo>
                    <a:pt x="127086" y="21469"/>
                  </a:lnTo>
                  <a:lnTo>
                    <a:pt x="113720" y="21246"/>
                  </a:lnTo>
                  <a:lnTo>
                    <a:pt x="100350" y="21469"/>
                  </a:lnTo>
                  <a:lnTo>
                    <a:pt x="87455" y="22117"/>
                  </a:lnTo>
                  <a:lnTo>
                    <a:pt x="75105" y="23157"/>
                  </a:lnTo>
                  <a:lnTo>
                    <a:pt x="63371" y="24558"/>
                  </a:lnTo>
                  <a:lnTo>
                    <a:pt x="63371" y="0"/>
                  </a:lnTo>
                  <a:lnTo>
                    <a:pt x="0" y="0"/>
                  </a:lnTo>
                  <a:lnTo>
                    <a:pt x="0" y="52900"/>
                  </a:lnTo>
                  <a:lnTo>
                    <a:pt x="8937" y="65239"/>
                  </a:lnTo>
                  <a:lnTo>
                    <a:pt x="33310" y="75304"/>
                  </a:lnTo>
                  <a:lnTo>
                    <a:pt x="69457" y="82090"/>
                  </a:lnTo>
                  <a:lnTo>
                    <a:pt x="113720" y="84579"/>
                  </a:lnTo>
                  <a:lnTo>
                    <a:pt x="157975" y="82090"/>
                  </a:lnTo>
                  <a:lnTo>
                    <a:pt x="194119" y="75304"/>
                  </a:lnTo>
                  <a:lnTo>
                    <a:pt x="218490" y="65239"/>
                  </a:lnTo>
                  <a:lnTo>
                    <a:pt x="227427" y="52912"/>
                  </a:lnTo>
                  <a:lnTo>
                    <a:pt x="227427" y="0"/>
                  </a:lnTo>
                  <a:close/>
                </a:path>
              </a:pathLst>
            </a:custGeom>
            <a:solidFill>
              <a:srgbClr val="002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6" name="Google Shape;306;p2"/>
            <p:cNvSpPr/>
            <p:nvPr/>
          </p:nvSpPr>
          <p:spPr>
            <a:xfrm>
              <a:off x="11616731" y="5400154"/>
              <a:ext cx="227965" cy="63500"/>
            </a:xfrm>
            <a:custGeom>
              <a:rect b="b" l="l" r="r" t="t"/>
              <a:pathLst>
                <a:path extrusionOk="0" h="63500" w="227965">
                  <a:moveTo>
                    <a:pt x="113720" y="0"/>
                  </a:moveTo>
                  <a:lnTo>
                    <a:pt x="69457" y="2486"/>
                  </a:lnTo>
                  <a:lnTo>
                    <a:pt x="33310" y="9268"/>
                  </a:lnTo>
                  <a:lnTo>
                    <a:pt x="8937" y="19329"/>
                  </a:lnTo>
                  <a:lnTo>
                    <a:pt x="0" y="31653"/>
                  </a:lnTo>
                  <a:lnTo>
                    <a:pt x="8937" y="43985"/>
                  </a:lnTo>
                  <a:lnTo>
                    <a:pt x="33310" y="54050"/>
                  </a:lnTo>
                  <a:lnTo>
                    <a:pt x="69457" y="60833"/>
                  </a:lnTo>
                  <a:lnTo>
                    <a:pt x="113720" y="63320"/>
                  </a:lnTo>
                  <a:lnTo>
                    <a:pt x="157980" y="60833"/>
                  </a:lnTo>
                  <a:lnTo>
                    <a:pt x="194123" y="54050"/>
                  </a:lnTo>
                  <a:lnTo>
                    <a:pt x="218492" y="43985"/>
                  </a:lnTo>
                  <a:lnTo>
                    <a:pt x="227427" y="31653"/>
                  </a:lnTo>
                  <a:lnTo>
                    <a:pt x="218492" y="19329"/>
                  </a:lnTo>
                  <a:lnTo>
                    <a:pt x="194123" y="9268"/>
                  </a:lnTo>
                  <a:lnTo>
                    <a:pt x="157980" y="2486"/>
                  </a:lnTo>
                  <a:lnTo>
                    <a:pt x="113720" y="0"/>
                  </a:lnTo>
                  <a:close/>
                </a:path>
              </a:pathLst>
            </a:custGeom>
            <a:solidFill>
              <a:srgbClr val="00AA9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7" name="Google Shape;307;p2"/>
            <p:cNvSpPr/>
            <p:nvPr/>
          </p:nvSpPr>
          <p:spPr>
            <a:xfrm>
              <a:off x="11712460" y="5413730"/>
              <a:ext cx="50800" cy="40640"/>
            </a:xfrm>
            <a:custGeom>
              <a:rect b="b" l="l" r="r" t="t"/>
              <a:pathLst>
                <a:path extrusionOk="0" h="40639" w="50800">
                  <a:moveTo>
                    <a:pt x="43360" y="9274"/>
                  </a:moveTo>
                  <a:lnTo>
                    <a:pt x="-7394" y="9274"/>
                  </a:lnTo>
                  <a:lnTo>
                    <a:pt x="-7394" y="49749"/>
                  </a:lnTo>
                  <a:lnTo>
                    <a:pt x="43360" y="49749"/>
                  </a:lnTo>
                  <a:lnTo>
                    <a:pt x="43360" y="9274"/>
                  </a:lnTo>
                  <a:close/>
                </a:path>
              </a:pathLst>
            </a:custGeom>
            <a:solidFill>
              <a:srgbClr val="002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8" name="Google Shape;308;p2"/>
            <p:cNvSpPr/>
            <p:nvPr/>
          </p:nvSpPr>
          <p:spPr>
            <a:xfrm>
              <a:off x="11712460" y="5362930"/>
              <a:ext cx="50800" cy="50800"/>
            </a:xfrm>
            <a:custGeom>
              <a:rect b="b" l="l" r="r" t="t"/>
              <a:pathLst>
                <a:path extrusionOk="0" h="50800" w="50800">
                  <a:moveTo>
                    <a:pt x="43360" y="9306"/>
                  </a:moveTo>
                  <a:lnTo>
                    <a:pt x="-7394" y="9306"/>
                  </a:lnTo>
                  <a:lnTo>
                    <a:pt x="-7394" y="60061"/>
                  </a:lnTo>
                  <a:lnTo>
                    <a:pt x="43360" y="60061"/>
                  </a:lnTo>
                  <a:lnTo>
                    <a:pt x="43360" y="9306"/>
                  </a:lnTo>
                  <a:close/>
                </a:path>
              </a:pathLst>
            </a:custGeom>
            <a:solidFill>
              <a:srgbClr val="00AA9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9" name="Google Shape;309;p2"/>
            <p:cNvSpPr/>
            <p:nvPr/>
          </p:nvSpPr>
          <p:spPr>
            <a:xfrm>
              <a:off x="11167625" y="5281722"/>
              <a:ext cx="187325" cy="69850"/>
            </a:xfrm>
            <a:custGeom>
              <a:rect b="b" l="l" r="r" t="t"/>
              <a:pathLst>
                <a:path extrusionOk="0" h="69850" w="187325">
                  <a:moveTo>
                    <a:pt x="187130" y="0"/>
                  </a:moveTo>
                  <a:lnTo>
                    <a:pt x="134991" y="0"/>
                  </a:lnTo>
                  <a:lnTo>
                    <a:pt x="134991" y="20205"/>
                  </a:lnTo>
                  <a:lnTo>
                    <a:pt x="125345" y="19045"/>
                  </a:lnTo>
                  <a:lnTo>
                    <a:pt x="115182" y="18189"/>
                  </a:lnTo>
                  <a:lnTo>
                    <a:pt x="104568" y="17658"/>
                  </a:lnTo>
                  <a:lnTo>
                    <a:pt x="93565" y="17476"/>
                  </a:lnTo>
                  <a:lnTo>
                    <a:pt x="82571" y="17658"/>
                  </a:lnTo>
                  <a:lnTo>
                    <a:pt x="71963" y="18189"/>
                  </a:lnTo>
                  <a:lnTo>
                    <a:pt x="61802" y="19045"/>
                  </a:lnTo>
                  <a:lnTo>
                    <a:pt x="52151" y="20205"/>
                  </a:lnTo>
                  <a:lnTo>
                    <a:pt x="52151" y="0"/>
                  </a:lnTo>
                  <a:lnTo>
                    <a:pt x="0" y="0"/>
                  </a:lnTo>
                  <a:lnTo>
                    <a:pt x="0" y="43520"/>
                  </a:lnTo>
                  <a:lnTo>
                    <a:pt x="7353" y="53671"/>
                  </a:lnTo>
                  <a:lnTo>
                    <a:pt x="27406" y="61954"/>
                  </a:lnTo>
                  <a:lnTo>
                    <a:pt x="57147" y="67540"/>
                  </a:lnTo>
                  <a:lnTo>
                    <a:pt x="93565" y="69590"/>
                  </a:lnTo>
                  <a:lnTo>
                    <a:pt x="129988" y="67540"/>
                  </a:lnTo>
                  <a:lnTo>
                    <a:pt x="159728" y="61954"/>
                  </a:lnTo>
                  <a:lnTo>
                    <a:pt x="179778" y="53671"/>
                  </a:lnTo>
                  <a:lnTo>
                    <a:pt x="187130" y="43533"/>
                  </a:lnTo>
                  <a:lnTo>
                    <a:pt x="187130" y="0"/>
                  </a:lnTo>
                  <a:close/>
                </a:path>
              </a:pathLst>
            </a:custGeom>
            <a:solidFill>
              <a:srgbClr val="002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0" name="Google Shape;310;p2"/>
            <p:cNvSpPr/>
            <p:nvPr/>
          </p:nvSpPr>
          <p:spPr>
            <a:xfrm>
              <a:off x="11167631" y="5255666"/>
              <a:ext cx="187325" cy="52705"/>
            </a:xfrm>
            <a:custGeom>
              <a:rect b="b" l="l" r="r" t="t"/>
              <a:pathLst>
                <a:path extrusionOk="0" h="52704" w="187325">
                  <a:moveTo>
                    <a:pt x="93565" y="0"/>
                  </a:moveTo>
                  <a:lnTo>
                    <a:pt x="57147" y="2047"/>
                  </a:lnTo>
                  <a:lnTo>
                    <a:pt x="27406" y="7631"/>
                  </a:lnTo>
                  <a:lnTo>
                    <a:pt x="7353" y="15913"/>
                  </a:lnTo>
                  <a:lnTo>
                    <a:pt x="0" y="26056"/>
                  </a:lnTo>
                  <a:lnTo>
                    <a:pt x="7353" y="36199"/>
                  </a:lnTo>
                  <a:lnTo>
                    <a:pt x="27406" y="44482"/>
                  </a:lnTo>
                  <a:lnTo>
                    <a:pt x="57147" y="50065"/>
                  </a:lnTo>
                  <a:lnTo>
                    <a:pt x="93565" y="52113"/>
                  </a:lnTo>
                  <a:lnTo>
                    <a:pt x="129982" y="50065"/>
                  </a:lnTo>
                  <a:lnTo>
                    <a:pt x="159723" y="44482"/>
                  </a:lnTo>
                  <a:lnTo>
                    <a:pt x="179776" y="36199"/>
                  </a:lnTo>
                  <a:lnTo>
                    <a:pt x="187130" y="26056"/>
                  </a:lnTo>
                  <a:lnTo>
                    <a:pt x="179776" y="15913"/>
                  </a:lnTo>
                  <a:lnTo>
                    <a:pt x="159723" y="7631"/>
                  </a:lnTo>
                  <a:lnTo>
                    <a:pt x="129982" y="2047"/>
                  </a:lnTo>
                  <a:lnTo>
                    <a:pt x="93565" y="0"/>
                  </a:lnTo>
                  <a:close/>
                </a:path>
              </a:pathLst>
            </a:custGeom>
            <a:solidFill>
              <a:srgbClr val="00AA9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1" name="Google Shape;311;p2"/>
            <p:cNvSpPr/>
            <p:nvPr/>
          </p:nvSpPr>
          <p:spPr>
            <a:xfrm>
              <a:off x="11247412" y="5265089"/>
              <a:ext cx="41910" cy="33655"/>
            </a:xfrm>
            <a:custGeom>
              <a:rect b="b" l="l" r="r" t="t"/>
              <a:pathLst>
                <a:path extrusionOk="0" h="33654" w="41909">
                  <a:moveTo>
                    <a:pt x="34668" y="9368"/>
                  </a:moveTo>
                  <a:lnTo>
                    <a:pt x="-7100" y="9368"/>
                  </a:lnTo>
                  <a:lnTo>
                    <a:pt x="-7100" y="42684"/>
                  </a:lnTo>
                  <a:lnTo>
                    <a:pt x="34668" y="42684"/>
                  </a:lnTo>
                  <a:lnTo>
                    <a:pt x="34668" y="9368"/>
                  </a:lnTo>
                  <a:close/>
                </a:path>
              </a:pathLst>
            </a:custGeom>
            <a:solidFill>
              <a:srgbClr val="002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2" name="Google Shape;312;p2"/>
            <p:cNvSpPr/>
            <p:nvPr/>
          </p:nvSpPr>
          <p:spPr>
            <a:xfrm>
              <a:off x="11247412" y="5223306"/>
              <a:ext cx="41910" cy="41910"/>
            </a:xfrm>
            <a:custGeom>
              <a:rect b="b" l="l" r="r" t="t"/>
              <a:pathLst>
                <a:path extrusionOk="0" h="41910" w="41909">
                  <a:moveTo>
                    <a:pt x="34668" y="9394"/>
                  </a:moveTo>
                  <a:lnTo>
                    <a:pt x="-7100" y="9394"/>
                  </a:lnTo>
                  <a:lnTo>
                    <a:pt x="-7100" y="51151"/>
                  </a:lnTo>
                  <a:lnTo>
                    <a:pt x="34668" y="51151"/>
                  </a:lnTo>
                  <a:lnTo>
                    <a:pt x="34668" y="9394"/>
                  </a:lnTo>
                  <a:close/>
                </a:path>
              </a:pathLst>
            </a:custGeom>
            <a:solidFill>
              <a:srgbClr val="00AA9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3" name="Google Shape;313;p2"/>
            <p:cNvSpPr/>
            <p:nvPr/>
          </p:nvSpPr>
          <p:spPr>
            <a:xfrm>
              <a:off x="11464711" y="5281722"/>
              <a:ext cx="187325" cy="69850"/>
            </a:xfrm>
            <a:custGeom>
              <a:rect b="b" l="l" r="r" t="t"/>
              <a:pathLst>
                <a:path extrusionOk="0" h="69850" w="187325">
                  <a:moveTo>
                    <a:pt x="187117" y="0"/>
                  </a:moveTo>
                  <a:lnTo>
                    <a:pt x="134979" y="0"/>
                  </a:lnTo>
                  <a:lnTo>
                    <a:pt x="134979" y="20205"/>
                  </a:lnTo>
                  <a:lnTo>
                    <a:pt x="125332" y="19045"/>
                  </a:lnTo>
                  <a:lnTo>
                    <a:pt x="115170" y="18189"/>
                  </a:lnTo>
                  <a:lnTo>
                    <a:pt x="104555" y="17658"/>
                  </a:lnTo>
                  <a:lnTo>
                    <a:pt x="93552" y="17476"/>
                  </a:lnTo>
                  <a:lnTo>
                    <a:pt x="82558" y="17658"/>
                  </a:lnTo>
                  <a:lnTo>
                    <a:pt x="71950" y="18189"/>
                  </a:lnTo>
                  <a:lnTo>
                    <a:pt x="61790" y="19045"/>
                  </a:lnTo>
                  <a:lnTo>
                    <a:pt x="52138" y="20205"/>
                  </a:lnTo>
                  <a:lnTo>
                    <a:pt x="52138" y="0"/>
                  </a:lnTo>
                  <a:lnTo>
                    <a:pt x="0" y="0"/>
                  </a:lnTo>
                  <a:lnTo>
                    <a:pt x="0" y="43520"/>
                  </a:lnTo>
                  <a:lnTo>
                    <a:pt x="7351" y="53671"/>
                  </a:lnTo>
                  <a:lnTo>
                    <a:pt x="27400" y="61954"/>
                  </a:lnTo>
                  <a:lnTo>
                    <a:pt x="57137" y="67540"/>
                  </a:lnTo>
                  <a:lnTo>
                    <a:pt x="93552" y="69590"/>
                  </a:lnTo>
                  <a:lnTo>
                    <a:pt x="129975" y="67540"/>
                  </a:lnTo>
                  <a:lnTo>
                    <a:pt x="159715" y="61954"/>
                  </a:lnTo>
                  <a:lnTo>
                    <a:pt x="179766" y="53671"/>
                  </a:lnTo>
                  <a:lnTo>
                    <a:pt x="187117" y="43533"/>
                  </a:lnTo>
                  <a:lnTo>
                    <a:pt x="187117" y="0"/>
                  </a:lnTo>
                  <a:close/>
                </a:path>
              </a:pathLst>
            </a:custGeom>
            <a:solidFill>
              <a:srgbClr val="002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4" name="Google Shape;314;p2"/>
            <p:cNvSpPr/>
            <p:nvPr/>
          </p:nvSpPr>
          <p:spPr>
            <a:xfrm>
              <a:off x="11464703" y="5255666"/>
              <a:ext cx="187325" cy="52705"/>
            </a:xfrm>
            <a:custGeom>
              <a:rect b="b" l="l" r="r" t="t"/>
              <a:pathLst>
                <a:path extrusionOk="0" h="52704" w="187325">
                  <a:moveTo>
                    <a:pt x="93565" y="0"/>
                  </a:moveTo>
                  <a:lnTo>
                    <a:pt x="57147" y="2047"/>
                  </a:lnTo>
                  <a:lnTo>
                    <a:pt x="27406" y="7631"/>
                  </a:lnTo>
                  <a:lnTo>
                    <a:pt x="7353" y="15913"/>
                  </a:lnTo>
                  <a:lnTo>
                    <a:pt x="0" y="26056"/>
                  </a:lnTo>
                  <a:lnTo>
                    <a:pt x="7353" y="36199"/>
                  </a:lnTo>
                  <a:lnTo>
                    <a:pt x="27406" y="44482"/>
                  </a:lnTo>
                  <a:lnTo>
                    <a:pt x="57147" y="50065"/>
                  </a:lnTo>
                  <a:lnTo>
                    <a:pt x="93565" y="52113"/>
                  </a:lnTo>
                  <a:lnTo>
                    <a:pt x="129982" y="50065"/>
                  </a:lnTo>
                  <a:lnTo>
                    <a:pt x="159723" y="44482"/>
                  </a:lnTo>
                  <a:lnTo>
                    <a:pt x="179776" y="36199"/>
                  </a:lnTo>
                  <a:lnTo>
                    <a:pt x="187130" y="26056"/>
                  </a:lnTo>
                  <a:lnTo>
                    <a:pt x="179776" y="15913"/>
                  </a:lnTo>
                  <a:lnTo>
                    <a:pt x="159723" y="7631"/>
                  </a:lnTo>
                  <a:lnTo>
                    <a:pt x="129982" y="2047"/>
                  </a:lnTo>
                  <a:lnTo>
                    <a:pt x="93565" y="0"/>
                  </a:lnTo>
                  <a:close/>
                </a:path>
              </a:pathLst>
            </a:custGeom>
            <a:solidFill>
              <a:srgbClr val="00AA9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5" name="Google Shape;315;p2"/>
            <p:cNvSpPr/>
            <p:nvPr/>
          </p:nvSpPr>
          <p:spPr>
            <a:xfrm>
              <a:off x="11544668" y="5265089"/>
              <a:ext cx="41910" cy="33655"/>
            </a:xfrm>
            <a:custGeom>
              <a:rect b="b" l="l" r="r" t="t"/>
              <a:pathLst>
                <a:path extrusionOk="0" h="33654" w="41909">
                  <a:moveTo>
                    <a:pt x="34480" y="9368"/>
                  </a:moveTo>
                  <a:lnTo>
                    <a:pt x="-7288" y="9368"/>
                  </a:lnTo>
                  <a:lnTo>
                    <a:pt x="-7288" y="42684"/>
                  </a:lnTo>
                  <a:lnTo>
                    <a:pt x="34480" y="42684"/>
                  </a:lnTo>
                  <a:lnTo>
                    <a:pt x="34480" y="9368"/>
                  </a:lnTo>
                  <a:close/>
                </a:path>
              </a:pathLst>
            </a:custGeom>
            <a:solidFill>
              <a:srgbClr val="002D2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6" name="Google Shape;316;p2"/>
            <p:cNvSpPr/>
            <p:nvPr/>
          </p:nvSpPr>
          <p:spPr>
            <a:xfrm>
              <a:off x="11544668" y="5223306"/>
              <a:ext cx="41910" cy="41910"/>
            </a:xfrm>
            <a:custGeom>
              <a:rect b="b" l="l" r="r" t="t"/>
              <a:pathLst>
                <a:path extrusionOk="0" h="41910" w="41909">
                  <a:moveTo>
                    <a:pt x="34480" y="9394"/>
                  </a:moveTo>
                  <a:lnTo>
                    <a:pt x="-7288" y="9394"/>
                  </a:lnTo>
                  <a:lnTo>
                    <a:pt x="-7288" y="51151"/>
                  </a:lnTo>
                  <a:lnTo>
                    <a:pt x="34480" y="51151"/>
                  </a:lnTo>
                  <a:lnTo>
                    <a:pt x="34480" y="9394"/>
                  </a:lnTo>
                  <a:close/>
                </a:path>
              </a:pathLst>
            </a:custGeom>
            <a:solidFill>
              <a:srgbClr val="00AA9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7" name="Google Shape;317;p2"/>
            <p:cNvSpPr/>
            <p:nvPr/>
          </p:nvSpPr>
          <p:spPr>
            <a:xfrm>
              <a:off x="9618342" y="7672309"/>
              <a:ext cx="534035" cy="534035"/>
            </a:xfrm>
            <a:custGeom>
              <a:rect b="b" l="l" r="r" t="t"/>
              <a:pathLst>
                <a:path extrusionOk="0" h="534034" w="534034">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4"/>
                  </a:lnTo>
                  <a:lnTo>
                    <a:pt x="16687" y="359822"/>
                  </a:lnTo>
                  <a:lnTo>
                    <a:pt x="36416" y="401377"/>
                  </a:lnTo>
                  <a:lnTo>
                    <a:pt x="62731" y="438607"/>
                  </a:lnTo>
                  <a:lnTo>
                    <a:pt x="94879" y="470757"/>
                  </a:lnTo>
                  <a:lnTo>
                    <a:pt x="132107" y="497074"/>
                  </a:lnTo>
                  <a:lnTo>
                    <a:pt x="173661" y="516805"/>
                  </a:lnTo>
                  <a:lnTo>
                    <a:pt x="218788" y="529196"/>
                  </a:lnTo>
                  <a:lnTo>
                    <a:pt x="266734" y="533494"/>
                  </a:lnTo>
                  <a:lnTo>
                    <a:pt x="314681" y="529196"/>
                  </a:lnTo>
                  <a:lnTo>
                    <a:pt x="359808" y="516805"/>
                  </a:lnTo>
                  <a:lnTo>
                    <a:pt x="401361" y="497074"/>
                  </a:lnTo>
                  <a:lnTo>
                    <a:pt x="438589" y="470757"/>
                  </a:lnTo>
                  <a:lnTo>
                    <a:pt x="470737" y="438607"/>
                  </a:lnTo>
                  <a:lnTo>
                    <a:pt x="497052" y="401377"/>
                  </a:lnTo>
                  <a:lnTo>
                    <a:pt x="516782" y="359822"/>
                  </a:lnTo>
                  <a:lnTo>
                    <a:pt x="529172" y="314694"/>
                  </a:lnTo>
                  <a:lnTo>
                    <a:pt x="533469" y="266747"/>
                  </a:lnTo>
                  <a:lnTo>
                    <a:pt x="529172" y="218800"/>
                  </a:lnTo>
                  <a:lnTo>
                    <a:pt x="516782" y="173672"/>
                  </a:lnTo>
                  <a:lnTo>
                    <a:pt x="497052" y="132116"/>
                  </a:lnTo>
                  <a:lnTo>
                    <a:pt x="470737" y="94887"/>
                  </a:lnTo>
                  <a:lnTo>
                    <a:pt x="438589" y="62737"/>
                  </a:lnTo>
                  <a:lnTo>
                    <a:pt x="401361" y="36419"/>
                  </a:lnTo>
                  <a:lnTo>
                    <a:pt x="359808" y="16688"/>
                  </a:lnTo>
                  <a:lnTo>
                    <a:pt x="314681" y="4297"/>
                  </a:lnTo>
                  <a:lnTo>
                    <a:pt x="266734" y="0"/>
                  </a:lnTo>
                  <a:close/>
                </a:path>
              </a:pathLst>
            </a:custGeom>
            <a:solidFill>
              <a:srgbClr val="B0247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18" name="Google Shape;318;p2"/>
          <p:cNvSpPr txBox="1"/>
          <p:nvPr/>
        </p:nvSpPr>
        <p:spPr>
          <a:xfrm>
            <a:off x="9767196" y="7696600"/>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1</a:t>
            </a:r>
            <a:endParaRPr sz="2800">
              <a:latin typeface="Trebuchet MS"/>
              <a:ea typeface="Trebuchet MS"/>
              <a:cs typeface="Trebuchet MS"/>
              <a:sym typeface="Trebuchet MS"/>
            </a:endParaRPr>
          </a:p>
        </p:txBody>
      </p:sp>
      <p:grpSp>
        <p:nvGrpSpPr>
          <p:cNvPr id="319" name="Google Shape;319;p2"/>
          <p:cNvGrpSpPr/>
          <p:nvPr/>
        </p:nvGrpSpPr>
        <p:grpSpPr>
          <a:xfrm>
            <a:off x="6805627" y="16606519"/>
            <a:ext cx="1010651" cy="877749"/>
            <a:chOff x="6805627" y="16606519"/>
            <a:chExt cx="1010651" cy="877749"/>
          </a:xfrm>
        </p:grpSpPr>
        <p:pic>
          <p:nvPicPr>
            <p:cNvPr id="320" name="Google Shape;320;p2"/>
            <p:cNvPicPr preferRelativeResize="0"/>
            <p:nvPr/>
          </p:nvPicPr>
          <p:blipFill rotWithShape="1">
            <a:blip r:embed="rId12">
              <a:alphaModFix/>
            </a:blip>
            <a:srcRect b="0" l="0" r="0" t="0"/>
            <a:stretch/>
          </p:blipFill>
          <p:spPr>
            <a:xfrm>
              <a:off x="6805627" y="16736887"/>
              <a:ext cx="179832" cy="130549"/>
            </a:xfrm>
            <a:prstGeom prst="rect">
              <a:avLst/>
            </a:prstGeom>
            <a:noFill/>
            <a:ln>
              <a:noFill/>
            </a:ln>
          </p:spPr>
        </p:pic>
        <p:sp>
          <p:nvSpPr>
            <p:cNvPr id="321" name="Google Shape;321;p2"/>
            <p:cNvSpPr/>
            <p:nvPr/>
          </p:nvSpPr>
          <p:spPr>
            <a:xfrm>
              <a:off x="7183914" y="16606519"/>
              <a:ext cx="588010" cy="666115"/>
            </a:xfrm>
            <a:custGeom>
              <a:rect b="b" l="l" r="r" t="t"/>
              <a:pathLst>
                <a:path extrusionOk="0" h="666115" w="588009">
                  <a:moveTo>
                    <a:pt x="418441" y="0"/>
                  </a:moveTo>
                  <a:lnTo>
                    <a:pt x="371671" y="6949"/>
                  </a:lnTo>
                  <a:lnTo>
                    <a:pt x="330378" y="26421"/>
                  </a:lnTo>
                  <a:lnTo>
                    <a:pt x="296596" y="56350"/>
                  </a:lnTo>
                  <a:lnTo>
                    <a:pt x="272357" y="94669"/>
                  </a:lnTo>
                  <a:lnTo>
                    <a:pt x="222920" y="102285"/>
                  </a:lnTo>
                  <a:lnTo>
                    <a:pt x="176588" y="117555"/>
                  </a:lnTo>
                  <a:lnTo>
                    <a:pt x="134083" y="139777"/>
                  </a:lnTo>
                  <a:lnTo>
                    <a:pt x="96131" y="168248"/>
                  </a:lnTo>
                  <a:lnTo>
                    <a:pt x="63455" y="202265"/>
                  </a:lnTo>
                  <a:lnTo>
                    <a:pt x="36779" y="241125"/>
                  </a:lnTo>
                  <a:lnTo>
                    <a:pt x="16829" y="284125"/>
                  </a:lnTo>
                  <a:lnTo>
                    <a:pt x="4328" y="330561"/>
                  </a:lnTo>
                  <a:lnTo>
                    <a:pt x="0" y="379731"/>
                  </a:lnTo>
                  <a:lnTo>
                    <a:pt x="3843" y="426099"/>
                  </a:lnTo>
                  <a:lnTo>
                    <a:pt x="14972" y="470086"/>
                  </a:lnTo>
                  <a:lnTo>
                    <a:pt x="32780" y="511103"/>
                  </a:lnTo>
                  <a:lnTo>
                    <a:pt x="56664" y="548561"/>
                  </a:lnTo>
                  <a:lnTo>
                    <a:pt x="86018" y="581871"/>
                  </a:lnTo>
                  <a:lnTo>
                    <a:pt x="120238" y="610446"/>
                  </a:lnTo>
                  <a:lnTo>
                    <a:pt x="158718" y="633695"/>
                  </a:lnTo>
                  <a:lnTo>
                    <a:pt x="200855" y="651030"/>
                  </a:lnTo>
                  <a:lnTo>
                    <a:pt x="246044" y="661863"/>
                  </a:lnTo>
                  <a:lnTo>
                    <a:pt x="293679" y="665605"/>
                  </a:lnTo>
                  <a:lnTo>
                    <a:pt x="341318" y="661863"/>
                  </a:lnTo>
                  <a:lnTo>
                    <a:pt x="386511" y="651030"/>
                  </a:lnTo>
                  <a:lnTo>
                    <a:pt x="428651" y="633695"/>
                  </a:lnTo>
                  <a:lnTo>
                    <a:pt x="467135" y="610446"/>
                  </a:lnTo>
                  <a:lnTo>
                    <a:pt x="501358" y="581871"/>
                  </a:lnTo>
                  <a:lnTo>
                    <a:pt x="530715" y="548561"/>
                  </a:lnTo>
                  <a:lnTo>
                    <a:pt x="554601" y="511103"/>
                  </a:lnTo>
                  <a:lnTo>
                    <a:pt x="572411" y="470086"/>
                  </a:lnTo>
                  <a:lnTo>
                    <a:pt x="583540" y="426099"/>
                  </a:lnTo>
                  <a:lnTo>
                    <a:pt x="587384" y="379731"/>
                  </a:lnTo>
                  <a:lnTo>
                    <a:pt x="585123" y="344141"/>
                  </a:lnTo>
                  <a:lnTo>
                    <a:pt x="578524" y="309868"/>
                  </a:lnTo>
                  <a:lnTo>
                    <a:pt x="567868" y="277165"/>
                  </a:lnTo>
                  <a:lnTo>
                    <a:pt x="553433" y="246287"/>
                  </a:lnTo>
                  <a:lnTo>
                    <a:pt x="564078" y="226805"/>
                  </a:lnTo>
                  <a:lnTo>
                    <a:pt x="572002" y="205821"/>
                  </a:lnTo>
                  <a:lnTo>
                    <a:pt x="576946" y="183553"/>
                  </a:lnTo>
                  <a:lnTo>
                    <a:pt x="578652" y="160223"/>
                  </a:lnTo>
                  <a:lnTo>
                    <a:pt x="570485" y="109580"/>
                  </a:lnTo>
                  <a:lnTo>
                    <a:pt x="547743" y="65597"/>
                  </a:lnTo>
                  <a:lnTo>
                    <a:pt x="513063" y="30914"/>
                  </a:lnTo>
                  <a:lnTo>
                    <a:pt x="469083" y="8168"/>
                  </a:lnTo>
                  <a:lnTo>
                    <a:pt x="418441" y="0"/>
                  </a:lnTo>
                  <a:close/>
                </a:path>
              </a:pathLst>
            </a:custGeom>
            <a:solidFill>
              <a:srgbClr val="27222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22" name="Google Shape;322;p2"/>
            <p:cNvSpPr/>
            <p:nvPr/>
          </p:nvSpPr>
          <p:spPr>
            <a:xfrm>
              <a:off x="7200038" y="16810533"/>
              <a:ext cx="553720" cy="673735"/>
            </a:xfrm>
            <a:custGeom>
              <a:rect b="b" l="l" r="r" t="t"/>
              <a:pathLst>
                <a:path extrusionOk="0" h="673734" w="553720">
                  <a:moveTo>
                    <a:pt x="276735" y="0"/>
                  </a:moveTo>
                  <a:lnTo>
                    <a:pt x="235839" y="3650"/>
                  </a:lnTo>
                  <a:lnTo>
                    <a:pt x="196806" y="14256"/>
                  </a:lnTo>
                  <a:lnTo>
                    <a:pt x="160065" y="31295"/>
                  </a:lnTo>
                  <a:lnTo>
                    <a:pt x="126044" y="54247"/>
                  </a:lnTo>
                  <a:lnTo>
                    <a:pt x="95171" y="82590"/>
                  </a:lnTo>
                  <a:lnTo>
                    <a:pt x="67874" y="115804"/>
                  </a:lnTo>
                  <a:lnTo>
                    <a:pt x="44580" y="153369"/>
                  </a:lnTo>
                  <a:lnTo>
                    <a:pt x="25718" y="194762"/>
                  </a:lnTo>
                  <a:lnTo>
                    <a:pt x="11715" y="239463"/>
                  </a:lnTo>
                  <a:lnTo>
                    <a:pt x="3000" y="286951"/>
                  </a:lnTo>
                  <a:lnTo>
                    <a:pt x="0" y="336705"/>
                  </a:lnTo>
                  <a:lnTo>
                    <a:pt x="3000" y="386459"/>
                  </a:lnTo>
                  <a:lnTo>
                    <a:pt x="11715" y="433946"/>
                  </a:lnTo>
                  <a:lnTo>
                    <a:pt x="25718" y="478646"/>
                  </a:lnTo>
                  <a:lnTo>
                    <a:pt x="44580" y="520038"/>
                  </a:lnTo>
                  <a:lnTo>
                    <a:pt x="67874" y="557600"/>
                  </a:lnTo>
                  <a:lnTo>
                    <a:pt x="95171" y="590813"/>
                  </a:lnTo>
                  <a:lnTo>
                    <a:pt x="126044" y="619155"/>
                  </a:lnTo>
                  <a:lnTo>
                    <a:pt x="160065" y="642105"/>
                  </a:lnTo>
                  <a:lnTo>
                    <a:pt x="196806" y="659143"/>
                  </a:lnTo>
                  <a:lnTo>
                    <a:pt x="235839" y="669747"/>
                  </a:lnTo>
                  <a:lnTo>
                    <a:pt x="276735" y="673398"/>
                  </a:lnTo>
                  <a:lnTo>
                    <a:pt x="317630" y="669747"/>
                  </a:lnTo>
                  <a:lnTo>
                    <a:pt x="356662" y="659143"/>
                  </a:lnTo>
                  <a:lnTo>
                    <a:pt x="393403" y="642105"/>
                  </a:lnTo>
                  <a:lnTo>
                    <a:pt x="427425" y="619155"/>
                  </a:lnTo>
                  <a:lnTo>
                    <a:pt x="458300" y="590813"/>
                  </a:lnTo>
                  <a:lnTo>
                    <a:pt x="485600" y="557600"/>
                  </a:lnTo>
                  <a:lnTo>
                    <a:pt x="508896" y="520038"/>
                  </a:lnTo>
                  <a:lnTo>
                    <a:pt x="527761" y="478646"/>
                  </a:lnTo>
                  <a:lnTo>
                    <a:pt x="541766" y="433946"/>
                  </a:lnTo>
                  <a:lnTo>
                    <a:pt x="550483" y="386459"/>
                  </a:lnTo>
                  <a:lnTo>
                    <a:pt x="553484" y="336705"/>
                  </a:lnTo>
                  <a:lnTo>
                    <a:pt x="550483" y="286951"/>
                  </a:lnTo>
                  <a:lnTo>
                    <a:pt x="541766" y="239463"/>
                  </a:lnTo>
                  <a:lnTo>
                    <a:pt x="527761" y="194762"/>
                  </a:lnTo>
                  <a:lnTo>
                    <a:pt x="508896" y="153369"/>
                  </a:lnTo>
                  <a:lnTo>
                    <a:pt x="485600" y="115804"/>
                  </a:lnTo>
                  <a:lnTo>
                    <a:pt x="458300" y="82590"/>
                  </a:lnTo>
                  <a:lnTo>
                    <a:pt x="427425" y="54247"/>
                  </a:lnTo>
                  <a:lnTo>
                    <a:pt x="393403" y="31295"/>
                  </a:lnTo>
                  <a:lnTo>
                    <a:pt x="356662" y="14256"/>
                  </a:lnTo>
                  <a:lnTo>
                    <a:pt x="317630" y="3650"/>
                  </a:lnTo>
                  <a:lnTo>
                    <a:pt x="276735" y="0"/>
                  </a:lnTo>
                  <a:close/>
                </a:path>
              </a:pathLst>
            </a:custGeom>
            <a:solidFill>
              <a:srgbClr val="EFB69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23" name="Google Shape;323;p2"/>
            <p:cNvSpPr/>
            <p:nvPr/>
          </p:nvSpPr>
          <p:spPr>
            <a:xfrm>
              <a:off x="7340855" y="17080585"/>
              <a:ext cx="66675" cy="66675"/>
            </a:xfrm>
            <a:custGeom>
              <a:rect b="b" l="l" r="r" t="t"/>
              <a:pathLst>
                <a:path extrusionOk="0" h="66675" w="66675">
                  <a:moveTo>
                    <a:pt x="33164" y="0"/>
                  </a:moveTo>
                  <a:lnTo>
                    <a:pt x="20250" y="2604"/>
                  </a:lnTo>
                  <a:lnTo>
                    <a:pt x="9709" y="9707"/>
                  </a:lnTo>
                  <a:lnTo>
                    <a:pt x="2604" y="20245"/>
                  </a:lnTo>
                  <a:lnTo>
                    <a:pt x="0" y="33151"/>
                  </a:lnTo>
                  <a:lnTo>
                    <a:pt x="2604" y="46050"/>
                  </a:lnTo>
                  <a:lnTo>
                    <a:pt x="9709" y="56584"/>
                  </a:lnTo>
                  <a:lnTo>
                    <a:pt x="20250" y="63685"/>
                  </a:lnTo>
                  <a:lnTo>
                    <a:pt x="33164" y="66290"/>
                  </a:lnTo>
                  <a:lnTo>
                    <a:pt x="46063" y="63685"/>
                  </a:lnTo>
                  <a:lnTo>
                    <a:pt x="56596" y="56584"/>
                  </a:lnTo>
                  <a:lnTo>
                    <a:pt x="63698" y="46050"/>
                  </a:lnTo>
                  <a:lnTo>
                    <a:pt x="66302" y="33151"/>
                  </a:lnTo>
                  <a:lnTo>
                    <a:pt x="63698" y="20245"/>
                  </a:lnTo>
                  <a:lnTo>
                    <a:pt x="56596" y="9707"/>
                  </a:lnTo>
                  <a:lnTo>
                    <a:pt x="46063" y="2604"/>
                  </a:lnTo>
                  <a:lnTo>
                    <a:pt x="33164" y="0"/>
                  </a:lnTo>
                  <a:close/>
                </a:path>
              </a:pathLst>
            </a:custGeom>
            <a:solidFill>
              <a:srgbClr val="27222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24" name="Google Shape;324;p2"/>
            <p:cNvSpPr/>
            <p:nvPr/>
          </p:nvSpPr>
          <p:spPr>
            <a:xfrm>
              <a:off x="7276528" y="17172901"/>
              <a:ext cx="412750" cy="90805"/>
            </a:xfrm>
            <a:custGeom>
              <a:rect b="b" l="l" r="r" t="t"/>
              <a:pathLst>
                <a:path extrusionOk="0" h="90805" w="412750">
                  <a:moveTo>
                    <a:pt x="90512" y="45262"/>
                  </a:moveTo>
                  <a:lnTo>
                    <a:pt x="86956" y="27647"/>
                  </a:lnTo>
                  <a:lnTo>
                    <a:pt x="77266" y="13258"/>
                  </a:lnTo>
                  <a:lnTo>
                    <a:pt x="62877" y="3556"/>
                  </a:lnTo>
                  <a:lnTo>
                    <a:pt x="45262" y="0"/>
                  </a:lnTo>
                  <a:lnTo>
                    <a:pt x="27647" y="3556"/>
                  </a:lnTo>
                  <a:lnTo>
                    <a:pt x="13258" y="13258"/>
                  </a:lnTo>
                  <a:lnTo>
                    <a:pt x="3556" y="27647"/>
                  </a:lnTo>
                  <a:lnTo>
                    <a:pt x="0" y="45262"/>
                  </a:lnTo>
                  <a:lnTo>
                    <a:pt x="3556" y="62890"/>
                  </a:lnTo>
                  <a:lnTo>
                    <a:pt x="13258" y="77266"/>
                  </a:lnTo>
                  <a:lnTo>
                    <a:pt x="27647" y="86969"/>
                  </a:lnTo>
                  <a:lnTo>
                    <a:pt x="45262" y="90525"/>
                  </a:lnTo>
                  <a:lnTo>
                    <a:pt x="62877" y="86969"/>
                  </a:lnTo>
                  <a:lnTo>
                    <a:pt x="77266" y="77266"/>
                  </a:lnTo>
                  <a:lnTo>
                    <a:pt x="86956" y="62890"/>
                  </a:lnTo>
                  <a:lnTo>
                    <a:pt x="90512" y="45262"/>
                  </a:lnTo>
                  <a:close/>
                </a:path>
                <a:path extrusionOk="0" h="90805" w="412750">
                  <a:moveTo>
                    <a:pt x="412508" y="45262"/>
                  </a:moveTo>
                  <a:lnTo>
                    <a:pt x="408952" y="27647"/>
                  </a:lnTo>
                  <a:lnTo>
                    <a:pt x="399249" y="13258"/>
                  </a:lnTo>
                  <a:lnTo>
                    <a:pt x="384873" y="3556"/>
                  </a:lnTo>
                  <a:lnTo>
                    <a:pt x="367258" y="0"/>
                  </a:lnTo>
                  <a:lnTo>
                    <a:pt x="349643" y="3556"/>
                  </a:lnTo>
                  <a:lnTo>
                    <a:pt x="335254" y="13258"/>
                  </a:lnTo>
                  <a:lnTo>
                    <a:pt x="325551" y="27647"/>
                  </a:lnTo>
                  <a:lnTo>
                    <a:pt x="321995" y="45262"/>
                  </a:lnTo>
                  <a:lnTo>
                    <a:pt x="325551" y="62890"/>
                  </a:lnTo>
                  <a:lnTo>
                    <a:pt x="335254" y="77266"/>
                  </a:lnTo>
                  <a:lnTo>
                    <a:pt x="349643" y="86969"/>
                  </a:lnTo>
                  <a:lnTo>
                    <a:pt x="367258" y="90525"/>
                  </a:lnTo>
                  <a:lnTo>
                    <a:pt x="384873" y="86969"/>
                  </a:lnTo>
                  <a:lnTo>
                    <a:pt x="399249" y="77266"/>
                  </a:lnTo>
                  <a:lnTo>
                    <a:pt x="408952" y="62890"/>
                  </a:lnTo>
                  <a:lnTo>
                    <a:pt x="412508" y="45262"/>
                  </a:lnTo>
                  <a:close/>
                </a:path>
              </a:pathLst>
            </a:custGeom>
            <a:solidFill>
              <a:srgbClr val="F9BB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25" name="Google Shape;325;p2"/>
            <p:cNvSpPr/>
            <p:nvPr/>
          </p:nvSpPr>
          <p:spPr>
            <a:xfrm>
              <a:off x="7549714" y="17080585"/>
              <a:ext cx="66675" cy="66675"/>
            </a:xfrm>
            <a:custGeom>
              <a:rect b="b" l="l" r="r" t="t"/>
              <a:pathLst>
                <a:path extrusionOk="0" h="66675" w="66675">
                  <a:moveTo>
                    <a:pt x="33164" y="0"/>
                  </a:moveTo>
                  <a:lnTo>
                    <a:pt x="20255" y="2604"/>
                  </a:lnTo>
                  <a:lnTo>
                    <a:pt x="9714" y="9707"/>
                  </a:lnTo>
                  <a:lnTo>
                    <a:pt x="2606" y="20245"/>
                  </a:lnTo>
                  <a:lnTo>
                    <a:pt x="0" y="33151"/>
                  </a:lnTo>
                  <a:lnTo>
                    <a:pt x="2606" y="46050"/>
                  </a:lnTo>
                  <a:lnTo>
                    <a:pt x="9714" y="56584"/>
                  </a:lnTo>
                  <a:lnTo>
                    <a:pt x="20255" y="63685"/>
                  </a:lnTo>
                  <a:lnTo>
                    <a:pt x="33164" y="66290"/>
                  </a:lnTo>
                  <a:lnTo>
                    <a:pt x="46065" y="63685"/>
                  </a:lnTo>
                  <a:lnTo>
                    <a:pt x="56603" y="56584"/>
                  </a:lnTo>
                  <a:lnTo>
                    <a:pt x="63709" y="46050"/>
                  </a:lnTo>
                  <a:lnTo>
                    <a:pt x="66315" y="33151"/>
                  </a:lnTo>
                  <a:lnTo>
                    <a:pt x="63709" y="20245"/>
                  </a:lnTo>
                  <a:lnTo>
                    <a:pt x="56603" y="9707"/>
                  </a:lnTo>
                  <a:lnTo>
                    <a:pt x="46065" y="2604"/>
                  </a:lnTo>
                  <a:lnTo>
                    <a:pt x="33164" y="0"/>
                  </a:lnTo>
                  <a:close/>
                </a:path>
              </a:pathLst>
            </a:custGeom>
            <a:solidFill>
              <a:srgbClr val="27222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26" name="Google Shape;326;p2"/>
            <p:cNvSpPr/>
            <p:nvPr/>
          </p:nvSpPr>
          <p:spPr>
            <a:xfrm>
              <a:off x="7136193" y="17074451"/>
              <a:ext cx="680085" cy="160655"/>
            </a:xfrm>
            <a:custGeom>
              <a:rect b="b" l="l" r="r" t="t"/>
              <a:pathLst>
                <a:path extrusionOk="0" h="160655" w="680084">
                  <a:moveTo>
                    <a:pt x="122758" y="80302"/>
                  </a:moveTo>
                  <a:lnTo>
                    <a:pt x="117932" y="49047"/>
                  </a:lnTo>
                  <a:lnTo>
                    <a:pt x="104775" y="23520"/>
                  </a:lnTo>
                  <a:lnTo>
                    <a:pt x="85267" y="6311"/>
                  </a:lnTo>
                  <a:lnTo>
                    <a:pt x="61379" y="0"/>
                  </a:lnTo>
                  <a:lnTo>
                    <a:pt x="37490" y="6311"/>
                  </a:lnTo>
                  <a:lnTo>
                    <a:pt x="17983" y="23520"/>
                  </a:lnTo>
                  <a:lnTo>
                    <a:pt x="4826" y="49047"/>
                  </a:lnTo>
                  <a:lnTo>
                    <a:pt x="0" y="80302"/>
                  </a:lnTo>
                  <a:lnTo>
                    <a:pt x="4826" y="111569"/>
                  </a:lnTo>
                  <a:lnTo>
                    <a:pt x="17983" y="137096"/>
                  </a:lnTo>
                  <a:lnTo>
                    <a:pt x="37490" y="154305"/>
                  </a:lnTo>
                  <a:lnTo>
                    <a:pt x="61379" y="160616"/>
                  </a:lnTo>
                  <a:lnTo>
                    <a:pt x="85267" y="154305"/>
                  </a:lnTo>
                  <a:lnTo>
                    <a:pt x="104775" y="137096"/>
                  </a:lnTo>
                  <a:lnTo>
                    <a:pt x="117932" y="111569"/>
                  </a:lnTo>
                  <a:lnTo>
                    <a:pt x="122758" y="80302"/>
                  </a:lnTo>
                  <a:close/>
                </a:path>
                <a:path extrusionOk="0" h="160655" w="680084">
                  <a:moveTo>
                    <a:pt x="679729" y="80302"/>
                  </a:moveTo>
                  <a:lnTo>
                    <a:pt x="674903" y="49047"/>
                  </a:lnTo>
                  <a:lnTo>
                    <a:pt x="661758" y="23520"/>
                  </a:lnTo>
                  <a:lnTo>
                    <a:pt x="642239" y="6311"/>
                  </a:lnTo>
                  <a:lnTo>
                    <a:pt x="618350" y="0"/>
                  </a:lnTo>
                  <a:lnTo>
                    <a:pt x="594461" y="6311"/>
                  </a:lnTo>
                  <a:lnTo>
                    <a:pt x="574954" y="23520"/>
                  </a:lnTo>
                  <a:lnTo>
                    <a:pt x="561797" y="49047"/>
                  </a:lnTo>
                  <a:lnTo>
                    <a:pt x="556971" y="80302"/>
                  </a:lnTo>
                  <a:lnTo>
                    <a:pt x="561797" y="111569"/>
                  </a:lnTo>
                  <a:lnTo>
                    <a:pt x="574954" y="137096"/>
                  </a:lnTo>
                  <a:lnTo>
                    <a:pt x="594461" y="154305"/>
                  </a:lnTo>
                  <a:lnTo>
                    <a:pt x="618350" y="160616"/>
                  </a:lnTo>
                  <a:lnTo>
                    <a:pt x="642239" y="154305"/>
                  </a:lnTo>
                  <a:lnTo>
                    <a:pt x="661758" y="137096"/>
                  </a:lnTo>
                  <a:lnTo>
                    <a:pt x="674903" y="111569"/>
                  </a:lnTo>
                  <a:lnTo>
                    <a:pt x="679729" y="80302"/>
                  </a:lnTo>
                  <a:close/>
                </a:path>
              </a:pathLst>
            </a:custGeom>
            <a:solidFill>
              <a:srgbClr val="EFB69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27" name="Google Shape;327;p2"/>
            <p:cNvSpPr/>
            <p:nvPr/>
          </p:nvSpPr>
          <p:spPr>
            <a:xfrm>
              <a:off x="7431240" y="17208200"/>
              <a:ext cx="95250" cy="22860"/>
            </a:xfrm>
            <a:custGeom>
              <a:rect b="b" l="l" r="r" t="t"/>
              <a:pathLst>
                <a:path extrusionOk="0" h="22859" w="95250">
                  <a:moveTo>
                    <a:pt x="90062" y="0"/>
                  </a:moveTo>
                  <a:lnTo>
                    <a:pt x="5089" y="0"/>
                  </a:lnTo>
                  <a:lnTo>
                    <a:pt x="0" y="5102"/>
                  </a:lnTo>
                  <a:lnTo>
                    <a:pt x="0" y="17654"/>
                  </a:lnTo>
                  <a:lnTo>
                    <a:pt x="5089" y="22744"/>
                  </a:lnTo>
                  <a:lnTo>
                    <a:pt x="90062" y="22744"/>
                  </a:lnTo>
                  <a:lnTo>
                    <a:pt x="95151" y="17654"/>
                  </a:lnTo>
                  <a:lnTo>
                    <a:pt x="95151" y="5102"/>
                  </a:lnTo>
                  <a:lnTo>
                    <a:pt x="90062" y="0"/>
                  </a:lnTo>
                  <a:close/>
                </a:path>
              </a:pathLst>
            </a:custGeom>
            <a:solidFill>
              <a:srgbClr val="E5A58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28" name="Google Shape;328;p2"/>
            <p:cNvSpPr/>
            <p:nvPr/>
          </p:nvSpPr>
          <p:spPr>
            <a:xfrm>
              <a:off x="7272769" y="17030941"/>
              <a:ext cx="408305" cy="53340"/>
            </a:xfrm>
            <a:custGeom>
              <a:rect b="b" l="l" r="r" t="t"/>
              <a:pathLst>
                <a:path extrusionOk="0" h="53340" w="408304">
                  <a:moveTo>
                    <a:pt x="154673" y="3873"/>
                  </a:moveTo>
                  <a:lnTo>
                    <a:pt x="150774" y="0"/>
                  </a:lnTo>
                  <a:lnTo>
                    <a:pt x="69824" y="0"/>
                  </a:lnTo>
                  <a:lnTo>
                    <a:pt x="68326" y="393"/>
                  </a:lnTo>
                  <a:lnTo>
                    <a:pt x="1422" y="38925"/>
                  </a:lnTo>
                  <a:lnTo>
                    <a:pt x="0" y="44234"/>
                  </a:lnTo>
                  <a:lnTo>
                    <a:pt x="4013" y="51206"/>
                  </a:lnTo>
                  <a:lnTo>
                    <a:pt x="6946" y="52768"/>
                  </a:lnTo>
                  <a:lnTo>
                    <a:pt x="9956" y="52768"/>
                  </a:lnTo>
                  <a:lnTo>
                    <a:pt x="11430" y="52768"/>
                  </a:lnTo>
                  <a:lnTo>
                    <a:pt x="12915" y="52400"/>
                  </a:lnTo>
                  <a:lnTo>
                    <a:pt x="73685" y="17399"/>
                  </a:lnTo>
                  <a:lnTo>
                    <a:pt x="150774" y="17399"/>
                  </a:lnTo>
                  <a:lnTo>
                    <a:pt x="154673" y="13500"/>
                  </a:lnTo>
                  <a:lnTo>
                    <a:pt x="154673" y="3873"/>
                  </a:lnTo>
                  <a:close/>
                </a:path>
                <a:path extrusionOk="0" h="53340" w="408304">
                  <a:moveTo>
                    <a:pt x="408279" y="44234"/>
                  </a:moveTo>
                  <a:lnTo>
                    <a:pt x="406857" y="38925"/>
                  </a:lnTo>
                  <a:lnTo>
                    <a:pt x="339966" y="393"/>
                  </a:lnTo>
                  <a:lnTo>
                    <a:pt x="338467" y="0"/>
                  </a:lnTo>
                  <a:lnTo>
                    <a:pt x="257505" y="0"/>
                  </a:lnTo>
                  <a:lnTo>
                    <a:pt x="253619" y="3873"/>
                  </a:lnTo>
                  <a:lnTo>
                    <a:pt x="253619" y="13500"/>
                  </a:lnTo>
                  <a:lnTo>
                    <a:pt x="257505" y="17399"/>
                  </a:lnTo>
                  <a:lnTo>
                    <a:pt x="334606" y="17399"/>
                  </a:lnTo>
                  <a:lnTo>
                    <a:pt x="395363" y="52400"/>
                  </a:lnTo>
                  <a:lnTo>
                    <a:pt x="396862" y="52768"/>
                  </a:lnTo>
                  <a:lnTo>
                    <a:pt x="398335" y="52768"/>
                  </a:lnTo>
                  <a:lnTo>
                    <a:pt x="401345" y="52768"/>
                  </a:lnTo>
                  <a:lnTo>
                    <a:pt x="404279" y="51206"/>
                  </a:lnTo>
                  <a:lnTo>
                    <a:pt x="408279" y="44234"/>
                  </a:lnTo>
                  <a:close/>
                </a:path>
              </a:pathLst>
            </a:custGeom>
            <a:solidFill>
              <a:srgbClr val="12131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29" name="Google Shape;329;p2"/>
            <p:cNvSpPr/>
            <p:nvPr/>
          </p:nvSpPr>
          <p:spPr>
            <a:xfrm>
              <a:off x="7407162" y="17286416"/>
              <a:ext cx="142875" cy="38100"/>
            </a:xfrm>
            <a:custGeom>
              <a:rect b="b" l="l" r="r" t="t"/>
              <a:pathLst>
                <a:path extrusionOk="0" h="38100" w="142875">
                  <a:moveTo>
                    <a:pt x="69615" y="0"/>
                  </a:moveTo>
                  <a:lnTo>
                    <a:pt x="0" y="18911"/>
                  </a:lnTo>
                  <a:lnTo>
                    <a:pt x="24076" y="37834"/>
                  </a:lnTo>
                  <a:lnTo>
                    <a:pt x="119228" y="37834"/>
                  </a:lnTo>
                  <a:lnTo>
                    <a:pt x="142556" y="14189"/>
                  </a:lnTo>
                  <a:lnTo>
                    <a:pt x="69615" y="0"/>
                  </a:lnTo>
                  <a:close/>
                </a:path>
              </a:pathLst>
            </a:custGeom>
            <a:solidFill>
              <a:srgbClr val="EA434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0" name="Google Shape;330;p2"/>
            <p:cNvSpPr/>
            <p:nvPr/>
          </p:nvSpPr>
          <p:spPr>
            <a:xfrm>
              <a:off x="7165530" y="16793705"/>
              <a:ext cx="617855" cy="419734"/>
            </a:xfrm>
            <a:custGeom>
              <a:rect b="b" l="l" r="r" t="t"/>
              <a:pathLst>
                <a:path extrusionOk="0" h="419734" w="617854">
                  <a:moveTo>
                    <a:pt x="34544" y="392899"/>
                  </a:moveTo>
                  <a:lnTo>
                    <a:pt x="26822" y="385178"/>
                  </a:lnTo>
                  <a:lnTo>
                    <a:pt x="7734" y="385178"/>
                  </a:lnTo>
                  <a:lnTo>
                    <a:pt x="0" y="392899"/>
                  </a:lnTo>
                  <a:lnTo>
                    <a:pt x="0" y="411975"/>
                  </a:lnTo>
                  <a:lnTo>
                    <a:pt x="7734" y="419709"/>
                  </a:lnTo>
                  <a:lnTo>
                    <a:pt x="26822" y="419709"/>
                  </a:lnTo>
                  <a:lnTo>
                    <a:pt x="34544" y="411975"/>
                  </a:lnTo>
                  <a:lnTo>
                    <a:pt x="34544" y="402437"/>
                  </a:lnTo>
                  <a:lnTo>
                    <a:pt x="34544" y="392899"/>
                  </a:lnTo>
                  <a:close/>
                </a:path>
                <a:path extrusionOk="0" h="419734" w="617854">
                  <a:moveTo>
                    <a:pt x="589013" y="237324"/>
                  </a:moveTo>
                  <a:lnTo>
                    <a:pt x="487248" y="78752"/>
                  </a:lnTo>
                  <a:lnTo>
                    <a:pt x="443318" y="10287"/>
                  </a:lnTo>
                  <a:lnTo>
                    <a:pt x="208483" y="825"/>
                  </a:lnTo>
                  <a:lnTo>
                    <a:pt x="205003" y="0"/>
                  </a:lnTo>
                  <a:lnTo>
                    <a:pt x="196977" y="5867"/>
                  </a:lnTo>
                  <a:lnTo>
                    <a:pt x="188887" y="13220"/>
                  </a:lnTo>
                  <a:lnTo>
                    <a:pt x="185191" y="16840"/>
                  </a:lnTo>
                  <a:lnTo>
                    <a:pt x="168795" y="30645"/>
                  </a:lnTo>
                  <a:lnTo>
                    <a:pt x="156260" y="31572"/>
                  </a:lnTo>
                  <a:lnTo>
                    <a:pt x="157187" y="34239"/>
                  </a:lnTo>
                  <a:lnTo>
                    <a:pt x="159092" y="38811"/>
                  </a:lnTo>
                  <a:lnTo>
                    <a:pt x="63766" y="119075"/>
                  </a:lnTo>
                  <a:lnTo>
                    <a:pt x="32042" y="280746"/>
                  </a:lnTo>
                  <a:lnTo>
                    <a:pt x="71551" y="259727"/>
                  </a:lnTo>
                  <a:lnTo>
                    <a:pt x="96164" y="243141"/>
                  </a:lnTo>
                  <a:lnTo>
                    <a:pt x="141808" y="188823"/>
                  </a:lnTo>
                  <a:lnTo>
                    <a:pt x="166992" y="136461"/>
                  </a:lnTo>
                  <a:lnTo>
                    <a:pt x="179857" y="78752"/>
                  </a:lnTo>
                  <a:lnTo>
                    <a:pt x="199821" y="107467"/>
                  </a:lnTo>
                  <a:lnTo>
                    <a:pt x="226809" y="137629"/>
                  </a:lnTo>
                  <a:lnTo>
                    <a:pt x="261404" y="166217"/>
                  </a:lnTo>
                  <a:lnTo>
                    <a:pt x="304215" y="190207"/>
                  </a:lnTo>
                  <a:lnTo>
                    <a:pt x="355815" y="206565"/>
                  </a:lnTo>
                  <a:lnTo>
                    <a:pt x="455434" y="224345"/>
                  </a:lnTo>
                  <a:lnTo>
                    <a:pt x="528574" y="233476"/>
                  </a:lnTo>
                  <a:lnTo>
                    <a:pt x="573633" y="236842"/>
                  </a:lnTo>
                  <a:lnTo>
                    <a:pt x="589013" y="237324"/>
                  </a:lnTo>
                  <a:close/>
                </a:path>
                <a:path extrusionOk="0" h="419734" w="617854">
                  <a:moveTo>
                    <a:pt x="617626" y="392899"/>
                  </a:moveTo>
                  <a:lnTo>
                    <a:pt x="609892" y="385178"/>
                  </a:lnTo>
                  <a:lnTo>
                    <a:pt x="590816" y="385178"/>
                  </a:lnTo>
                  <a:lnTo>
                    <a:pt x="583069" y="392899"/>
                  </a:lnTo>
                  <a:lnTo>
                    <a:pt x="583069" y="411975"/>
                  </a:lnTo>
                  <a:lnTo>
                    <a:pt x="590816" y="419709"/>
                  </a:lnTo>
                  <a:lnTo>
                    <a:pt x="609892" y="419709"/>
                  </a:lnTo>
                  <a:lnTo>
                    <a:pt x="617626" y="411975"/>
                  </a:lnTo>
                  <a:lnTo>
                    <a:pt x="617626" y="402437"/>
                  </a:lnTo>
                  <a:lnTo>
                    <a:pt x="617626" y="392899"/>
                  </a:lnTo>
                  <a:close/>
                </a:path>
              </a:pathLst>
            </a:custGeom>
            <a:solidFill>
              <a:srgbClr val="27222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31" name="Google Shape;331;p2"/>
            <p:cNvPicPr preferRelativeResize="0"/>
            <p:nvPr/>
          </p:nvPicPr>
          <p:blipFill rotWithShape="1">
            <a:blip r:embed="rId13">
              <a:alphaModFix/>
            </a:blip>
            <a:srcRect b="0" l="0" r="0" t="0"/>
            <a:stretch/>
          </p:blipFill>
          <p:spPr>
            <a:xfrm>
              <a:off x="7001804" y="16873220"/>
              <a:ext cx="96357" cy="96370"/>
            </a:xfrm>
            <a:prstGeom prst="rect">
              <a:avLst/>
            </a:prstGeom>
            <a:noFill/>
            <a:ln>
              <a:noFill/>
            </a:ln>
          </p:spPr>
        </p:pic>
      </p:grpSp>
      <p:sp>
        <p:nvSpPr>
          <p:cNvPr id="332" name="Google Shape;332;p2"/>
          <p:cNvSpPr/>
          <p:nvPr/>
        </p:nvSpPr>
        <p:spPr>
          <a:xfrm>
            <a:off x="8300742" y="12681274"/>
            <a:ext cx="318770" cy="318770"/>
          </a:xfrm>
          <a:custGeom>
            <a:rect b="b" l="l" r="r" t="t"/>
            <a:pathLst>
              <a:path extrusionOk="0" h="318770" w="318770">
                <a:moveTo>
                  <a:pt x="159132" y="0"/>
                </a:moveTo>
                <a:lnTo>
                  <a:pt x="108836" y="8112"/>
                </a:lnTo>
                <a:lnTo>
                  <a:pt x="65153" y="30701"/>
                </a:lnTo>
                <a:lnTo>
                  <a:pt x="30705" y="65148"/>
                </a:lnTo>
                <a:lnTo>
                  <a:pt x="8113" y="108831"/>
                </a:lnTo>
                <a:lnTo>
                  <a:pt x="0" y="159132"/>
                </a:lnTo>
                <a:lnTo>
                  <a:pt x="8113" y="209432"/>
                </a:lnTo>
                <a:lnTo>
                  <a:pt x="30705" y="253115"/>
                </a:lnTo>
                <a:lnTo>
                  <a:pt x="65153" y="287562"/>
                </a:lnTo>
                <a:lnTo>
                  <a:pt x="108836" y="310152"/>
                </a:lnTo>
                <a:lnTo>
                  <a:pt x="159132" y="318264"/>
                </a:lnTo>
                <a:lnTo>
                  <a:pt x="209432" y="310152"/>
                </a:lnTo>
                <a:lnTo>
                  <a:pt x="253115" y="287562"/>
                </a:lnTo>
                <a:lnTo>
                  <a:pt x="287562" y="253115"/>
                </a:lnTo>
                <a:lnTo>
                  <a:pt x="310152" y="209432"/>
                </a:lnTo>
                <a:lnTo>
                  <a:pt x="318264" y="159132"/>
                </a:lnTo>
                <a:lnTo>
                  <a:pt x="310152" y="108831"/>
                </a:lnTo>
                <a:lnTo>
                  <a:pt x="287562" y="65148"/>
                </a:lnTo>
                <a:lnTo>
                  <a:pt x="253115" y="30701"/>
                </a:lnTo>
                <a:lnTo>
                  <a:pt x="209432" y="8112"/>
                </a:lnTo>
                <a:lnTo>
                  <a:pt x="159132" y="0"/>
                </a:lnTo>
                <a:close/>
              </a:path>
            </a:pathLst>
          </a:custGeom>
          <a:solidFill>
            <a:srgbClr val="B0247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3" name="Google Shape;333;p2"/>
          <p:cNvSpPr/>
          <p:nvPr/>
        </p:nvSpPr>
        <p:spPr>
          <a:xfrm>
            <a:off x="8300742" y="11275400"/>
            <a:ext cx="318770" cy="318770"/>
          </a:xfrm>
          <a:custGeom>
            <a:rect b="b" l="l" r="r" t="t"/>
            <a:pathLst>
              <a:path extrusionOk="0" h="318770" w="318770">
                <a:moveTo>
                  <a:pt x="159132" y="0"/>
                </a:moveTo>
                <a:lnTo>
                  <a:pt x="108836" y="8112"/>
                </a:lnTo>
                <a:lnTo>
                  <a:pt x="65153" y="30701"/>
                </a:lnTo>
                <a:lnTo>
                  <a:pt x="30705" y="65148"/>
                </a:lnTo>
                <a:lnTo>
                  <a:pt x="8113" y="108831"/>
                </a:lnTo>
                <a:lnTo>
                  <a:pt x="0" y="159132"/>
                </a:lnTo>
                <a:lnTo>
                  <a:pt x="8113" y="209432"/>
                </a:lnTo>
                <a:lnTo>
                  <a:pt x="30705" y="253115"/>
                </a:lnTo>
                <a:lnTo>
                  <a:pt x="65153" y="287562"/>
                </a:lnTo>
                <a:lnTo>
                  <a:pt x="108836" y="310152"/>
                </a:lnTo>
                <a:lnTo>
                  <a:pt x="159132" y="318264"/>
                </a:lnTo>
                <a:lnTo>
                  <a:pt x="209432" y="310152"/>
                </a:lnTo>
                <a:lnTo>
                  <a:pt x="253115" y="287562"/>
                </a:lnTo>
                <a:lnTo>
                  <a:pt x="287562" y="253115"/>
                </a:lnTo>
                <a:lnTo>
                  <a:pt x="310152" y="209432"/>
                </a:lnTo>
                <a:lnTo>
                  <a:pt x="318264" y="159132"/>
                </a:lnTo>
                <a:lnTo>
                  <a:pt x="310152" y="108831"/>
                </a:lnTo>
                <a:lnTo>
                  <a:pt x="287562" y="65148"/>
                </a:lnTo>
                <a:lnTo>
                  <a:pt x="253115" y="30701"/>
                </a:lnTo>
                <a:lnTo>
                  <a:pt x="209432" y="8112"/>
                </a:lnTo>
                <a:lnTo>
                  <a:pt x="159132" y="0"/>
                </a:lnTo>
                <a:close/>
              </a:path>
            </a:pathLst>
          </a:custGeom>
          <a:solidFill>
            <a:srgbClr val="B0247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4" name="Google Shape;334;p2"/>
          <p:cNvSpPr/>
          <p:nvPr/>
        </p:nvSpPr>
        <p:spPr>
          <a:xfrm>
            <a:off x="8300742" y="9232140"/>
            <a:ext cx="318770" cy="318770"/>
          </a:xfrm>
          <a:custGeom>
            <a:rect b="b" l="l" r="r" t="t"/>
            <a:pathLst>
              <a:path extrusionOk="0" h="318770" w="318770">
                <a:moveTo>
                  <a:pt x="159132" y="0"/>
                </a:moveTo>
                <a:lnTo>
                  <a:pt x="108836" y="8112"/>
                </a:lnTo>
                <a:lnTo>
                  <a:pt x="65153" y="30701"/>
                </a:lnTo>
                <a:lnTo>
                  <a:pt x="30705" y="65148"/>
                </a:lnTo>
                <a:lnTo>
                  <a:pt x="8113" y="108831"/>
                </a:lnTo>
                <a:lnTo>
                  <a:pt x="0" y="159132"/>
                </a:lnTo>
                <a:lnTo>
                  <a:pt x="8113" y="209432"/>
                </a:lnTo>
                <a:lnTo>
                  <a:pt x="30705" y="253115"/>
                </a:lnTo>
                <a:lnTo>
                  <a:pt x="65153" y="287562"/>
                </a:lnTo>
                <a:lnTo>
                  <a:pt x="108836" y="310152"/>
                </a:lnTo>
                <a:lnTo>
                  <a:pt x="159132" y="318264"/>
                </a:lnTo>
                <a:lnTo>
                  <a:pt x="209432" y="310152"/>
                </a:lnTo>
                <a:lnTo>
                  <a:pt x="253115" y="287562"/>
                </a:lnTo>
                <a:lnTo>
                  <a:pt x="287562" y="253115"/>
                </a:lnTo>
                <a:lnTo>
                  <a:pt x="310152" y="209432"/>
                </a:lnTo>
                <a:lnTo>
                  <a:pt x="318264" y="159132"/>
                </a:lnTo>
                <a:lnTo>
                  <a:pt x="310152" y="108831"/>
                </a:lnTo>
                <a:lnTo>
                  <a:pt x="287562" y="65148"/>
                </a:lnTo>
                <a:lnTo>
                  <a:pt x="253115" y="30701"/>
                </a:lnTo>
                <a:lnTo>
                  <a:pt x="209432" y="8112"/>
                </a:lnTo>
                <a:lnTo>
                  <a:pt x="159132" y="0"/>
                </a:lnTo>
                <a:close/>
              </a:path>
            </a:pathLst>
          </a:custGeom>
          <a:solidFill>
            <a:srgbClr val="B0247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5" name="Google Shape;335;p2"/>
          <p:cNvSpPr txBox="1"/>
          <p:nvPr/>
        </p:nvSpPr>
        <p:spPr>
          <a:xfrm>
            <a:off x="8348697" y="9159194"/>
            <a:ext cx="5715635" cy="4958715"/>
          </a:xfrm>
          <a:prstGeom prst="rect">
            <a:avLst/>
          </a:prstGeom>
          <a:noFill/>
          <a:ln>
            <a:noFill/>
          </a:ln>
        </p:spPr>
        <p:txBody>
          <a:bodyPr anchorCtr="0" anchor="t" bIns="0" lIns="0" spcFirstLastPara="1" rIns="0" wrap="square" tIns="29825">
            <a:spAutoFit/>
          </a:bodyPr>
          <a:lstStyle/>
          <a:p>
            <a:pPr indent="0" lvl="0" marL="38100" rtl="0" algn="l">
              <a:lnSpc>
                <a:spcPct val="100000"/>
              </a:lnSpc>
              <a:spcBef>
                <a:spcPts val="0"/>
              </a:spcBef>
              <a:spcAft>
                <a:spcPts val="0"/>
              </a:spcAft>
              <a:buNone/>
            </a:pPr>
            <a:r>
              <a:rPr b="1" baseline="30000" lang="en-US" sz="2925">
                <a:solidFill>
                  <a:srgbClr val="FFFFFF"/>
                </a:solidFill>
                <a:latin typeface="Trebuchet MS"/>
                <a:ea typeface="Trebuchet MS"/>
                <a:cs typeface="Trebuchet MS"/>
                <a:sym typeface="Trebuchet MS"/>
              </a:rPr>
              <a:t>1	</a:t>
            </a:r>
            <a:r>
              <a:rPr b="1" i="1" lang="en-US" sz="2300">
                <a:solidFill>
                  <a:srgbClr val="B0247B"/>
                </a:solidFill>
                <a:latin typeface="Trebuchet MS"/>
                <a:ea typeface="Trebuchet MS"/>
                <a:cs typeface="Trebuchet MS"/>
                <a:sym typeface="Trebuchet MS"/>
              </a:rPr>
              <a:t>Stovetop controls</a:t>
            </a:r>
            <a:endParaRPr sz="2300">
              <a:latin typeface="Trebuchet MS"/>
              <a:ea typeface="Trebuchet MS"/>
              <a:cs typeface="Trebuchet MS"/>
              <a:sym typeface="Trebuchet MS"/>
            </a:endParaRPr>
          </a:p>
          <a:p>
            <a:pPr indent="0" lvl="0" marL="369570" marR="266065" rtl="0" algn="l">
              <a:lnSpc>
                <a:spcPct val="105000"/>
              </a:lnSpc>
              <a:spcBef>
                <a:spcPts val="5"/>
              </a:spcBef>
              <a:spcAft>
                <a:spcPts val="0"/>
              </a:spcAft>
              <a:buNone/>
            </a:pPr>
            <a:r>
              <a:rPr i="1" lang="en-US" sz="2300">
                <a:solidFill>
                  <a:srgbClr val="002D26"/>
                </a:solidFill>
                <a:latin typeface="Trebuchet MS"/>
                <a:ea typeface="Trebuchet MS"/>
                <a:cs typeface="Trebuchet MS"/>
                <a:sym typeface="Trebuchet MS"/>
              </a:rPr>
              <a:t>When stovetop controls match the layout of heating elements, users can quickly understand which control maps to each heating element.</a:t>
            </a:r>
            <a:endParaRPr sz="2300">
              <a:latin typeface="Trebuchet MS"/>
              <a:ea typeface="Trebuchet MS"/>
              <a:cs typeface="Trebuchet MS"/>
              <a:sym typeface="Trebuchet MS"/>
            </a:endParaRPr>
          </a:p>
          <a:p>
            <a:pPr indent="0" lvl="0" marL="38100" rtl="0" algn="l">
              <a:lnSpc>
                <a:spcPct val="100000"/>
              </a:lnSpc>
              <a:spcBef>
                <a:spcPts val="1950"/>
              </a:spcBef>
              <a:spcAft>
                <a:spcPts val="0"/>
              </a:spcAft>
              <a:buNone/>
            </a:pPr>
            <a:r>
              <a:rPr b="1" baseline="30000" lang="en-US" sz="2925">
                <a:solidFill>
                  <a:srgbClr val="FFFFFF"/>
                </a:solidFill>
                <a:latin typeface="Trebuchet MS"/>
                <a:ea typeface="Trebuchet MS"/>
                <a:cs typeface="Trebuchet MS"/>
                <a:sym typeface="Trebuchet MS"/>
              </a:rPr>
              <a:t>2	</a:t>
            </a:r>
            <a:r>
              <a:rPr b="1" i="1" lang="en-US" sz="2300">
                <a:solidFill>
                  <a:srgbClr val="B0247B"/>
                </a:solidFill>
                <a:latin typeface="Trebuchet MS"/>
                <a:ea typeface="Trebuchet MS"/>
                <a:cs typeface="Trebuchet MS"/>
                <a:sym typeface="Trebuchet MS"/>
              </a:rPr>
              <a:t>“Car” vs. “automobile”</a:t>
            </a:r>
            <a:endParaRPr sz="2300">
              <a:latin typeface="Trebuchet MS"/>
              <a:ea typeface="Trebuchet MS"/>
              <a:cs typeface="Trebuchet MS"/>
              <a:sym typeface="Trebuchet MS"/>
            </a:endParaRPr>
          </a:p>
          <a:p>
            <a:pPr indent="0" lvl="0" marL="369570" marR="930910" rtl="0" algn="l">
              <a:lnSpc>
                <a:spcPct val="105000"/>
              </a:lnSpc>
              <a:spcBef>
                <a:spcPts val="5"/>
              </a:spcBef>
              <a:spcAft>
                <a:spcPts val="0"/>
              </a:spcAft>
              <a:buNone/>
            </a:pPr>
            <a:r>
              <a:rPr i="1" lang="en-US" sz="2300">
                <a:solidFill>
                  <a:srgbClr val="002D26"/>
                </a:solidFill>
                <a:latin typeface="Trebuchet MS"/>
                <a:ea typeface="Trebuchet MS"/>
                <a:cs typeface="Trebuchet MS"/>
                <a:sym typeface="Trebuchet MS"/>
              </a:rPr>
              <a:t>If users think about this object as a “car,” use that as the label instead.</a:t>
            </a:r>
            <a:endParaRPr sz="2300">
              <a:latin typeface="Trebuchet MS"/>
              <a:ea typeface="Trebuchet MS"/>
              <a:cs typeface="Trebuchet MS"/>
              <a:sym typeface="Trebuchet MS"/>
            </a:endParaRPr>
          </a:p>
          <a:p>
            <a:pPr indent="0" lvl="0" marL="38100" rtl="0" algn="l">
              <a:lnSpc>
                <a:spcPct val="100000"/>
              </a:lnSpc>
              <a:spcBef>
                <a:spcPts val="2380"/>
              </a:spcBef>
              <a:spcAft>
                <a:spcPts val="0"/>
              </a:spcAft>
              <a:buNone/>
            </a:pPr>
            <a:r>
              <a:rPr b="1" baseline="30000" lang="en-US" sz="2925">
                <a:solidFill>
                  <a:srgbClr val="FFFFFF"/>
                </a:solidFill>
                <a:latin typeface="Trebuchet MS"/>
                <a:ea typeface="Trebuchet MS"/>
                <a:cs typeface="Trebuchet MS"/>
                <a:sym typeface="Trebuchet MS"/>
              </a:rPr>
              <a:t>3</a:t>
            </a:r>
            <a:r>
              <a:rPr b="1" lang="en-US" sz="2050">
                <a:solidFill>
                  <a:srgbClr val="EC8B22"/>
                </a:solidFill>
                <a:latin typeface="Trebuchet MS"/>
                <a:ea typeface="Trebuchet MS"/>
                <a:cs typeface="Trebuchet MS"/>
                <a:sym typeface="Trebuchet MS"/>
              </a:rPr>
              <a:t>3 </a:t>
            </a:r>
            <a:r>
              <a:rPr b="1" i="1" lang="en-US" sz="2300">
                <a:solidFill>
                  <a:srgbClr val="B0247B"/>
                </a:solidFill>
                <a:latin typeface="Trebuchet MS"/>
                <a:ea typeface="Trebuchet MS"/>
                <a:cs typeface="Trebuchet MS"/>
                <a:sym typeface="Trebuchet MS"/>
              </a:rPr>
              <a:t>Shopping cart icon</a:t>
            </a:r>
            <a:endParaRPr sz="2300">
              <a:latin typeface="Trebuchet MS"/>
              <a:ea typeface="Trebuchet MS"/>
              <a:cs typeface="Trebuchet MS"/>
              <a:sym typeface="Trebuchet MS"/>
            </a:endParaRPr>
          </a:p>
          <a:p>
            <a:pPr indent="0" lvl="0" marL="369570" marR="30480" rtl="0" algn="l">
              <a:lnSpc>
                <a:spcPct val="105000"/>
              </a:lnSpc>
              <a:spcBef>
                <a:spcPts val="0"/>
              </a:spcBef>
              <a:spcAft>
                <a:spcPts val="0"/>
              </a:spcAft>
              <a:buNone/>
            </a:pPr>
            <a:r>
              <a:rPr i="1" lang="en-US" sz="2300">
                <a:solidFill>
                  <a:srgbClr val="002D26"/>
                </a:solidFill>
                <a:latin typeface="Trebuchet MS"/>
                <a:ea typeface="Trebuchet MS"/>
                <a:cs typeface="Trebuchet MS"/>
                <a:sym typeface="Trebuchet MS"/>
              </a:rPr>
              <a:t>A shopping cart icon is easily recognizable because that feature serves the same purpose as its real-life counterpart.</a:t>
            </a:r>
            <a:endParaRPr sz="23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
          <p:cNvSpPr txBox="1"/>
          <p:nvPr/>
        </p:nvSpPr>
        <p:spPr>
          <a:xfrm>
            <a:off x="880076" y="3958211"/>
            <a:ext cx="6176010" cy="4062095"/>
          </a:xfrm>
          <a:prstGeom prst="rect">
            <a:avLst/>
          </a:prstGeom>
          <a:noFill/>
          <a:ln>
            <a:noFill/>
          </a:ln>
        </p:spPr>
        <p:txBody>
          <a:bodyPr anchorCtr="0" anchor="t" bIns="0" lIns="0" spcFirstLastPara="1" rIns="0" wrap="square" tIns="12700">
            <a:spAutoFit/>
          </a:bodyPr>
          <a:lstStyle/>
          <a:p>
            <a:pPr indent="0" lvl="0" marL="12700" marR="5080" rtl="0" algn="l">
              <a:lnSpc>
                <a:spcPct val="129800"/>
              </a:lnSpc>
              <a:spcBef>
                <a:spcPts val="0"/>
              </a:spcBef>
              <a:spcAft>
                <a:spcPts val="0"/>
              </a:spcAft>
              <a:buNone/>
            </a:pPr>
            <a:r>
              <a:rPr b="1" lang="en-US" sz="3400">
                <a:solidFill>
                  <a:srgbClr val="4E1B51"/>
                </a:solidFill>
                <a:latin typeface="Trebuchet MS"/>
                <a:ea typeface="Trebuchet MS"/>
                <a:cs typeface="Trebuchet MS"/>
                <a:sym typeface="Trebuchet MS"/>
              </a:rPr>
              <a:t>Definition </a:t>
            </a:r>
            <a:r>
              <a:rPr lang="en-US" sz="3400">
                <a:solidFill>
                  <a:srgbClr val="AF237A"/>
                </a:solidFill>
                <a:latin typeface="Trebuchet MS"/>
                <a:ea typeface="Trebuchet MS"/>
                <a:cs typeface="Trebuchet MS"/>
                <a:sym typeface="Trebuchet MS"/>
              </a:rPr>
              <a:t>Users often perform actions by mistake. They </a:t>
            </a:r>
            <a:r>
              <a:rPr b="1" lang="en-US" sz="3400">
                <a:solidFill>
                  <a:srgbClr val="AF237A"/>
                </a:solidFill>
                <a:latin typeface="Trebuchet MS"/>
                <a:ea typeface="Trebuchet MS"/>
                <a:cs typeface="Trebuchet MS"/>
                <a:sym typeface="Trebuchet MS"/>
              </a:rPr>
              <a:t>need a clearly marked "emergency exit" </a:t>
            </a:r>
            <a:r>
              <a:rPr lang="en-US" sz="3400">
                <a:solidFill>
                  <a:srgbClr val="AF237A"/>
                </a:solidFill>
                <a:latin typeface="Trebuchet MS"/>
                <a:ea typeface="Trebuchet MS"/>
                <a:cs typeface="Trebuchet MS"/>
                <a:sym typeface="Trebuchet MS"/>
              </a:rPr>
              <a:t>to leave the unwanted action without having to go through an extended process.</a:t>
            </a:r>
            <a:endParaRPr sz="3400">
              <a:latin typeface="Trebuchet MS"/>
              <a:ea typeface="Trebuchet MS"/>
              <a:cs typeface="Trebuchet MS"/>
              <a:sym typeface="Trebuchet MS"/>
            </a:endParaRPr>
          </a:p>
        </p:txBody>
      </p:sp>
      <p:sp>
        <p:nvSpPr>
          <p:cNvPr id="341" name="Google Shape;341;p3"/>
          <p:cNvSpPr txBox="1"/>
          <p:nvPr/>
        </p:nvSpPr>
        <p:spPr>
          <a:xfrm>
            <a:off x="1929012" y="904028"/>
            <a:ext cx="5025390" cy="2553970"/>
          </a:xfrm>
          <a:prstGeom prst="rect">
            <a:avLst/>
          </a:prstGeom>
          <a:noFill/>
          <a:ln>
            <a:noFill/>
          </a:ln>
        </p:spPr>
        <p:txBody>
          <a:bodyPr anchorCtr="0" anchor="t" bIns="0" lIns="0" spcFirstLastPara="1" rIns="0" wrap="square" tIns="35550">
            <a:spAutoFit/>
          </a:bodyPr>
          <a:lstStyle/>
          <a:p>
            <a:pPr indent="0" lvl="0" marL="12700" rtl="0" algn="l">
              <a:lnSpc>
                <a:spcPct val="100000"/>
              </a:lnSpc>
              <a:spcBef>
                <a:spcPts val="0"/>
              </a:spcBef>
              <a:spcAft>
                <a:spcPts val="0"/>
              </a:spcAft>
              <a:buNone/>
            </a:pPr>
            <a:r>
              <a:rPr b="1" lang="en-US" sz="2200">
                <a:solidFill>
                  <a:srgbClr val="4E1A50"/>
                </a:solidFill>
                <a:latin typeface="Trebuchet MS"/>
                <a:ea typeface="Trebuchet MS"/>
                <a:cs typeface="Trebuchet MS"/>
                <a:sym typeface="Trebuchet MS"/>
              </a:rPr>
              <a:t>Jakob’s Heuristic</a:t>
            </a:r>
            <a:endParaRPr sz="2200">
              <a:latin typeface="Trebuchet MS"/>
              <a:ea typeface="Trebuchet MS"/>
              <a:cs typeface="Trebuchet MS"/>
              <a:sym typeface="Trebuchet MS"/>
            </a:endParaRPr>
          </a:p>
          <a:p>
            <a:pPr indent="0" lvl="0" marL="292735" rtl="0" algn="l">
              <a:lnSpc>
                <a:spcPct val="100000"/>
              </a:lnSpc>
              <a:spcBef>
                <a:spcPts val="500"/>
              </a:spcBef>
              <a:spcAft>
                <a:spcPts val="0"/>
              </a:spcAft>
              <a:buNone/>
            </a:pPr>
            <a:r>
              <a:rPr b="1" lang="en-US" sz="6900">
                <a:solidFill>
                  <a:srgbClr val="4E1B51"/>
                </a:solidFill>
                <a:latin typeface="Trebuchet MS"/>
                <a:ea typeface="Trebuchet MS"/>
                <a:cs typeface="Trebuchet MS"/>
                <a:sym typeface="Trebuchet MS"/>
              </a:rPr>
              <a:t>User Control</a:t>
            </a:r>
            <a:endParaRPr sz="6900">
              <a:latin typeface="Trebuchet MS"/>
              <a:ea typeface="Trebuchet MS"/>
              <a:cs typeface="Trebuchet MS"/>
              <a:sym typeface="Trebuchet MS"/>
            </a:endParaRPr>
          </a:p>
          <a:p>
            <a:pPr indent="0" lvl="0" marL="292735" rtl="0" algn="l">
              <a:lnSpc>
                <a:spcPct val="100000"/>
              </a:lnSpc>
              <a:spcBef>
                <a:spcPts val="25"/>
              </a:spcBef>
              <a:spcAft>
                <a:spcPts val="0"/>
              </a:spcAft>
              <a:buNone/>
            </a:pPr>
            <a:r>
              <a:rPr i="1" lang="en-US" sz="5900">
                <a:solidFill>
                  <a:srgbClr val="4E1B51"/>
                </a:solidFill>
                <a:latin typeface="Trebuchet MS"/>
                <a:ea typeface="Trebuchet MS"/>
                <a:cs typeface="Trebuchet MS"/>
                <a:sym typeface="Trebuchet MS"/>
              </a:rPr>
              <a:t>and </a:t>
            </a:r>
            <a:r>
              <a:rPr b="1" lang="en-US" sz="6900">
                <a:solidFill>
                  <a:srgbClr val="4E1B51"/>
                </a:solidFill>
                <a:latin typeface="Trebuchet MS"/>
                <a:ea typeface="Trebuchet MS"/>
                <a:cs typeface="Trebuchet MS"/>
                <a:sym typeface="Trebuchet MS"/>
              </a:rPr>
              <a:t>Freedom</a:t>
            </a:r>
            <a:endParaRPr sz="6900">
              <a:latin typeface="Trebuchet MS"/>
              <a:ea typeface="Trebuchet MS"/>
              <a:cs typeface="Trebuchet MS"/>
              <a:sym typeface="Trebuchet MS"/>
            </a:endParaRPr>
          </a:p>
        </p:txBody>
      </p:sp>
      <p:sp>
        <p:nvSpPr>
          <p:cNvPr id="342" name="Google Shape;342;p3"/>
          <p:cNvSpPr txBox="1"/>
          <p:nvPr/>
        </p:nvSpPr>
        <p:spPr>
          <a:xfrm>
            <a:off x="880064" y="1118249"/>
            <a:ext cx="1013460" cy="215773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4000">
                <a:solidFill>
                  <a:srgbClr val="AF237A"/>
                </a:solidFill>
                <a:latin typeface="Arial"/>
                <a:ea typeface="Arial"/>
                <a:cs typeface="Arial"/>
                <a:sym typeface="Arial"/>
              </a:rPr>
              <a:t>3</a:t>
            </a:r>
            <a:endParaRPr sz="14000">
              <a:latin typeface="Arial"/>
              <a:ea typeface="Arial"/>
              <a:cs typeface="Arial"/>
              <a:sym typeface="Arial"/>
            </a:endParaRPr>
          </a:p>
        </p:txBody>
      </p:sp>
      <p:sp>
        <p:nvSpPr>
          <p:cNvPr id="343" name="Google Shape;343;p3"/>
          <p:cNvSpPr/>
          <p:nvPr/>
        </p:nvSpPr>
        <p:spPr>
          <a:xfrm>
            <a:off x="892779" y="19352001"/>
            <a:ext cx="167640" cy="256540"/>
          </a:xfrm>
          <a:custGeom>
            <a:rect b="b" l="l" r="r" t="t"/>
            <a:pathLst>
              <a:path extrusionOk="0" h="256540" w="167640">
                <a:moveTo>
                  <a:pt x="167381" y="0"/>
                </a:moveTo>
                <a:lnTo>
                  <a:pt x="122744" y="0"/>
                </a:lnTo>
                <a:lnTo>
                  <a:pt x="122744" y="151986"/>
                </a:lnTo>
                <a:lnTo>
                  <a:pt x="122020" y="151986"/>
                </a:lnTo>
                <a:lnTo>
                  <a:pt x="53560" y="0"/>
                </a:lnTo>
                <a:lnTo>
                  <a:pt x="0" y="0"/>
                </a:lnTo>
                <a:lnTo>
                  <a:pt x="0" y="256416"/>
                </a:lnTo>
                <a:lnTo>
                  <a:pt x="44650" y="256416"/>
                </a:lnTo>
                <a:lnTo>
                  <a:pt x="44650" y="90925"/>
                </a:lnTo>
                <a:lnTo>
                  <a:pt x="45361" y="90925"/>
                </a:lnTo>
                <a:lnTo>
                  <a:pt x="120599" y="256416"/>
                </a:lnTo>
                <a:lnTo>
                  <a:pt x="167381" y="256416"/>
                </a:lnTo>
                <a:lnTo>
                  <a:pt x="16738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4" name="Google Shape;344;p3"/>
          <p:cNvSpPr/>
          <p:nvPr/>
        </p:nvSpPr>
        <p:spPr>
          <a:xfrm>
            <a:off x="1144722" y="19352001"/>
            <a:ext cx="167640" cy="256540"/>
          </a:xfrm>
          <a:custGeom>
            <a:rect b="b" l="l" r="r" t="t"/>
            <a:pathLst>
              <a:path extrusionOk="0" h="256540" w="167640">
                <a:moveTo>
                  <a:pt x="167394" y="0"/>
                </a:moveTo>
                <a:lnTo>
                  <a:pt x="122744" y="0"/>
                </a:lnTo>
                <a:lnTo>
                  <a:pt x="122744" y="151986"/>
                </a:lnTo>
                <a:lnTo>
                  <a:pt x="122020" y="151986"/>
                </a:lnTo>
                <a:lnTo>
                  <a:pt x="53572" y="0"/>
                </a:lnTo>
                <a:lnTo>
                  <a:pt x="0" y="0"/>
                </a:lnTo>
                <a:lnTo>
                  <a:pt x="0" y="256416"/>
                </a:lnTo>
                <a:lnTo>
                  <a:pt x="44650" y="256416"/>
                </a:lnTo>
                <a:lnTo>
                  <a:pt x="44650" y="90925"/>
                </a:lnTo>
                <a:lnTo>
                  <a:pt x="45361" y="90925"/>
                </a:lnTo>
                <a:lnTo>
                  <a:pt x="120599" y="256416"/>
                </a:lnTo>
                <a:lnTo>
                  <a:pt x="167394" y="256416"/>
                </a:lnTo>
                <a:lnTo>
                  <a:pt x="16739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45" name="Google Shape;345;p3"/>
          <p:cNvGrpSpPr/>
          <p:nvPr/>
        </p:nvGrpSpPr>
        <p:grpSpPr>
          <a:xfrm>
            <a:off x="1362550" y="19315580"/>
            <a:ext cx="300567" cy="366395"/>
            <a:chOff x="1362550" y="19315580"/>
            <a:chExt cx="300567" cy="366395"/>
          </a:xfrm>
        </p:grpSpPr>
        <p:pic>
          <p:nvPicPr>
            <p:cNvPr id="346" name="Google Shape;346;p3"/>
            <p:cNvPicPr preferRelativeResize="0"/>
            <p:nvPr/>
          </p:nvPicPr>
          <p:blipFill rotWithShape="1">
            <a:blip r:embed="rId3">
              <a:alphaModFix/>
            </a:blip>
            <a:srcRect b="0" l="0" r="0" t="0"/>
            <a:stretch/>
          </p:blipFill>
          <p:spPr>
            <a:xfrm>
              <a:off x="1498769" y="19428053"/>
              <a:ext cx="164348" cy="246516"/>
            </a:xfrm>
            <a:prstGeom prst="rect">
              <a:avLst/>
            </a:prstGeom>
            <a:noFill/>
            <a:ln>
              <a:noFill/>
            </a:ln>
          </p:spPr>
        </p:pic>
        <p:sp>
          <p:nvSpPr>
            <p:cNvPr id="347" name="Google Shape;347;p3"/>
            <p:cNvSpPr/>
            <p:nvPr/>
          </p:nvSpPr>
          <p:spPr>
            <a:xfrm>
              <a:off x="1362550" y="19315580"/>
              <a:ext cx="133350" cy="366395"/>
            </a:xfrm>
            <a:custGeom>
              <a:rect b="b" l="l" r="r" t="t"/>
              <a:pathLst>
                <a:path extrusionOk="0" h="366394" w="133350">
                  <a:moveTo>
                    <a:pt x="121106" y="0"/>
                  </a:moveTo>
                  <a:lnTo>
                    <a:pt x="116169" y="2513"/>
                  </a:lnTo>
                  <a:lnTo>
                    <a:pt x="0" y="359233"/>
                  </a:lnTo>
                  <a:lnTo>
                    <a:pt x="2513" y="364183"/>
                  </a:lnTo>
                  <a:lnTo>
                    <a:pt x="7983" y="365960"/>
                  </a:lnTo>
                  <a:lnTo>
                    <a:pt x="9785" y="366112"/>
                  </a:lnTo>
                  <a:lnTo>
                    <a:pt x="13466" y="366112"/>
                  </a:lnTo>
                  <a:lnTo>
                    <a:pt x="16905" y="363764"/>
                  </a:lnTo>
                  <a:lnTo>
                    <a:pt x="132758" y="7919"/>
                  </a:lnTo>
                  <a:lnTo>
                    <a:pt x="130270" y="2995"/>
                  </a:lnTo>
                  <a:lnTo>
                    <a:pt x="12110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48" name="Google Shape;348;p3"/>
          <p:cNvSpPr txBox="1"/>
          <p:nvPr/>
        </p:nvSpPr>
        <p:spPr>
          <a:xfrm>
            <a:off x="880064" y="9259254"/>
            <a:ext cx="2571750" cy="2386965"/>
          </a:xfrm>
          <a:prstGeom prst="rect">
            <a:avLst/>
          </a:prstGeom>
          <a:noFill/>
          <a:ln>
            <a:noFill/>
          </a:ln>
        </p:spPr>
        <p:txBody>
          <a:bodyPr anchorCtr="0" anchor="t" bIns="0" lIns="0" spcFirstLastPara="1" rIns="0" wrap="square" tIns="12700">
            <a:spAutoFit/>
          </a:bodyPr>
          <a:lstStyle/>
          <a:p>
            <a:pPr indent="0" lvl="0" marL="12700" marR="5080" rtl="0" algn="l">
              <a:lnSpc>
                <a:spcPct val="112300"/>
              </a:lnSpc>
              <a:spcBef>
                <a:spcPts val="0"/>
              </a:spcBef>
              <a:spcAft>
                <a:spcPts val="0"/>
              </a:spcAft>
              <a:buNone/>
            </a:pPr>
            <a:r>
              <a:rPr lang="en-US" sz="2300">
                <a:latin typeface="Tahoma"/>
                <a:ea typeface="Tahoma"/>
                <a:cs typeface="Tahoma"/>
                <a:sym typeface="Tahoma"/>
              </a:rPr>
              <a:t>When it's easy for people to back out of a process or undo an action, it fosters a sense of freedom and confidence.</a:t>
            </a:r>
            <a:endParaRPr sz="2300">
              <a:latin typeface="Tahoma"/>
              <a:ea typeface="Tahoma"/>
              <a:cs typeface="Tahoma"/>
              <a:sym typeface="Tahoma"/>
            </a:endParaRPr>
          </a:p>
        </p:txBody>
      </p:sp>
      <p:sp>
        <p:nvSpPr>
          <p:cNvPr id="349" name="Google Shape;349;p3"/>
          <p:cNvSpPr txBox="1"/>
          <p:nvPr/>
        </p:nvSpPr>
        <p:spPr>
          <a:xfrm>
            <a:off x="880064" y="12013770"/>
            <a:ext cx="2467610" cy="2386965"/>
          </a:xfrm>
          <a:prstGeom prst="rect">
            <a:avLst/>
          </a:prstGeom>
          <a:noFill/>
          <a:ln>
            <a:noFill/>
          </a:ln>
        </p:spPr>
        <p:txBody>
          <a:bodyPr anchorCtr="0" anchor="t" bIns="0" lIns="0" spcFirstLastPara="1" rIns="0" wrap="square" tIns="12700">
            <a:spAutoFit/>
          </a:bodyPr>
          <a:lstStyle/>
          <a:p>
            <a:pPr indent="0" lvl="0" marL="12700" marR="5080" rtl="0" algn="l">
              <a:lnSpc>
                <a:spcPct val="112300"/>
              </a:lnSpc>
              <a:spcBef>
                <a:spcPts val="0"/>
              </a:spcBef>
              <a:spcAft>
                <a:spcPts val="0"/>
              </a:spcAft>
              <a:buNone/>
            </a:pPr>
            <a:r>
              <a:rPr lang="en-US" sz="2300">
                <a:latin typeface="Tahoma"/>
                <a:ea typeface="Tahoma"/>
                <a:cs typeface="Tahoma"/>
                <a:sym typeface="Tahoma"/>
              </a:rPr>
              <a:t>Exits allow users to remain in control of the system and avoid getting stuck and feeling frustrated.</a:t>
            </a:r>
            <a:endParaRPr sz="2300">
              <a:latin typeface="Tahoma"/>
              <a:ea typeface="Tahoma"/>
              <a:cs typeface="Tahoma"/>
              <a:sym typeface="Tahoma"/>
            </a:endParaRPr>
          </a:p>
        </p:txBody>
      </p:sp>
      <p:sp>
        <p:nvSpPr>
          <p:cNvPr id="350" name="Google Shape;350;p3"/>
          <p:cNvSpPr txBox="1"/>
          <p:nvPr/>
        </p:nvSpPr>
        <p:spPr>
          <a:xfrm>
            <a:off x="4294748" y="9329170"/>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sp>
        <p:nvSpPr>
          <p:cNvPr id="351" name="Google Shape;351;p3"/>
          <p:cNvSpPr txBox="1"/>
          <p:nvPr/>
        </p:nvSpPr>
        <p:spPr>
          <a:xfrm>
            <a:off x="4515580" y="9260423"/>
            <a:ext cx="3434715" cy="3647440"/>
          </a:xfrm>
          <a:prstGeom prst="rect">
            <a:avLst/>
          </a:prstGeom>
          <a:noFill/>
          <a:ln>
            <a:noFill/>
          </a:ln>
        </p:spPr>
        <p:txBody>
          <a:bodyPr anchorCtr="0" anchor="t" bIns="0" lIns="0" spcFirstLastPara="1" rIns="0" wrap="square" tIns="55225">
            <a:spAutoFit/>
          </a:bodyPr>
          <a:lstStyle/>
          <a:p>
            <a:pPr indent="0" lvl="0" marL="12700" rtl="0" algn="l">
              <a:lnSpc>
                <a:spcPct val="100000"/>
              </a:lnSpc>
              <a:spcBef>
                <a:spcPts val="0"/>
              </a:spcBef>
              <a:spcAft>
                <a:spcPts val="0"/>
              </a:spcAft>
              <a:buNone/>
            </a:pPr>
            <a:r>
              <a:rPr b="1" lang="en-US" sz="2300">
                <a:solidFill>
                  <a:srgbClr val="AF237A"/>
                </a:solidFill>
                <a:latin typeface="Trebuchet MS"/>
                <a:ea typeface="Trebuchet MS"/>
                <a:cs typeface="Trebuchet MS"/>
                <a:sym typeface="Trebuchet MS"/>
              </a:rPr>
              <a:t>Tip: </a:t>
            </a:r>
            <a:r>
              <a:rPr lang="en-US" sz="2300">
                <a:latin typeface="Tahoma"/>
                <a:ea typeface="Tahoma"/>
                <a:cs typeface="Tahoma"/>
                <a:sym typeface="Tahoma"/>
              </a:rPr>
              <a:t>Support </a:t>
            </a:r>
            <a:r>
              <a:rPr i="1" lang="en-US" sz="2300">
                <a:latin typeface="Verdana"/>
                <a:ea typeface="Verdana"/>
                <a:cs typeface="Verdana"/>
                <a:sym typeface="Verdana"/>
              </a:rPr>
              <a:t>Undo</a:t>
            </a:r>
            <a:endParaRPr sz="2300">
              <a:latin typeface="Verdana"/>
              <a:ea typeface="Verdana"/>
              <a:cs typeface="Verdana"/>
              <a:sym typeface="Verdana"/>
            </a:endParaRPr>
          </a:p>
          <a:p>
            <a:pPr indent="0" lvl="0" marL="15240" rtl="0" algn="l">
              <a:lnSpc>
                <a:spcPct val="100000"/>
              </a:lnSpc>
              <a:spcBef>
                <a:spcPts val="340"/>
              </a:spcBef>
              <a:spcAft>
                <a:spcPts val="0"/>
              </a:spcAft>
              <a:buNone/>
            </a:pPr>
            <a:r>
              <a:rPr lang="en-US" sz="2300">
                <a:latin typeface="Tahoma"/>
                <a:ea typeface="Tahoma"/>
                <a:cs typeface="Tahoma"/>
                <a:sym typeface="Tahoma"/>
              </a:rPr>
              <a:t>and </a:t>
            </a:r>
            <a:r>
              <a:rPr i="1" lang="en-US" sz="2300">
                <a:latin typeface="Verdana"/>
                <a:ea typeface="Verdana"/>
                <a:cs typeface="Verdana"/>
                <a:sym typeface="Verdana"/>
              </a:rPr>
              <a:t>Redo</a:t>
            </a:r>
            <a:r>
              <a:rPr lang="en-US" sz="2300">
                <a:latin typeface="Tahoma"/>
                <a:ea typeface="Tahoma"/>
                <a:cs typeface="Tahoma"/>
                <a:sym typeface="Tahoma"/>
              </a:rPr>
              <a:t>.</a:t>
            </a:r>
            <a:endParaRPr sz="2300">
              <a:latin typeface="Tahoma"/>
              <a:ea typeface="Tahoma"/>
              <a:cs typeface="Tahoma"/>
              <a:sym typeface="Tahoma"/>
            </a:endParaRPr>
          </a:p>
          <a:p>
            <a:pPr indent="-3175" lvl="0" marL="15875" marR="5080" rtl="0" algn="l">
              <a:lnSpc>
                <a:spcPct val="112300"/>
              </a:lnSpc>
              <a:spcBef>
                <a:spcPts val="1864"/>
              </a:spcBef>
              <a:spcAft>
                <a:spcPts val="0"/>
              </a:spcAft>
              <a:buNone/>
            </a:pPr>
            <a:r>
              <a:rPr b="1" lang="en-US" sz="2300">
                <a:solidFill>
                  <a:srgbClr val="AF237A"/>
                </a:solidFill>
                <a:latin typeface="Trebuchet MS"/>
                <a:ea typeface="Trebuchet MS"/>
                <a:cs typeface="Trebuchet MS"/>
                <a:sym typeface="Trebuchet MS"/>
              </a:rPr>
              <a:t>Tip: </a:t>
            </a:r>
            <a:r>
              <a:rPr lang="en-US" sz="2300">
                <a:latin typeface="Tahoma"/>
                <a:ea typeface="Tahoma"/>
                <a:cs typeface="Tahoma"/>
                <a:sym typeface="Tahoma"/>
              </a:rPr>
              <a:t>Show a clear way to </a:t>
            </a:r>
            <a:r>
              <a:rPr i="1" lang="en-US" sz="2300">
                <a:latin typeface="Verdana"/>
                <a:ea typeface="Verdana"/>
                <a:cs typeface="Verdana"/>
                <a:sym typeface="Verdana"/>
              </a:rPr>
              <a:t>exit </a:t>
            </a:r>
            <a:r>
              <a:rPr lang="en-US" sz="2300">
                <a:latin typeface="Tahoma"/>
                <a:ea typeface="Tahoma"/>
                <a:cs typeface="Tahoma"/>
                <a:sym typeface="Tahoma"/>
              </a:rPr>
              <a:t>the current interaction, like a "Cancel" button.</a:t>
            </a:r>
            <a:endParaRPr sz="2300">
              <a:latin typeface="Tahoma"/>
              <a:ea typeface="Tahoma"/>
              <a:cs typeface="Tahoma"/>
              <a:sym typeface="Tahoma"/>
            </a:endParaRPr>
          </a:p>
          <a:p>
            <a:pPr indent="-3175" lvl="0" marL="15875" marR="560070" rtl="0" algn="l">
              <a:lnSpc>
                <a:spcPct val="112300"/>
              </a:lnSpc>
              <a:spcBef>
                <a:spcPts val="1860"/>
              </a:spcBef>
              <a:spcAft>
                <a:spcPts val="0"/>
              </a:spcAft>
              <a:buNone/>
            </a:pPr>
            <a:r>
              <a:rPr b="1" lang="en-US" sz="2300">
                <a:solidFill>
                  <a:srgbClr val="AF237A"/>
                </a:solidFill>
                <a:latin typeface="Trebuchet MS"/>
                <a:ea typeface="Trebuchet MS"/>
                <a:cs typeface="Trebuchet MS"/>
                <a:sym typeface="Trebuchet MS"/>
              </a:rPr>
              <a:t>Tip: </a:t>
            </a:r>
            <a:r>
              <a:rPr lang="en-US" sz="2300">
                <a:latin typeface="Tahoma"/>
                <a:ea typeface="Tahoma"/>
                <a:cs typeface="Tahoma"/>
                <a:sym typeface="Tahoma"/>
              </a:rPr>
              <a:t>Make sure the exit is clearly </a:t>
            </a:r>
            <a:r>
              <a:rPr i="1" lang="en-US" sz="2300">
                <a:latin typeface="Verdana"/>
                <a:ea typeface="Verdana"/>
                <a:cs typeface="Verdana"/>
                <a:sym typeface="Verdana"/>
              </a:rPr>
              <a:t>labeled </a:t>
            </a:r>
            <a:r>
              <a:rPr lang="en-US" sz="2300">
                <a:latin typeface="Tahoma"/>
                <a:ea typeface="Tahoma"/>
                <a:cs typeface="Tahoma"/>
                <a:sym typeface="Tahoma"/>
              </a:rPr>
              <a:t>and discoverable.</a:t>
            </a:r>
            <a:endParaRPr sz="2300">
              <a:latin typeface="Tahoma"/>
              <a:ea typeface="Tahoma"/>
              <a:cs typeface="Tahoma"/>
              <a:sym typeface="Tahoma"/>
            </a:endParaRPr>
          </a:p>
        </p:txBody>
      </p:sp>
      <p:sp>
        <p:nvSpPr>
          <p:cNvPr id="352" name="Google Shape;352;p3"/>
          <p:cNvSpPr txBox="1"/>
          <p:nvPr/>
        </p:nvSpPr>
        <p:spPr>
          <a:xfrm>
            <a:off x="4295040" y="10352918"/>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sp>
        <p:nvSpPr>
          <p:cNvPr id="353" name="Google Shape;353;p3"/>
          <p:cNvSpPr txBox="1"/>
          <p:nvPr/>
        </p:nvSpPr>
        <p:spPr>
          <a:xfrm>
            <a:off x="4295332" y="11770168"/>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grpSp>
        <p:nvGrpSpPr>
          <p:cNvPr id="354" name="Google Shape;354;p3"/>
          <p:cNvGrpSpPr/>
          <p:nvPr/>
        </p:nvGrpSpPr>
        <p:grpSpPr>
          <a:xfrm>
            <a:off x="4074071" y="9267914"/>
            <a:ext cx="422909" cy="414656"/>
            <a:chOff x="4074071" y="9267914"/>
            <a:chExt cx="422909" cy="414656"/>
          </a:xfrm>
        </p:grpSpPr>
        <p:sp>
          <p:nvSpPr>
            <p:cNvPr id="355" name="Google Shape;355;p3"/>
            <p:cNvSpPr/>
            <p:nvPr/>
          </p:nvSpPr>
          <p:spPr>
            <a:xfrm>
              <a:off x="4074071" y="9267914"/>
              <a:ext cx="422909" cy="336550"/>
            </a:xfrm>
            <a:custGeom>
              <a:rect b="b" l="l" r="r" t="t"/>
              <a:pathLst>
                <a:path extrusionOk="0" h="336550" w="422910">
                  <a:moveTo>
                    <a:pt x="419918" y="6841"/>
                  </a:moveTo>
                  <a:lnTo>
                    <a:pt x="-2572" y="6841"/>
                  </a:lnTo>
                  <a:lnTo>
                    <a:pt x="-2572" y="343077"/>
                  </a:lnTo>
                  <a:lnTo>
                    <a:pt x="419918" y="343077"/>
                  </a:lnTo>
                  <a:lnTo>
                    <a:pt x="419918" y="6841"/>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6" name="Google Shape;356;p3"/>
            <p:cNvSpPr/>
            <p:nvPr/>
          </p:nvSpPr>
          <p:spPr>
            <a:xfrm>
              <a:off x="4152674" y="9377770"/>
              <a:ext cx="304800" cy="304800"/>
            </a:xfrm>
            <a:custGeom>
              <a:rect b="b" l="l" r="r" t="t"/>
              <a:pathLst>
                <a:path extrusionOk="0" h="304800" w="304800">
                  <a:moveTo>
                    <a:pt x="136095" y="154359"/>
                  </a:moveTo>
                  <a:lnTo>
                    <a:pt x="112097" y="154359"/>
                  </a:lnTo>
                  <a:lnTo>
                    <a:pt x="251937" y="294212"/>
                  </a:lnTo>
                  <a:lnTo>
                    <a:pt x="257340" y="298541"/>
                  </a:lnTo>
                  <a:lnTo>
                    <a:pt x="263674" y="301813"/>
                  </a:lnTo>
                  <a:lnTo>
                    <a:pt x="270574" y="303884"/>
                  </a:lnTo>
                  <a:lnTo>
                    <a:pt x="277676" y="304607"/>
                  </a:lnTo>
                  <a:lnTo>
                    <a:pt x="285330" y="304607"/>
                  </a:lnTo>
                  <a:lnTo>
                    <a:pt x="292158" y="301980"/>
                  </a:lnTo>
                  <a:lnTo>
                    <a:pt x="296930" y="297195"/>
                  </a:lnTo>
                  <a:lnTo>
                    <a:pt x="302574" y="287638"/>
                  </a:lnTo>
                  <a:lnTo>
                    <a:pt x="272701" y="287638"/>
                  </a:lnTo>
                  <a:lnTo>
                    <a:pt x="267193" y="285455"/>
                  </a:lnTo>
                  <a:lnTo>
                    <a:pt x="136095" y="154359"/>
                  </a:lnTo>
                  <a:close/>
                </a:path>
                <a:path extrusionOk="0" h="304800" w="304800">
                  <a:moveTo>
                    <a:pt x="166915" y="125193"/>
                  </a:moveTo>
                  <a:lnTo>
                    <a:pt x="142925" y="125193"/>
                  </a:lnTo>
                  <a:lnTo>
                    <a:pt x="287652" y="269920"/>
                  </a:lnTo>
                  <a:lnTo>
                    <a:pt x="289226" y="280911"/>
                  </a:lnTo>
                  <a:lnTo>
                    <a:pt x="282931" y="287219"/>
                  </a:lnTo>
                  <a:lnTo>
                    <a:pt x="279885" y="287638"/>
                  </a:lnTo>
                  <a:lnTo>
                    <a:pt x="302574" y="287638"/>
                  </a:lnTo>
                  <a:lnTo>
                    <a:pt x="303132" y="286693"/>
                  </a:lnTo>
                  <a:lnTo>
                    <a:pt x="304195" y="274446"/>
                  </a:lnTo>
                  <a:lnTo>
                    <a:pt x="300876" y="262325"/>
                  </a:lnTo>
                  <a:lnTo>
                    <a:pt x="293935" y="252202"/>
                  </a:lnTo>
                  <a:lnTo>
                    <a:pt x="166915" y="125193"/>
                  </a:lnTo>
                  <a:close/>
                </a:path>
                <a:path extrusionOk="0" h="304800" w="304800">
                  <a:moveTo>
                    <a:pt x="23113" y="0"/>
                  </a:moveTo>
                  <a:lnTo>
                    <a:pt x="14026" y="0"/>
                  </a:lnTo>
                  <a:lnTo>
                    <a:pt x="8759" y="3363"/>
                  </a:lnTo>
                  <a:lnTo>
                    <a:pt x="5941" y="6206"/>
                  </a:lnTo>
                  <a:lnTo>
                    <a:pt x="1977" y="11996"/>
                  </a:lnTo>
                  <a:lnTo>
                    <a:pt x="0" y="19371"/>
                  </a:lnTo>
                  <a:lnTo>
                    <a:pt x="28" y="28130"/>
                  </a:lnTo>
                  <a:lnTo>
                    <a:pt x="16932" y="65186"/>
                  </a:lnTo>
                  <a:lnTo>
                    <a:pt x="105510" y="153788"/>
                  </a:lnTo>
                  <a:lnTo>
                    <a:pt x="107667" y="154677"/>
                  </a:lnTo>
                  <a:lnTo>
                    <a:pt x="110675" y="154677"/>
                  </a:lnTo>
                  <a:lnTo>
                    <a:pt x="111386" y="154537"/>
                  </a:lnTo>
                  <a:lnTo>
                    <a:pt x="112097" y="154359"/>
                  </a:lnTo>
                  <a:lnTo>
                    <a:pt x="136095" y="154359"/>
                  </a:lnTo>
                  <a:lnTo>
                    <a:pt x="124928" y="143190"/>
                  </a:lnTo>
                  <a:lnTo>
                    <a:pt x="133927" y="134192"/>
                  </a:lnTo>
                  <a:lnTo>
                    <a:pt x="109926" y="134192"/>
                  </a:lnTo>
                  <a:lnTo>
                    <a:pt x="25601" y="49879"/>
                  </a:lnTo>
                  <a:lnTo>
                    <a:pt x="20917" y="41985"/>
                  </a:lnTo>
                  <a:lnTo>
                    <a:pt x="15777" y="24482"/>
                  </a:lnTo>
                  <a:lnTo>
                    <a:pt x="16678" y="19444"/>
                  </a:lnTo>
                  <a:lnTo>
                    <a:pt x="18519" y="17603"/>
                  </a:lnTo>
                  <a:lnTo>
                    <a:pt x="20194" y="16969"/>
                  </a:lnTo>
                  <a:lnTo>
                    <a:pt x="100701" y="16969"/>
                  </a:lnTo>
                  <a:lnTo>
                    <a:pt x="93516" y="9785"/>
                  </a:lnTo>
                  <a:lnTo>
                    <a:pt x="54945" y="9785"/>
                  </a:lnTo>
                  <a:lnTo>
                    <a:pt x="47501" y="5959"/>
                  </a:lnTo>
                  <a:lnTo>
                    <a:pt x="39410" y="2850"/>
                  </a:lnTo>
                  <a:lnTo>
                    <a:pt x="31128" y="763"/>
                  </a:lnTo>
                  <a:lnTo>
                    <a:pt x="23113" y="0"/>
                  </a:lnTo>
                  <a:close/>
                </a:path>
                <a:path extrusionOk="0" h="304800" w="304800">
                  <a:moveTo>
                    <a:pt x="100701" y="16969"/>
                  </a:moveTo>
                  <a:lnTo>
                    <a:pt x="23113" y="16969"/>
                  </a:lnTo>
                  <a:lnTo>
                    <a:pt x="31109" y="18100"/>
                  </a:lnTo>
                  <a:lnTo>
                    <a:pt x="39598" y="21003"/>
                  </a:lnTo>
                  <a:lnTo>
                    <a:pt x="47296" y="24941"/>
                  </a:lnTo>
                  <a:lnTo>
                    <a:pt x="52914" y="29178"/>
                  </a:lnTo>
                  <a:lnTo>
                    <a:pt x="133927" y="110191"/>
                  </a:lnTo>
                  <a:lnTo>
                    <a:pt x="109926" y="134192"/>
                  </a:lnTo>
                  <a:lnTo>
                    <a:pt x="133927" y="134192"/>
                  </a:lnTo>
                  <a:lnTo>
                    <a:pt x="142925" y="125193"/>
                  </a:lnTo>
                  <a:lnTo>
                    <a:pt x="166915" y="125193"/>
                  </a:lnTo>
                  <a:lnTo>
                    <a:pt x="154082" y="112362"/>
                  </a:lnTo>
                  <a:lnTo>
                    <a:pt x="154843" y="109531"/>
                  </a:lnTo>
                  <a:lnTo>
                    <a:pt x="154133" y="106396"/>
                  </a:lnTo>
                  <a:lnTo>
                    <a:pt x="68690" y="20967"/>
                  </a:lnTo>
                  <a:lnTo>
                    <a:pt x="73678" y="18149"/>
                  </a:lnTo>
                  <a:lnTo>
                    <a:pt x="101881" y="18149"/>
                  </a:lnTo>
                  <a:lnTo>
                    <a:pt x="100701" y="16969"/>
                  </a:lnTo>
                  <a:close/>
                </a:path>
                <a:path extrusionOk="0" h="304800" w="304800">
                  <a:moveTo>
                    <a:pt x="101881" y="18149"/>
                  </a:moveTo>
                  <a:lnTo>
                    <a:pt x="77892" y="18149"/>
                  </a:lnTo>
                  <a:lnTo>
                    <a:pt x="150579" y="90836"/>
                  </a:lnTo>
                  <a:lnTo>
                    <a:pt x="152749" y="91661"/>
                  </a:lnTo>
                  <a:lnTo>
                    <a:pt x="157102" y="91661"/>
                  </a:lnTo>
                  <a:lnTo>
                    <a:pt x="159285" y="90836"/>
                  </a:lnTo>
                  <a:lnTo>
                    <a:pt x="164235" y="85861"/>
                  </a:lnTo>
                  <a:lnTo>
                    <a:pt x="164235" y="80492"/>
                  </a:lnTo>
                  <a:lnTo>
                    <a:pt x="101881" y="18149"/>
                  </a:lnTo>
                  <a:close/>
                </a:path>
                <a:path extrusionOk="0" h="304800" w="304800">
                  <a:moveTo>
                    <a:pt x="75791" y="1841"/>
                  </a:moveTo>
                  <a:lnTo>
                    <a:pt x="65626" y="3747"/>
                  </a:lnTo>
                  <a:lnTo>
                    <a:pt x="54945" y="9785"/>
                  </a:lnTo>
                  <a:lnTo>
                    <a:pt x="93516" y="9785"/>
                  </a:lnTo>
                  <a:lnTo>
                    <a:pt x="91916" y="8186"/>
                  </a:lnTo>
                  <a:lnTo>
                    <a:pt x="84776" y="3508"/>
                  </a:lnTo>
                  <a:lnTo>
                    <a:pt x="75791" y="1841"/>
                  </a:lnTo>
                  <a:close/>
                </a:path>
              </a:pathLst>
            </a:custGeom>
            <a:solidFill>
              <a:srgbClr val="4E1B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57" name="Google Shape;357;p3"/>
            <p:cNvPicPr preferRelativeResize="0"/>
            <p:nvPr/>
          </p:nvPicPr>
          <p:blipFill rotWithShape="1">
            <a:blip r:embed="rId4">
              <a:alphaModFix/>
            </a:blip>
            <a:srcRect b="0" l="0" r="0" t="0"/>
            <a:stretch/>
          </p:blipFill>
          <p:spPr>
            <a:xfrm>
              <a:off x="4166865" y="9393153"/>
              <a:ext cx="276621" cy="273842"/>
            </a:xfrm>
            <a:prstGeom prst="rect">
              <a:avLst/>
            </a:prstGeom>
            <a:noFill/>
            <a:ln>
              <a:noFill/>
            </a:ln>
          </p:spPr>
        </p:pic>
        <p:sp>
          <p:nvSpPr>
            <p:cNvPr id="358" name="Google Shape;358;p3"/>
            <p:cNvSpPr/>
            <p:nvPr/>
          </p:nvSpPr>
          <p:spPr>
            <a:xfrm>
              <a:off x="4152674" y="9377770"/>
              <a:ext cx="304800" cy="304800"/>
            </a:xfrm>
            <a:custGeom>
              <a:rect b="b" l="l" r="r" t="t"/>
              <a:pathLst>
                <a:path extrusionOk="0" h="304800" w="304800">
                  <a:moveTo>
                    <a:pt x="293935" y="252202"/>
                  </a:moveTo>
                  <a:lnTo>
                    <a:pt x="154082" y="112362"/>
                  </a:lnTo>
                  <a:lnTo>
                    <a:pt x="154843" y="109531"/>
                  </a:lnTo>
                  <a:lnTo>
                    <a:pt x="154133" y="106396"/>
                  </a:lnTo>
                  <a:lnTo>
                    <a:pt x="151924" y="104188"/>
                  </a:lnTo>
                  <a:lnTo>
                    <a:pt x="68690" y="20967"/>
                  </a:lnTo>
                  <a:lnTo>
                    <a:pt x="73678" y="18149"/>
                  </a:lnTo>
                  <a:lnTo>
                    <a:pt x="77892" y="18149"/>
                  </a:lnTo>
                  <a:lnTo>
                    <a:pt x="79922" y="20180"/>
                  </a:lnTo>
                  <a:lnTo>
                    <a:pt x="148929" y="89186"/>
                  </a:lnTo>
                  <a:lnTo>
                    <a:pt x="150579" y="90836"/>
                  </a:lnTo>
                  <a:lnTo>
                    <a:pt x="152749" y="91661"/>
                  </a:lnTo>
                  <a:lnTo>
                    <a:pt x="154932" y="91661"/>
                  </a:lnTo>
                  <a:lnTo>
                    <a:pt x="157102" y="91661"/>
                  </a:lnTo>
                  <a:lnTo>
                    <a:pt x="159273" y="90849"/>
                  </a:lnTo>
                  <a:lnTo>
                    <a:pt x="160923" y="89186"/>
                  </a:lnTo>
                  <a:lnTo>
                    <a:pt x="164235" y="85861"/>
                  </a:lnTo>
                  <a:lnTo>
                    <a:pt x="164235" y="80492"/>
                  </a:lnTo>
                  <a:lnTo>
                    <a:pt x="160923" y="77179"/>
                  </a:lnTo>
                  <a:lnTo>
                    <a:pt x="91916" y="8186"/>
                  </a:lnTo>
                  <a:lnTo>
                    <a:pt x="84776" y="3508"/>
                  </a:lnTo>
                  <a:lnTo>
                    <a:pt x="75791" y="1841"/>
                  </a:lnTo>
                  <a:lnTo>
                    <a:pt x="65626" y="3747"/>
                  </a:lnTo>
                  <a:lnTo>
                    <a:pt x="54945" y="9785"/>
                  </a:lnTo>
                  <a:lnTo>
                    <a:pt x="47501" y="5959"/>
                  </a:lnTo>
                  <a:lnTo>
                    <a:pt x="39410" y="2850"/>
                  </a:lnTo>
                  <a:lnTo>
                    <a:pt x="31128" y="763"/>
                  </a:lnTo>
                  <a:lnTo>
                    <a:pt x="23113" y="0"/>
                  </a:lnTo>
                  <a:lnTo>
                    <a:pt x="14026" y="0"/>
                  </a:lnTo>
                  <a:lnTo>
                    <a:pt x="8759" y="3363"/>
                  </a:lnTo>
                  <a:lnTo>
                    <a:pt x="5941" y="6206"/>
                  </a:lnTo>
                  <a:lnTo>
                    <a:pt x="1977" y="11996"/>
                  </a:lnTo>
                  <a:lnTo>
                    <a:pt x="0" y="19371"/>
                  </a:lnTo>
                  <a:lnTo>
                    <a:pt x="28" y="28130"/>
                  </a:lnTo>
                  <a:lnTo>
                    <a:pt x="16932" y="65186"/>
                  </a:lnTo>
                  <a:lnTo>
                    <a:pt x="103923" y="152202"/>
                  </a:lnTo>
                  <a:lnTo>
                    <a:pt x="107667" y="154677"/>
                  </a:lnTo>
                  <a:lnTo>
                    <a:pt x="109926" y="154677"/>
                  </a:lnTo>
                  <a:lnTo>
                    <a:pt x="110675" y="154677"/>
                  </a:lnTo>
                  <a:lnTo>
                    <a:pt x="111386" y="154537"/>
                  </a:lnTo>
                  <a:lnTo>
                    <a:pt x="112097" y="154359"/>
                  </a:lnTo>
                  <a:lnTo>
                    <a:pt x="251937" y="294212"/>
                  </a:lnTo>
                  <a:lnTo>
                    <a:pt x="257340" y="298541"/>
                  </a:lnTo>
                  <a:lnTo>
                    <a:pt x="263674" y="301813"/>
                  </a:lnTo>
                  <a:lnTo>
                    <a:pt x="270574" y="303884"/>
                  </a:lnTo>
                  <a:lnTo>
                    <a:pt x="277676" y="304607"/>
                  </a:lnTo>
                  <a:lnTo>
                    <a:pt x="285330" y="304607"/>
                  </a:lnTo>
                  <a:lnTo>
                    <a:pt x="292158" y="301980"/>
                  </a:lnTo>
                  <a:lnTo>
                    <a:pt x="296930" y="297195"/>
                  </a:lnTo>
                  <a:lnTo>
                    <a:pt x="303132" y="286693"/>
                  </a:lnTo>
                  <a:lnTo>
                    <a:pt x="304195" y="274446"/>
                  </a:lnTo>
                  <a:lnTo>
                    <a:pt x="300876" y="262325"/>
                  </a:lnTo>
                  <a:lnTo>
                    <a:pt x="293935"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59" name="Google Shape;359;p3"/>
            <p:cNvPicPr preferRelativeResize="0"/>
            <p:nvPr/>
          </p:nvPicPr>
          <p:blipFill rotWithShape="1">
            <a:blip r:embed="rId5">
              <a:alphaModFix/>
            </a:blip>
            <a:srcRect b="0" l="0" r="0" t="0"/>
            <a:stretch/>
          </p:blipFill>
          <p:spPr>
            <a:xfrm>
              <a:off x="4160355" y="9386940"/>
              <a:ext cx="135689" cy="135258"/>
            </a:xfrm>
            <a:prstGeom prst="rect">
              <a:avLst/>
            </a:prstGeom>
            <a:noFill/>
            <a:ln>
              <a:noFill/>
            </a:ln>
          </p:spPr>
        </p:pic>
      </p:grpSp>
      <p:pic>
        <p:nvPicPr>
          <p:cNvPr id="360" name="Google Shape;360;p3"/>
          <p:cNvPicPr preferRelativeResize="0"/>
          <p:nvPr/>
        </p:nvPicPr>
        <p:blipFill rotWithShape="1">
          <a:blip r:embed="rId6">
            <a:alphaModFix/>
          </a:blip>
          <a:srcRect b="0" l="0" r="0" t="0"/>
          <a:stretch/>
        </p:blipFill>
        <p:spPr>
          <a:xfrm>
            <a:off x="1184472" y="874976"/>
            <a:ext cx="442406" cy="497818"/>
          </a:xfrm>
          <a:prstGeom prst="rect">
            <a:avLst/>
          </a:prstGeom>
          <a:noFill/>
          <a:ln>
            <a:noFill/>
          </a:ln>
        </p:spPr>
      </p:pic>
      <p:sp>
        <p:nvSpPr>
          <p:cNvPr id="361" name="Google Shape;361;p3"/>
          <p:cNvSpPr txBox="1"/>
          <p:nvPr/>
        </p:nvSpPr>
        <p:spPr>
          <a:xfrm>
            <a:off x="8724130" y="19390786"/>
            <a:ext cx="4759325"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u="sng">
                <a:solidFill>
                  <a:srgbClr val="777582"/>
                </a:solidFill>
                <a:latin typeface="Tahoma"/>
                <a:ea typeface="Tahoma"/>
                <a:cs typeface="Tahoma"/>
                <a:sym typeface="Tahoma"/>
                <a:hlinkClick r:id="rId7">
                  <a:extLst>
                    <a:ext uri="{A12FA001-AC4F-418D-AE19-62706E023703}">
                      <ahyp:hlinkClr val="tx"/>
                    </a:ext>
                  </a:extLst>
                </a:hlinkClick>
              </a:rPr>
              <a:t>www.nngroup.com/articles/user-control-and-freedom</a:t>
            </a:r>
            <a:endParaRPr sz="1600">
              <a:latin typeface="Tahoma"/>
              <a:ea typeface="Tahoma"/>
              <a:cs typeface="Tahoma"/>
              <a:sym typeface="Tahoma"/>
            </a:endParaRPr>
          </a:p>
        </p:txBody>
      </p:sp>
      <p:grpSp>
        <p:nvGrpSpPr>
          <p:cNvPr id="362" name="Google Shape;362;p3"/>
          <p:cNvGrpSpPr/>
          <p:nvPr/>
        </p:nvGrpSpPr>
        <p:grpSpPr>
          <a:xfrm>
            <a:off x="4117884" y="14567603"/>
            <a:ext cx="6551881" cy="4511675"/>
            <a:chOff x="4117884" y="14567603"/>
            <a:chExt cx="6551881" cy="4511675"/>
          </a:xfrm>
        </p:grpSpPr>
        <p:sp>
          <p:nvSpPr>
            <p:cNvPr id="363" name="Google Shape;363;p3"/>
            <p:cNvSpPr/>
            <p:nvPr/>
          </p:nvSpPr>
          <p:spPr>
            <a:xfrm>
              <a:off x="4275950" y="14567603"/>
              <a:ext cx="6393815" cy="4511675"/>
            </a:xfrm>
            <a:custGeom>
              <a:rect b="b" l="l" r="r" t="t"/>
              <a:pathLst>
                <a:path extrusionOk="0" h="4511675" w="6393815">
                  <a:moveTo>
                    <a:pt x="6196758" y="0"/>
                  </a:moveTo>
                  <a:lnTo>
                    <a:pt x="196725" y="0"/>
                  </a:lnTo>
                  <a:lnTo>
                    <a:pt x="151615" y="5195"/>
                  </a:lnTo>
                  <a:lnTo>
                    <a:pt x="110207" y="19996"/>
                  </a:lnTo>
                  <a:lnTo>
                    <a:pt x="73680" y="43220"/>
                  </a:lnTo>
                  <a:lnTo>
                    <a:pt x="43216" y="73686"/>
                  </a:lnTo>
                  <a:lnTo>
                    <a:pt x="19994" y="110213"/>
                  </a:lnTo>
                  <a:lnTo>
                    <a:pt x="5195" y="151619"/>
                  </a:lnTo>
                  <a:lnTo>
                    <a:pt x="0" y="196725"/>
                  </a:lnTo>
                  <a:lnTo>
                    <a:pt x="0" y="4314855"/>
                  </a:lnTo>
                  <a:lnTo>
                    <a:pt x="5195" y="4359964"/>
                  </a:lnTo>
                  <a:lnTo>
                    <a:pt x="19994" y="4401373"/>
                  </a:lnTo>
                  <a:lnTo>
                    <a:pt x="43216" y="4437900"/>
                  </a:lnTo>
                  <a:lnTo>
                    <a:pt x="73680" y="4468364"/>
                  </a:lnTo>
                  <a:lnTo>
                    <a:pt x="110207" y="4491586"/>
                  </a:lnTo>
                  <a:lnTo>
                    <a:pt x="151615" y="4506385"/>
                  </a:lnTo>
                  <a:lnTo>
                    <a:pt x="196725" y="4511580"/>
                  </a:lnTo>
                  <a:lnTo>
                    <a:pt x="6196758" y="4511580"/>
                  </a:lnTo>
                  <a:lnTo>
                    <a:pt x="6241868" y="4506385"/>
                  </a:lnTo>
                  <a:lnTo>
                    <a:pt x="6283276" y="4491586"/>
                  </a:lnTo>
                  <a:lnTo>
                    <a:pt x="6319803" y="4468364"/>
                  </a:lnTo>
                  <a:lnTo>
                    <a:pt x="6350268" y="4437900"/>
                  </a:lnTo>
                  <a:lnTo>
                    <a:pt x="6373490" y="4401373"/>
                  </a:lnTo>
                  <a:lnTo>
                    <a:pt x="6388289" y="4359964"/>
                  </a:lnTo>
                  <a:lnTo>
                    <a:pt x="6393484" y="4314855"/>
                  </a:lnTo>
                  <a:lnTo>
                    <a:pt x="6393484" y="196725"/>
                  </a:lnTo>
                  <a:lnTo>
                    <a:pt x="6388289" y="151619"/>
                  </a:lnTo>
                  <a:lnTo>
                    <a:pt x="6373490" y="110213"/>
                  </a:lnTo>
                  <a:lnTo>
                    <a:pt x="6350268" y="73686"/>
                  </a:lnTo>
                  <a:lnTo>
                    <a:pt x="6319803" y="43220"/>
                  </a:lnTo>
                  <a:lnTo>
                    <a:pt x="6283276" y="19996"/>
                  </a:lnTo>
                  <a:lnTo>
                    <a:pt x="6241868" y="5195"/>
                  </a:lnTo>
                  <a:lnTo>
                    <a:pt x="6196758" y="0"/>
                  </a:lnTo>
                  <a:close/>
                </a:path>
              </a:pathLst>
            </a:custGeom>
            <a:solidFill>
              <a:srgbClr val="56245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4" name="Google Shape;364;p3"/>
            <p:cNvSpPr/>
            <p:nvPr/>
          </p:nvSpPr>
          <p:spPr>
            <a:xfrm>
              <a:off x="4510950" y="14832342"/>
              <a:ext cx="5945505" cy="3987800"/>
            </a:xfrm>
            <a:custGeom>
              <a:rect b="b" l="l" r="r" t="t"/>
              <a:pathLst>
                <a:path extrusionOk="0" h="3987800" w="5945505">
                  <a:moveTo>
                    <a:pt x="5938624" y="3328"/>
                  </a:moveTo>
                  <a:lnTo>
                    <a:pt x="-2847" y="3328"/>
                  </a:lnTo>
                  <a:lnTo>
                    <a:pt x="-2847" y="3988483"/>
                  </a:lnTo>
                  <a:lnTo>
                    <a:pt x="5938624" y="3988483"/>
                  </a:lnTo>
                  <a:lnTo>
                    <a:pt x="5938624" y="3328"/>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5" name="Google Shape;365;p3"/>
            <p:cNvSpPr/>
            <p:nvPr/>
          </p:nvSpPr>
          <p:spPr>
            <a:xfrm>
              <a:off x="4117884" y="15320766"/>
              <a:ext cx="534035" cy="534035"/>
            </a:xfrm>
            <a:custGeom>
              <a:rect b="b" l="l" r="r" t="t"/>
              <a:pathLst>
                <a:path extrusionOk="0" h="534034" w="534035">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4"/>
                  </a:lnTo>
                  <a:lnTo>
                    <a:pt x="16687" y="359822"/>
                  </a:lnTo>
                  <a:lnTo>
                    <a:pt x="36416" y="401377"/>
                  </a:lnTo>
                  <a:lnTo>
                    <a:pt x="62731" y="438607"/>
                  </a:lnTo>
                  <a:lnTo>
                    <a:pt x="94879" y="470757"/>
                  </a:lnTo>
                  <a:lnTo>
                    <a:pt x="132107" y="497074"/>
                  </a:lnTo>
                  <a:lnTo>
                    <a:pt x="173661" y="516805"/>
                  </a:lnTo>
                  <a:lnTo>
                    <a:pt x="218788" y="529196"/>
                  </a:lnTo>
                  <a:lnTo>
                    <a:pt x="266734" y="533494"/>
                  </a:lnTo>
                  <a:lnTo>
                    <a:pt x="314681" y="529196"/>
                  </a:lnTo>
                  <a:lnTo>
                    <a:pt x="359808" y="516805"/>
                  </a:lnTo>
                  <a:lnTo>
                    <a:pt x="401361" y="497074"/>
                  </a:lnTo>
                  <a:lnTo>
                    <a:pt x="438589" y="470757"/>
                  </a:lnTo>
                  <a:lnTo>
                    <a:pt x="470737" y="438607"/>
                  </a:lnTo>
                  <a:lnTo>
                    <a:pt x="497052" y="401377"/>
                  </a:lnTo>
                  <a:lnTo>
                    <a:pt x="516782" y="359822"/>
                  </a:lnTo>
                  <a:lnTo>
                    <a:pt x="529172" y="314694"/>
                  </a:lnTo>
                  <a:lnTo>
                    <a:pt x="533469" y="266747"/>
                  </a:lnTo>
                  <a:lnTo>
                    <a:pt x="529172" y="218800"/>
                  </a:lnTo>
                  <a:lnTo>
                    <a:pt x="516782" y="173672"/>
                  </a:lnTo>
                  <a:lnTo>
                    <a:pt x="497052" y="132116"/>
                  </a:lnTo>
                  <a:lnTo>
                    <a:pt x="470737" y="94887"/>
                  </a:lnTo>
                  <a:lnTo>
                    <a:pt x="438589" y="62737"/>
                  </a:lnTo>
                  <a:lnTo>
                    <a:pt x="401361" y="36419"/>
                  </a:lnTo>
                  <a:lnTo>
                    <a:pt x="359808" y="16688"/>
                  </a:lnTo>
                  <a:lnTo>
                    <a:pt x="314681" y="4297"/>
                  </a:lnTo>
                  <a:lnTo>
                    <a:pt x="266734" y="0"/>
                  </a:lnTo>
                  <a:close/>
                </a:path>
              </a:pathLst>
            </a:custGeom>
            <a:solidFill>
              <a:srgbClr val="20A3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66" name="Google Shape;366;p3"/>
          <p:cNvSpPr txBox="1"/>
          <p:nvPr/>
        </p:nvSpPr>
        <p:spPr>
          <a:xfrm>
            <a:off x="4266746" y="1534505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2</a:t>
            </a:r>
            <a:endParaRPr sz="2800">
              <a:latin typeface="Trebuchet MS"/>
              <a:ea typeface="Trebuchet MS"/>
              <a:cs typeface="Trebuchet MS"/>
              <a:sym typeface="Trebuchet MS"/>
            </a:endParaRPr>
          </a:p>
        </p:txBody>
      </p:sp>
      <p:grpSp>
        <p:nvGrpSpPr>
          <p:cNvPr id="367" name="Google Shape;367;p3"/>
          <p:cNvGrpSpPr/>
          <p:nvPr/>
        </p:nvGrpSpPr>
        <p:grpSpPr>
          <a:xfrm>
            <a:off x="4074071" y="10300030"/>
            <a:ext cx="422909" cy="414025"/>
            <a:chOff x="4074071" y="10300030"/>
            <a:chExt cx="422909" cy="414025"/>
          </a:xfrm>
        </p:grpSpPr>
        <p:sp>
          <p:nvSpPr>
            <p:cNvPr id="368" name="Google Shape;368;p3"/>
            <p:cNvSpPr/>
            <p:nvPr/>
          </p:nvSpPr>
          <p:spPr>
            <a:xfrm>
              <a:off x="4074071" y="10300030"/>
              <a:ext cx="422909" cy="336550"/>
            </a:xfrm>
            <a:custGeom>
              <a:rect b="b" l="l" r="r" t="t"/>
              <a:pathLst>
                <a:path extrusionOk="0" h="336550" w="422910">
                  <a:moveTo>
                    <a:pt x="419918" y="6189"/>
                  </a:moveTo>
                  <a:lnTo>
                    <a:pt x="-2572" y="6189"/>
                  </a:lnTo>
                  <a:lnTo>
                    <a:pt x="-2572" y="342438"/>
                  </a:lnTo>
                  <a:lnTo>
                    <a:pt x="419918" y="342438"/>
                  </a:lnTo>
                  <a:lnTo>
                    <a:pt x="419918" y="6189"/>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9" name="Google Shape;369;p3"/>
            <p:cNvSpPr/>
            <p:nvPr/>
          </p:nvSpPr>
          <p:spPr>
            <a:xfrm>
              <a:off x="4152674" y="10409255"/>
              <a:ext cx="304800" cy="304800"/>
            </a:xfrm>
            <a:custGeom>
              <a:rect b="b" l="l" r="r" t="t"/>
              <a:pathLst>
                <a:path extrusionOk="0" h="304800" w="304800">
                  <a:moveTo>
                    <a:pt x="136085" y="154347"/>
                  </a:moveTo>
                  <a:lnTo>
                    <a:pt x="112097" y="154347"/>
                  </a:lnTo>
                  <a:lnTo>
                    <a:pt x="251937" y="294212"/>
                  </a:lnTo>
                  <a:lnTo>
                    <a:pt x="257340" y="298541"/>
                  </a:lnTo>
                  <a:lnTo>
                    <a:pt x="263674" y="301813"/>
                  </a:lnTo>
                  <a:lnTo>
                    <a:pt x="270574" y="303884"/>
                  </a:lnTo>
                  <a:lnTo>
                    <a:pt x="277676" y="304607"/>
                  </a:lnTo>
                  <a:lnTo>
                    <a:pt x="285330" y="304607"/>
                  </a:lnTo>
                  <a:lnTo>
                    <a:pt x="292158" y="301967"/>
                  </a:lnTo>
                  <a:lnTo>
                    <a:pt x="296930" y="297195"/>
                  </a:lnTo>
                  <a:lnTo>
                    <a:pt x="302580" y="287625"/>
                  </a:lnTo>
                  <a:lnTo>
                    <a:pt x="272701" y="287625"/>
                  </a:lnTo>
                  <a:lnTo>
                    <a:pt x="267193" y="285455"/>
                  </a:lnTo>
                  <a:lnTo>
                    <a:pt x="136085" y="154347"/>
                  </a:lnTo>
                  <a:close/>
                </a:path>
                <a:path extrusionOk="0" h="304800" w="304800">
                  <a:moveTo>
                    <a:pt x="166916" y="125193"/>
                  </a:moveTo>
                  <a:lnTo>
                    <a:pt x="142925" y="125193"/>
                  </a:lnTo>
                  <a:lnTo>
                    <a:pt x="287652" y="269920"/>
                  </a:lnTo>
                  <a:lnTo>
                    <a:pt x="289226" y="280911"/>
                  </a:lnTo>
                  <a:lnTo>
                    <a:pt x="282931" y="287206"/>
                  </a:lnTo>
                  <a:lnTo>
                    <a:pt x="279885" y="287625"/>
                  </a:lnTo>
                  <a:lnTo>
                    <a:pt x="302580" y="287625"/>
                  </a:lnTo>
                  <a:lnTo>
                    <a:pt x="303132" y="286691"/>
                  </a:lnTo>
                  <a:lnTo>
                    <a:pt x="304195" y="274440"/>
                  </a:lnTo>
                  <a:lnTo>
                    <a:pt x="300876" y="262314"/>
                  </a:lnTo>
                  <a:lnTo>
                    <a:pt x="293935" y="252189"/>
                  </a:lnTo>
                  <a:lnTo>
                    <a:pt x="166916" y="125193"/>
                  </a:lnTo>
                  <a:close/>
                </a:path>
                <a:path extrusionOk="0" h="304800" w="304800">
                  <a:moveTo>
                    <a:pt x="23113" y="0"/>
                  </a:moveTo>
                  <a:lnTo>
                    <a:pt x="14026" y="0"/>
                  </a:lnTo>
                  <a:lnTo>
                    <a:pt x="8759" y="3363"/>
                  </a:lnTo>
                  <a:lnTo>
                    <a:pt x="5941" y="6193"/>
                  </a:lnTo>
                  <a:lnTo>
                    <a:pt x="1977" y="11989"/>
                  </a:lnTo>
                  <a:lnTo>
                    <a:pt x="0" y="19364"/>
                  </a:lnTo>
                  <a:lnTo>
                    <a:pt x="28" y="28125"/>
                  </a:lnTo>
                  <a:lnTo>
                    <a:pt x="16932" y="65173"/>
                  </a:lnTo>
                  <a:lnTo>
                    <a:pt x="105510" y="153788"/>
                  </a:lnTo>
                  <a:lnTo>
                    <a:pt x="107667" y="154677"/>
                  </a:lnTo>
                  <a:lnTo>
                    <a:pt x="110675" y="154677"/>
                  </a:lnTo>
                  <a:lnTo>
                    <a:pt x="111386" y="154537"/>
                  </a:lnTo>
                  <a:lnTo>
                    <a:pt x="112097" y="154347"/>
                  </a:lnTo>
                  <a:lnTo>
                    <a:pt x="136085" y="154347"/>
                  </a:lnTo>
                  <a:lnTo>
                    <a:pt x="124928" y="143190"/>
                  </a:lnTo>
                  <a:lnTo>
                    <a:pt x="133927" y="134192"/>
                  </a:lnTo>
                  <a:lnTo>
                    <a:pt x="109926" y="134192"/>
                  </a:lnTo>
                  <a:lnTo>
                    <a:pt x="25601" y="49866"/>
                  </a:lnTo>
                  <a:lnTo>
                    <a:pt x="20917" y="41985"/>
                  </a:lnTo>
                  <a:lnTo>
                    <a:pt x="15777" y="24482"/>
                  </a:lnTo>
                  <a:lnTo>
                    <a:pt x="16678" y="19444"/>
                  </a:lnTo>
                  <a:lnTo>
                    <a:pt x="18519" y="17603"/>
                  </a:lnTo>
                  <a:lnTo>
                    <a:pt x="20194" y="16969"/>
                  </a:lnTo>
                  <a:lnTo>
                    <a:pt x="100701" y="16969"/>
                  </a:lnTo>
                  <a:lnTo>
                    <a:pt x="93516" y="9785"/>
                  </a:lnTo>
                  <a:lnTo>
                    <a:pt x="54945" y="9785"/>
                  </a:lnTo>
                  <a:lnTo>
                    <a:pt x="47501" y="5959"/>
                  </a:lnTo>
                  <a:lnTo>
                    <a:pt x="39410" y="2850"/>
                  </a:lnTo>
                  <a:lnTo>
                    <a:pt x="31128" y="763"/>
                  </a:lnTo>
                  <a:lnTo>
                    <a:pt x="23113" y="0"/>
                  </a:lnTo>
                  <a:close/>
                </a:path>
                <a:path extrusionOk="0" h="304800" w="304800">
                  <a:moveTo>
                    <a:pt x="100701" y="16969"/>
                  </a:moveTo>
                  <a:lnTo>
                    <a:pt x="23113" y="16969"/>
                  </a:lnTo>
                  <a:lnTo>
                    <a:pt x="31109" y="18100"/>
                  </a:lnTo>
                  <a:lnTo>
                    <a:pt x="39598" y="21003"/>
                  </a:lnTo>
                  <a:lnTo>
                    <a:pt x="47296" y="24941"/>
                  </a:lnTo>
                  <a:lnTo>
                    <a:pt x="52914" y="29178"/>
                  </a:lnTo>
                  <a:lnTo>
                    <a:pt x="133927" y="110179"/>
                  </a:lnTo>
                  <a:lnTo>
                    <a:pt x="109926" y="134192"/>
                  </a:lnTo>
                  <a:lnTo>
                    <a:pt x="133927" y="134192"/>
                  </a:lnTo>
                  <a:lnTo>
                    <a:pt x="142925" y="125193"/>
                  </a:lnTo>
                  <a:lnTo>
                    <a:pt x="166916" y="125193"/>
                  </a:lnTo>
                  <a:lnTo>
                    <a:pt x="154082" y="112362"/>
                  </a:lnTo>
                  <a:lnTo>
                    <a:pt x="154843" y="109531"/>
                  </a:lnTo>
                  <a:lnTo>
                    <a:pt x="154133" y="106396"/>
                  </a:lnTo>
                  <a:lnTo>
                    <a:pt x="68690" y="20954"/>
                  </a:lnTo>
                  <a:lnTo>
                    <a:pt x="73678" y="18149"/>
                  </a:lnTo>
                  <a:lnTo>
                    <a:pt x="101881" y="18149"/>
                  </a:lnTo>
                  <a:lnTo>
                    <a:pt x="100701" y="16969"/>
                  </a:lnTo>
                  <a:close/>
                </a:path>
                <a:path extrusionOk="0" h="304800" w="304800">
                  <a:moveTo>
                    <a:pt x="101881" y="18149"/>
                  </a:moveTo>
                  <a:lnTo>
                    <a:pt x="77892" y="18149"/>
                  </a:lnTo>
                  <a:lnTo>
                    <a:pt x="150579" y="90836"/>
                  </a:lnTo>
                  <a:lnTo>
                    <a:pt x="152749" y="91661"/>
                  </a:lnTo>
                  <a:lnTo>
                    <a:pt x="157102" y="91661"/>
                  </a:lnTo>
                  <a:lnTo>
                    <a:pt x="159273" y="90836"/>
                  </a:lnTo>
                  <a:lnTo>
                    <a:pt x="164235" y="85861"/>
                  </a:lnTo>
                  <a:lnTo>
                    <a:pt x="164235" y="80492"/>
                  </a:lnTo>
                  <a:lnTo>
                    <a:pt x="101881" y="18149"/>
                  </a:lnTo>
                  <a:close/>
                </a:path>
                <a:path extrusionOk="0" h="304800" w="304800">
                  <a:moveTo>
                    <a:pt x="75791" y="1837"/>
                  </a:moveTo>
                  <a:lnTo>
                    <a:pt x="65626" y="3745"/>
                  </a:lnTo>
                  <a:lnTo>
                    <a:pt x="54945" y="9785"/>
                  </a:lnTo>
                  <a:lnTo>
                    <a:pt x="93516" y="9785"/>
                  </a:lnTo>
                  <a:lnTo>
                    <a:pt x="91916" y="8186"/>
                  </a:lnTo>
                  <a:lnTo>
                    <a:pt x="84776" y="3502"/>
                  </a:lnTo>
                  <a:lnTo>
                    <a:pt x="75791" y="1837"/>
                  </a:lnTo>
                  <a:close/>
                </a:path>
              </a:pathLst>
            </a:custGeom>
            <a:solidFill>
              <a:srgbClr val="4E1B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70" name="Google Shape;370;p3"/>
            <p:cNvPicPr preferRelativeResize="0"/>
            <p:nvPr/>
          </p:nvPicPr>
          <p:blipFill rotWithShape="1">
            <a:blip r:embed="rId8">
              <a:alphaModFix/>
            </a:blip>
            <a:srcRect b="0" l="0" r="0" t="0"/>
            <a:stretch/>
          </p:blipFill>
          <p:spPr>
            <a:xfrm>
              <a:off x="4166865" y="10424638"/>
              <a:ext cx="276621" cy="273829"/>
            </a:xfrm>
            <a:prstGeom prst="rect">
              <a:avLst/>
            </a:prstGeom>
            <a:noFill/>
            <a:ln>
              <a:noFill/>
            </a:ln>
          </p:spPr>
        </p:pic>
        <p:sp>
          <p:nvSpPr>
            <p:cNvPr id="371" name="Google Shape;371;p3"/>
            <p:cNvSpPr/>
            <p:nvPr/>
          </p:nvSpPr>
          <p:spPr>
            <a:xfrm>
              <a:off x="4152674" y="10409255"/>
              <a:ext cx="304800" cy="304800"/>
            </a:xfrm>
            <a:custGeom>
              <a:rect b="b" l="l" r="r" t="t"/>
              <a:pathLst>
                <a:path extrusionOk="0" h="304800" w="304800">
                  <a:moveTo>
                    <a:pt x="293935" y="252189"/>
                  </a:moveTo>
                  <a:lnTo>
                    <a:pt x="154082" y="112362"/>
                  </a:lnTo>
                  <a:lnTo>
                    <a:pt x="154843" y="109531"/>
                  </a:lnTo>
                  <a:lnTo>
                    <a:pt x="154133" y="106396"/>
                  </a:lnTo>
                  <a:lnTo>
                    <a:pt x="151924" y="104175"/>
                  </a:lnTo>
                  <a:lnTo>
                    <a:pt x="68690" y="20954"/>
                  </a:lnTo>
                  <a:lnTo>
                    <a:pt x="73678" y="18149"/>
                  </a:lnTo>
                  <a:lnTo>
                    <a:pt x="77892" y="18149"/>
                  </a:lnTo>
                  <a:lnTo>
                    <a:pt x="79922" y="20180"/>
                  </a:lnTo>
                  <a:lnTo>
                    <a:pt x="148929" y="89186"/>
                  </a:lnTo>
                  <a:lnTo>
                    <a:pt x="150579" y="90836"/>
                  </a:lnTo>
                  <a:lnTo>
                    <a:pt x="152749" y="91661"/>
                  </a:lnTo>
                  <a:lnTo>
                    <a:pt x="154932" y="91661"/>
                  </a:lnTo>
                  <a:lnTo>
                    <a:pt x="157102" y="91661"/>
                  </a:lnTo>
                  <a:lnTo>
                    <a:pt x="159273" y="90836"/>
                  </a:lnTo>
                  <a:lnTo>
                    <a:pt x="160923" y="89173"/>
                  </a:lnTo>
                  <a:lnTo>
                    <a:pt x="164235" y="85861"/>
                  </a:lnTo>
                  <a:lnTo>
                    <a:pt x="164235" y="80492"/>
                  </a:lnTo>
                  <a:lnTo>
                    <a:pt x="160923" y="77167"/>
                  </a:lnTo>
                  <a:lnTo>
                    <a:pt x="91916" y="8186"/>
                  </a:lnTo>
                  <a:lnTo>
                    <a:pt x="84776" y="3502"/>
                  </a:lnTo>
                  <a:lnTo>
                    <a:pt x="75791" y="1837"/>
                  </a:lnTo>
                  <a:lnTo>
                    <a:pt x="65626" y="3745"/>
                  </a:lnTo>
                  <a:lnTo>
                    <a:pt x="54945" y="9785"/>
                  </a:lnTo>
                  <a:lnTo>
                    <a:pt x="47501" y="5959"/>
                  </a:lnTo>
                  <a:lnTo>
                    <a:pt x="39410" y="2850"/>
                  </a:lnTo>
                  <a:lnTo>
                    <a:pt x="31128" y="763"/>
                  </a:lnTo>
                  <a:lnTo>
                    <a:pt x="23113" y="0"/>
                  </a:lnTo>
                  <a:lnTo>
                    <a:pt x="14026" y="0"/>
                  </a:lnTo>
                  <a:lnTo>
                    <a:pt x="8759" y="3363"/>
                  </a:lnTo>
                  <a:lnTo>
                    <a:pt x="5941" y="6193"/>
                  </a:lnTo>
                  <a:lnTo>
                    <a:pt x="1977" y="11989"/>
                  </a:lnTo>
                  <a:lnTo>
                    <a:pt x="0" y="19364"/>
                  </a:lnTo>
                  <a:lnTo>
                    <a:pt x="28" y="28125"/>
                  </a:lnTo>
                  <a:lnTo>
                    <a:pt x="16932" y="65173"/>
                  </a:lnTo>
                  <a:lnTo>
                    <a:pt x="103923" y="152189"/>
                  </a:lnTo>
                  <a:lnTo>
                    <a:pt x="105510" y="153788"/>
                  </a:lnTo>
                  <a:lnTo>
                    <a:pt x="107667" y="154677"/>
                  </a:lnTo>
                  <a:lnTo>
                    <a:pt x="109926" y="154677"/>
                  </a:lnTo>
                  <a:lnTo>
                    <a:pt x="110675" y="154677"/>
                  </a:lnTo>
                  <a:lnTo>
                    <a:pt x="111386" y="154537"/>
                  </a:lnTo>
                  <a:lnTo>
                    <a:pt x="112097" y="154347"/>
                  </a:lnTo>
                  <a:lnTo>
                    <a:pt x="251937" y="294212"/>
                  </a:lnTo>
                  <a:lnTo>
                    <a:pt x="257340" y="298541"/>
                  </a:lnTo>
                  <a:lnTo>
                    <a:pt x="263674" y="301813"/>
                  </a:lnTo>
                  <a:lnTo>
                    <a:pt x="270574" y="303884"/>
                  </a:lnTo>
                  <a:lnTo>
                    <a:pt x="277676" y="304607"/>
                  </a:lnTo>
                  <a:lnTo>
                    <a:pt x="285330" y="304607"/>
                  </a:lnTo>
                  <a:lnTo>
                    <a:pt x="292158" y="301967"/>
                  </a:lnTo>
                  <a:lnTo>
                    <a:pt x="296930" y="297195"/>
                  </a:lnTo>
                  <a:lnTo>
                    <a:pt x="303132" y="286691"/>
                  </a:lnTo>
                  <a:lnTo>
                    <a:pt x="304195" y="274440"/>
                  </a:lnTo>
                  <a:lnTo>
                    <a:pt x="300876" y="262314"/>
                  </a:lnTo>
                  <a:lnTo>
                    <a:pt x="293935" y="252189"/>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72" name="Google Shape;372;p3"/>
            <p:cNvPicPr preferRelativeResize="0"/>
            <p:nvPr/>
          </p:nvPicPr>
          <p:blipFill rotWithShape="1">
            <a:blip r:embed="rId9">
              <a:alphaModFix/>
            </a:blip>
            <a:srcRect b="0" l="0" r="0" t="0"/>
            <a:stretch/>
          </p:blipFill>
          <p:spPr>
            <a:xfrm>
              <a:off x="4160355" y="10418424"/>
              <a:ext cx="135689" cy="135245"/>
            </a:xfrm>
            <a:prstGeom prst="rect">
              <a:avLst/>
            </a:prstGeom>
            <a:noFill/>
            <a:ln>
              <a:noFill/>
            </a:ln>
          </p:spPr>
        </p:pic>
      </p:grpSp>
      <p:grpSp>
        <p:nvGrpSpPr>
          <p:cNvPr id="373" name="Google Shape;373;p3"/>
          <p:cNvGrpSpPr/>
          <p:nvPr/>
        </p:nvGrpSpPr>
        <p:grpSpPr>
          <a:xfrm>
            <a:off x="4074071" y="11731853"/>
            <a:ext cx="422909" cy="413099"/>
            <a:chOff x="4074071" y="11731853"/>
            <a:chExt cx="422909" cy="413099"/>
          </a:xfrm>
        </p:grpSpPr>
        <p:sp>
          <p:nvSpPr>
            <p:cNvPr id="374" name="Google Shape;374;p3"/>
            <p:cNvSpPr/>
            <p:nvPr/>
          </p:nvSpPr>
          <p:spPr>
            <a:xfrm>
              <a:off x="4074071" y="11731853"/>
              <a:ext cx="422909" cy="336550"/>
            </a:xfrm>
            <a:custGeom>
              <a:rect b="b" l="l" r="r" t="t"/>
              <a:pathLst>
                <a:path extrusionOk="0" h="336550" w="422910">
                  <a:moveTo>
                    <a:pt x="419918" y="5285"/>
                  </a:moveTo>
                  <a:lnTo>
                    <a:pt x="-2572" y="5285"/>
                  </a:lnTo>
                  <a:lnTo>
                    <a:pt x="-2572" y="341521"/>
                  </a:lnTo>
                  <a:lnTo>
                    <a:pt x="419918" y="341521"/>
                  </a:lnTo>
                  <a:lnTo>
                    <a:pt x="419918" y="5285"/>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75" name="Google Shape;375;p3"/>
            <p:cNvSpPr/>
            <p:nvPr/>
          </p:nvSpPr>
          <p:spPr>
            <a:xfrm>
              <a:off x="4152674" y="11840152"/>
              <a:ext cx="304800" cy="304800"/>
            </a:xfrm>
            <a:custGeom>
              <a:rect b="b" l="l" r="r" t="t"/>
              <a:pathLst>
                <a:path extrusionOk="0" h="304800" w="304800">
                  <a:moveTo>
                    <a:pt x="136083" y="154359"/>
                  </a:moveTo>
                  <a:lnTo>
                    <a:pt x="112097" y="154359"/>
                  </a:lnTo>
                  <a:lnTo>
                    <a:pt x="251937" y="294225"/>
                  </a:lnTo>
                  <a:lnTo>
                    <a:pt x="257340" y="298551"/>
                  </a:lnTo>
                  <a:lnTo>
                    <a:pt x="263674" y="301820"/>
                  </a:lnTo>
                  <a:lnTo>
                    <a:pt x="270574" y="303886"/>
                  </a:lnTo>
                  <a:lnTo>
                    <a:pt x="277676" y="304607"/>
                  </a:lnTo>
                  <a:lnTo>
                    <a:pt x="285330" y="304607"/>
                  </a:lnTo>
                  <a:lnTo>
                    <a:pt x="292158" y="301980"/>
                  </a:lnTo>
                  <a:lnTo>
                    <a:pt x="296930" y="297208"/>
                  </a:lnTo>
                  <a:lnTo>
                    <a:pt x="302578" y="287638"/>
                  </a:lnTo>
                  <a:lnTo>
                    <a:pt x="272701" y="287638"/>
                  </a:lnTo>
                  <a:lnTo>
                    <a:pt x="267193" y="285455"/>
                  </a:lnTo>
                  <a:lnTo>
                    <a:pt x="136083" y="154359"/>
                  </a:lnTo>
                  <a:close/>
                </a:path>
                <a:path extrusionOk="0" h="304800" w="304800">
                  <a:moveTo>
                    <a:pt x="166927" y="125206"/>
                  </a:moveTo>
                  <a:lnTo>
                    <a:pt x="142925" y="125206"/>
                  </a:lnTo>
                  <a:lnTo>
                    <a:pt x="287652" y="269933"/>
                  </a:lnTo>
                  <a:lnTo>
                    <a:pt x="289226" y="280924"/>
                  </a:lnTo>
                  <a:lnTo>
                    <a:pt x="282931" y="287219"/>
                  </a:lnTo>
                  <a:lnTo>
                    <a:pt x="279885" y="287638"/>
                  </a:lnTo>
                  <a:lnTo>
                    <a:pt x="302578" y="287638"/>
                  </a:lnTo>
                  <a:lnTo>
                    <a:pt x="303132" y="286699"/>
                  </a:lnTo>
                  <a:lnTo>
                    <a:pt x="304195" y="274448"/>
                  </a:lnTo>
                  <a:lnTo>
                    <a:pt x="300876" y="262325"/>
                  </a:lnTo>
                  <a:lnTo>
                    <a:pt x="293935" y="252202"/>
                  </a:lnTo>
                  <a:lnTo>
                    <a:pt x="166927" y="125206"/>
                  </a:lnTo>
                  <a:close/>
                </a:path>
                <a:path extrusionOk="0" h="304800" w="304800">
                  <a:moveTo>
                    <a:pt x="23113" y="0"/>
                  </a:moveTo>
                  <a:lnTo>
                    <a:pt x="14026" y="0"/>
                  </a:lnTo>
                  <a:lnTo>
                    <a:pt x="8759" y="3376"/>
                  </a:lnTo>
                  <a:lnTo>
                    <a:pt x="5941" y="6206"/>
                  </a:lnTo>
                  <a:lnTo>
                    <a:pt x="1977" y="11996"/>
                  </a:lnTo>
                  <a:lnTo>
                    <a:pt x="0" y="19372"/>
                  </a:lnTo>
                  <a:lnTo>
                    <a:pt x="28" y="28136"/>
                  </a:lnTo>
                  <a:lnTo>
                    <a:pt x="16932" y="65186"/>
                  </a:lnTo>
                  <a:lnTo>
                    <a:pt x="105510" y="153788"/>
                  </a:lnTo>
                  <a:lnTo>
                    <a:pt x="107667" y="154689"/>
                  </a:lnTo>
                  <a:lnTo>
                    <a:pt x="110675" y="154689"/>
                  </a:lnTo>
                  <a:lnTo>
                    <a:pt x="111386" y="154550"/>
                  </a:lnTo>
                  <a:lnTo>
                    <a:pt x="112097" y="154359"/>
                  </a:lnTo>
                  <a:lnTo>
                    <a:pt x="136083" y="154359"/>
                  </a:lnTo>
                  <a:lnTo>
                    <a:pt x="124928" y="143203"/>
                  </a:lnTo>
                  <a:lnTo>
                    <a:pt x="133927" y="134205"/>
                  </a:lnTo>
                  <a:lnTo>
                    <a:pt x="109926" y="134205"/>
                  </a:lnTo>
                  <a:lnTo>
                    <a:pt x="25601" y="49879"/>
                  </a:lnTo>
                  <a:lnTo>
                    <a:pt x="20917" y="41985"/>
                  </a:lnTo>
                  <a:lnTo>
                    <a:pt x="15777" y="24495"/>
                  </a:lnTo>
                  <a:lnTo>
                    <a:pt x="16678" y="19456"/>
                  </a:lnTo>
                  <a:lnTo>
                    <a:pt x="18519" y="17616"/>
                  </a:lnTo>
                  <a:lnTo>
                    <a:pt x="20194" y="16981"/>
                  </a:lnTo>
                  <a:lnTo>
                    <a:pt x="100714" y="16981"/>
                  </a:lnTo>
                  <a:lnTo>
                    <a:pt x="93529" y="9798"/>
                  </a:lnTo>
                  <a:lnTo>
                    <a:pt x="54945" y="9798"/>
                  </a:lnTo>
                  <a:lnTo>
                    <a:pt x="47501" y="5964"/>
                  </a:lnTo>
                  <a:lnTo>
                    <a:pt x="39410" y="2852"/>
                  </a:lnTo>
                  <a:lnTo>
                    <a:pt x="31128" y="763"/>
                  </a:lnTo>
                  <a:lnTo>
                    <a:pt x="23113" y="0"/>
                  </a:lnTo>
                  <a:close/>
                </a:path>
                <a:path extrusionOk="0" h="304800" w="304800">
                  <a:moveTo>
                    <a:pt x="100714" y="16981"/>
                  </a:moveTo>
                  <a:lnTo>
                    <a:pt x="23113" y="16981"/>
                  </a:lnTo>
                  <a:lnTo>
                    <a:pt x="31109" y="18111"/>
                  </a:lnTo>
                  <a:lnTo>
                    <a:pt x="39598" y="21011"/>
                  </a:lnTo>
                  <a:lnTo>
                    <a:pt x="47296" y="24949"/>
                  </a:lnTo>
                  <a:lnTo>
                    <a:pt x="52914" y="29191"/>
                  </a:lnTo>
                  <a:lnTo>
                    <a:pt x="133927" y="110191"/>
                  </a:lnTo>
                  <a:lnTo>
                    <a:pt x="109926" y="134205"/>
                  </a:lnTo>
                  <a:lnTo>
                    <a:pt x="133927" y="134205"/>
                  </a:lnTo>
                  <a:lnTo>
                    <a:pt x="142925" y="125206"/>
                  </a:lnTo>
                  <a:lnTo>
                    <a:pt x="166927" y="125206"/>
                  </a:lnTo>
                  <a:lnTo>
                    <a:pt x="154082" y="112362"/>
                  </a:lnTo>
                  <a:lnTo>
                    <a:pt x="154843" y="109531"/>
                  </a:lnTo>
                  <a:lnTo>
                    <a:pt x="154133" y="106409"/>
                  </a:lnTo>
                  <a:lnTo>
                    <a:pt x="68690" y="20967"/>
                  </a:lnTo>
                  <a:lnTo>
                    <a:pt x="73678" y="18162"/>
                  </a:lnTo>
                  <a:lnTo>
                    <a:pt x="101894" y="18162"/>
                  </a:lnTo>
                  <a:lnTo>
                    <a:pt x="100714" y="16981"/>
                  </a:lnTo>
                  <a:close/>
                </a:path>
                <a:path extrusionOk="0" h="304800" w="304800">
                  <a:moveTo>
                    <a:pt x="101894" y="18162"/>
                  </a:moveTo>
                  <a:lnTo>
                    <a:pt x="77892" y="18162"/>
                  </a:lnTo>
                  <a:lnTo>
                    <a:pt x="150579" y="90849"/>
                  </a:lnTo>
                  <a:lnTo>
                    <a:pt x="152749" y="91674"/>
                  </a:lnTo>
                  <a:lnTo>
                    <a:pt x="157102" y="91674"/>
                  </a:lnTo>
                  <a:lnTo>
                    <a:pt x="159273" y="90849"/>
                  </a:lnTo>
                  <a:lnTo>
                    <a:pt x="164235" y="85873"/>
                  </a:lnTo>
                  <a:lnTo>
                    <a:pt x="164235" y="80492"/>
                  </a:lnTo>
                  <a:lnTo>
                    <a:pt x="101894" y="18162"/>
                  </a:lnTo>
                  <a:close/>
                </a:path>
                <a:path extrusionOk="0" h="304800" w="304800">
                  <a:moveTo>
                    <a:pt x="75791" y="1848"/>
                  </a:moveTo>
                  <a:lnTo>
                    <a:pt x="65626" y="3758"/>
                  </a:lnTo>
                  <a:lnTo>
                    <a:pt x="54945" y="9798"/>
                  </a:lnTo>
                  <a:lnTo>
                    <a:pt x="93529" y="9798"/>
                  </a:lnTo>
                  <a:lnTo>
                    <a:pt x="91916" y="8186"/>
                  </a:lnTo>
                  <a:lnTo>
                    <a:pt x="84776" y="3510"/>
                  </a:lnTo>
                  <a:lnTo>
                    <a:pt x="75791" y="1848"/>
                  </a:lnTo>
                  <a:close/>
                </a:path>
              </a:pathLst>
            </a:custGeom>
            <a:solidFill>
              <a:srgbClr val="4E1B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76" name="Google Shape;376;p3"/>
            <p:cNvPicPr preferRelativeResize="0"/>
            <p:nvPr/>
          </p:nvPicPr>
          <p:blipFill rotWithShape="1">
            <a:blip r:embed="rId10">
              <a:alphaModFix/>
            </a:blip>
            <a:srcRect b="0" l="0" r="0" t="0"/>
            <a:stretch/>
          </p:blipFill>
          <p:spPr>
            <a:xfrm>
              <a:off x="4166865" y="11855547"/>
              <a:ext cx="276621" cy="273829"/>
            </a:xfrm>
            <a:prstGeom prst="rect">
              <a:avLst/>
            </a:prstGeom>
            <a:noFill/>
            <a:ln>
              <a:noFill/>
            </a:ln>
          </p:spPr>
        </p:pic>
        <p:sp>
          <p:nvSpPr>
            <p:cNvPr id="377" name="Google Shape;377;p3"/>
            <p:cNvSpPr/>
            <p:nvPr/>
          </p:nvSpPr>
          <p:spPr>
            <a:xfrm>
              <a:off x="4152674" y="11840152"/>
              <a:ext cx="304800" cy="304800"/>
            </a:xfrm>
            <a:custGeom>
              <a:rect b="b" l="l" r="r" t="t"/>
              <a:pathLst>
                <a:path extrusionOk="0" h="304800" w="304800">
                  <a:moveTo>
                    <a:pt x="293935" y="252202"/>
                  </a:moveTo>
                  <a:lnTo>
                    <a:pt x="154082" y="112362"/>
                  </a:lnTo>
                  <a:lnTo>
                    <a:pt x="154843" y="109531"/>
                  </a:lnTo>
                  <a:lnTo>
                    <a:pt x="154133" y="106409"/>
                  </a:lnTo>
                  <a:lnTo>
                    <a:pt x="151924" y="104188"/>
                  </a:lnTo>
                  <a:lnTo>
                    <a:pt x="68690" y="20967"/>
                  </a:lnTo>
                  <a:lnTo>
                    <a:pt x="73678" y="18162"/>
                  </a:lnTo>
                  <a:lnTo>
                    <a:pt x="77892" y="18162"/>
                  </a:lnTo>
                  <a:lnTo>
                    <a:pt x="79922" y="20192"/>
                  </a:lnTo>
                  <a:lnTo>
                    <a:pt x="148929" y="89186"/>
                  </a:lnTo>
                  <a:lnTo>
                    <a:pt x="150579" y="90849"/>
                  </a:lnTo>
                  <a:lnTo>
                    <a:pt x="152749" y="91674"/>
                  </a:lnTo>
                  <a:lnTo>
                    <a:pt x="154932" y="91674"/>
                  </a:lnTo>
                  <a:lnTo>
                    <a:pt x="157102" y="91674"/>
                  </a:lnTo>
                  <a:lnTo>
                    <a:pt x="159273" y="90849"/>
                  </a:lnTo>
                  <a:lnTo>
                    <a:pt x="160923" y="89186"/>
                  </a:lnTo>
                  <a:lnTo>
                    <a:pt x="164235" y="85873"/>
                  </a:lnTo>
                  <a:lnTo>
                    <a:pt x="164235" y="80492"/>
                  </a:lnTo>
                  <a:lnTo>
                    <a:pt x="160923" y="77179"/>
                  </a:lnTo>
                  <a:lnTo>
                    <a:pt x="91916" y="8186"/>
                  </a:lnTo>
                  <a:lnTo>
                    <a:pt x="84776" y="3510"/>
                  </a:lnTo>
                  <a:lnTo>
                    <a:pt x="75791" y="1848"/>
                  </a:lnTo>
                  <a:lnTo>
                    <a:pt x="65626" y="3758"/>
                  </a:lnTo>
                  <a:lnTo>
                    <a:pt x="54945" y="9798"/>
                  </a:lnTo>
                  <a:lnTo>
                    <a:pt x="47501" y="5964"/>
                  </a:lnTo>
                  <a:lnTo>
                    <a:pt x="39410" y="2852"/>
                  </a:lnTo>
                  <a:lnTo>
                    <a:pt x="31128" y="763"/>
                  </a:lnTo>
                  <a:lnTo>
                    <a:pt x="23113" y="0"/>
                  </a:lnTo>
                  <a:lnTo>
                    <a:pt x="14026" y="0"/>
                  </a:lnTo>
                  <a:lnTo>
                    <a:pt x="8759" y="3376"/>
                  </a:lnTo>
                  <a:lnTo>
                    <a:pt x="5941" y="6206"/>
                  </a:lnTo>
                  <a:lnTo>
                    <a:pt x="1977" y="11996"/>
                  </a:lnTo>
                  <a:lnTo>
                    <a:pt x="0" y="19372"/>
                  </a:lnTo>
                  <a:lnTo>
                    <a:pt x="28" y="28136"/>
                  </a:lnTo>
                  <a:lnTo>
                    <a:pt x="16932" y="65186"/>
                  </a:lnTo>
                  <a:lnTo>
                    <a:pt x="103923" y="152202"/>
                  </a:lnTo>
                  <a:lnTo>
                    <a:pt x="107667" y="154689"/>
                  </a:lnTo>
                  <a:lnTo>
                    <a:pt x="109926" y="154689"/>
                  </a:lnTo>
                  <a:lnTo>
                    <a:pt x="110675" y="154689"/>
                  </a:lnTo>
                  <a:lnTo>
                    <a:pt x="111386" y="154550"/>
                  </a:lnTo>
                  <a:lnTo>
                    <a:pt x="112097" y="154359"/>
                  </a:lnTo>
                  <a:lnTo>
                    <a:pt x="251937" y="294225"/>
                  </a:lnTo>
                  <a:lnTo>
                    <a:pt x="257340" y="298551"/>
                  </a:lnTo>
                  <a:lnTo>
                    <a:pt x="263674" y="301820"/>
                  </a:lnTo>
                  <a:lnTo>
                    <a:pt x="270574" y="303886"/>
                  </a:lnTo>
                  <a:lnTo>
                    <a:pt x="277676" y="304607"/>
                  </a:lnTo>
                  <a:lnTo>
                    <a:pt x="285330" y="304607"/>
                  </a:lnTo>
                  <a:lnTo>
                    <a:pt x="292158" y="301980"/>
                  </a:lnTo>
                  <a:lnTo>
                    <a:pt x="296930" y="297208"/>
                  </a:lnTo>
                  <a:lnTo>
                    <a:pt x="303132" y="286699"/>
                  </a:lnTo>
                  <a:lnTo>
                    <a:pt x="304195" y="274448"/>
                  </a:lnTo>
                  <a:lnTo>
                    <a:pt x="300876" y="262325"/>
                  </a:lnTo>
                  <a:lnTo>
                    <a:pt x="293935"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78" name="Google Shape;378;p3"/>
            <p:cNvPicPr preferRelativeResize="0"/>
            <p:nvPr/>
          </p:nvPicPr>
          <p:blipFill rotWithShape="1">
            <a:blip r:embed="rId11">
              <a:alphaModFix/>
            </a:blip>
            <a:srcRect b="0" l="0" r="0" t="0"/>
            <a:stretch/>
          </p:blipFill>
          <p:spPr>
            <a:xfrm>
              <a:off x="4160355" y="11849322"/>
              <a:ext cx="135689" cy="135258"/>
            </a:xfrm>
            <a:prstGeom prst="rect">
              <a:avLst/>
            </a:prstGeom>
            <a:noFill/>
            <a:ln>
              <a:noFill/>
            </a:ln>
          </p:spPr>
        </p:pic>
      </p:grpSp>
      <p:grpSp>
        <p:nvGrpSpPr>
          <p:cNvPr id="379" name="Google Shape;379;p3"/>
          <p:cNvGrpSpPr/>
          <p:nvPr/>
        </p:nvGrpSpPr>
        <p:grpSpPr>
          <a:xfrm>
            <a:off x="11257271" y="14840509"/>
            <a:ext cx="2213610" cy="4044315"/>
            <a:chOff x="11257271" y="14840509"/>
            <a:chExt cx="2213610" cy="4044315"/>
          </a:xfrm>
        </p:grpSpPr>
        <p:sp>
          <p:nvSpPr>
            <p:cNvPr id="380" name="Google Shape;380;p3"/>
            <p:cNvSpPr/>
            <p:nvPr/>
          </p:nvSpPr>
          <p:spPr>
            <a:xfrm>
              <a:off x="11257271" y="14840509"/>
              <a:ext cx="2213610" cy="4044315"/>
            </a:xfrm>
            <a:custGeom>
              <a:rect b="b" l="l" r="r" t="t"/>
              <a:pathLst>
                <a:path extrusionOk="0" h="4044315" w="2213609">
                  <a:moveTo>
                    <a:pt x="2016387" y="0"/>
                  </a:moveTo>
                  <a:lnTo>
                    <a:pt x="196725" y="0"/>
                  </a:lnTo>
                  <a:lnTo>
                    <a:pt x="151615" y="5195"/>
                  </a:lnTo>
                  <a:lnTo>
                    <a:pt x="110207" y="19994"/>
                  </a:lnTo>
                  <a:lnTo>
                    <a:pt x="73680" y="43216"/>
                  </a:lnTo>
                  <a:lnTo>
                    <a:pt x="43216" y="73680"/>
                  </a:lnTo>
                  <a:lnTo>
                    <a:pt x="19994" y="110207"/>
                  </a:lnTo>
                  <a:lnTo>
                    <a:pt x="5195" y="151615"/>
                  </a:lnTo>
                  <a:lnTo>
                    <a:pt x="0" y="196725"/>
                  </a:lnTo>
                  <a:lnTo>
                    <a:pt x="0" y="3847168"/>
                  </a:lnTo>
                  <a:lnTo>
                    <a:pt x="5195" y="3892277"/>
                  </a:lnTo>
                  <a:lnTo>
                    <a:pt x="19994" y="3933686"/>
                  </a:lnTo>
                  <a:lnTo>
                    <a:pt x="43216" y="3970213"/>
                  </a:lnTo>
                  <a:lnTo>
                    <a:pt x="73680" y="4000677"/>
                  </a:lnTo>
                  <a:lnTo>
                    <a:pt x="110207" y="4023899"/>
                  </a:lnTo>
                  <a:lnTo>
                    <a:pt x="151615" y="4038698"/>
                  </a:lnTo>
                  <a:lnTo>
                    <a:pt x="196725" y="4043893"/>
                  </a:lnTo>
                  <a:lnTo>
                    <a:pt x="2016387" y="4043893"/>
                  </a:lnTo>
                  <a:lnTo>
                    <a:pt x="2061497" y="4038698"/>
                  </a:lnTo>
                  <a:lnTo>
                    <a:pt x="2102906" y="4023899"/>
                  </a:lnTo>
                  <a:lnTo>
                    <a:pt x="2139432" y="4000677"/>
                  </a:lnTo>
                  <a:lnTo>
                    <a:pt x="2169897" y="3970213"/>
                  </a:lnTo>
                  <a:lnTo>
                    <a:pt x="2193119" y="3933686"/>
                  </a:lnTo>
                  <a:lnTo>
                    <a:pt x="2207918" y="3892277"/>
                  </a:lnTo>
                  <a:lnTo>
                    <a:pt x="2213113" y="3847168"/>
                  </a:lnTo>
                  <a:lnTo>
                    <a:pt x="2213113" y="196725"/>
                  </a:lnTo>
                  <a:lnTo>
                    <a:pt x="2207918" y="151615"/>
                  </a:lnTo>
                  <a:lnTo>
                    <a:pt x="2193119" y="110207"/>
                  </a:lnTo>
                  <a:lnTo>
                    <a:pt x="2169897" y="73680"/>
                  </a:lnTo>
                  <a:lnTo>
                    <a:pt x="2139432" y="43216"/>
                  </a:lnTo>
                  <a:lnTo>
                    <a:pt x="2102906" y="19994"/>
                  </a:lnTo>
                  <a:lnTo>
                    <a:pt x="2061497" y="5195"/>
                  </a:lnTo>
                  <a:lnTo>
                    <a:pt x="2016387" y="0"/>
                  </a:lnTo>
                  <a:close/>
                </a:path>
              </a:pathLst>
            </a:custGeom>
            <a:solidFill>
              <a:srgbClr val="56245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1" name="Google Shape;381;p3"/>
            <p:cNvSpPr/>
            <p:nvPr/>
          </p:nvSpPr>
          <p:spPr>
            <a:xfrm>
              <a:off x="11312773" y="14904086"/>
              <a:ext cx="2102485" cy="3917315"/>
            </a:xfrm>
            <a:custGeom>
              <a:rect b="b" l="l" r="r" t="t"/>
              <a:pathLst>
                <a:path extrusionOk="0" h="3917315" w="2102484">
                  <a:moveTo>
                    <a:pt x="1905396" y="0"/>
                  </a:moveTo>
                  <a:lnTo>
                    <a:pt x="196725" y="0"/>
                  </a:lnTo>
                  <a:lnTo>
                    <a:pt x="151615" y="5195"/>
                  </a:lnTo>
                  <a:lnTo>
                    <a:pt x="110207" y="19996"/>
                  </a:lnTo>
                  <a:lnTo>
                    <a:pt x="73680" y="43220"/>
                  </a:lnTo>
                  <a:lnTo>
                    <a:pt x="43216" y="73686"/>
                  </a:lnTo>
                  <a:lnTo>
                    <a:pt x="19994" y="110213"/>
                  </a:lnTo>
                  <a:lnTo>
                    <a:pt x="5195" y="151619"/>
                  </a:lnTo>
                  <a:lnTo>
                    <a:pt x="0" y="196725"/>
                  </a:lnTo>
                  <a:lnTo>
                    <a:pt x="0" y="3720007"/>
                  </a:lnTo>
                  <a:lnTo>
                    <a:pt x="5195" y="3765117"/>
                  </a:lnTo>
                  <a:lnTo>
                    <a:pt x="19994" y="3806525"/>
                  </a:lnTo>
                  <a:lnTo>
                    <a:pt x="43216" y="3843052"/>
                  </a:lnTo>
                  <a:lnTo>
                    <a:pt x="73680" y="3873516"/>
                  </a:lnTo>
                  <a:lnTo>
                    <a:pt x="110207" y="3896738"/>
                  </a:lnTo>
                  <a:lnTo>
                    <a:pt x="151615" y="3911537"/>
                  </a:lnTo>
                  <a:lnTo>
                    <a:pt x="196725" y="3916732"/>
                  </a:lnTo>
                  <a:lnTo>
                    <a:pt x="1905396" y="3916732"/>
                  </a:lnTo>
                  <a:lnTo>
                    <a:pt x="1950506" y="3911537"/>
                  </a:lnTo>
                  <a:lnTo>
                    <a:pt x="1991914" y="3896738"/>
                  </a:lnTo>
                  <a:lnTo>
                    <a:pt x="2028441" y="3873516"/>
                  </a:lnTo>
                  <a:lnTo>
                    <a:pt x="2058906" y="3843052"/>
                  </a:lnTo>
                  <a:lnTo>
                    <a:pt x="2082128" y="3806525"/>
                  </a:lnTo>
                  <a:lnTo>
                    <a:pt x="2096926" y="3765117"/>
                  </a:lnTo>
                  <a:lnTo>
                    <a:pt x="2102122" y="3720007"/>
                  </a:lnTo>
                  <a:lnTo>
                    <a:pt x="2102122" y="196725"/>
                  </a:lnTo>
                  <a:lnTo>
                    <a:pt x="2096926" y="151619"/>
                  </a:lnTo>
                  <a:lnTo>
                    <a:pt x="2082128" y="110213"/>
                  </a:lnTo>
                  <a:lnTo>
                    <a:pt x="2058906" y="73686"/>
                  </a:lnTo>
                  <a:lnTo>
                    <a:pt x="2028441" y="43220"/>
                  </a:lnTo>
                  <a:lnTo>
                    <a:pt x="1991914" y="19996"/>
                  </a:lnTo>
                  <a:lnTo>
                    <a:pt x="1950506" y="5195"/>
                  </a:lnTo>
                  <a:lnTo>
                    <a:pt x="190539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2" name="Google Shape;382;p3"/>
            <p:cNvSpPr/>
            <p:nvPr/>
          </p:nvSpPr>
          <p:spPr>
            <a:xfrm>
              <a:off x="11443072" y="15105271"/>
              <a:ext cx="70485" cy="140335"/>
            </a:xfrm>
            <a:custGeom>
              <a:rect b="b" l="l" r="r" t="t"/>
              <a:pathLst>
                <a:path extrusionOk="0" h="140334" w="70484">
                  <a:moveTo>
                    <a:pt x="69958" y="139903"/>
                  </a:moveTo>
                  <a:lnTo>
                    <a:pt x="0" y="69945"/>
                  </a:lnTo>
                  <a:lnTo>
                    <a:pt x="69958" y="0"/>
                  </a:lnTo>
                </a:path>
              </a:pathLst>
            </a:custGeom>
            <a:noFill/>
            <a:ln cap="flat" cmpd="sng" w="12675">
              <a:solidFill>
                <a:srgbClr val="A4A7A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3" name="Google Shape;383;p3"/>
            <p:cNvSpPr/>
            <p:nvPr/>
          </p:nvSpPr>
          <p:spPr>
            <a:xfrm>
              <a:off x="12083277" y="18691643"/>
              <a:ext cx="561340" cy="0"/>
            </a:xfrm>
            <a:custGeom>
              <a:rect b="b" l="l" r="r" t="t"/>
              <a:pathLst>
                <a:path extrusionOk="0" h="120000" w="561340">
                  <a:moveTo>
                    <a:pt x="0" y="0"/>
                  </a:moveTo>
                  <a:lnTo>
                    <a:pt x="561099" y="0"/>
                  </a:lnTo>
                </a:path>
              </a:pathLst>
            </a:custGeom>
            <a:noFill/>
            <a:ln cap="flat" cmpd="sng" w="50750">
              <a:solidFill>
                <a:srgbClr val="4E1A5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4" name="Google Shape;384;p3"/>
            <p:cNvSpPr/>
            <p:nvPr/>
          </p:nvSpPr>
          <p:spPr>
            <a:xfrm>
              <a:off x="12173769" y="15086291"/>
              <a:ext cx="386080" cy="0"/>
            </a:xfrm>
            <a:custGeom>
              <a:rect b="b" l="l" r="r" t="t"/>
              <a:pathLst>
                <a:path extrusionOk="0" h="120000" w="386079">
                  <a:moveTo>
                    <a:pt x="0" y="0"/>
                  </a:moveTo>
                  <a:lnTo>
                    <a:pt x="385455" y="0"/>
                  </a:lnTo>
                </a:path>
              </a:pathLst>
            </a:custGeom>
            <a:noFill/>
            <a:ln cap="flat" cmpd="sng" w="50750">
              <a:solidFill>
                <a:srgbClr val="4E1B5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5" name="Google Shape;385;p3"/>
            <p:cNvSpPr/>
            <p:nvPr/>
          </p:nvSpPr>
          <p:spPr>
            <a:xfrm>
              <a:off x="13000397" y="15175221"/>
              <a:ext cx="213995" cy="0"/>
            </a:xfrm>
            <a:custGeom>
              <a:rect b="b" l="l" r="r" t="t"/>
              <a:pathLst>
                <a:path extrusionOk="0" h="120000" w="213994">
                  <a:moveTo>
                    <a:pt x="0" y="0"/>
                  </a:moveTo>
                  <a:lnTo>
                    <a:pt x="213415" y="0"/>
                  </a:lnTo>
                </a:path>
              </a:pathLst>
            </a:custGeom>
            <a:noFill/>
            <a:ln cap="flat" cmpd="sng" w="50750">
              <a:solidFill>
                <a:srgbClr val="4E1B5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6" name="Google Shape;386;p3"/>
            <p:cNvSpPr/>
            <p:nvPr/>
          </p:nvSpPr>
          <p:spPr>
            <a:xfrm>
              <a:off x="12071068" y="15226199"/>
              <a:ext cx="591185" cy="0"/>
            </a:xfrm>
            <a:custGeom>
              <a:rect b="b" l="l" r="r" t="t"/>
              <a:pathLst>
                <a:path extrusionOk="0" h="120000" w="591184">
                  <a:moveTo>
                    <a:pt x="0" y="0"/>
                  </a:moveTo>
                  <a:lnTo>
                    <a:pt x="590862" y="0"/>
                  </a:lnTo>
                </a:path>
              </a:pathLst>
            </a:custGeom>
            <a:noFill/>
            <a:ln cap="flat" cmpd="sng" w="50750">
              <a:solidFill>
                <a:srgbClr val="4E1B5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7" name="Google Shape;387;p3"/>
            <p:cNvSpPr/>
            <p:nvPr/>
          </p:nvSpPr>
          <p:spPr>
            <a:xfrm>
              <a:off x="11319915" y="15447098"/>
              <a:ext cx="2103755" cy="2801620"/>
            </a:xfrm>
            <a:custGeom>
              <a:rect b="b" l="l" r="r" t="t"/>
              <a:pathLst>
                <a:path extrusionOk="0" h="2801619" w="2103755">
                  <a:moveTo>
                    <a:pt x="2094975" y="2940"/>
                  </a:moveTo>
                  <a:lnTo>
                    <a:pt x="-7146" y="2940"/>
                  </a:lnTo>
                  <a:lnTo>
                    <a:pt x="-7146" y="2802753"/>
                  </a:lnTo>
                  <a:lnTo>
                    <a:pt x="2094975" y="2802753"/>
                  </a:lnTo>
                  <a:lnTo>
                    <a:pt x="2094975" y="2940"/>
                  </a:lnTo>
                  <a:close/>
                </a:path>
              </a:pathLst>
            </a:custGeom>
            <a:solidFill>
              <a:srgbClr val="AB3889">
                <a:alpha val="2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8" name="Google Shape;388;p3"/>
            <p:cNvSpPr/>
            <p:nvPr/>
          </p:nvSpPr>
          <p:spPr>
            <a:xfrm>
              <a:off x="11983605" y="16377745"/>
              <a:ext cx="862965" cy="690245"/>
            </a:xfrm>
            <a:custGeom>
              <a:rect b="b" l="l" r="r" t="t"/>
              <a:pathLst>
                <a:path extrusionOk="0" h="690244" w="862965">
                  <a:moveTo>
                    <a:pt x="711588" y="0"/>
                  </a:moveTo>
                  <a:lnTo>
                    <a:pt x="150945" y="0"/>
                  </a:lnTo>
                  <a:lnTo>
                    <a:pt x="103236" y="7694"/>
                  </a:lnTo>
                  <a:lnTo>
                    <a:pt x="61800" y="29121"/>
                  </a:lnTo>
                  <a:lnTo>
                    <a:pt x="29124" y="61795"/>
                  </a:lnTo>
                  <a:lnTo>
                    <a:pt x="7695" y="103231"/>
                  </a:lnTo>
                  <a:lnTo>
                    <a:pt x="0" y="150945"/>
                  </a:lnTo>
                  <a:lnTo>
                    <a:pt x="0" y="539091"/>
                  </a:lnTo>
                  <a:lnTo>
                    <a:pt x="7695" y="586794"/>
                  </a:lnTo>
                  <a:lnTo>
                    <a:pt x="29124" y="628226"/>
                  </a:lnTo>
                  <a:lnTo>
                    <a:pt x="61800" y="660900"/>
                  </a:lnTo>
                  <a:lnTo>
                    <a:pt x="103236" y="682329"/>
                  </a:lnTo>
                  <a:lnTo>
                    <a:pt x="150945" y="690024"/>
                  </a:lnTo>
                  <a:lnTo>
                    <a:pt x="711588" y="690024"/>
                  </a:lnTo>
                  <a:lnTo>
                    <a:pt x="759298" y="682329"/>
                  </a:lnTo>
                  <a:lnTo>
                    <a:pt x="800737" y="660900"/>
                  </a:lnTo>
                  <a:lnTo>
                    <a:pt x="814743" y="646897"/>
                  </a:lnTo>
                  <a:lnTo>
                    <a:pt x="150945" y="646897"/>
                  </a:lnTo>
                  <a:lnTo>
                    <a:pt x="123778" y="643334"/>
                  </a:lnTo>
                  <a:lnTo>
                    <a:pt x="98759" y="633239"/>
                  </a:lnTo>
                  <a:lnTo>
                    <a:pt x="77029" y="617250"/>
                  </a:lnTo>
                  <a:lnTo>
                    <a:pt x="59728" y="596002"/>
                  </a:lnTo>
                  <a:lnTo>
                    <a:pt x="105220" y="550514"/>
                  </a:lnTo>
                  <a:lnTo>
                    <a:pt x="44206" y="550514"/>
                  </a:lnTo>
                  <a:lnTo>
                    <a:pt x="43635" y="546719"/>
                  </a:lnTo>
                  <a:lnTo>
                    <a:pt x="43266" y="542912"/>
                  </a:lnTo>
                  <a:lnTo>
                    <a:pt x="43127" y="539091"/>
                  </a:lnTo>
                  <a:lnTo>
                    <a:pt x="43127" y="150945"/>
                  </a:lnTo>
                  <a:lnTo>
                    <a:pt x="51599" y="108976"/>
                  </a:lnTo>
                  <a:lnTo>
                    <a:pt x="74705" y="74705"/>
                  </a:lnTo>
                  <a:lnTo>
                    <a:pt x="108976" y="51599"/>
                  </a:lnTo>
                  <a:lnTo>
                    <a:pt x="150945" y="43127"/>
                  </a:lnTo>
                  <a:lnTo>
                    <a:pt x="814746" y="43127"/>
                  </a:lnTo>
                  <a:lnTo>
                    <a:pt x="800737" y="29121"/>
                  </a:lnTo>
                  <a:lnTo>
                    <a:pt x="759298" y="7694"/>
                  </a:lnTo>
                  <a:lnTo>
                    <a:pt x="711588" y="0"/>
                  </a:lnTo>
                  <a:close/>
                </a:path>
                <a:path extrusionOk="0" h="690244" w="862965">
                  <a:moveTo>
                    <a:pt x="664861" y="354068"/>
                  </a:moveTo>
                  <a:lnTo>
                    <a:pt x="603782" y="354068"/>
                  </a:lnTo>
                  <a:lnTo>
                    <a:pt x="815523" y="566252"/>
                  </a:lnTo>
                  <a:lnTo>
                    <a:pt x="800964" y="598805"/>
                  </a:lnTo>
                  <a:lnTo>
                    <a:pt x="777282" y="624266"/>
                  </a:lnTo>
                  <a:lnTo>
                    <a:pt x="746736" y="640881"/>
                  </a:lnTo>
                  <a:lnTo>
                    <a:pt x="711588" y="646897"/>
                  </a:lnTo>
                  <a:lnTo>
                    <a:pt x="814743" y="646897"/>
                  </a:lnTo>
                  <a:lnTo>
                    <a:pt x="833417" y="628226"/>
                  </a:lnTo>
                  <a:lnTo>
                    <a:pt x="854850" y="586794"/>
                  </a:lnTo>
                  <a:lnTo>
                    <a:pt x="862547" y="539091"/>
                  </a:lnTo>
                  <a:lnTo>
                    <a:pt x="862547" y="509113"/>
                  </a:lnTo>
                  <a:lnTo>
                    <a:pt x="819407" y="509113"/>
                  </a:lnTo>
                  <a:lnTo>
                    <a:pt x="664861" y="354068"/>
                  </a:lnTo>
                  <a:close/>
                </a:path>
                <a:path extrusionOk="0" h="690244" w="862965">
                  <a:moveTo>
                    <a:pt x="276582" y="440107"/>
                  </a:moveTo>
                  <a:lnTo>
                    <a:pt x="215636" y="440107"/>
                  </a:lnTo>
                  <a:lnTo>
                    <a:pt x="351263" y="575962"/>
                  </a:lnTo>
                  <a:lnTo>
                    <a:pt x="358379" y="580726"/>
                  </a:lnTo>
                  <a:lnTo>
                    <a:pt x="366488" y="582336"/>
                  </a:lnTo>
                  <a:lnTo>
                    <a:pt x="374610" y="580791"/>
                  </a:lnTo>
                  <a:lnTo>
                    <a:pt x="381762" y="576089"/>
                  </a:lnTo>
                  <a:lnTo>
                    <a:pt x="427605" y="530245"/>
                  </a:lnTo>
                  <a:lnTo>
                    <a:pt x="366569" y="530245"/>
                  </a:lnTo>
                  <a:lnTo>
                    <a:pt x="276582" y="440107"/>
                  </a:lnTo>
                  <a:close/>
                </a:path>
                <a:path extrusionOk="0" h="690244" w="862965">
                  <a:moveTo>
                    <a:pt x="215724" y="388017"/>
                  </a:moveTo>
                  <a:lnTo>
                    <a:pt x="207606" y="389566"/>
                  </a:lnTo>
                  <a:lnTo>
                    <a:pt x="200330" y="394390"/>
                  </a:lnTo>
                  <a:lnTo>
                    <a:pt x="44206" y="550514"/>
                  </a:lnTo>
                  <a:lnTo>
                    <a:pt x="105220" y="550514"/>
                  </a:lnTo>
                  <a:lnTo>
                    <a:pt x="215636" y="440107"/>
                  </a:lnTo>
                  <a:lnTo>
                    <a:pt x="276582" y="440107"/>
                  </a:lnTo>
                  <a:lnTo>
                    <a:pt x="230943" y="394390"/>
                  </a:lnTo>
                  <a:lnTo>
                    <a:pt x="223829" y="389626"/>
                  </a:lnTo>
                  <a:lnTo>
                    <a:pt x="215724" y="388017"/>
                  </a:lnTo>
                  <a:close/>
                </a:path>
                <a:path extrusionOk="0" h="690244" w="862965">
                  <a:moveTo>
                    <a:pt x="609507" y="301840"/>
                  </a:moveTo>
                  <a:lnTo>
                    <a:pt x="603782" y="301878"/>
                  </a:lnTo>
                  <a:lnTo>
                    <a:pt x="597953" y="301878"/>
                  </a:lnTo>
                  <a:lnTo>
                    <a:pt x="592537" y="304099"/>
                  </a:lnTo>
                  <a:lnTo>
                    <a:pt x="507059" y="389626"/>
                  </a:lnTo>
                  <a:lnTo>
                    <a:pt x="366569" y="530245"/>
                  </a:lnTo>
                  <a:lnTo>
                    <a:pt x="427605" y="530245"/>
                  </a:lnTo>
                  <a:lnTo>
                    <a:pt x="603782" y="354068"/>
                  </a:lnTo>
                  <a:lnTo>
                    <a:pt x="664861" y="354068"/>
                  </a:lnTo>
                  <a:lnTo>
                    <a:pt x="615015" y="304099"/>
                  </a:lnTo>
                  <a:lnTo>
                    <a:pt x="609599" y="301878"/>
                  </a:lnTo>
                  <a:lnTo>
                    <a:pt x="603782" y="301878"/>
                  </a:lnTo>
                  <a:lnTo>
                    <a:pt x="609507" y="301840"/>
                  </a:lnTo>
                  <a:close/>
                </a:path>
                <a:path extrusionOk="0" h="690244" w="862965">
                  <a:moveTo>
                    <a:pt x="814746" y="43127"/>
                  </a:moveTo>
                  <a:lnTo>
                    <a:pt x="711588" y="43127"/>
                  </a:lnTo>
                  <a:lnTo>
                    <a:pt x="753558" y="51599"/>
                  </a:lnTo>
                  <a:lnTo>
                    <a:pt x="787829" y="74705"/>
                  </a:lnTo>
                  <a:lnTo>
                    <a:pt x="810934" y="108976"/>
                  </a:lnTo>
                  <a:lnTo>
                    <a:pt x="819407" y="150945"/>
                  </a:lnTo>
                  <a:lnTo>
                    <a:pt x="819407" y="509113"/>
                  </a:lnTo>
                  <a:lnTo>
                    <a:pt x="862547" y="509113"/>
                  </a:lnTo>
                  <a:lnTo>
                    <a:pt x="862547" y="150945"/>
                  </a:lnTo>
                  <a:lnTo>
                    <a:pt x="854850" y="103231"/>
                  </a:lnTo>
                  <a:lnTo>
                    <a:pt x="833417" y="61795"/>
                  </a:lnTo>
                  <a:lnTo>
                    <a:pt x="814746" y="43127"/>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89" name="Google Shape;389;p3"/>
            <p:cNvPicPr preferRelativeResize="0"/>
            <p:nvPr/>
          </p:nvPicPr>
          <p:blipFill rotWithShape="1">
            <a:blip r:embed="rId12">
              <a:alphaModFix/>
            </a:blip>
            <a:srcRect b="0" l="0" r="0" t="0"/>
            <a:stretch/>
          </p:blipFill>
          <p:spPr>
            <a:xfrm>
              <a:off x="12199238" y="16507129"/>
              <a:ext cx="172509" cy="172496"/>
            </a:xfrm>
            <a:prstGeom prst="rect">
              <a:avLst/>
            </a:prstGeom>
            <a:noFill/>
            <a:ln>
              <a:noFill/>
            </a:ln>
          </p:spPr>
        </p:pic>
        <p:sp>
          <p:nvSpPr>
            <p:cNvPr id="390" name="Google Shape;390;p3"/>
            <p:cNvSpPr/>
            <p:nvPr/>
          </p:nvSpPr>
          <p:spPr>
            <a:xfrm>
              <a:off x="11319915" y="14900807"/>
              <a:ext cx="2103755" cy="3919220"/>
            </a:xfrm>
            <a:custGeom>
              <a:rect b="b" l="l" r="r" t="t"/>
              <a:pathLst>
                <a:path extrusionOk="0" h="3919219" w="2103755">
                  <a:moveTo>
                    <a:pt x="2094975" y="3285"/>
                  </a:moveTo>
                  <a:lnTo>
                    <a:pt x="-7146" y="3285"/>
                  </a:lnTo>
                  <a:lnTo>
                    <a:pt x="-7146" y="3920017"/>
                  </a:lnTo>
                  <a:lnTo>
                    <a:pt x="2094975" y="3920017"/>
                  </a:lnTo>
                  <a:lnTo>
                    <a:pt x="2094975" y="3285"/>
                  </a:lnTo>
                  <a:close/>
                </a:path>
              </a:pathLst>
            </a:custGeom>
            <a:solidFill>
              <a:srgbClr val="4E1B51">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91" name="Google Shape;391;p3"/>
            <p:cNvSpPr/>
            <p:nvPr/>
          </p:nvSpPr>
          <p:spPr>
            <a:xfrm>
              <a:off x="11369255" y="18113478"/>
              <a:ext cx="1994535" cy="381635"/>
            </a:xfrm>
            <a:custGeom>
              <a:rect b="b" l="l" r="r" t="t"/>
              <a:pathLst>
                <a:path extrusionOk="0" h="381634" w="1994534">
                  <a:moveTo>
                    <a:pt x="1914902" y="0"/>
                  </a:moveTo>
                  <a:lnTo>
                    <a:pt x="79578" y="0"/>
                  </a:lnTo>
                  <a:lnTo>
                    <a:pt x="48677" y="6280"/>
                  </a:lnTo>
                  <a:lnTo>
                    <a:pt x="23373" y="23380"/>
                  </a:lnTo>
                  <a:lnTo>
                    <a:pt x="6278" y="48687"/>
                  </a:lnTo>
                  <a:lnTo>
                    <a:pt x="0" y="79591"/>
                  </a:lnTo>
                  <a:lnTo>
                    <a:pt x="0" y="301624"/>
                  </a:lnTo>
                  <a:lnTo>
                    <a:pt x="6278" y="332528"/>
                  </a:lnTo>
                  <a:lnTo>
                    <a:pt x="23373" y="357836"/>
                  </a:lnTo>
                  <a:lnTo>
                    <a:pt x="48677" y="374936"/>
                  </a:lnTo>
                  <a:lnTo>
                    <a:pt x="79578" y="381216"/>
                  </a:lnTo>
                  <a:lnTo>
                    <a:pt x="1914902" y="381216"/>
                  </a:lnTo>
                  <a:lnTo>
                    <a:pt x="1945806" y="374936"/>
                  </a:lnTo>
                  <a:lnTo>
                    <a:pt x="1971113" y="357836"/>
                  </a:lnTo>
                  <a:lnTo>
                    <a:pt x="1988213" y="332528"/>
                  </a:lnTo>
                  <a:lnTo>
                    <a:pt x="1994494" y="301624"/>
                  </a:lnTo>
                  <a:lnTo>
                    <a:pt x="1994494" y="79591"/>
                  </a:lnTo>
                  <a:lnTo>
                    <a:pt x="1988213" y="48687"/>
                  </a:lnTo>
                  <a:lnTo>
                    <a:pt x="1971113" y="23380"/>
                  </a:lnTo>
                  <a:lnTo>
                    <a:pt x="1945806" y="6280"/>
                  </a:lnTo>
                  <a:lnTo>
                    <a:pt x="1914902"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92" name="Google Shape;392;p3"/>
            <p:cNvSpPr/>
            <p:nvPr/>
          </p:nvSpPr>
          <p:spPr>
            <a:xfrm>
              <a:off x="11369249" y="17653766"/>
              <a:ext cx="1994535" cy="381635"/>
            </a:xfrm>
            <a:custGeom>
              <a:rect b="b" l="l" r="r" t="t"/>
              <a:pathLst>
                <a:path extrusionOk="0" h="381634" w="1994534">
                  <a:moveTo>
                    <a:pt x="1937342" y="0"/>
                  </a:moveTo>
                  <a:lnTo>
                    <a:pt x="57164" y="0"/>
                  </a:lnTo>
                  <a:lnTo>
                    <a:pt x="34969" y="4511"/>
                  </a:lnTo>
                  <a:lnTo>
                    <a:pt x="16793" y="16793"/>
                  </a:lnTo>
                  <a:lnTo>
                    <a:pt x="4511" y="34969"/>
                  </a:lnTo>
                  <a:lnTo>
                    <a:pt x="0" y="57164"/>
                  </a:lnTo>
                  <a:lnTo>
                    <a:pt x="0" y="324051"/>
                  </a:lnTo>
                  <a:lnTo>
                    <a:pt x="4511" y="346251"/>
                  </a:lnTo>
                  <a:lnTo>
                    <a:pt x="16793" y="364428"/>
                  </a:lnTo>
                  <a:lnTo>
                    <a:pt x="34969" y="376707"/>
                  </a:lnTo>
                  <a:lnTo>
                    <a:pt x="57164" y="381216"/>
                  </a:lnTo>
                  <a:lnTo>
                    <a:pt x="1937342" y="381216"/>
                  </a:lnTo>
                  <a:lnTo>
                    <a:pt x="1959537" y="376707"/>
                  </a:lnTo>
                  <a:lnTo>
                    <a:pt x="1977713" y="364428"/>
                  </a:lnTo>
                  <a:lnTo>
                    <a:pt x="1989995" y="346251"/>
                  </a:lnTo>
                  <a:lnTo>
                    <a:pt x="1994506" y="324051"/>
                  </a:lnTo>
                  <a:lnTo>
                    <a:pt x="1994506" y="57164"/>
                  </a:lnTo>
                  <a:lnTo>
                    <a:pt x="1989995" y="34969"/>
                  </a:lnTo>
                  <a:lnTo>
                    <a:pt x="1977713" y="16793"/>
                  </a:lnTo>
                  <a:lnTo>
                    <a:pt x="1959537" y="4511"/>
                  </a:lnTo>
                  <a:lnTo>
                    <a:pt x="1937342" y="0"/>
                  </a:lnTo>
                  <a:close/>
                </a:path>
              </a:pathLst>
            </a:custGeom>
            <a:solidFill>
              <a:srgbClr val="D7D1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93" name="Google Shape;393;p3"/>
          <p:cNvSpPr txBox="1"/>
          <p:nvPr/>
        </p:nvSpPr>
        <p:spPr>
          <a:xfrm>
            <a:off x="11319916" y="17702601"/>
            <a:ext cx="2103755" cy="710565"/>
          </a:xfrm>
          <a:prstGeom prst="rect">
            <a:avLst/>
          </a:prstGeom>
          <a:noFill/>
          <a:ln>
            <a:noFill/>
          </a:ln>
        </p:spPr>
        <p:txBody>
          <a:bodyPr anchorCtr="0" anchor="t" bIns="0" lIns="0" spcFirstLastPara="1" rIns="0" wrap="square" tIns="12700">
            <a:spAutoFit/>
          </a:bodyPr>
          <a:lstStyle/>
          <a:p>
            <a:pPr indent="0" lvl="0" marL="0" marR="7620" rtl="0" algn="ctr">
              <a:lnSpc>
                <a:spcPct val="100000"/>
              </a:lnSpc>
              <a:spcBef>
                <a:spcPts val="0"/>
              </a:spcBef>
              <a:spcAft>
                <a:spcPts val="0"/>
              </a:spcAft>
              <a:buNone/>
            </a:pPr>
            <a:r>
              <a:rPr b="1" lang="en-US" sz="1500">
                <a:solidFill>
                  <a:srgbClr val="4E1A50"/>
                </a:solidFill>
                <a:latin typeface="Trebuchet MS"/>
                <a:ea typeface="Trebuchet MS"/>
                <a:cs typeface="Trebuchet MS"/>
                <a:sym typeface="Trebuchet MS"/>
              </a:rPr>
              <a:t>Delete Photo</a:t>
            </a:r>
            <a:endParaRPr sz="1500">
              <a:latin typeface="Trebuchet MS"/>
              <a:ea typeface="Trebuchet MS"/>
              <a:cs typeface="Trebuchet MS"/>
              <a:sym typeface="Trebuchet MS"/>
            </a:endParaRPr>
          </a:p>
          <a:p>
            <a:pPr indent="0" lvl="0" marL="0" rtl="0" algn="l">
              <a:lnSpc>
                <a:spcPct val="100000"/>
              </a:lnSpc>
              <a:spcBef>
                <a:spcPts val="50"/>
              </a:spcBef>
              <a:spcAft>
                <a:spcPts val="0"/>
              </a:spcAft>
              <a:buNone/>
            </a:pPr>
            <a:r>
              <a:t/>
            </a:r>
            <a:endParaRPr sz="1500">
              <a:latin typeface="Trebuchet MS"/>
              <a:ea typeface="Trebuchet MS"/>
              <a:cs typeface="Trebuchet MS"/>
              <a:sym typeface="Trebuchet MS"/>
            </a:endParaRPr>
          </a:p>
          <a:p>
            <a:pPr indent="0" lvl="0" marL="0" marR="635" rtl="0" algn="ctr">
              <a:lnSpc>
                <a:spcPct val="100000"/>
              </a:lnSpc>
              <a:spcBef>
                <a:spcPts val="0"/>
              </a:spcBef>
              <a:spcAft>
                <a:spcPts val="0"/>
              </a:spcAft>
              <a:buNone/>
            </a:pPr>
            <a:r>
              <a:rPr b="1" lang="en-US" sz="1500">
                <a:solidFill>
                  <a:srgbClr val="238287"/>
                </a:solidFill>
                <a:latin typeface="Trebuchet MS"/>
                <a:ea typeface="Trebuchet MS"/>
                <a:cs typeface="Trebuchet MS"/>
                <a:sym typeface="Trebuchet MS"/>
              </a:rPr>
              <a:t>Cancel</a:t>
            </a:r>
            <a:endParaRPr sz="1500">
              <a:latin typeface="Trebuchet MS"/>
              <a:ea typeface="Trebuchet MS"/>
              <a:cs typeface="Trebuchet MS"/>
              <a:sym typeface="Trebuchet MS"/>
            </a:endParaRPr>
          </a:p>
        </p:txBody>
      </p:sp>
      <p:sp>
        <p:nvSpPr>
          <p:cNvPr id="394" name="Google Shape;394;p3"/>
          <p:cNvSpPr/>
          <p:nvPr/>
        </p:nvSpPr>
        <p:spPr>
          <a:xfrm>
            <a:off x="11033985" y="15320765"/>
            <a:ext cx="534035" cy="534035"/>
          </a:xfrm>
          <a:custGeom>
            <a:rect b="b" l="l" r="r" t="t"/>
            <a:pathLst>
              <a:path extrusionOk="0" h="534034" w="534034">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4"/>
                </a:lnTo>
                <a:lnTo>
                  <a:pt x="16687" y="359822"/>
                </a:lnTo>
                <a:lnTo>
                  <a:pt x="36416" y="401377"/>
                </a:lnTo>
                <a:lnTo>
                  <a:pt x="62731" y="438607"/>
                </a:lnTo>
                <a:lnTo>
                  <a:pt x="94879" y="470757"/>
                </a:lnTo>
                <a:lnTo>
                  <a:pt x="132107" y="497074"/>
                </a:lnTo>
                <a:lnTo>
                  <a:pt x="173661" y="516805"/>
                </a:lnTo>
                <a:lnTo>
                  <a:pt x="218788"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20A3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95" name="Google Shape;395;p3"/>
          <p:cNvSpPr txBox="1"/>
          <p:nvPr/>
        </p:nvSpPr>
        <p:spPr>
          <a:xfrm>
            <a:off x="11182849" y="1534505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3</a:t>
            </a:r>
            <a:endParaRPr sz="2800">
              <a:latin typeface="Trebuchet MS"/>
              <a:ea typeface="Trebuchet MS"/>
              <a:cs typeface="Trebuchet MS"/>
              <a:sym typeface="Trebuchet MS"/>
            </a:endParaRPr>
          </a:p>
        </p:txBody>
      </p:sp>
      <p:grpSp>
        <p:nvGrpSpPr>
          <p:cNvPr id="396" name="Google Shape;396;p3"/>
          <p:cNvGrpSpPr/>
          <p:nvPr/>
        </p:nvGrpSpPr>
        <p:grpSpPr>
          <a:xfrm>
            <a:off x="4510951" y="15319082"/>
            <a:ext cx="5945505" cy="3501073"/>
            <a:chOff x="4510951" y="15319082"/>
            <a:chExt cx="5945505" cy="3501073"/>
          </a:xfrm>
        </p:grpSpPr>
        <p:sp>
          <p:nvSpPr>
            <p:cNvPr id="397" name="Google Shape;397;p3"/>
            <p:cNvSpPr/>
            <p:nvPr/>
          </p:nvSpPr>
          <p:spPr>
            <a:xfrm>
              <a:off x="4510951" y="16868800"/>
              <a:ext cx="5945505" cy="1951355"/>
            </a:xfrm>
            <a:custGeom>
              <a:rect b="b" l="l" r="r" t="t"/>
              <a:pathLst>
                <a:path extrusionOk="0" h="1951355" w="5945505">
                  <a:moveTo>
                    <a:pt x="5938624" y="2042"/>
                  </a:moveTo>
                  <a:lnTo>
                    <a:pt x="-2847" y="2042"/>
                  </a:lnTo>
                  <a:lnTo>
                    <a:pt x="-2847" y="1952025"/>
                  </a:lnTo>
                  <a:lnTo>
                    <a:pt x="5938624" y="1952025"/>
                  </a:lnTo>
                  <a:lnTo>
                    <a:pt x="5938624" y="2042"/>
                  </a:lnTo>
                  <a:close/>
                </a:path>
              </a:pathLst>
            </a:custGeom>
            <a:solidFill>
              <a:srgbClr val="4E1B51">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98" name="Google Shape;398;p3"/>
            <p:cNvSpPr/>
            <p:nvPr/>
          </p:nvSpPr>
          <p:spPr>
            <a:xfrm>
              <a:off x="5195770" y="15831040"/>
              <a:ext cx="807085" cy="0"/>
            </a:xfrm>
            <a:custGeom>
              <a:rect b="b" l="l" r="r" t="t"/>
              <a:pathLst>
                <a:path extrusionOk="0" h="120000" w="807085">
                  <a:moveTo>
                    <a:pt x="0" y="0"/>
                  </a:moveTo>
                  <a:lnTo>
                    <a:pt x="806626" y="0"/>
                  </a:lnTo>
                </a:path>
              </a:pathLst>
            </a:custGeom>
            <a:noFill/>
            <a:ln cap="flat" cmpd="sng" w="50750">
              <a:solidFill>
                <a:srgbClr val="4E1B5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99" name="Google Shape;399;p3"/>
            <p:cNvSpPr/>
            <p:nvPr/>
          </p:nvSpPr>
          <p:spPr>
            <a:xfrm>
              <a:off x="5195770" y="16126834"/>
              <a:ext cx="3371850" cy="0"/>
            </a:xfrm>
            <a:custGeom>
              <a:rect b="b" l="l" r="r" t="t"/>
              <a:pathLst>
                <a:path extrusionOk="0" h="120000" w="3371850">
                  <a:moveTo>
                    <a:pt x="0" y="0"/>
                  </a:moveTo>
                  <a:lnTo>
                    <a:pt x="3371282" y="0"/>
                  </a:lnTo>
                </a:path>
              </a:pathLst>
            </a:custGeom>
            <a:noFill/>
            <a:ln cap="flat" cmpd="sng" w="50750">
              <a:solidFill>
                <a:srgbClr val="4E1B5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0" name="Google Shape;400;p3"/>
            <p:cNvSpPr/>
            <p:nvPr/>
          </p:nvSpPr>
          <p:spPr>
            <a:xfrm>
              <a:off x="5195770" y="16368863"/>
              <a:ext cx="4146550" cy="0"/>
            </a:xfrm>
            <a:custGeom>
              <a:rect b="b" l="l" r="r" t="t"/>
              <a:pathLst>
                <a:path extrusionOk="0" h="120000" w="4146550">
                  <a:moveTo>
                    <a:pt x="0" y="0"/>
                  </a:moveTo>
                  <a:lnTo>
                    <a:pt x="4146267" y="0"/>
                  </a:lnTo>
                </a:path>
              </a:pathLst>
            </a:custGeom>
            <a:noFill/>
            <a:ln cap="flat" cmpd="sng" w="50750">
              <a:solidFill>
                <a:srgbClr val="4E1B5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1" name="Google Shape;401;p3"/>
            <p:cNvSpPr/>
            <p:nvPr/>
          </p:nvSpPr>
          <p:spPr>
            <a:xfrm>
              <a:off x="5195770" y="16610890"/>
              <a:ext cx="3832225" cy="0"/>
            </a:xfrm>
            <a:custGeom>
              <a:rect b="b" l="l" r="r" t="t"/>
              <a:pathLst>
                <a:path extrusionOk="0" h="120000" w="3832225">
                  <a:moveTo>
                    <a:pt x="0" y="0"/>
                  </a:moveTo>
                  <a:lnTo>
                    <a:pt x="3832064" y="0"/>
                  </a:lnTo>
                </a:path>
              </a:pathLst>
            </a:custGeom>
            <a:noFill/>
            <a:ln cap="flat" cmpd="sng" w="50750">
              <a:solidFill>
                <a:srgbClr val="4E1B5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2" name="Google Shape;402;p3"/>
            <p:cNvSpPr/>
            <p:nvPr/>
          </p:nvSpPr>
          <p:spPr>
            <a:xfrm>
              <a:off x="4877232" y="17178743"/>
              <a:ext cx="4684395" cy="1162685"/>
            </a:xfrm>
            <a:custGeom>
              <a:rect b="b" l="l" r="r" t="t"/>
              <a:pathLst>
                <a:path extrusionOk="0" h="1162684" w="4684395">
                  <a:moveTo>
                    <a:pt x="398526" y="851458"/>
                  </a:moveTo>
                  <a:lnTo>
                    <a:pt x="395516" y="836676"/>
                  </a:lnTo>
                  <a:lnTo>
                    <a:pt x="387337" y="824572"/>
                  </a:lnTo>
                  <a:lnTo>
                    <a:pt x="375234" y="816394"/>
                  </a:lnTo>
                  <a:lnTo>
                    <a:pt x="360451" y="813384"/>
                  </a:lnTo>
                  <a:lnTo>
                    <a:pt x="38074" y="813384"/>
                  </a:lnTo>
                  <a:lnTo>
                    <a:pt x="23279" y="816394"/>
                  </a:lnTo>
                  <a:lnTo>
                    <a:pt x="11176" y="824572"/>
                  </a:lnTo>
                  <a:lnTo>
                    <a:pt x="2997" y="836676"/>
                  </a:lnTo>
                  <a:lnTo>
                    <a:pt x="0" y="851458"/>
                  </a:lnTo>
                  <a:lnTo>
                    <a:pt x="0" y="1124280"/>
                  </a:lnTo>
                  <a:lnTo>
                    <a:pt x="2997" y="1139063"/>
                  </a:lnTo>
                  <a:lnTo>
                    <a:pt x="11176" y="1151166"/>
                  </a:lnTo>
                  <a:lnTo>
                    <a:pt x="23279" y="1159344"/>
                  </a:lnTo>
                  <a:lnTo>
                    <a:pt x="38074" y="1162354"/>
                  </a:lnTo>
                  <a:lnTo>
                    <a:pt x="360451" y="1162354"/>
                  </a:lnTo>
                  <a:lnTo>
                    <a:pt x="375234" y="1159344"/>
                  </a:lnTo>
                  <a:lnTo>
                    <a:pt x="387337" y="1151166"/>
                  </a:lnTo>
                  <a:lnTo>
                    <a:pt x="395516" y="1139063"/>
                  </a:lnTo>
                  <a:lnTo>
                    <a:pt x="398526" y="1124280"/>
                  </a:lnTo>
                  <a:lnTo>
                    <a:pt x="398526" y="851458"/>
                  </a:lnTo>
                  <a:close/>
                </a:path>
                <a:path extrusionOk="0" h="1162684" w="4684395">
                  <a:moveTo>
                    <a:pt x="398526" y="38074"/>
                  </a:moveTo>
                  <a:lnTo>
                    <a:pt x="395516" y="23291"/>
                  </a:lnTo>
                  <a:lnTo>
                    <a:pt x="387337" y="11176"/>
                  </a:lnTo>
                  <a:lnTo>
                    <a:pt x="375234" y="2997"/>
                  </a:lnTo>
                  <a:lnTo>
                    <a:pt x="360451" y="0"/>
                  </a:lnTo>
                  <a:lnTo>
                    <a:pt x="38074" y="0"/>
                  </a:lnTo>
                  <a:lnTo>
                    <a:pt x="23279" y="2997"/>
                  </a:lnTo>
                  <a:lnTo>
                    <a:pt x="11176" y="11176"/>
                  </a:lnTo>
                  <a:lnTo>
                    <a:pt x="2997" y="23291"/>
                  </a:lnTo>
                  <a:lnTo>
                    <a:pt x="0" y="38074"/>
                  </a:lnTo>
                  <a:lnTo>
                    <a:pt x="0" y="310896"/>
                  </a:lnTo>
                  <a:lnTo>
                    <a:pt x="2997" y="325678"/>
                  </a:lnTo>
                  <a:lnTo>
                    <a:pt x="11176" y="337794"/>
                  </a:lnTo>
                  <a:lnTo>
                    <a:pt x="23279" y="345973"/>
                  </a:lnTo>
                  <a:lnTo>
                    <a:pt x="38074" y="348970"/>
                  </a:lnTo>
                  <a:lnTo>
                    <a:pt x="360451" y="348970"/>
                  </a:lnTo>
                  <a:lnTo>
                    <a:pt x="375234" y="345973"/>
                  </a:lnTo>
                  <a:lnTo>
                    <a:pt x="387337" y="337794"/>
                  </a:lnTo>
                  <a:lnTo>
                    <a:pt x="395516" y="325678"/>
                  </a:lnTo>
                  <a:lnTo>
                    <a:pt x="398526" y="310896"/>
                  </a:lnTo>
                  <a:lnTo>
                    <a:pt x="398526" y="38074"/>
                  </a:lnTo>
                  <a:close/>
                </a:path>
                <a:path extrusionOk="0" h="1162684" w="4684395">
                  <a:moveTo>
                    <a:pt x="583311" y="438416"/>
                  </a:moveTo>
                  <a:lnTo>
                    <a:pt x="580313" y="423633"/>
                  </a:lnTo>
                  <a:lnTo>
                    <a:pt x="572135" y="411518"/>
                  </a:lnTo>
                  <a:lnTo>
                    <a:pt x="560019" y="403339"/>
                  </a:lnTo>
                  <a:lnTo>
                    <a:pt x="545236" y="400342"/>
                  </a:lnTo>
                  <a:lnTo>
                    <a:pt x="222859" y="400342"/>
                  </a:lnTo>
                  <a:lnTo>
                    <a:pt x="208076" y="403339"/>
                  </a:lnTo>
                  <a:lnTo>
                    <a:pt x="195973" y="411518"/>
                  </a:lnTo>
                  <a:lnTo>
                    <a:pt x="187794" y="423633"/>
                  </a:lnTo>
                  <a:lnTo>
                    <a:pt x="184785" y="438416"/>
                  </a:lnTo>
                  <a:lnTo>
                    <a:pt x="184785" y="711238"/>
                  </a:lnTo>
                  <a:lnTo>
                    <a:pt x="187794" y="726020"/>
                  </a:lnTo>
                  <a:lnTo>
                    <a:pt x="195973" y="738136"/>
                  </a:lnTo>
                  <a:lnTo>
                    <a:pt x="208076" y="746315"/>
                  </a:lnTo>
                  <a:lnTo>
                    <a:pt x="222859" y="749312"/>
                  </a:lnTo>
                  <a:lnTo>
                    <a:pt x="545236" y="749312"/>
                  </a:lnTo>
                  <a:lnTo>
                    <a:pt x="560019" y="746315"/>
                  </a:lnTo>
                  <a:lnTo>
                    <a:pt x="572135" y="738136"/>
                  </a:lnTo>
                  <a:lnTo>
                    <a:pt x="580313" y="726020"/>
                  </a:lnTo>
                  <a:lnTo>
                    <a:pt x="583311" y="711238"/>
                  </a:lnTo>
                  <a:lnTo>
                    <a:pt x="583311" y="438416"/>
                  </a:lnTo>
                  <a:close/>
                </a:path>
                <a:path extrusionOk="0" h="1162684" w="4684395">
                  <a:moveTo>
                    <a:pt x="860742" y="851458"/>
                  </a:moveTo>
                  <a:lnTo>
                    <a:pt x="857732" y="836676"/>
                  </a:lnTo>
                  <a:lnTo>
                    <a:pt x="849553" y="824572"/>
                  </a:lnTo>
                  <a:lnTo>
                    <a:pt x="837450" y="816394"/>
                  </a:lnTo>
                  <a:lnTo>
                    <a:pt x="822667" y="813384"/>
                  </a:lnTo>
                  <a:lnTo>
                    <a:pt x="500278" y="813384"/>
                  </a:lnTo>
                  <a:lnTo>
                    <a:pt x="485482" y="816394"/>
                  </a:lnTo>
                  <a:lnTo>
                    <a:pt x="473379" y="824572"/>
                  </a:lnTo>
                  <a:lnTo>
                    <a:pt x="465201" y="836676"/>
                  </a:lnTo>
                  <a:lnTo>
                    <a:pt x="462203" y="851458"/>
                  </a:lnTo>
                  <a:lnTo>
                    <a:pt x="462203" y="1124280"/>
                  </a:lnTo>
                  <a:lnTo>
                    <a:pt x="465201" y="1139063"/>
                  </a:lnTo>
                  <a:lnTo>
                    <a:pt x="473379" y="1151166"/>
                  </a:lnTo>
                  <a:lnTo>
                    <a:pt x="485482" y="1159344"/>
                  </a:lnTo>
                  <a:lnTo>
                    <a:pt x="500278" y="1162354"/>
                  </a:lnTo>
                  <a:lnTo>
                    <a:pt x="822667" y="1162354"/>
                  </a:lnTo>
                  <a:lnTo>
                    <a:pt x="837450" y="1159344"/>
                  </a:lnTo>
                  <a:lnTo>
                    <a:pt x="849553" y="1151166"/>
                  </a:lnTo>
                  <a:lnTo>
                    <a:pt x="857732" y="1139063"/>
                  </a:lnTo>
                  <a:lnTo>
                    <a:pt x="860742" y="1124280"/>
                  </a:lnTo>
                  <a:lnTo>
                    <a:pt x="860742" y="851458"/>
                  </a:lnTo>
                  <a:close/>
                </a:path>
                <a:path extrusionOk="0" h="1162684" w="4684395">
                  <a:moveTo>
                    <a:pt x="870610" y="38074"/>
                  </a:moveTo>
                  <a:lnTo>
                    <a:pt x="867600" y="23291"/>
                  </a:lnTo>
                  <a:lnTo>
                    <a:pt x="859421" y="11176"/>
                  </a:lnTo>
                  <a:lnTo>
                    <a:pt x="847318" y="2997"/>
                  </a:lnTo>
                  <a:lnTo>
                    <a:pt x="832535" y="0"/>
                  </a:lnTo>
                  <a:lnTo>
                    <a:pt x="510159" y="0"/>
                  </a:lnTo>
                  <a:lnTo>
                    <a:pt x="495363" y="2997"/>
                  </a:lnTo>
                  <a:lnTo>
                    <a:pt x="483260" y="11176"/>
                  </a:lnTo>
                  <a:lnTo>
                    <a:pt x="475081" y="23291"/>
                  </a:lnTo>
                  <a:lnTo>
                    <a:pt x="472084" y="38074"/>
                  </a:lnTo>
                  <a:lnTo>
                    <a:pt x="472084" y="310896"/>
                  </a:lnTo>
                  <a:lnTo>
                    <a:pt x="475081" y="325678"/>
                  </a:lnTo>
                  <a:lnTo>
                    <a:pt x="483260" y="337794"/>
                  </a:lnTo>
                  <a:lnTo>
                    <a:pt x="495363" y="345973"/>
                  </a:lnTo>
                  <a:lnTo>
                    <a:pt x="510159" y="348970"/>
                  </a:lnTo>
                  <a:lnTo>
                    <a:pt x="832535" y="348970"/>
                  </a:lnTo>
                  <a:lnTo>
                    <a:pt x="847318" y="345973"/>
                  </a:lnTo>
                  <a:lnTo>
                    <a:pt x="859421" y="337794"/>
                  </a:lnTo>
                  <a:lnTo>
                    <a:pt x="867600" y="325678"/>
                  </a:lnTo>
                  <a:lnTo>
                    <a:pt x="870610" y="310896"/>
                  </a:lnTo>
                  <a:lnTo>
                    <a:pt x="870610" y="38074"/>
                  </a:lnTo>
                  <a:close/>
                </a:path>
                <a:path extrusionOk="0" h="1162684" w="4684395">
                  <a:moveTo>
                    <a:pt x="1055293" y="438416"/>
                  </a:moveTo>
                  <a:lnTo>
                    <a:pt x="1052296" y="423633"/>
                  </a:lnTo>
                  <a:lnTo>
                    <a:pt x="1044117" y="411518"/>
                  </a:lnTo>
                  <a:lnTo>
                    <a:pt x="1032002" y="403339"/>
                  </a:lnTo>
                  <a:lnTo>
                    <a:pt x="1017219" y="400342"/>
                  </a:lnTo>
                  <a:lnTo>
                    <a:pt x="694829" y="400342"/>
                  </a:lnTo>
                  <a:lnTo>
                    <a:pt x="680046" y="403339"/>
                  </a:lnTo>
                  <a:lnTo>
                    <a:pt x="667943" y="411518"/>
                  </a:lnTo>
                  <a:lnTo>
                    <a:pt x="659765" y="423633"/>
                  </a:lnTo>
                  <a:lnTo>
                    <a:pt x="656755" y="438416"/>
                  </a:lnTo>
                  <a:lnTo>
                    <a:pt x="656755" y="711238"/>
                  </a:lnTo>
                  <a:lnTo>
                    <a:pt x="659765" y="726020"/>
                  </a:lnTo>
                  <a:lnTo>
                    <a:pt x="667943" y="738136"/>
                  </a:lnTo>
                  <a:lnTo>
                    <a:pt x="680046" y="746315"/>
                  </a:lnTo>
                  <a:lnTo>
                    <a:pt x="694829" y="749312"/>
                  </a:lnTo>
                  <a:lnTo>
                    <a:pt x="1017219" y="749312"/>
                  </a:lnTo>
                  <a:lnTo>
                    <a:pt x="1032002" y="746315"/>
                  </a:lnTo>
                  <a:lnTo>
                    <a:pt x="1044117" y="738136"/>
                  </a:lnTo>
                  <a:lnTo>
                    <a:pt x="1052296" y="726020"/>
                  </a:lnTo>
                  <a:lnTo>
                    <a:pt x="1055293" y="711238"/>
                  </a:lnTo>
                  <a:lnTo>
                    <a:pt x="1055293" y="438416"/>
                  </a:lnTo>
                  <a:close/>
                </a:path>
                <a:path extrusionOk="0" h="1162684" w="4684395">
                  <a:moveTo>
                    <a:pt x="1322946" y="851458"/>
                  </a:moveTo>
                  <a:lnTo>
                    <a:pt x="1319936" y="836676"/>
                  </a:lnTo>
                  <a:lnTo>
                    <a:pt x="1311757" y="824572"/>
                  </a:lnTo>
                  <a:lnTo>
                    <a:pt x="1299654" y="816394"/>
                  </a:lnTo>
                  <a:lnTo>
                    <a:pt x="1284871" y="813384"/>
                  </a:lnTo>
                  <a:lnTo>
                    <a:pt x="962482" y="813384"/>
                  </a:lnTo>
                  <a:lnTo>
                    <a:pt x="947699" y="816394"/>
                  </a:lnTo>
                  <a:lnTo>
                    <a:pt x="935596" y="824572"/>
                  </a:lnTo>
                  <a:lnTo>
                    <a:pt x="927404" y="836676"/>
                  </a:lnTo>
                  <a:lnTo>
                    <a:pt x="924407" y="851458"/>
                  </a:lnTo>
                  <a:lnTo>
                    <a:pt x="924407" y="1124280"/>
                  </a:lnTo>
                  <a:lnTo>
                    <a:pt x="927404" y="1139063"/>
                  </a:lnTo>
                  <a:lnTo>
                    <a:pt x="935596" y="1151166"/>
                  </a:lnTo>
                  <a:lnTo>
                    <a:pt x="947699" y="1159344"/>
                  </a:lnTo>
                  <a:lnTo>
                    <a:pt x="962482" y="1162354"/>
                  </a:lnTo>
                  <a:lnTo>
                    <a:pt x="1284871" y="1162354"/>
                  </a:lnTo>
                  <a:lnTo>
                    <a:pt x="1299654" y="1159344"/>
                  </a:lnTo>
                  <a:lnTo>
                    <a:pt x="1311757" y="1151166"/>
                  </a:lnTo>
                  <a:lnTo>
                    <a:pt x="1319936" y="1139063"/>
                  </a:lnTo>
                  <a:lnTo>
                    <a:pt x="1322946" y="1124280"/>
                  </a:lnTo>
                  <a:lnTo>
                    <a:pt x="1322946" y="851458"/>
                  </a:lnTo>
                  <a:close/>
                </a:path>
                <a:path extrusionOk="0" h="1162684" w="4684395">
                  <a:moveTo>
                    <a:pt x="1347050" y="38074"/>
                  </a:moveTo>
                  <a:lnTo>
                    <a:pt x="1344053" y="23291"/>
                  </a:lnTo>
                  <a:lnTo>
                    <a:pt x="1335874" y="11176"/>
                  </a:lnTo>
                  <a:lnTo>
                    <a:pt x="1323759" y="2997"/>
                  </a:lnTo>
                  <a:lnTo>
                    <a:pt x="1308976" y="0"/>
                  </a:lnTo>
                  <a:lnTo>
                    <a:pt x="986599" y="0"/>
                  </a:lnTo>
                  <a:lnTo>
                    <a:pt x="971816" y="2997"/>
                  </a:lnTo>
                  <a:lnTo>
                    <a:pt x="959700" y="11176"/>
                  </a:lnTo>
                  <a:lnTo>
                    <a:pt x="951522" y="23291"/>
                  </a:lnTo>
                  <a:lnTo>
                    <a:pt x="948524" y="38074"/>
                  </a:lnTo>
                  <a:lnTo>
                    <a:pt x="948524" y="310896"/>
                  </a:lnTo>
                  <a:lnTo>
                    <a:pt x="951522" y="325678"/>
                  </a:lnTo>
                  <a:lnTo>
                    <a:pt x="959700" y="337794"/>
                  </a:lnTo>
                  <a:lnTo>
                    <a:pt x="971816" y="345973"/>
                  </a:lnTo>
                  <a:lnTo>
                    <a:pt x="986599" y="348970"/>
                  </a:lnTo>
                  <a:lnTo>
                    <a:pt x="1308976" y="348970"/>
                  </a:lnTo>
                  <a:lnTo>
                    <a:pt x="1323759" y="345973"/>
                  </a:lnTo>
                  <a:lnTo>
                    <a:pt x="1335874" y="337794"/>
                  </a:lnTo>
                  <a:lnTo>
                    <a:pt x="1344053" y="325678"/>
                  </a:lnTo>
                  <a:lnTo>
                    <a:pt x="1347050" y="310896"/>
                  </a:lnTo>
                  <a:lnTo>
                    <a:pt x="1347050" y="38074"/>
                  </a:lnTo>
                  <a:close/>
                </a:path>
                <a:path extrusionOk="0" h="1162684" w="4684395">
                  <a:moveTo>
                    <a:pt x="1527276" y="438416"/>
                  </a:moveTo>
                  <a:lnTo>
                    <a:pt x="1524279" y="423633"/>
                  </a:lnTo>
                  <a:lnTo>
                    <a:pt x="1516087" y="411518"/>
                  </a:lnTo>
                  <a:lnTo>
                    <a:pt x="1503984" y="403339"/>
                  </a:lnTo>
                  <a:lnTo>
                    <a:pt x="1489202" y="400342"/>
                  </a:lnTo>
                  <a:lnTo>
                    <a:pt x="1166812" y="400342"/>
                  </a:lnTo>
                  <a:lnTo>
                    <a:pt x="1152029" y="403339"/>
                  </a:lnTo>
                  <a:lnTo>
                    <a:pt x="1139926" y="411518"/>
                  </a:lnTo>
                  <a:lnTo>
                    <a:pt x="1131747" y="423633"/>
                  </a:lnTo>
                  <a:lnTo>
                    <a:pt x="1128737" y="438416"/>
                  </a:lnTo>
                  <a:lnTo>
                    <a:pt x="1128737" y="711238"/>
                  </a:lnTo>
                  <a:lnTo>
                    <a:pt x="1131747" y="726020"/>
                  </a:lnTo>
                  <a:lnTo>
                    <a:pt x="1139926" y="738136"/>
                  </a:lnTo>
                  <a:lnTo>
                    <a:pt x="1152029" y="746315"/>
                  </a:lnTo>
                  <a:lnTo>
                    <a:pt x="1166812" y="749312"/>
                  </a:lnTo>
                  <a:lnTo>
                    <a:pt x="1489202" y="749312"/>
                  </a:lnTo>
                  <a:lnTo>
                    <a:pt x="1503984" y="746315"/>
                  </a:lnTo>
                  <a:lnTo>
                    <a:pt x="1516087" y="738136"/>
                  </a:lnTo>
                  <a:lnTo>
                    <a:pt x="1524279" y="726020"/>
                  </a:lnTo>
                  <a:lnTo>
                    <a:pt x="1527276" y="711238"/>
                  </a:lnTo>
                  <a:lnTo>
                    <a:pt x="1527276" y="438416"/>
                  </a:lnTo>
                  <a:close/>
                </a:path>
                <a:path extrusionOk="0" h="1162684" w="4684395">
                  <a:moveTo>
                    <a:pt x="1819148" y="38074"/>
                  </a:moveTo>
                  <a:lnTo>
                    <a:pt x="1816138" y="23291"/>
                  </a:lnTo>
                  <a:lnTo>
                    <a:pt x="1807959" y="11176"/>
                  </a:lnTo>
                  <a:lnTo>
                    <a:pt x="1795856" y="2997"/>
                  </a:lnTo>
                  <a:lnTo>
                    <a:pt x="1781073" y="0"/>
                  </a:lnTo>
                  <a:lnTo>
                    <a:pt x="1458683" y="0"/>
                  </a:lnTo>
                  <a:lnTo>
                    <a:pt x="1443888" y="2997"/>
                  </a:lnTo>
                  <a:lnTo>
                    <a:pt x="1431785" y="11176"/>
                  </a:lnTo>
                  <a:lnTo>
                    <a:pt x="1423606" y="23291"/>
                  </a:lnTo>
                  <a:lnTo>
                    <a:pt x="1420609" y="38074"/>
                  </a:lnTo>
                  <a:lnTo>
                    <a:pt x="1420609" y="310896"/>
                  </a:lnTo>
                  <a:lnTo>
                    <a:pt x="1423606" y="325678"/>
                  </a:lnTo>
                  <a:lnTo>
                    <a:pt x="1431785" y="337794"/>
                  </a:lnTo>
                  <a:lnTo>
                    <a:pt x="1443888" y="345973"/>
                  </a:lnTo>
                  <a:lnTo>
                    <a:pt x="1458683" y="348970"/>
                  </a:lnTo>
                  <a:lnTo>
                    <a:pt x="1781073" y="348970"/>
                  </a:lnTo>
                  <a:lnTo>
                    <a:pt x="1795856" y="345973"/>
                  </a:lnTo>
                  <a:lnTo>
                    <a:pt x="1807959" y="337794"/>
                  </a:lnTo>
                  <a:lnTo>
                    <a:pt x="1816138" y="325678"/>
                  </a:lnTo>
                  <a:lnTo>
                    <a:pt x="1819148" y="310896"/>
                  </a:lnTo>
                  <a:lnTo>
                    <a:pt x="1819148" y="38074"/>
                  </a:lnTo>
                  <a:close/>
                </a:path>
                <a:path extrusionOk="0" h="1162684" w="4684395">
                  <a:moveTo>
                    <a:pt x="1999246" y="438416"/>
                  </a:moveTo>
                  <a:lnTo>
                    <a:pt x="1996249" y="423633"/>
                  </a:lnTo>
                  <a:lnTo>
                    <a:pt x="1988070" y="411518"/>
                  </a:lnTo>
                  <a:lnTo>
                    <a:pt x="1975954" y="403339"/>
                  </a:lnTo>
                  <a:lnTo>
                    <a:pt x="1961172" y="400342"/>
                  </a:lnTo>
                  <a:lnTo>
                    <a:pt x="1638795" y="400342"/>
                  </a:lnTo>
                  <a:lnTo>
                    <a:pt x="1624012" y="403339"/>
                  </a:lnTo>
                  <a:lnTo>
                    <a:pt x="1611909" y="411518"/>
                  </a:lnTo>
                  <a:lnTo>
                    <a:pt x="1603730" y="423633"/>
                  </a:lnTo>
                  <a:lnTo>
                    <a:pt x="1600720" y="438416"/>
                  </a:lnTo>
                  <a:lnTo>
                    <a:pt x="1600720" y="711238"/>
                  </a:lnTo>
                  <a:lnTo>
                    <a:pt x="1603730" y="726020"/>
                  </a:lnTo>
                  <a:lnTo>
                    <a:pt x="1611909" y="738136"/>
                  </a:lnTo>
                  <a:lnTo>
                    <a:pt x="1624012" y="746315"/>
                  </a:lnTo>
                  <a:lnTo>
                    <a:pt x="1638795" y="749312"/>
                  </a:lnTo>
                  <a:lnTo>
                    <a:pt x="1961172" y="749312"/>
                  </a:lnTo>
                  <a:lnTo>
                    <a:pt x="1975954" y="746315"/>
                  </a:lnTo>
                  <a:lnTo>
                    <a:pt x="1988070" y="738136"/>
                  </a:lnTo>
                  <a:lnTo>
                    <a:pt x="1996249" y="726020"/>
                  </a:lnTo>
                  <a:lnTo>
                    <a:pt x="1999246" y="711238"/>
                  </a:lnTo>
                  <a:lnTo>
                    <a:pt x="1999246" y="438416"/>
                  </a:lnTo>
                  <a:close/>
                </a:path>
                <a:path extrusionOk="0" h="1162684" w="4684395">
                  <a:moveTo>
                    <a:pt x="2301354" y="38074"/>
                  </a:moveTo>
                  <a:lnTo>
                    <a:pt x="2298357" y="23291"/>
                  </a:lnTo>
                  <a:lnTo>
                    <a:pt x="2290165" y="11176"/>
                  </a:lnTo>
                  <a:lnTo>
                    <a:pt x="2278062" y="2997"/>
                  </a:lnTo>
                  <a:lnTo>
                    <a:pt x="2263279" y="0"/>
                  </a:lnTo>
                  <a:lnTo>
                    <a:pt x="1940890" y="0"/>
                  </a:lnTo>
                  <a:lnTo>
                    <a:pt x="1926107" y="2997"/>
                  </a:lnTo>
                  <a:lnTo>
                    <a:pt x="1913991" y="11176"/>
                  </a:lnTo>
                  <a:lnTo>
                    <a:pt x="1905812" y="23291"/>
                  </a:lnTo>
                  <a:lnTo>
                    <a:pt x="1902815" y="38074"/>
                  </a:lnTo>
                  <a:lnTo>
                    <a:pt x="1902815" y="310896"/>
                  </a:lnTo>
                  <a:lnTo>
                    <a:pt x="1905812" y="325678"/>
                  </a:lnTo>
                  <a:lnTo>
                    <a:pt x="1913991" y="337794"/>
                  </a:lnTo>
                  <a:lnTo>
                    <a:pt x="1926107" y="345973"/>
                  </a:lnTo>
                  <a:lnTo>
                    <a:pt x="1940890" y="348970"/>
                  </a:lnTo>
                  <a:lnTo>
                    <a:pt x="2263279" y="348970"/>
                  </a:lnTo>
                  <a:lnTo>
                    <a:pt x="2278062" y="345973"/>
                  </a:lnTo>
                  <a:lnTo>
                    <a:pt x="2290165" y="337794"/>
                  </a:lnTo>
                  <a:lnTo>
                    <a:pt x="2298357" y="325678"/>
                  </a:lnTo>
                  <a:lnTo>
                    <a:pt x="2301354" y="310896"/>
                  </a:lnTo>
                  <a:lnTo>
                    <a:pt x="2301354" y="38074"/>
                  </a:lnTo>
                  <a:close/>
                </a:path>
                <a:path extrusionOk="0" h="1162684" w="4684395">
                  <a:moveTo>
                    <a:pt x="2471229" y="438416"/>
                  </a:moveTo>
                  <a:lnTo>
                    <a:pt x="2468232" y="423633"/>
                  </a:lnTo>
                  <a:lnTo>
                    <a:pt x="2460040" y="411518"/>
                  </a:lnTo>
                  <a:lnTo>
                    <a:pt x="2447937" y="403339"/>
                  </a:lnTo>
                  <a:lnTo>
                    <a:pt x="2433155" y="400342"/>
                  </a:lnTo>
                  <a:lnTo>
                    <a:pt x="2110765" y="400342"/>
                  </a:lnTo>
                  <a:lnTo>
                    <a:pt x="2095982" y="403339"/>
                  </a:lnTo>
                  <a:lnTo>
                    <a:pt x="2083879" y="411518"/>
                  </a:lnTo>
                  <a:lnTo>
                    <a:pt x="2075700" y="423633"/>
                  </a:lnTo>
                  <a:lnTo>
                    <a:pt x="2072690" y="438416"/>
                  </a:lnTo>
                  <a:lnTo>
                    <a:pt x="2072690" y="711238"/>
                  </a:lnTo>
                  <a:lnTo>
                    <a:pt x="2075700" y="726020"/>
                  </a:lnTo>
                  <a:lnTo>
                    <a:pt x="2083879" y="738136"/>
                  </a:lnTo>
                  <a:lnTo>
                    <a:pt x="2095982" y="746315"/>
                  </a:lnTo>
                  <a:lnTo>
                    <a:pt x="2110765" y="749312"/>
                  </a:lnTo>
                  <a:lnTo>
                    <a:pt x="2433155" y="749312"/>
                  </a:lnTo>
                  <a:lnTo>
                    <a:pt x="2447937" y="746315"/>
                  </a:lnTo>
                  <a:lnTo>
                    <a:pt x="2460040" y="738136"/>
                  </a:lnTo>
                  <a:lnTo>
                    <a:pt x="2468232" y="726020"/>
                  </a:lnTo>
                  <a:lnTo>
                    <a:pt x="2471229" y="711238"/>
                  </a:lnTo>
                  <a:lnTo>
                    <a:pt x="2471229" y="438416"/>
                  </a:lnTo>
                  <a:close/>
                </a:path>
                <a:path extrusionOk="0" h="1162684" w="4684395">
                  <a:moveTo>
                    <a:pt x="2773438" y="38074"/>
                  </a:moveTo>
                  <a:lnTo>
                    <a:pt x="2770428" y="23291"/>
                  </a:lnTo>
                  <a:lnTo>
                    <a:pt x="2762250" y="11176"/>
                  </a:lnTo>
                  <a:lnTo>
                    <a:pt x="2750147" y="2997"/>
                  </a:lnTo>
                  <a:lnTo>
                    <a:pt x="2735364" y="0"/>
                  </a:lnTo>
                  <a:lnTo>
                    <a:pt x="2412974" y="0"/>
                  </a:lnTo>
                  <a:lnTo>
                    <a:pt x="2398191" y="2997"/>
                  </a:lnTo>
                  <a:lnTo>
                    <a:pt x="2386088" y="11176"/>
                  </a:lnTo>
                  <a:lnTo>
                    <a:pt x="2377897" y="23291"/>
                  </a:lnTo>
                  <a:lnTo>
                    <a:pt x="2374900" y="38074"/>
                  </a:lnTo>
                  <a:lnTo>
                    <a:pt x="2374900" y="310896"/>
                  </a:lnTo>
                  <a:lnTo>
                    <a:pt x="2377897" y="325678"/>
                  </a:lnTo>
                  <a:lnTo>
                    <a:pt x="2386088" y="337794"/>
                  </a:lnTo>
                  <a:lnTo>
                    <a:pt x="2398191" y="345973"/>
                  </a:lnTo>
                  <a:lnTo>
                    <a:pt x="2412974" y="348970"/>
                  </a:lnTo>
                  <a:lnTo>
                    <a:pt x="2735364" y="348970"/>
                  </a:lnTo>
                  <a:lnTo>
                    <a:pt x="2750147" y="345973"/>
                  </a:lnTo>
                  <a:lnTo>
                    <a:pt x="2762250" y="337794"/>
                  </a:lnTo>
                  <a:lnTo>
                    <a:pt x="2770428" y="325678"/>
                  </a:lnTo>
                  <a:lnTo>
                    <a:pt x="2773438" y="310896"/>
                  </a:lnTo>
                  <a:lnTo>
                    <a:pt x="2773438" y="38074"/>
                  </a:lnTo>
                  <a:close/>
                </a:path>
                <a:path extrusionOk="0" h="1162684" w="4684395">
                  <a:moveTo>
                    <a:pt x="2943212" y="438416"/>
                  </a:moveTo>
                  <a:lnTo>
                    <a:pt x="2940202" y="423633"/>
                  </a:lnTo>
                  <a:lnTo>
                    <a:pt x="2932023" y="411518"/>
                  </a:lnTo>
                  <a:lnTo>
                    <a:pt x="2919920" y="403339"/>
                  </a:lnTo>
                  <a:lnTo>
                    <a:pt x="2905125" y="400342"/>
                  </a:lnTo>
                  <a:lnTo>
                    <a:pt x="2582761" y="400342"/>
                  </a:lnTo>
                  <a:lnTo>
                    <a:pt x="2567965" y="403339"/>
                  </a:lnTo>
                  <a:lnTo>
                    <a:pt x="2555862" y="411518"/>
                  </a:lnTo>
                  <a:lnTo>
                    <a:pt x="2547683" y="423633"/>
                  </a:lnTo>
                  <a:lnTo>
                    <a:pt x="2544673" y="438416"/>
                  </a:lnTo>
                  <a:lnTo>
                    <a:pt x="2544673" y="711238"/>
                  </a:lnTo>
                  <a:lnTo>
                    <a:pt x="2547683" y="726020"/>
                  </a:lnTo>
                  <a:lnTo>
                    <a:pt x="2555862" y="738136"/>
                  </a:lnTo>
                  <a:lnTo>
                    <a:pt x="2567965" y="746315"/>
                  </a:lnTo>
                  <a:lnTo>
                    <a:pt x="2582761" y="749312"/>
                  </a:lnTo>
                  <a:lnTo>
                    <a:pt x="2905125" y="749312"/>
                  </a:lnTo>
                  <a:lnTo>
                    <a:pt x="2919920" y="746315"/>
                  </a:lnTo>
                  <a:lnTo>
                    <a:pt x="2932023" y="738136"/>
                  </a:lnTo>
                  <a:lnTo>
                    <a:pt x="2940202" y="726020"/>
                  </a:lnTo>
                  <a:lnTo>
                    <a:pt x="2943212" y="711238"/>
                  </a:lnTo>
                  <a:lnTo>
                    <a:pt x="2943212" y="438416"/>
                  </a:lnTo>
                  <a:close/>
                </a:path>
                <a:path extrusionOk="0" h="1162684" w="4684395">
                  <a:moveTo>
                    <a:pt x="3254743" y="38074"/>
                  </a:moveTo>
                  <a:lnTo>
                    <a:pt x="3251733" y="23291"/>
                  </a:lnTo>
                  <a:lnTo>
                    <a:pt x="3243554" y="11176"/>
                  </a:lnTo>
                  <a:lnTo>
                    <a:pt x="3231451" y="2997"/>
                  </a:lnTo>
                  <a:lnTo>
                    <a:pt x="3216668" y="0"/>
                  </a:lnTo>
                  <a:lnTo>
                    <a:pt x="2894279" y="0"/>
                  </a:lnTo>
                  <a:lnTo>
                    <a:pt x="2879496" y="2997"/>
                  </a:lnTo>
                  <a:lnTo>
                    <a:pt x="2867393" y="11176"/>
                  </a:lnTo>
                  <a:lnTo>
                    <a:pt x="2859201" y="23291"/>
                  </a:lnTo>
                  <a:lnTo>
                    <a:pt x="2856204" y="38074"/>
                  </a:lnTo>
                  <a:lnTo>
                    <a:pt x="2856204" y="310896"/>
                  </a:lnTo>
                  <a:lnTo>
                    <a:pt x="2859201" y="325678"/>
                  </a:lnTo>
                  <a:lnTo>
                    <a:pt x="2867393" y="337794"/>
                  </a:lnTo>
                  <a:lnTo>
                    <a:pt x="2879496" y="345973"/>
                  </a:lnTo>
                  <a:lnTo>
                    <a:pt x="2894279" y="348970"/>
                  </a:lnTo>
                  <a:lnTo>
                    <a:pt x="3216668" y="348970"/>
                  </a:lnTo>
                  <a:lnTo>
                    <a:pt x="3231451" y="345973"/>
                  </a:lnTo>
                  <a:lnTo>
                    <a:pt x="3243554" y="337794"/>
                  </a:lnTo>
                  <a:lnTo>
                    <a:pt x="3251733" y="325678"/>
                  </a:lnTo>
                  <a:lnTo>
                    <a:pt x="3254743" y="310896"/>
                  </a:lnTo>
                  <a:lnTo>
                    <a:pt x="3254743" y="38074"/>
                  </a:lnTo>
                  <a:close/>
                </a:path>
                <a:path extrusionOk="0" h="1162684" w="4684395">
                  <a:moveTo>
                    <a:pt x="3415195" y="438416"/>
                  </a:moveTo>
                  <a:lnTo>
                    <a:pt x="3412185" y="423633"/>
                  </a:lnTo>
                  <a:lnTo>
                    <a:pt x="3404006" y="411518"/>
                  </a:lnTo>
                  <a:lnTo>
                    <a:pt x="3391903" y="403339"/>
                  </a:lnTo>
                  <a:lnTo>
                    <a:pt x="3377120" y="400342"/>
                  </a:lnTo>
                  <a:lnTo>
                    <a:pt x="3054731" y="400342"/>
                  </a:lnTo>
                  <a:lnTo>
                    <a:pt x="3039935" y="403339"/>
                  </a:lnTo>
                  <a:lnTo>
                    <a:pt x="3027832" y="411518"/>
                  </a:lnTo>
                  <a:lnTo>
                    <a:pt x="3019653" y="423633"/>
                  </a:lnTo>
                  <a:lnTo>
                    <a:pt x="3016643" y="438416"/>
                  </a:lnTo>
                  <a:lnTo>
                    <a:pt x="3016643" y="711238"/>
                  </a:lnTo>
                  <a:lnTo>
                    <a:pt x="3019653" y="726020"/>
                  </a:lnTo>
                  <a:lnTo>
                    <a:pt x="3027832" y="738136"/>
                  </a:lnTo>
                  <a:lnTo>
                    <a:pt x="3039935" y="746315"/>
                  </a:lnTo>
                  <a:lnTo>
                    <a:pt x="3054731" y="749312"/>
                  </a:lnTo>
                  <a:lnTo>
                    <a:pt x="3377120" y="749312"/>
                  </a:lnTo>
                  <a:lnTo>
                    <a:pt x="3391903" y="746315"/>
                  </a:lnTo>
                  <a:lnTo>
                    <a:pt x="3404006" y="738136"/>
                  </a:lnTo>
                  <a:lnTo>
                    <a:pt x="3412185" y="726020"/>
                  </a:lnTo>
                  <a:lnTo>
                    <a:pt x="3415195" y="711238"/>
                  </a:lnTo>
                  <a:lnTo>
                    <a:pt x="3415195" y="438416"/>
                  </a:lnTo>
                  <a:close/>
                </a:path>
                <a:path extrusionOk="0" h="1162684" w="4684395">
                  <a:moveTo>
                    <a:pt x="3726827" y="38074"/>
                  </a:moveTo>
                  <a:lnTo>
                    <a:pt x="3723817" y="23291"/>
                  </a:lnTo>
                  <a:lnTo>
                    <a:pt x="3715639" y="11176"/>
                  </a:lnTo>
                  <a:lnTo>
                    <a:pt x="3703536" y="2997"/>
                  </a:lnTo>
                  <a:lnTo>
                    <a:pt x="3688753" y="0"/>
                  </a:lnTo>
                  <a:lnTo>
                    <a:pt x="3366376" y="0"/>
                  </a:lnTo>
                  <a:lnTo>
                    <a:pt x="3351580" y="2997"/>
                  </a:lnTo>
                  <a:lnTo>
                    <a:pt x="3339477" y="11176"/>
                  </a:lnTo>
                  <a:lnTo>
                    <a:pt x="3331299" y="23291"/>
                  </a:lnTo>
                  <a:lnTo>
                    <a:pt x="3328301" y="38074"/>
                  </a:lnTo>
                  <a:lnTo>
                    <a:pt x="3328301" y="310896"/>
                  </a:lnTo>
                  <a:lnTo>
                    <a:pt x="3331299" y="325678"/>
                  </a:lnTo>
                  <a:lnTo>
                    <a:pt x="3339477" y="337794"/>
                  </a:lnTo>
                  <a:lnTo>
                    <a:pt x="3351580" y="345973"/>
                  </a:lnTo>
                  <a:lnTo>
                    <a:pt x="3366376" y="348970"/>
                  </a:lnTo>
                  <a:lnTo>
                    <a:pt x="3688753" y="348970"/>
                  </a:lnTo>
                  <a:lnTo>
                    <a:pt x="3703536" y="345973"/>
                  </a:lnTo>
                  <a:lnTo>
                    <a:pt x="3715639" y="337794"/>
                  </a:lnTo>
                  <a:lnTo>
                    <a:pt x="3723817" y="325678"/>
                  </a:lnTo>
                  <a:lnTo>
                    <a:pt x="3726827" y="310896"/>
                  </a:lnTo>
                  <a:lnTo>
                    <a:pt x="3726827" y="38074"/>
                  </a:lnTo>
                  <a:close/>
                </a:path>
                <a:path extrusionOk="0" h="1162684" w="4684395">
                  <a:moveTo>
                    <a:pt x="3887178" y="438416"/>
                  </a:moveTo>
                  <a:lnTo>
                    <a:pt x="3884168" y="423633"/>
                  </a:lnTo>
                  <a:lnTo>
                    <a:pt x="3875989" y="411518"/>
                  </a:lnTo>
                  <a:lnTo>
                    <a:pt x="3863873" y="403339"/>
                  </a:lnTo>
                  <a:lnTo>
                    <a:pt x="3849103" y="400342"/>
                  </a:lnTo>
                  <a:lnTo>
                    <a:pt x="3526713" y="400342"/>
                  </a:lnTo>
                  <a:lnTo>
                    <a:pt x="3511918" y="403339"/>
                  </a:lnTo>
                  <a:lnTo>
                    <a:pt x="3499815" y="411518"/>
                  </a:lnTo>
                  <a:lnTo>
                    <a:pt x="3491636" y="423633"/>
                  </a:lnTo>
                  <a:lnTo>
                    <a:pt x="3488626" y="438416"/>
                  </a:lnTo>
                  <a:lnTo>
                    <a:pt x="3488626" y="711238"/>
                  </a:lnTo>
                  <a:lnTo>
                    <a:pt x="3491636" y="726020"/>
                  </a:lnTo>
                  <a:lnTo>
                    <a:pt x="3499815" y="738136"/>
                  </a:lnTo>
                  <a:lnTo>
                    <a:pt x="3511918" y="746315"/>
                  </a:lnTo>
                  <a:lnTo>
                    <a:pt x="3526713" y="749312"/>
                  </a:lnTo>
                  <a:lnTo>
                    <a:pt x="3849103" y="749312"/>
                  </a:lnTo>
                  <a:lnTo>
                    <a:pt x="3863873" y="746315"/>
                  </a:lnTo>
                  <a:lnTo>
                    <a:pt x="3875989" y="738136"/>
                  </a:lnTo>
                  <a:lnTo>
                    <a:pt x="3884168" y="726020"/>
                  </a:lnTo>
                  <a:lnTo>
                    <a:pt x="3887178" y="711238"/>
                  </a:lnTo>
                  <a:lnTo>
                    <a:pt x="3887178" y="438416"/>
                  </a:lnTo>
                  <a:close/>
                </a:path>
                <a:path extrusionOk="0" h="1162684" w="4684395">
                  <a:moveTo>
                    <a:pt x="4212094" y="38074"/>
                  </a:moveTo>
                  <a:lnTo>
                    <a:pt x="4209084" y="23291"/>
                  </a:lnTo>
                  <a:lnTo>
                    <a:pt x="4200906" y="11176"/>
                  </a:lnTo>
                  <a:lnTo>
                    <a:pt x="4188803" y="2997"/>
                  </a:lnTo>
                  <a:lnTo>
                    <a:pt x="4174020" y="0"/>
                  </a:lnTo>
                  <a:lnTo>
                    <a:pt x="3851643" y="0"/>
                  </a:lnTo>
                  <a:lnTo>
                    <a:pt x="3836847" y="2997"/>
                  </a:lnTo>
                  <a:lnTo>
                    <a:pt x="3824744" y="11176"/>
                  </a:lnTo>
                  <a:lnTo>
                    <a:pt x="3816566" y="23291"/>
                  </a:lnTo>
                  <a:lnTo>
                    <a:pt x="3813568" y="38074"/>
                  </a:lnTo>
                  <a:lnTo>
                    <a:pt x="3813568" y="310896"/>
                  </a:lnTo>
                  <a:lnTo>
                    <a:pt x="3816566" y="325678"/>
                  </a:lnTo>
                  <a:lnTo>
                    <a:pt x="3824744" y="337794"/>
                  </a:lnTo>
                  <a:lnTo>
                    <a:pt x="3836847" y="345973"/>
                  </a:lnTo>
                  <a:lnTo>
                    <a:pt x="3851643" y="348970"/>
                  </a:lnTo>
                  <a:lnTo>
                    <a:pt x="4174020" y="348970"/>
                  </a:lnTo>
                  <a:lnTo>
                    <a:pt x="4188803" y="345973"/>
                  </a:lnTo>
                  <a:lnTo>
                    <a:pt x="4200906" y="337794"/>
                  </a:lnTo>
                  <a:lnTo>
                    <a:pt x="4209084" y="325678"/>
                  </a:lnTo>
                  <a:lnTo>
                    <a:pt x="4212094" y="310896"/>
                  </a:lnTo>
                  <a:lnTo>
                    <a:pt x="4212094" y="38074"/>
                  </a:lnTo>
                  <a:close/>
                </a:path>
                <a:path extrusionOk="0" h="1162684" w="4684395">
                  <a:moveTo>
                    <a:pt x="4359148" y="438416"/>
                  </a:moveTo>
                  <a:lnTo>
                    <a:pt x="4356138" y="423633"/>
                  </a:lnTo>
                  <a:lnTo>
                    <a:pt x="4347959" y="411518"/>
                  </a:lnTo>
                  <a:lnTo>
                    <a:pt x="4335856" y="403339"/>
                  </a:lnTo>
                  <a:lnTo>
                    <a:pt x="4321073" y="400342"/>
                  </a:lnTo>
                  <a:lnTo>
                    <a:pt x="3998684" y="400342"/>
                  </a:lnTo>
                  <a:lnTo>
                    <a:pt x="3983888" y="403339"/>
                  </a:lnTo>
                  <a:lnTo>
                    <a:pt x="3971785" y="411518"/>
                  </a:lnTo>
                  <a:lnTo>
                    <a:pt x="3963606" y="423633"/>
                  </a:lnTo>
                  <a:lnTo>
                    <a:pt x="3960596" y="438416"/>
                  </a:lnTo>
                  <a:lnTo>
                    <a:pt x="3960596" y="711238"/>
                  </a:lnTo>
                  <a:lnTo>
                    <a:pt x="3963606" y="726020"/>
                  </a:lnTo>
                  <a:lnTo>
                    <a:pt x="3971785" y="738136"/>
                  </a:lnTo>
                  <a:lnTo>
                    <a:pt x="3983888" y="746315"/>
                  </a:lnTo>
                  <a:lnTo>
                    <a:pt x="3998684" y="749312"/>
                  </a:lnTo>
                  <a:lnTo>
                    <a:pt x="4321073" y="749312"/>
                  </a:lnTo>
                  <a:lnTo>
                    <a:pt x="4335856" y="746315"/>
                  </a:lnTo>
                  <a:lnTo>
                    <a:pt x="4347959" y="738136"/>
                  </a:lnTo>
                  <a:lnTo>
                    <a:pt x="4356138" y="726020"/>
                  </a:lnTo>
                  <a:lnTo>
                    <a:pt x="4359148" y="711238"/>
                  </a:lnTo>
                  <a:lnTo>
                    <a:pt x="4359148" y="438416"/>
                  </a:lnTo>
                  <a:close/>
                </a:path>
                <a:path extrusionOk="0" h="1162684" w="4684395">
                  <a:moveTo>
                    <a:pt x="4684192" y="38074"/>
                  </a:moveTo>
                  <a:lnTo>
                    <a:pt x="4681182" y="23291"/>
                  </a:lnTo>
                  <a:lnTo>
                    <a:pt x="4673003" y="11176"/>
                  </a:lnTo>
                  <a:lnTo>
                    <a:pt x="4660887" y="2997"/>
                  </a:lnTo>
                  <a:lnTo>
                    <a:pt x="4646117" y="0"/>
                  </a:lnTo>
                  <a:lnTo>
                    <a:pt x="4323727" y="0"/>
                  </a:lnTo>
                  <a:lnTo>
                    <a:pt x="4308932" y="2997"/>
                  </a:lnTo>
                  <a:lnTo>
                    <a:pt x="4296829" y="11176"/>
                  </a:lnTo>
                  <a:lnTo>
                    <a:pt x="4288650" y="23291"/>
                  </a:lnTo>
                  <a:lnTo>
                    <a:pt x="4285653" y="38074"/>
                  </a:lnTo>
                  <a:lnTo>
                    <a:pt x="4285653" y="310896"/>
                  </a:lnTo>
                  <a:lnTo>
                    <a:pt x="4288650" y="325678"/>
                  </a:lnTo>
                  <a:lnTo>
                    <a:pt x="4296829" y="337794"/>
                  </a:lnTo>
                  <a:lnTo>
                    <a:pt x="4308932" y="345973"/>
                  </a:lnTo>
                  <a:lnTo>
                    <a:pt x="4323727" y="348970"/>
                  </a:lnTo>
                  <a:lnTo>
                    <a:pt x="4646117" y="348970"/>
                  </a:lnTo>
                  <a:lnTo>
                    <a:pt x="4660887" y="345973"/>
                  </a:lnTo>
                  <a:lnTo>
                    <a:pt x="4673003" y="337794"/>
                  </a:lnTo>
                  <a:lnTo>
                    <a:pt x="4681182" y="325678"/>
                  </a:lnTo>
                  <a:lnTo>
                    <a:pt x="4684192" y="310896"/>
                  </a:lnTo>
                  <a:lnTo>
                    <a:pt x="4684192" y="38074"/>
                  </a:lnTo>
                  <a:close/>
                </a:path>
              </a:pathLst>
            </a:custGeom>
            <a:solidFill>
              <a:srgbClr val="4E1B51">
                <a:alpha val="2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3" name="Google Shape;403;p3"/>
            <p:cNvSpPr/>
            <p:nvPr/>
          </p:nvSpPr>
          <p:spPr>
            <a:xfrm>
              <a:off x="4877232" y="18392660"/>
              <a:ext cx="5158740" cy="349250"/>
            </a:xfrm>
            <a:custGeom>
              <a:rect b="b" l="l" r="r" t="t"/>
              <a:pathLst>
                <a:path extrusionOk="0" h="349250" w="5158740">
                  <a:moveTo>
                    <a:pt x="398526" y="38074"/>
                  </a:moveTo>
                  <a:lnTo>
                    <a:pt x="395516" y="23291"/>
                  </a:lnTo>
                  <a:lnTo>
                    <a:pt x="387337" y="11188"/>
                  </a:lnTo>
                  <a:lnTo>
                    <a:pt x="375234" y="2997"/>
                  </a:lnTo>
                  <a:lnTo>
                    <a:pt x="360451" y="0"/>
                  </a:lnTo>
                  <a:lnTo>
                    <a:pt x="38074" y="0"/>
                  </a:lnTo>
                  <a:lnTo>
                    <a:pt x="23279" y="2997"/>
                  </a:lnTo>
                  <a:lnTo>
                    <a:pt x="11176" y="11188"/>
                  </a:lnTo>
                  <a:lnTo>
                    <a:pt x="2997" y="23291"/>
                  </a:lnTo>
                  <a:lnTo>
                    <a:pt x="0" y="38074"/>
                  </a:lnTo>
                  <a:lnTo>
                    <a:pt x="0" y="310896"/>
                  </a:lnTo>
                  <a:lnTo>
                    <a:pt x="2997" y="325678"/>
                  </a:lnTo>
                  <a:lnTo>
                    <a:pt x="11176" y="337794"/>
                  </a:lnTo>
                  <a:lnTo>
                    <a:pt x="23279" y="345973"/>
                  </a:lnTo>
                  <a:lnTo>
                    <a:pt x="38074" y="348983"/>
                  </a:lnTo>
                  <a:lnTo>
                    <a:pt x="360451" y="348983"/>
                  </a:lnTo>
                  <a:lnTo>
                    <a:pt x="375234" y="345973"/>
                  </a:lnTo>
                  <a:lnTo>
                    <a:pt x="387337" y="337794"/>
                  </a:lnTo>
                  <a:lnTo>
                    <a:pt x="395516" y="325678"/>
                  </a:lnTo>
                  <a:lnTo>
                    <a:pt x="398526" y="310896"/>
                  </a:lnTo>
                  <a:lnTo>
                    <a:pt x="398526" y="38074"/>
                  </a:lnTo>
                  <a:close/>
                </a:path>
                <a:path extrusionOk="0" h="349250" w="5158740">
                  <a:moveTo>
                    <a:pt x="860742" y="38074"/>
                  </a:moveTo>
                  <a:lnTo>
                    <a:pt x="857732" y="23291"/>
                  </a:lnTo>
                  <a:lnTo>
                    <a:pt x="849553" y="11188"/>
                  </a:lnTo>
                  <a:lnTo>
                    <a:pt x="837450" y="2997"/>
                  </a:lnTo>
                  <a:lnTo>
                    <a:pt x="822667" y="0"/>
                  </a:lnTo>
                  <a:lnTo>
                    <a:pt x="500278" y="0"/>
                  </a:lnTo>
                  <a:lnTo>
                    <a:pt x="485482" y="2997"/>
                  </a:lnTo>
                  <a:lnTo>
                    <a:pt x="473379" y="11188"/>
                  </a:lnTo>
                  <a:lnTo>
                    <a:pt x="465201" y="23291"/>
                  </a:lnTo>
                  <a:lnTo>
                    <a:pt x="462203" y="38074"/>
                  </a:lnTo>
                  <a:lnTo>
                    <a:pt x="462203" y="310896"/>
                  </a:lnTo>
                  <a:lnTo>
                    <a:pt x="465201" y="325678"/>
                  </a:lnTo>
                  <a:lnTo>
                    <a:pt x="473379" y="337794"/>
                  </a:lnTo>
                  <a:lnTo>
                    <a:pt x="485482" y="345973"/>
                  </a:lnTo>
                  <a:lnTo>
                    <a:pt x="500278" y="348983"/>
                  </a:lnTo>
                  <a:lnTo>
                    <a:pt x="822667" y="348983"/>
                  </a:lnTo>
                  <a:lnTo>
                    <a:pt x="837450" y="345973"/>
                  </a:lnTo>
                  <a:lnTo>
                    <a:pt x="849553" y="337794"/>
                  </a:lnTo>
                  <a:lnTo>
                    <a:pt x="857732" y="325678"/>
                  </a:lnTo>
                  <a:lnTo>
                    <a:pt x="860742" y="310896"/>
                  </a:lnTo>
                  <a:lnTo>
                    <a:pt x="860742" y="38074"/>
                  </a:lnTo>
                  <a:close/>
                </a:path>
                <a:path extrusionOk="0" h="349250" w="5158740">
                  <a:moveTo>
                    <a:pt x="1322946" y="38074"/>
                  </a:moveTo>
                  <a:lnTo>
                    <a:pt x="1319936" y="23291"/>
                  </a:lnTo>
                  <a:lnTo>
                    <a:pt x="1311757" y="11188"/>
                  </a:lnTo>
                  <a:lnTo>
                    <a:pt x="1299654" y="2997"/>
                  </a:lnTo>
                  <a:lnTo>
                    <a:pt x="1284871" y="0"/>
                  </a:lnTo>
                  <a:lnTo>
                    <a:pt x="962482" y="0"/>
                  </a:lnTo>
                  <a:lnTo>
                    <a:pt x="947699" y="2997"/>
                  </a:lnTo>
                  <a:lnTo>
                    <a:pt x="935596" y="11188"/>
                  </a:lnTo>
                  <a:lnTo>
                    <a:pt x="927404" y="23291"/>
                  </a:lnTo>
                  <a:lnTo>
                    <a:pt x="924407" y="38074"/>
                  </a:lnTo>
                  <a:lnTo>
                    <a:pt x="924407" y="310896"/>
                  </a:lnTo>
                  <a:lnTo>
                    <a:pt x="927404" y="325678"/>
                  </a:lnTo>
                  <a:lnTo>
                    <a:pt x="935596" y="337794"/>
                  </a:lnTo>
                  <a:lnTo>
                    <a:pt x="947699" y="345973"/>
                  </a:lnTo>
                  <a:lnTo>
                    <a:pt x="962482" y="348983"/>
                  </a:lnTo>
                  <a:lnTo>
                    <a:pt x="1284871" y="348983"/>
                  </a:lnTo>
                  <a:lnTo>
                    <a:pt x="1299654" y="345973"/>
                  </a:lnTo>
                  <a:lnTo>
                    <a:pt x="1311757" y="337794"/>
                  </a:lnTo>
                  <a:lnTo>
                    <a:pt x="1319936" y="325678"/>
                  </a:lnTo>
                  <a:lnTo>
                    <a:pt x="1322946" y="310896"/>
                  </a:lnTo>
                  <a:lnTo>
                    <a:pt x="1322946" y="38074"/>
                  </a:lnTo>
                  <a:close/>
                </a:path>
                <a:path extrusionOk="0" h="349250" w="5158740">
                  <a:moveTo>
                    <a:pt x="4464799" y="38074"/>
                  </a:moveTo>
                  <a:lnTo>
                    <a:pt x="4461789" y="23291"/>
                  </a:lnTo>
                  <a:lnTo>
                    <a:pt x="4453610" y="11188"/>
                  </a:lnTo>
                  <a:lnTo>
                    <a:pt x="4441507" y="2997"/>
                  </a:lnTo>
                  <a:lnTo>
                    <a:pt x="4426724" y="0"/>
                  </a:lnTo>
                  <a:lnTo>
                    <a:pt x="3874478" y="0"/>
                  </a:lnTo>
                  <a:lnTo>
                    <a:pt x="3859695" y="2997"/>
                  </a:lnTo>
                  <a:lnTo>
                    <a:pt x="3847592" y="11188"/>
                  </a:lnTo>
                  <a:lnTo>
                    <a:pt x="3839400" y="23291"/>
                  </a:lnTo>
                  <a:lnTo>
                    <a:pt x="3836403" y="38074"/>
                  </a:lnTo>
                  <a:lnTo>
                    <a:pt x="3836403" y="310896"/>
                  </a:lnTo>
                  <a:lnTo>
                    <a:pt x="3839400" y="325678"/>
                  </a:lnTo>
                  <a:lnTo>
                    <a:pt x="3847592" y="337794"/>
                  </a:lnTo>
                  <a:lnTo>
                    <a:pt x="3859695" y="345973"/>
                  </a:lnTo>
                  <a:lnTo>
                    <a:pt x="3874478" y="348983"/>
                  </a:lnTo>
                  <a:lnTo>
                    <a:pt x="4426724" y="348983"/>
                  </a:lnTo>
                  <a:lnTo>
                    <a:pt x="4441507" y="345973"/>
                  </a:lnTo>
                  <a:lnTo>
                    <a:pt x="4453610" y="337794"/>
                  </a:lnTo>
                  <a:lnTo>
                    <a:pt x="4461789" y="325678"/>
                  </a:lnTo>
                  <a:lnTo>
                    <a:pt x="4464799" y="310896"/>
                  </a:lnTo>
                  <a:lnTo>
                    <a:pt x="4464799" y="38074"/>
                  </a:lnTo>
                  <a:close/>
                </a:path>
                <a:path extrusionOk="0" h="349250" w="5158740">
                  <a:moveTo>
                    <a:pt x="5158587" y="38074"/>
                  </a:moveTo>
                  <a:lnTo>
                    <a:pt x="5155577" y="23291"/>
                  </a:lnTo>
                  <a:lnTo>
                    <a:pt x="5147399" y="11188"/>
                  </a:lnTo>
                  <a:lnTo>
                    <a:pt x="5135296" y="2997"/>
                  </a:lnTo>
                  <a:lnTo>
                    <a:pt x="5120513" y="0"/>
                  </a:lnTo>
                  <a:lnTo>
                    <a:pt x="4568266" y="0"/>
                  </a:lnTo>
                  <a:lnTo>
                    <a:pt x="4553483" y="2997"/>
                  </a:lnTo>
                  <a:lnTo>
                    <a:pt x="4541380" y="11188"/>
                  </a:lnTo>
                  <a:lnTo>
                    <a:pt x="4533189" y="23291"/>
                  </a:lnTo>
                  <a:lnTo>
                    <a:pt x="4530179" y="38074"/>
                  </a:lnTo>
                  <a:lnTo>
                    <a:pt x="4530179" y="310896"/>
                  </a:lnTo>
                  <a:lnTo>
                    <a:pt x="4533189" y="325678"/>
                  </a:lnTo>
                  <a:lnTo>
                    <a:pt x="4541380" y="337794"/>
                  </a:lnTo>
                  <a:lnTo>
                    <a:pt x="4553483" y="345973"/>
                  </a:lnTo>
                  <a:lnTo>
                    <a:pt x="4568266" y="348983"/>
                  </a:lnTo>
                  <a:lnTo>
                    <a:pt x="5120513" y="348983"/>
                  </a:lnTo>
                  <a:lnTo>
                    <a:pt x="5135296" y="345973"/>
                  </a:lnTo>
                  <a:lnTo>
                    <a:pt x="5147399" y="337794"/>
                  </a:lnTo>
                  <a:lnTo>
                    <a:pt x="5155577" y="325678"/>
                  </a:lnTo>
                  <a:lnTo>
                    <a:pt x="5158587" y="310896"/>
                  </a:lnTo>
                  <a:lnTo>
                    <a:pt x="5158587" y="38074"/>
                  </a:lnTo>
                  <a:close/>
                </a:path>
              </a:pathLst>
            </a:custGeom>
            <a:solidFill>
              <a:srgbClr val="4E1B51">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4" name="Google Shape;404;p3"/>
            <p:cNvSpPr/>
            <p:nvPr/>
          </p:nvSpPr>
          <p:spPr>
            <a:xfrm>
              <a:off x="6263843" y="17992127"/>
              <a:ext cx="3772535" cy="749935"/>
            </a:xfrm>
            <a:custGeom>
              <a:rect b="b" l="l" r="r" t="t"/>
              <a:pathLst>
                <a:path extrusionOk="0" h="749934" w="3772534">
                  <a:moveTo>
                    <a:pt x="398551" y="38074"/>
                  </a:moveTo>
                  <a:lnTo>
                    <a:pt x="395541" y="23291"/>
                  </a:lnTo>
                  <a:lnTo>
                    <a:pt x="387362" y="11188"/>
                  </a:lnTo>
                  <a:lnTo>
                    <a:pt x="375259" y="3009"/>
                  </a:lnTo>
                  <a:lnTo>
                    <a:pt x="360476" y="0"/>
                  </a:lnTo>
                  <a:lnTo>
                    <a:pt x="38087" y="0"/>
                  </a:lnTo>
                  <a:lnTo>
                    <a:pt x="23291" y="3009"/>
                  </a:lnTo>
                  <a:lnTo>
                    <a:pt x="11188" y="11188"/>
                  </a:lnTo>
                  <a:lnTo>
                    <a:pt x="3009" y="23291"/>
                  </a:lnTo>
                  <a:lnTo>
                    <a:pt x="12" y="38074"/>
                  </a:lnTo>
                  <a:lnTo>
                    <a:pt x="12" y="310896"/>
                  </a:lnTo>
                  <a:lnTo>
                    <a:pt x="3009" y="325678"/>
                  </a:lnTo>
                  <a:lnTo>
                    <a:pt x="11188" y="337781"/>
                  </a:lnTo>
                  <a:lnTo>
                    <a:pt x="23291" y="345960"/>
                  </a:lnTo>
                  <a:lnTo>
                    <a:pt x="38087" y="348970"/>
                  </a:lnTo>
                  <a:lnTo>
                    <a:pt x="360476" y="348970"/>
                  </a:lnTo>
                  <a:lnTo>
                    <a:pt x="375259" y="345960"/>
                  </a:lnTo>
                  <a:lnTo>
                    <a:pt x="387362" y="337781"/>
                  </a:lnTo>
                  <a:lnTo>
                    <a:pt x="395541" y="325678"/>
                  </a:lnTo>
                  <a:lnTo>
                    <a:pt x="398551" y="310896"/>
                  </a:lnTo>
                  <a:lnTo>
                    <a:pt x="398551" y="38074"/>
                  </a:lnTo>
                  <a:close/>
                </a:path>
                <a:path extrusionOk="0" h="749934" w="3772534">
                  <a:moveTo>
                    <a:pt x="860755" y="38074"/>
                  </a:moveTo>
                  <a:lnTo>
                    <a:pt x="857745" y="23291"/>
                  </a:lnTo>
                  <a:lnTo>
                    <a:pt x="849566" y="11188"/>
                  </a:lnTo>
                  <a:lnTo>
                    <a:pt x="837463" y="3009"/>
                  </a:lnTo>
                  <a:lnTo>
                    <a:pt x="822680" y="0"/>
                  </a:lnTo>
                  <a:lnTo>
                    <a:pt x="500291" y="0"/>
                  </a:lnTo>
                  <a:lnTo>
                    <a:pt x="485508" y="3009"/>
                  </a:lnTo>
                  <a:lnTo>
                    <a:pt x="473405" y="11188"/>
                  </a:lnTo>
                  <a:lnTo>
                    <a:pt x="465213" y="23291"/>
                  </a:lnTo>
                  <a:lnTo>
                    <a:pt x="462216" y="38074"/>
                  </a:lnTo>
                  <a:lnTo>
                    <a:pt x="462216" y="310896"/>
                  </a:lnTo>
                  <a:lnTo>
                    <a:pt x="465213" y="325678"/>
                  </a:lnTo>
                  <a:lnTo>
                    <a:pt x="473405" y="337781"/>
                  </a:lnTo>
                  <a:lnTo>
                    <a:pt x="485508" y="345960"/>
                  </a:lnTo>
                  <a:lnTo>
                    <a:pt x="500291" y="348970"/>
                  </a:lnTo>
                  <a:lnTo>
                    <a:pt x="822680" y="348970"/>
                  </a:lnTo>
                  <a:lnTo>
                    <a:pt x="837463" y="345960"/>
                  </a:lnTo>
                  <a:lnTo>
                    <a:pt x="849566" y="337781"/>
                  </a:lnTo>
                  <a:lnTo>
                    <a:pt x="857745" y="325678"/>
                  </a:lnTo>
                  <a:lnTo>
                    <a:pt x="860755" y="310896"/>
                  </a:lnTo>
                  <a:lnTo>
                    <a:pt x="860755" y="38074"/>
                  </a:lnTo>
                  <a:close/>
                </a:path>
                <a:path extrusionOk="0" h="749934" w="3772534">
                  <a:moveTo>
                    <a:pt x="1322971" y="38074"/>
                  </a:moveTo>
                  <a:lnTo>
                    <a:pt x="1319961" y="23291"/>
                  </a:lnTo>
                  <a:lnTo>
                    <a:pt x="1311783" y="11188"/>
                  </a:lnTo>
                  <a:lnTo>
                    <a:pt x="1299679" y="3009"/>
                  </a:lnTo>
                  <a:lnTo>
                    <a:pt x="1284897" y="0"/>
                  </a:lnTo>
                  <a:lnTo>
                    <a:pt x="962507" y="0"/>
                  </a:lnTo>
                  <a:lnTo>
                    <a:pt x="947712" y="3009"/>
                  </a:lnTo>
                  <a:lnTo>
                    <a:pt x="935609" y="11188"/>
                  </a:lnTo>
                  <a:lnTo>
                    <a:pt x="927430" y="23291"/>
                  </a:lnTo>
                  <a:lnTo>
                    <a:pt x="924433" y="38074"/>
                  </a:lnTo>
                  <a:lnTo>
                    <a:pt x="924433" y="310896"/>
                  </a:lnTo>
                  <a:lnTo>
                    <a:pt x="927430" y="325678"/>
                  </a:lnTo>
                  <a:lnTo>
                    <a:pt x="935609" y="337781"/>
                  </a:lnTo>
                  <a:lnTo>
                    <a:pt x="947712" y="345960"/>
                  </a:lnTo>
                  <a:lnTo>
                    <a:pt x="962507" y="348970"/>
                  </a:lnTo>
                  <a:lnTo>
                    <a:pt x="1284897" y="348970"/>
                  </a:lnTo>
                  <a:lnTo>
                    <a:pt x="1299679" y="345960"/>
                  </a:lnTo>
                  <a:lnTo>
                    <a:pt x="1311783" y="337781"/>
                  </a:lnTo>
                  <a:lnTo>
                    <a:pt x="1319961" y="325678"/>
                  </a:lnTo>
                  <a:lnTo>
                    <a:pt x="1322971" y="310896"/>
                  </a:lnTo>
                  <a:lnTo>
                    <a:pt x="1322971" y="38074"/>
                  </a:lnTo>
                  <a:close/>
                </a:path>
                <a:path extrusionOk="0" h="749934" w="3772534">
                  <a:moveTo>
                    <a:pt x="1785175" y="38074"/>
                  </a:moveTo>
                  <a:lnTo>
                    <a:pt x="1782165" y="23291"/>
                  </a:lnTo>
                  <a:lnTo>
                    <a:pt x="1773986" y="11188"/>
                  </a:lnTo>
                  <a:lnTo>
                    <a:pt x="1761883" y="3009"/>
                  </a:lnTo>
                  <a:lnTo>
                    <a:pt x="1747100" y="0"/>
                  </a:lnTo>
                  <a:lnTo>
                    <a:pt x="1424711" y="0"/>
                  </a:lnTo>
                  <a:lnTo>
                    <a:pt x="1409928" y="3009"/>
                  </a:lnTo>
                  <a:lnTo>
                    <a:pt x="1397812" y="11188"/>
                  </a:lnTo>
                  <a:lnTo>
                    <a:pt x="1389634" y="23291"/>
                  </a:lnTo>
                  <a:lnTo>
                    <a:pt x="1386636" y="38074"/>
                  </a:lnTo>
                  <a:lnTo>
                    <a:pt x="1386636" y="310896"/>
                  </a:lnTo>
                  <a:lnTo>
                    <a:pt x="1389634" y="325678"/>
                  </a:lnTo>
                  <a:lnTo>
                    <a:pt x="1397812" y="337781"/>
                  </a:lnTo>
                  <a:lnTo>
                    <a:pt x="1409928" y="345960"/>
                  </a:lnTo>
                  <a:lnTo>
                    <a:pt x="1424711" y="348970"/>
                  </a:lnTo>
                  <a:lnTo>
                    <a:pt x="1747100" y="348970"/>
                  </a:lnTo>
                  <a:lnTo>
                    <a:pt x="1761883" y="345960"/>
                  </a:lnTo>
                  <a:lnTo>
                    <a:pt x="1773986" y="337781"/>
                  </a:lnTo>
                  <a:lnTo>
                    <a:pt x="1782165" y="325678"/>
                  </a:lnTo>
                  <a:lnTo>
                    <a:pt x="1785175" y="310896"/>
                  </a:lnTo>
                  <a:lnTo>
                    <a:pt x="1785175" y="38074"/>
                  </a:lnTo>
                  <a:close/>
                </a:path>
                <a:path extrusionOk="0" h="749934" w="3772534">
                  <a:moveTo>
                    <a:pt x="2247379" y="38074"/>
                  </a:moveTo>
                  <a:lnTo>
                    <a:pt x="2244369" y="23291"/>
                  </a:lnTo>
                  <a:lnTo>
                    <a:pt x="2236190" y="11188"/>
                  </a:lnTo>
                  <a:lnTo>
                    <a:pt x="2224087" y="3009"/>
                  </a:lnTo>
                  <a:lnTo>
                    <a:pt x="2209304" y="0"/>
                  </a:lnTo>
                  <a:lnTo>
                    <a:pt x="1886927" y="0"/>
                  </a:lnTo>
                  <a:lnTo>
                    <a:pt x="1872132" y="3009"/>
                  </a:lnTo>
                  <a:lnTo>
                    <a:pt x="1860029" y="11188"/>
                  </a:lnTo>
                  <a:lnTo>
                    <a:pt x="1851850" y="23291"/>
                  </a:lnTo>
                  <a:lnTo>
                    <a:pt x="1848853" y="38074"/>
                  </a:lnTo>
                  <a:lnTo>
                    <a:pt x="1848853" y="310896"/>
                  </a:lnTo>
                  <a:lnTo>
                    <a:pt x="1851850" y="325678"/>
                  </a:lnTo>
                  <a:lnTo>
                    <a:pt x="1860029" y="337781"/>
                  </a:lnTo>
                  <a:lnTo>
                    <a:pt x="1872132" y="345960"/>
                  </a:lnTo>
                  <a:lnTo>
                    <a:pt x="1886927" y="348970"/>
                  </a:lnTo>
                  <a:lnTo>
                    <a:pt x="2209304" y="348970"/>
                  </a:lnTo>
                  <a:lnTo>
                    <a:pt x="2224087" y="345960"/>
                  </a:lnTo>
                  <a:lnTo>
                    <a:pt x="2236190" y="337781"/>
                  </a:lnTo>
                  <a:lnTo>
                    <a:pt x="2244369" y="325678"/>
                  </a:lnTo>
                  <a:lnTo>
                    <a:pt x="2247379" y="310896"/>
                  </a:lnTo>
                  <a:lnTo>
                    <a:pt x="2247379" y="38074"/>
                  </a:lnTo>
                  <a:close/>
                </a:path>
                <a:path extrusionOk="0" h="749934" w="3772534">
                  <a:moveTo>
                    <a:pt x="2377656" y="438607"/>
                  </a:moveTo>
                  <a:lnTo>
                    <a:pt x="2374646" y="423824"/>
                  </a:lnTo>
                  <a:lnTo>
                    <a:pt x="2366467" y="411721"/>
                  </a:lnTo>
                  <a:lnTo>
                    <a:pt x="2354364" y="403529"/>
                  </a:lnTo>
                  <a:lnTo>
                    <a:pt x="2339581" y="400532"/>
                  </a:lnTo>
                  <a:lnTo>
                    <a:pt x="38087" y="400532"/>
                  </a:lnTo>
                  <a:lnTo>
                    <a:pt x="23291" y="403529"/>
                  </a:lnTo>
                  <a:lnTo>
                    <a:pt x="11188" y="411721"/>
                  </a:lnTo>
                  <a:lnTo>
                    <a:pt x="3009" y="423824"/>
                  </a:lnTo>
                  <a:lnTo>
                    <a:pt x="0" y="438607"/>
                  </a:lnTo>
                  <a:lnTo>
                    <a:pt x="0" y="711428"/>
                  </a:lnTo>
                  <a:lnTo>
                    <a:pt x="3009" y="726211"/>
                  </a:lnTo>
                  <a:lnTo>
                    <a:pt x="11188" y="738327"/>
                  </a:lnTo>
                  <a:lnTo>
                    <a:pt x="23291" y="746506"/>
                  </a:lnTo>
                  <a:lnTo>
                    <a:pt x="38087" y="749515"/>
                  </a:lnTo>
                  <a:lnTo>
                    <a:pt x="2339581" y="749515"/>
                  </a:lnTo>
                  <a:lnTo>
                    <a:pt x="2354364" y="746506"/>
                  </a:lnTo>
                  <a:lnTo>
                    <a:pt x="2366467" y="738327"/>
                  </a:lnTo>
                  <a:lnTo>
                    <a:pt x="2374646" y="726211"/>
                  </a:lnTo>
                  <a:lnTo>
                    <a:pt x="2377656" y="711428"/>
                  </a:lnTo>
                  <a:lnTo>
                    <a:pt x="2377656" y="438607"/>
                  </a:lnTo>
                  <a:close/>
                </a:path>
                <a:path extrusionOk="0" h="749934" w="3772534">
                  <a:moveTo>
                    <a:pt x="2709595" y="38074"/>
                  </a:moveTo>
                  <a:lnTo>
                    <a:pt x="2706586" y="23291"/>
                  </a:lnTo>
                  <a:lnTo>
                    <a:pt x="2698407" y="11188"/>
                  </a:lnTo>
                  <a:lnTo>
                    <a:pt x="2686304" y="3009"/>
                  </a:lnTo>
                  <a:lnTo>
                    <a:pt x="2671521" y="0"/>
                  </a:lnTo>
                  <a:lnTo>
                    <a:pt x="2349131" y="0"/>
                  </a:lnTo>
                  <a:lnTo>
                    <a:pt x="2334349" y="3009"/>
                  </a:lnTo>
                  <a:lnTo>
                    <a:pt x="2322233" y="11188"/>
                  </a:lnTo>
                  <a:lnTo>
                    <a:pt x="2314054" y="23291"/>
                  </a:lnTo>
                  <a:lnTo>
                    <a:pt x="2311057" y="38074"/>
                  </a:lnTo>
                  <a:lnTo>
                    <a:pt x="2311057" y="310896"/>
                  </a:lnTo>
                  <a:lnTo>
                    <a:pt x="2314054" y="325678"/>
                  </a:lnTo>
                  <a:lnTo>
                    <a:pt x="2322233" y="337781"/>
                  </a:lnTo>
                  <a:lnTo>
                    <a:pt x="2334349" y="345960"/>
                  </a:lnTo>
                  <a:lnTo>
                    <a:pt x="2349131" y="348970"/>
                  </a:lnTo>
                  <a:lnTo>
                    <a:pt x="2671521" y="348970"/>
                  </a:lnTo>
                  <a:lnTo>
                    <a:pt x="2686304" y="345960"/>
                  </a:lnTo>
                  <a:lnTo>
                    <a:pt x="2698407" y="337781"/>
                  </a:lnTo>
                  <a:lnTo>
                    <a:pt x="2706586" y="325678"/>
                  </a:lnTo>
                  <a:lnTo>
                    <a:pt x="2709595" y="310896"/>
                  </a:lnTo>
                  <a:lnTo>
                    <a:pt x="2709595" y="38074"/>
                  </a:lnTo>
                  <a:close/>
                </a:path>
                <a:path extrusionOk="0" h="749934" w="3772534">
                  <a:moveTo>
                    <a:pt x="3171799" y="38074"/>
                  </a:moveTo>
                  <a:lnTo>
                    <a:pt x="3168789" y="23291"/>
                  </a:lnTo>
                  <a:lnTo>
                    <a:pt x="3160611" y="11188"/>
                  </a:lnTo>
                  <a:lnTo>
                    <a:pt x="3148507" y="3009"/>
                  </a:lnTo>
                  <a:lnTo>
                    <a:pt x="3133725" y="0"/>
                  </a:lnTo>
                  <a:lnTo>
                    <a:pt x="2811348" y="0"/>
                  </a:lnTo>
                  <a:lnTo>
                    <a:pt x="2796552" y="3009"/>
                  </a:lnTo>
                  <a:lnTo>
                    <a:pt x="2784449" y="11188"/>
                  </a:lnTo>
                  <a:lnTo>
                    <a:pt x="2776270" y="23291"/>
                  </a:lnTo>
                  <a:lnTo>
                    <a:pt x="2773273" y="38074"/>
                  </a:lnTo>
                  <a:lnTo>
                    <a:pt x="2773273" y="310896"/>
                  </a:lnTo>
                  <a:lnTo>
                    <a:pt x="2776270" y="325678"/>
                  </a:lnTo>
                  <a:lnTo>
                    <a:pt x="2784449" y="337781"/>
                  </a:lnTo>
                  <a:lnTo>
                    <a:pt x="2796552" y="345960"/>
                  </a:lnTo>
                  <a:lnTo>
                    <a:pt x="2811348" y="348970"/>
                  </a:lnTo>
                  <a:lnTo>
                    <a:pt x="3133725" y="348970"/>
                  </a:lnTo>
                  <a:lnTo>
                    <a:pt x="3148507" y="345960"/>
                  </a:lnTo>
                  <a:lnTo>
                    <a:pt x="3160611" y="337781"/>
                  </a:lnTo>
                  <a:lnTo>
                    <a:pt x="3168789" y="325678"/>
                  </a:lnTo>
                  <a:lnTo>
                    <a:pt x="3171799" y="310896"/>
                  </a:lnTo>
                  <a:lnTo>
                    <a:pt x="3171799" y="38074"/>
                  </a:lnTo>
                  <a:close/>
                </a:path>
                <a:path extrusionOk="0" h="749934" w="3772534">
                  <a:moveTo>
                    <a:pt x="3771976" y="38074"/>
                  </a:moveTo>
                  <a:lnTo>
                    <a:pt x="3768966" y="23291"/>
                  </a:lnTo>
                  <a:lnTo>
                    <a:pt x="3760787" y="11188"/>
                  </a:lnTo>
                  <a:lnTo>
                    <a:pt x="3748684" y="3009"/>
                  </a:lnTo>
                  <a:lnTo>
                    <a:pt x="3733901" y="0"/>
                  </a:lnTo>
                  <a:lnTo>
                    <a:pt x="3273488" y="0"/>
                  </a:lnTo>
                  <a:lnTo>
                    <a:pt x="3258705" y="3009"/>
                  </a:lnTo>
                  <a:lnTo>
                    <a:pt x="3246602" y="11188"/>
                  </a:lnTo>
                  <a:lnTo>
                    <a:pt x="3238411" y="23291"/>
                  </a:lnTo>
                  <a:lnTo>
                    <a:pt x="3235414" y="38074"/>
                  </a:lnTo>
                  <a:lnTo>
                    <a:pt x="3235414" y="310896"/>
                  </a:lnTo>
                  <a:lnTo>
                    <a:pt x="3238411" y="325678"/>
                  </a:lnTo>
                  <a:lnTo>
                    <a:pt x="3246602" y="337781"/>
                  </a:lnTo>
                  <a:lnTo>
                    <a:pt x="3258705" y="345960"/>
                  </a:lnTo>
                  <a:lnTo>
                    <a:pt x="3273488" y="348970"/>
                  </a:lnTo>
                  <a:lnTo>
                    <a:pt x="3733901" y="348970"/>
                  </a:lnTo>
                  <a:lnTo>
                    <a:pt x="3748684" y="345960"/>
                  </a:lnTo>
                  <a:lnTo>
                    <a:pt x="3760787" y="337781"/>
                  </a:lnTo>
                  <a:lnTo>
                    <a:pt x="3768966" y="325678"/>
                  </a:lnTo>
                  <a:lnTo>
                    <a:pt x="3771976" y="310896"/>
                  </a:lnTo>
                  <a:lnTo>
                    <a:pt x="3771976" y="38074"/>
                  </a:lnTo>
                  <a:close/>
                </a:path>
              </a:pathLst>
            </a:custGeom>
            <a:solidFill>
              <a:srgbClr val="4E1B51">
                <a:alpha val="2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5" name="Google Shape;405;p3"/>
            <p:cNvSpPr/>
            <p:nvPr/>
          </p:nvSpPr>
          <p:spPr>
            <a:xfrm>
              <a:off x="9302890" y="17178743"/>
              <a:ext cx="733425" cy="756285"/>
            </a:xfrm>
            <a:custGeom>
              <a:rect b="b" l="l" r="r" t="t"/>
              <a:pathLst>
                <a:path extrusionOk="0" h="756284" w="733425">
                  <a:moveTo>
                    <a:pt x="732929" y="444766"/>
                  </a:moveTo>
                  <a:lnTo>
                    <a:pt x="729919" y="429971"/>
                  </a:lnTo>
                  <a:lnTo>
                    <a:pt x="721741" y="417868"/>
                  </a:lnTo>
                  <a:lnTo>
                    <a:pt x="709637" y="409689"/>
                  </a:lnTo>
                  <a:lnTo>
                    <a:pt x="694855" y="406679"/>
                  </a:lnTo>
                  <a:lnTo>
                    <a:pt x="38074" y="406679"/>
                  </a:lnTo>
                  <a:lnTo>
                    <a:pt x="23291" y="409689"/>
                  </a:lnTo>
                  <a:lnTo>
                    <a:pt x="11188" y="417868"/>
                  </a:lnTo>
                  <a:lnTo>
                    <a:pt x="2997" y="429971"/>
                  </a:lnTo>
                  <a:lnTo>
                    <a:pt x="0" y="444766"/>
                  </a:lnTo>
                  <a:lnTo>
                    <a:pt x="0" y="717588"/>
                  </a:lnTo>
                  <a:lnTo>
                    <a:pt x="2997" y="732370"/>
                  </a:lnTo>
                  <a:lnTo>
                    <a:pt x="11188" y="744474"/>
                  </a:lnTo>
                  <a:lnTo>
                    <a:pt x="23291" y="752665"/>
                  </a:lnTo>
                  <a:lnTo>
                    <a:pt x="38074" y="755662"/>
                  </a:lnTo>
                  <a:lnTo>
                    <a:pt x="694855" y="755662"/>
                  </a:lnTo>
                  <a:lnTo>
                    <a:pt x="709637" y="752665"/>
                  </a:lnTo>
                  <a:lnTo>
                    <a:pt x="721741" y="744474"/>
                  </a:lnTo>
                  <a:lnTo>
                    <a:pt x="729919" y="732370"/>
                  </a:lnTo>
                  <a:lnTo>
                    <a:pt x="732929" y="717588"/>
                  </a:lnTo>
                  <a:lnTo>
                    <a:pt x="732929" y="444766"/>
                  </a:lnTo>
                  <a:close/>
                </a:path>
                <a:path extrusionOk="0" h="756284" w="733425">
                  <a:moveTo>
                    <a:pt x="732929" y="38074"/>
                  </a:moveTo>
                  <a:lnTo>
                    <a:pt x="729919" y="23291"/>
                  </a:lnTo>
                  <a:lnTo>
                    <a:pt x="721741" y="11176"/>
                  </a:lnTo>
                  <a:lnTo>
                    <a:pt x="709637" y="2997"/>
                  </a:lnTo>
                  <a:lnTo>
                    <a:pt x="694855" y="0"/>
                  </a:lnTo>
                  <a:lnTo>
                    <a:pt x="372465" y="0"/>
                  </a:lnTo>
                  <a:lnTo>
                    <a:pt x="357682" y="2997"/>
                  </a:lnTo>
                  <a:lnTo>
                    <a:pt x="345579" y="11176"/>
                  </a:lnTo>
                  <a:lnTo>
                    <a:pt x="337400" y="23291"/>
                  </a:lnTo>
                  <a:lnTo>
                    <a:pt x="334391" y="38074"/>
                  </a:lnTo>
                  <a:lnTo>
                    <a:pt x="334391" y="310896"/>
                  </a:lnTo>
                  <a:lnTo>
                    <a:pt x="337400" y="325678"/>
                  </a:lnTo>
                  <a:lnTo>
                    <a:pt x="345579" y="337794"/>
                  </a:lnTo>
                  <a:lnTo>
                    <a:pt x="357682" y="345973"/>
                  </a:lnTo>
                  <a:lnTo>
                    <a:pt x="372465" y="348970"/>
                  </a:lnTo>
                  <a:lnTo>
                    <a:pt x="694855" y="348970"/>
                  </a:lnTo>
                  <a:lnTo>
                    <a:pt x="709637" y="345973"/>
                  </a:lnTo>
                  <a:lnTo>
                    <a:pt x="721741" y="337794"/>
                  </a:lnTo>
                  <a:lnTo>
                    <a:pt x="729919" y="325678"/>
                  </a:lnTo>
                  <a:lnTo>
                    <a:pt x="732929" y="310896"/>
                  </a:lnTo>
                  <a:lnTo>
                    <a:pt x="732929" y="38074"/>
                  </a:lnTo>
                  <a:close/>
                </a:path>
              </a:pathLst>
            </a:custGeom>
            <a:solidFill>
              <a:srgbClr val="4E1B51">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6" name="Google Shape;406;p3"/>
            <p:cNvSpPr/>
            <p:nvPr/>
          </p:nvSpPr>
          <p:spPr>
            <a:xfrm>
              <a:off x="7895976" y="15354669"/>
              <a:ext cx="0" cy="126364"/>
            </a:xfrm>
            <a:custGeom>
              <a:rect b="b" l="l" r="r" t="t"/>
              <a:pathLst>
                <a:path extrusionOk="0" h="126365" w="120000">
                  <a:moveTo>
                    <a:pt x="0" y="0"/>
                  </a:moveTo>
                  <a:lnTo>
                    <a:pt x="0" y="126158"/>
                  </a:lnTo>
                </a:path>
              </a:pathLst>
            </a:custGeom>
            <a:noFill/>
            <a:ln cap="flat" cmpd="sng" w="12675">
              <a:solidFill>
                <a:srgbClr val="4E1B5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7" name="Google Shape;407;p3"/>
            <p:cNvSpPr/>
            <p:nvPr/>
          </p:nvSpPr>
          <p:spPr>
            <a:xfrm>
              <a:off x="7403667" y="15354669"/>
              <a:ext cx="0" cy="126364"/>
            </a:xfrm>
            <a:custGeom>
              <a:rect b="b" l="l" r="r" t="t"/>
              <a:pathLst>
                <a:path extrusionOk="0" h="126365" w="120000">
                  <a:moveTo>
                    <a:pt x="0" y="0"/>
                  </a:moveTo>
                  <a:lnTo>
                    <a:pt x="0" y="126158"/>
                  </a:lnTo>
                </a:path>
              </a:pathLst>
            </a:custGeom>
            <a:noFill/>
            <a:ln cap="flat" cmpd="sng" w="12675">
              <a:solidFill>
                <a:srgbClr val="4E1B5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8" name="Google Shape;408;p3"/>
            <p:cNvSpPr/>
            <p:nvPr/>
          </p:nvSpPr>
          <p:spPr>
            <a:xfrm>
              <a:off x="6680274" y="15354669"/>
              <a:ext cx="0" cy="126364"/>
            </a:xfrm>
            <a:custGeom>
              <a:rect b="b" l="l" r="r" t="t"/>
              <a:pathLst>
                <a:path extrusionOk="0" h="126365" w="120000">
                  <a:moveTo>
                    <a:pt x="0" y="0"/>
                  </a:moveTo>
                  <a:lnTo>
                    <a:pt x="0" y="126158"/>
                  </a:lnTo>
                </a:path>
              </a:pathLst>
            </a:custGeom>
            <a:noFill/>
            <a:ln cap="flat" cmpd="sng" w="12675">
              <a:solidFill>
                <a:srgbClr val="4E1B5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09" name="Google Shape;409;p3"/>
            <p:cNvPicPr preferRelativeResize="0"/>
            <p:nvPr/>
          </p:nvPicPr>
          <p:blipFill rotWithShape="1">
            <a:blip r:embed="rId13">
              <a:alphaModFix/>
            </a:blip>
            <a:srcRect b="0" l="0" r="0" t="0"/>
            <a:stretch/>
          </p:blipFill>
          <p:spPr>
            <a:xfrm>
              <a:off x="6279025" y="15378776"/>
              <a:ext cx="95189" cy="79388"/>
            </a:xfrm>
            <a:prstGeom prst="rect">
              <a:avLst/>
            </a:prstGeom>
            <a:noFill/>
            <a:ln>
              <a:noFill/>
            </a:ln>
          </p:spPr>
        </p:pic>
        <p:pic>
          <p:nvPicPr>
            <p:cNvPr id="410" name="Google Shape;410;p3"/>
            <p:cNvPicPr preferRelativeResize="0"/>
            <p:nvPr/>
          </p:nvPicPr>
          <p:blipFill rotWithShape="1">
            <a:blip r:embed="rId14">
              <a:alphaModFix/>
            </a:blip>
            <a:srcRect b="0" l="0" r="0" t="0"/>
            <a:stretch/>
          </p:blipFill>
          <p:spPr>
            <a:xfrm>
              <a:off x="6070219" y="15372219"/>
              <a:ext cx="74091" cy="95250"/>
            </a:xfrm>
            <a:prstGeom prst="rect">
              <a:avLst/>
            </a:prstGeom>
            <a:noFill/>
            <a:ln>
              <a:noFill/>
            </a:ln>
          </p:spPr>
        </p:pic>
        <p:pic>
          <p:nvPicPr>
            <p:cNvPr id="411" name="Google Shape;411;p3"/>
            <p:cNvPicPr preferRelativeResize="0"/>
            <p:nvPr/>
          </p:nvPicPr>
          <p:blipFill rotWithShape="1">
            <a:blip r:embed="rId15">
              <a:alphaModFix/>
            </a:blip>
            <a:srcRect b="0" l="0" r="0" t="0"/>
            <a:stretch/>
          </p:blipFill>
          <p:spPr>
            <a:xfrm>
              <a:off x="7720038" y="15376067"/>
              <a:ext cx="100545" cy="84670"/>
            </a:xfrm>
            <a:prstGeom prst="rect">
              <a:avLst/>
            </a:prstGeom>
            <a:noFill/>
            <a:ln>
              <a:noFill/>
            </a:ln>
          </p:spPr>
        </p:pic>
        <p:pic>
          <p:nvPicPr>
            <p:cNvPr id="412" name="Google Shape;412;p3"/>
            <p:cNvPicPr preferRelativeResize="0"/>
            <p:nvPr/>
          </p:nvPicPr>
          <p:blipFill rotWithShape="1">
            <a:blip r:embed="rId16">
              <a:alphaModFix/>
            </a:blip>
            <a:srcRect b="0" l="0" r="0" t="0"/>
            <a:stretch/>
          </p:blipFill>
          <p:spPr>
            <a:xfrm>
              <a:off x="7490079" y="15377985"/>
              <a:ext cx="97891" cy="79375"/>
            </a:xfrm>
            <a:prstGeom prst="rect">
              <a:avLst/>
            </a:prstGeom>
            <a:noFill/>
            <a:ln>
              <a:noFill/>
            </a:ln>
          </p:spPr>
        </p:pic>
        <p:sp>
          <p:nvSpPr>
            <p:cNvPr id="413" name="Google Shape;413;p3"/>
            <p:cNvSpPr/>
            <p:nvPr/>
          </p:nvSpPr>
          <p:spPr>
            <a:xfrm>
              <a:off x="5848465" y="15382891"/>
              <a:ext cx="63500" cy="74295"/>
            </a:xfrm>
            <a:custGeom>
              <a:rect b="b" l="l" r="r" t="t"/>
              <a:pathLst>
                <a:path extrusionOk="0" h="74294" w="63500">
                  <a:moveTo>
                    <a:pt x="63459" y="0"/>
                  </a:moveTo>
                  <a:lnTo>
                    <a:pt x="21144" y="0"/>
                  </a:lnTo>
                  <a:lnTo>
                    <a:pt x="21144" y="15864"/>
                  </a:lnTo>
                  <a:lnTo>
                    <a:pt x="32834" y="15864"/>
                  </a:lnTo>
                  <a:lnTo>
                    <a:pt x="14748" y="58180"/>
                  </a:lnTo>
                  <a:lnTo>
                    <a:pt x="0" y="58180"/>
                  </a:lnTo>
                  <a:lnTo>
                    <a:pt x="0" y="74045"/>
                  </a:lnTo>
                  <a:lnTo>
                    <a:pt x="42302" y="74045"/>
                  </a:lnTo>
                  <a:lnTo>
                    <a:pt x="42302" y="58180"/>
                  </a:lnTo>
                  <a:lnTo>
                    <a:pt x="30613" y="58180"/>
                  </a:lnTo>
                  <a:lnTo>
                    <a:pt x="48699" y="15864"/>
                  </a:lnTo>
                  <a:lnTo>
                    <a:pt x="63459" y="15864"/>
                  </a:lnTo>
                  <a:lnTo>
                    <a:pt x="63459" y="0"/>
                  </a:lnTo>
                  <a:close/>
                </a:path>
              </a:pathLst>
            </a:custGeom>
            <a:solidFill>
              <a:srgbClr val="4E1B51">
                <a:alpha val="5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14" name="Google Shape;414;p3"/>
            <p:cNvPicPr preferRelativeResize="0"/>
            <p:nvPr/>
          </p:nvPicPr>
          <p:blipFill rotWithShape="1">
            <a:blip r:embed="rId17">
              <a:alphaModFix/>
            </a:blip>
            <a:srcRect b="0" l="0" r="0" t="0"/>
            <a:stretch/>
          </p:blipFill>
          <p:spPr>
            <a:xfrm>
              <a:off x="8211464" y="15374378"/>
              <a:ext cx="95250" cy="95250"/>
            </a:xfrm>
            <a:prstGeom prst="rect">
              <a:avLst/>
            </a:prstGeom>
            <a:noFill/>
            <a:ln>
              <a:noFill/>
            </a:ln>
          </p:spPr>
        </p:pic>
        <p:pic>
          <p:nvPicPr>
            <p:cNvPr id="415" name="Google Shape;415;p3"/>
            <p:cNvPicPr preferRelativeResize="0"/>
            <p:nvPr/>
          </p:nvPicPr>
          <p:blipFill rotWithShape="1">
            <a:blip r:embed="rId18">
              <a:alphaModFix/>
            </a:blip>
            <a:srcRect b="0" l="0" r="0" t="0"/>
            <a:stretch/>
          </p:blipFill>
          <p:spPr>
            <a:xfrm>
              <a:off x="7983982" y="15371495"/>
              <a:ext cx="95250" cy="95250"/>
            </a:xfrm>
            <a:prstGeom prst="rect">
              <a:avLst/>
            </a:prstGeom>
            <a:noFill/>
            <a:ln>
              <a:noFill/>
            </a:ln>
          </p:spPr>
        </p:pic>
        <p:sp>
          <p:nvSpPr>
            <p:cNvPr id="416" name="Google Shape;416;p3"/>
            <p:cNvSpPr/>
            <p:nvPr/>
          </p:nvSpPr>
          <p:spPr>
            <a:xfrm>
              <a:off x="5628538" y="15370161"/>
              <a:ext cx="1688464" cy="102235"/>
            </a:xfrm>
            <a:custGeom>
              <a:rect b="b" l="l" r="r" t="t"/>
              <a:pathLst>
                <a:path extrusionOk="0" h="102234" w="1688465">
                  <a:moveTo>
                    <a:pt x="56857" y="57975"/>
                  </a:moveTo>
                  <a:lnTo>
                    <a:pt x="56184" y="56972"/>
                  </a:lnTo>
                  <a:lnTo>
                    <a:pt x="52311" y="51092"/>
                  </a:lnTo>
                  <a:lnTo>
                    <a:pt x="45478" y="47917"/>
                  </a:lnTo>
                  <a:lnTo>
                    <a:pt x="50609" y="44386"/>
                  </a:lnTo>
                  <a:lnTo>
                    <a:pt x="52628" y="41109"/>
                  </a:lnTo>
                  <a:lnTo>
                    <a:pt x="54203" y="38569"/>
                  </a:lnTo>
                  <a:lnTo>
                    <a:pt x="54203" y="33172"/>
                  </a:lnTo>
                  <a:lnTo>
                    <a:pt x="52654" y="25247"/>
                  </a:lnTo>
                  <a:lnTo>
                    <a:pt x="52565" y="24828"/>
                  </a:lnTo>
                  <a:lnTo>
                    <a:pt x="48082" y="18122"/>
                  </a:lnTo>
                  <a:lnTo>
                    <a:pt x="42303" y="14262"/>
                  </a:lnTo>
                  <a:lnTo>
                    <a:pt x="42303" y="60515"/>
                  </a:lnTo>
                  <a:lnTo>
                    <a:pt x="42303" y="69291"/>
                  </a:lnTo>
                  <a:lnTo>
                    <a:pt x="38760" y="72834"/>
                  </a:lnTo>
                  <a:lnTo>
                    <a:pt x="15875" y="72834"/>
                  </a:lnTo>
                  <a:lnTo>
                    <a:pt x="15875" y="56972"/>
                  </a:lnTo>
                  <a:lnTo>
                    <a:pt x="38760" y="56972"/>
                  </a:lnTo>
                  <a:lnTo>
                    <a:pt x="42303" y="60515"/>
                  </a:lnTo>
                  <a:lnTo>
                    <a:pt x="42303" y="14262"/>
                  </a:lnTo>
                  <a:lnTo>
                    <a:pt x="41376" y="13639"/>
                  </a:lnTo>
                  <a:lnTo>
                    <a:pt x="39662" y="13309"/>
                  </a:lnTo>
                  <a:lnTo>
                    <a:pt x="39662" y="28778"/>
                  </a:lnTo>
                  <a:lnTo>
                    <a:pt x="39662" y="37566"/>
                  </a:lnTo>
                  <a:lnTo>
                    <a:pt x="36131" y="41109"/>
                  </a:lnTo>
                  <a:lnTo>
                    <a:pt x="15875" y="41109"/>
                  </a:lnTo>
                  <a:lnTo>
                    <a:pt x="15875" y="25247"/>
                  </a:lnTo>
                  <a:lnTo>
                    <a:pt x="36131" y="25247"/>
                  </a:lnTo>
                  <a:lnTo>
                    <a:pt x="39662" y="28778"/>
                  </a:lnTo>
                  <a:lnTo>
                    <a:pt x="39662" y="13309"/>
                  </a:lnTo>
                  <a:lnTo>
                    <a:pt x="33058" y="12014"/>
                  </a:lnTo>
                  <a:lnTo>
                    <a:pt x="0" y="12014"/>
                  </a:lnTo>
                  <a:lnTo>
                    <a:pt x="0" y="86055"/>
                  </a:lnTo>
                  <a:lnTo>
                    <a:pt x="37236" y="86055"/>
                  </a:lnTo>
                  <a:lnTo>
                    <a:pt x="44970" y="84467"/>
                  </a:lnTo>
                  <a:lnTo>
                    <a:pt x="51193" y="80175"/>
                  </a:lnTo>
                  <a:lnTo>
                    <a:pt x="55346" y="73799"/>
                  </a:lnTo>
                  <a:lnTo>
                    <a:pt x="55524" y="72834"/>
                  </a:lnTo>
                  <a:lnTo>
                    <a:pt x="56857" y="66014"/>
                  </a:lnTo>
                  <a:lnTo>
                    <a:pt x="56857" y="57975"/>
                  </a:lnTo>
                  <a:close/>
                </a:path>
                <a:path extrusionOk="0" h="102234" w="1688465">
                  <a:moveTo>
                    <a:pt x="1203261" y="63461"/>
                  </a:moveTo>
                  <a:lnTo>
                    <a:pt x="1139799" y="63461"/>
                  </a:lnTo>
                  <a:lnTo>
                    <a:pt x="1139799" y="74041"/>
                  </a:lnTo>
                  <a:lnTo>
                    <a:pt x="1203261" y="74041"/>
                  </a:lnTo>
                  <a:lnTo>
                    <a:pt x="1203261" y="63461"/>
                  </a:lnTo>
                  <a:close/>
                </a:path>
                <a:path extrusionOk="0" h="102234" w="1688465">
                  <a:moveTo>
                    <a:pt x="1203261" y="21158"/>
                  </a:moveTo>
                  <a:lnTo>
                    <a:pt x="1139799" y="21158"/>
                  </a:lnTo>
                  <a:lnTo>
                    <a:pt x="1139799" y="31724"/>
                  </a:lnTo>
                  <a:lnTo>
                    <a:pt x="1203261" y="31724"/>
                  </a:lnTo>
                  <a:lnTo>
                    <a:pt x="1203261" y="21158"/>
                  </a:lnTo>
                  <a:close/>
                </a:path>
                <a:path extrusionOk="0" h="102234" w="1688465">
                  <a:moveTo>
                    <a:pt x="1234986" y="84620"/>
                  </a:moveTo>
                  <a:lnTo>
                    <a:pt x="1139799" y="84620"/>
                  </a:lnTo>
                  <a:lnTo>
                    <a:pt x="1139799" y="95186"/>
                  </a:lnTo>
                  <a:lnTo>
                    <a:pt x="1234986" y="95186"/>
                  </a:lnTo>
                  <a:lnTo>
                    <a:pt x="1234986" y="84620"/>
                  </a:lnTo>
                  <a:close/>
                </a:path>
                <a:path extrusionOk="0" h="102234" w="1688465">
                  <a:moveTo>
                    <a:pt x="1234986" y="42316"/>
                  </a:moveTo>
                  <a:lnTo>
                    <a:pt x="1139799" y="42316"/>
                  </a:lnTo>
                  <a:lnTo>
                    <a:pt x="1139799" y="52882"/>
                  </a:lnTo>
                  <a:lnTo>
                    <a:pt x="1234986" y="52882"/>
                  </a:lnTo>
                  <a:lnTo>
                    <a:pt x="1234986" y="42316"/>
                  </a:lnTo>
                  <a:close/>
                </a:path>
                <a:path extrusionOk="0" h="102234" w="1688465">
                  <a:moveTo>
                    <a:pt x="1234986" y="0"/>
                  </a:moveTo>
                  <a:lnTo>
                    <a:pt x="1139799" y="0"/>
                  </a:lnTo>
                  <a:lnTo>
                    <a:pt x="1139799" y="10579"/>
                  </a:lnTo>
                  <a:lnTo>
                    <a:pt x="1234986" y="10579"/>
                  </a:lnTo>
                  <a:lnTo>
                    <a:pt x="1234986" y="0"/>
                  </a:lnTo>
                  <a:close/>
                </a:path>
                <a:path extrusionOk="0" h="102234" w="1688465">
                  <a:moveTo>
                    <a:pt x="1439862" y="69938"/>
                  </a:moveTo>
                  <a:lnTo>
                    <a:pt x="1386992" y="69938"/>
                  </a:lnTo>
                  <a:lnTo>
                    <a:pt x="1386992" y="80518"/>
                  </a:lnTo>
                  <a:lnTo>
                    <a:pt x="1439862" y="80518"/>
                  </a:lnTo>
                  <a:lnTo>
                    <a:pt x="1439862" y="69938"/>
                  </a:lnTo>
                  <a:close/>
                </a:path>
                <a:path extrusionOk="0" h="102234" w="1688465">
                  <a:moveTo>
                    <a:pt x="1439862" y="27647"/>
                  </a:moveTo>
                  <a:lnTo>
                    <a:pt x="1386992" y="27647"/>
                  </a:lnTo>
                  <a:lnTo>
                    <a:pt x="1386992" y="38214"/>
                  </a:lnTo>
                  <a:lnTo>
                    <a:pt x="1439862" y="38214"/>
                  </a:lnTo>
                  <a:lnTo>
                    <a:pt x="1439862" y="27647"/>
                  </a:lnTo>
                  <a:close/>
                </a:path>
                <a:path extrusionOk="0" h="102234" w="1688465">
                  <a:moveTo>
                    <a:pt x="1461020" y="91097"/>
                  </a:moveTo>
                  <a:lnTo>
                    <a:pt x="1365834" y="91097"/>
                  </a:lnTo>
                  <a:lnTo>
                    <a:pt x="1365834" y="101676"/>
                  </a:lnTo>
                  <a:lnTo>
                    <a:pt x="1461020" y="101676"/>
                  </a:lnTo>
                  <a:lnTo>
                    <a:pt x="1461020" y="91097"/>
                  </a:lnTo>
                  <a:close/>
                </a:path>
                <a:path extrusionOk="0" h="102234" w="1688465">
                  <a:moveTo>
                    <a:pt x="1461020" y="48793"/>
                  </a:moveTo>
                  <a:lnTo>
                    <a:pt x="1365834" y="48793"/>
                  </a:lnTo>
                  <a:lnTo>
                    <a:pt x="1365834" y="59372"/>
                  </a:lnTo>
                  <a:lnTo>
                    <a:pt x="1461020" y="59372"/>
                  </a:lnTo>
                  <a:lnTo>
                    <a:pt x="1461020" y="48793"/>
                  </a:lnTo>
                  <a:close/>
                </a:path>
                <a:path extrusionOk="0" h="102234" w="1688465">
                  <a:moveTo>
                    <a:pt x="1461020" y="6489"/>
                  </a:moveTo>
                  <a:lnTo>
                    <a:pt x="1365834" y="6489"/>
                  </a:lnTo>
                  <a:lnTo>
                    <a:pt x="1365834" y="17056"/>
                  </a:lnTo>
                  <a:lnTo>
                    <a:pt x="1461020" y="17056"/>
                  </a:lnTo>
                  <a:lnTo>
                    <a:pt x="1461020" y="6489"/>
                  </a:lnTo>
                  <a:close/>
                </a:path>
                <a:path extrusionOk="0" h="102234" w="1688465">
                  <a:moveTo>
                    <a:pt x="1688299" y="90385"/>
                  </a:moveTo>
                  <a:lnTo>
                    <a:pt x="1593100" y="90385"/>
                  </a:lnTo>
                  <a:lnTo>
                    <a:pt x="1593100" y="100965"/>
                  </a:lnTo>
                  <a:lnTo>
                    <a:pt x="1688299" y="100965"/>
                  </a:lnTo>
                  <a:lnTo>
                    <a:pt x="1688299" y="90385"/>
                  </a:lnTo>
                  <a:close/>
                </a:path>
                <a:path extrusionOk="0" h="102234" w="1688465">
                  <a:moveTo>
                    <a:pt x="1688299" y="69240"/>
                  </a:moveTo>
                  <a:lnTo>
                    <a:pt x="1624838" y="69240"/>
                  </a:lnTo>
                  <a:lnTo>
                    <a:pt x="1624838" y="79806"/>
                  </a:lnTo>
                  <a:lnTo>
                    <a:pt x="1688299" y="79806"/>
                  </a:lnTo>
                  <a:lnTo>
                    <a:pt x="1688299" y="69240"/>
                  </a:lnTo>
                  <a:close/>
                </a:path>
                <a:path extrusionOk="0" h="102234" w="1688465">
                  <a:moveTo>
                    <a:pt x="1688299" y="48082"/>
                  </a:moveTo>
                  <a:lnTo>
                    <a:pt x="1593100" y="48082"/>
                  </a:lnTo>
                  <a:lnTo>
                    <a:pt x="1593100" y="58661"/>
                  </a:lnTo>
                  <a:lnTo>
                    <a:pt x="1688299" y="58661"/>
                  </a:lnTo>
                  <a:lnTo>
                    <a:pt x="1688299" y="48082"/>
                  </a:lnTo>
                  <a:close/>
                </a:path>
                <a:path extrusionOk="0" h="102234" w="1688465">
                  <a:moveTo>
                    <a:pt x="1688299" y="26936"/>
                  </a:moveTo>
                  <a:lnTo>
                    <a:pt x="1624838" y="26936"/>
                  </a:lnTo>
                  <a:lnTo>
                    <a:pt x="1624838" y="37503"/>
                  </a:lnTo>
                  <a:lnTo>
                    <a:pt x="1688299" y="37503"/>
                  </a:lnTo>
                  <a:lnTo>
                    <a:pt x="1688299" y="26936"/>
                  </a:lnTo>
                  <a:close/>
                </a:path>
                <a:path extrusionOk="0" h="102234" w="1688465">
                  <a:moveTo>
                    <a:pt x="1688299" y="5778"/>
                  </a:moveTo>
                  <a:lnTo>
                    <a:pt x="1593100" y="5778"/>
                  </a:lnTo>
                  <a:lnTo>
                    <a:pt x="1593100" y="16344"/>
                  </a:lnTo>
                  <a:lnTo>
                    <a:pt x="1688299" y="16344"/>
                  </a:lnTo>
                  <a:lnTo>
                    <a:pt x="1688299" y="5778"/>
                  </a:lnTo>
                  <a:close/>
                </a:path>
              </a:pathLst>
            </a:custGeom>
            <a:solidFill>
              <a:srgbClr val="4E1B51">
                <a:alpha val="5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17" name="Google Shape;417;p3"/>
            <p:cNvPicPr preferRelativeResize="0"/>
            <p:nvPr/>
          </p:nvPicPr>
          <p:blipFill rotWithShape="1">
            <a:blip r:embed="rId19">
              <a:alphaModFix/>
            </a:blip>
            <a:srcRect b="0" l="0" r="0" t="0"/>
            <a:stretch/>
          </p:blipFill>
          <p:spPr>
            <a:xfrm>
              <a:off x="6500969" y="15373320"/>
              <a:ext cx="97728" cy="104708"/>
            </a:xfrm>
            <a:prstGeom prst="rect">
              <a:avLst/>
            </a:prstGeom>
            <a:noFill/>
            <a:ln>
              <a:noFill/>
            </a:ln>
          </p:spPr>
        </p:pic>
        <p:sp>
          <p:nvSpPr>
            <p:cNvPr id="418" name="Google Shape;418;p3"/>
            <p:cNvSpPr/>
            <p:nvPr/>
          </p:nvSpPr>
          <p:spPr>
            <a:xfrm>
              <a:off x="8551596" y="15319082"/>
              <a:ext cx="956310" cy="172720"/>
            </a:xfrm>
            <a:custGeom>
              <a:rect b="b" l="l" r="r" t="t"/>
              <a:pathLst>
                <a:path extrusionOk="0" h="172719" w="956309">
                  <a:moveTo>
                    <a:pt x="392226" y="157505"/>
                  </a:moveTo>
                  <a:lnTo>
                    <a:pt x="370674" y="112293"/>
                  </a:lnTo>
                  <a:lnTo>
                    <a:pt x="339128" y="74129"/>
                  </a:lnTo>
                  <a:lnTo>
                    <a:pt x="299250" y="44742"/>
                  </a:lnTo>
                  <a:lnTo>
                    <a:pt x="252717" y="25844"/>
                  </a:lnTo>
                  <a:lnTo>
                    <a:pt x="201193" y="19164"/>
                  </a:lnTo>
                  <a:lnTo>
                    <a:pt x="164096" y="22618"/>
                  </a:lnTo>
                  <a:lnTo>
                    <a:pt x="129336" y="32512"/>
                  </a:lnTo>
                  <a:lnTo>
                    <a:pt x="97459" y="48183"/>
                  </a:lnTo>
                  <a:lnTo>
                    <a:pt x="68986" y="68986"/>
                  </a:lnTo>
                  <a:lnTo>
                    <a:pt x="0" y="0"/>
                  </a:lnTo>
                  <a:lnTo>
                    <a:pt x="0" y="172440"/>
                  </a:lnTo>
                  <a:lnTo>
                    <a:pt x="172453" y="172440"/>
                  </a:lnTo>
                  <a:lnTo>
                    <a:pt x="103098" y="103085"/>
                  </a:lnTo>
                  <a:lnTo>
                    <a:pt x="124383" y="88074"/>
                  </a:lnTo>
                  <a:lnTo>
                    <a:pt x="148043" y="76733"/>
                  </a:lnTo>
                  <a:lnTo>
                    <a:pt x="173774" y="69557"/>
                  </a:lnTo>
                  <a:lnTo>
                    <a:pt x="201193" y="67056"/>
                  </a:lnTo>
                  <a:lnTo>
                    <a:pt x="249732" y="74930"/>
                  </a:lnTo>
                  <a:lnTo>
                    <a:pt x="291896" y="96824"/>
                  </a:lnTo>
                  <a:lnTo>
                    <a:pt x="325107" y="130187"/>
                  </a:lnTo>
                  <a:lnTo>
                    <a:pt x="346811" y="172440"/>
                  </a:lnTo>
                  <a:lnTo>
                    <a:pt x="392226" y="157505"/>
                  </a:lnTo>
                  <a:close/>
                </a:path>
                <a:path extrusionOk="0" h="172719" w="956309">
                  <a:moveTo>
                    <a:pt x="956106" y="0"/>
                  </a:moveTo>
                  <a:lnTo>
                    <a:pt x="887133" y="68986"/>
                  </a:lnTo>
                  <a:lnTo>
                    <a:pt x="858659" y="48183"/>
                  </a:lnTo>
                  <a:lnTo>
                    <a:pt x="826770" y="32499"/>
                  </a:lnTo>
                  <a:lnTo>
                    <a:pt x="792010" y="22618"/>
                  </a:lnTo>
                  <a:lnTo>
                    <a:pt x="754913" y="19164"/>
                  </a:lnTo>
                  <a:lnTo>
                    <a:pt x="703402" y="25844"/>
                  </a:lnTo>
                  <a:lnTo>
                    <a:pt x="656869" y="44742"/>
                  </a:lnTo>
                  <a:lnTo>
                    <a:pt x="617029" y="74129"/>
                  </a:lnTo>
                  <a:lnTo>
                    <a:pt x="585533" y="112293"/>
                  </a:lnTo>
                  <a:lnTo>
                    <a:pt x="564095" y="157505"/>
                  </a:lnTo>
                  <a:lnTo>
                    <a:pt x="609307" y="172440"/>
                  </a:lnTo>
                  <a:lnTo>
                    <a:pt x="630986" y="130187"/>
                  </a:lnTo>
                  <a:lnTo>
                    <a:pt x="664159" y="96837"/>
                  </a:lnTo>
                  <a:lnTo>
                    <a:pt x="706310" y="74942"/>
                  </a:lnTo>
                  <a:lnTo>
                    <a:pt x="754913" y="67068"/>
                  </a:lnTo>
                  <a:lnTo>
                    <a:pt x="782269" y="69570"/>
                  </a:lnTo>
                  <a:lnTo>
                    <a:pt x="807999" y="76746"/>
                  </a:lnTo>
                  <a:lnTo>
                    <a:pt x="831710" y="88087"/>
                  </a:lnTo>
                  <a:lnTo>
                    <a:pt x="853020" y="103098"/>
                  </a:lnTo>
                  <a:lnTo>
                    <a:pt x="783666" y="172440"/>
                  </a:lnTo>
                  <a:lnTo>
                    <a:pt x="956106" y="172440"/>
                  </a:lnTo>
                  <a:lnTo>
                    <a:pt x="956106" y="0"/>
                  </a:lnTo>
                  <a:close/>
                </a:path>
              </a:pathLst>
            </a:custGeom>
            <a:solidFill>
              <a:srgbClr val="2DB4B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419" name="Google Shape;419;p3"/>
          <p:cNvSpPr txBox="1"/>
          <p:nvPr/>
        </p:nvSpPr>
        <p:spPr>
          <a:xfrm>
            <a:off x="5166367" y="15049799"/>
            <a:ext cx="719455" cy="131445"/>
          </a:xfrm>
          <a:prstGeom prst="rect">
            <a:avLst/>
          </a:prstGeom>
          <a:noFill/>
          <a:ln>
            <a:noFill/>
          </a:ln>
        </p:spPr>
        <p:txBody>
          <a:bodyPr anchorCtr="0" anchor="t" bIns="0" lIns="0" spcFirstLastPara="1" rIns="0" wrap="square" tIns="11425">
            <a:spAutoFit/>
          </a:bodyPr>
          <a:lstStyle/>
          <a:p>
            <a:pPr indent="0" lvl="0" marL="0" rtl="0" algn="l">
              <a:lnSpc>
                <a:spcPct val="100000"/>
              </a:lnSpc>
              <a:spcBef>
                <a:spcPts val="0"/>
              </a:spcBef>
              <a:spcAft>
                <a:spcPts val="0"/>
              </a:spcAft>
              <a:buNone/>
            </a:pPr>
            <a:r>
              <a:rPr lang="en-US" sz="700">
                <a:solidFill>
                  <a:srgbClr val="221F1F"/>
                </a:solidFill>
                <a:latin typeface="Trebuchet MS"/>
                <a:ea typeface="Trebuchet MS"/>
                <a:cs typeface="Trebuchet MS"/>
                <a:sym typeface="Trebuchet MS"/>
              </a:rPr>
              <a:t>Untitled document</a:t>
            </a:r>
            <a:endParaRPr sz="700">
              <a:latin typeface="Trebuchet MS"/>
              <a:ea typeface="Trebuchet MS"/>
              <a:cs typeface="Trebuchet MS"/>
              <a:sym typeface="Trebuchet MS"/>
            </a:endParaRPr>
          </a:p>
        </p:txBody>
      </p:sp>
      <p:grpSp>
        <p:nvGrpSpPr>
          <p:cNvPr id="420" name="Google Shape;420;p3"/>
          <p:cNvGrpSpPr/>
          <p:nvPr/>
        </p:nvGrpSpPr>
        <p:grpSpPr>
          <a:xfrm>
            <a:off x="9120843" y="3140417"/>
            <a:ext cx="3476665" cy="6073775"/>
            <a:chOff x="9120843" y="3140417"/>
            <a:chExt cx="3476665" cy="6073775"/>
          </a:xfrm>
        </p:grpSpPr>
        <p:sp>
          <p:nvSpPr>
            <p:cNvPr id="421" name="Google Shape;421;p3"/>
            <p:cNvSpPr/>
            <p:nvPr/>
          </p:nvSpPr>
          <p:spPr>
            <a:xfrm>
              <a:off x="9387583" y="3140417"/>
              <a:ext cx="3209925" cy="6073775"/>
            </a:xfrm>
            <a:custGeom>
              <a:rect b="b" l="l" r="r" t="t"/>
              <a:pathLst>
                <a:path extrusionOk="0" h="6073775" w="3209925">
                  <a:moveTo>
                    <a:pt x="3209472" y="0"/>
                  </a:moveTo>
                  <a:lnTo>
                    <a:pt x="0" y="1280532"/>
                  </a:lnTo>
                  <a:lnTo>
                    <a:pt x="0" y="4670827"/>
                  </a:lnTo>
                  <a:lnTo>
                    <a:pt x="3209472" y="6073468"/>
                  </a:lnTo>
                  <a:lnTo>
                    <a:pt x="3209472" y="0"/>
                  </a:lnTo>
                  <a:close/>
                </a:path>
              </a:pathLst>
            </a:custGeom>
            <a:solidFill>
              <a:srgbClr val="1EA3AB">
                <a:alpha val="2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22" name="Google Shape;422;p3"/>
            <p:cNvSpPr/>
            <p:nvPr/>
          </p:nvSpPr>
          <p:spPr>
            <a:xfrm>
              <a:off x="10367480" y="4508086"/>
              <a:ext cx="1220470" cy="4264660"/>
            </a:xfrm>
            <a:custGeom>
              <a:rect b="b" l="l" r="r" t="t"/>
              <a:pathLst>
                <a:path extrusionOk="0" h="4264659" w="1220470">
                  <a:moveTo>
                    <a:pt x="1219953" y="0"/>
                  </a:moveTo>
                  <a:lnTo>
                    <a:pt x="0" y="298566"/>
                  </a:lnTo>
                  <a:lnTo>
                    <a:pt x="0" y="3731404"/>
                  </a:lnTo>
                  <a:lnTo>
                    <a:pt x="1219953" y="4264569"/>
                  </a:lnTo>
                  <a:lnTo>
                    <a:pt x="1219953" y="0"/>
                  </a:lnTo>
                  <a:close/>
                </a:path>
              </a:pathLst>
            </a:custGeom>
            <a:solidFill>
              <a:srgbClr val="1FA3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23" name="Google Shape;423;p3"/>
            <p:cNvSpPr/>
            <p:nvPr/>
          </p:nvSpPr>
          <p:spPr>
            <a:xfrm>
              <a:off x="10589628" y="3962973"/>
              <a:ext cx="680720" cy="648970"/>
            </a:xfrm>
            <a:custGeom>
              <a:rect b="b" l="l" r="r" t="t"/>
              <a:pathLst>
                <a:path extrusionOk="0" h="648970" w="680720">
                  <a:moveTo>
                    <a:pt x="680391" y="0"/>
                  </a:moveTo>
                  <a:lnTo>
                    <a:pt x="0" y="237873"/>
                  </a:lnTo>
                  <a:lnTo>
                    <a:pt x="0" y="648509"/>
                  </a:lnTo>
                  <a:lnTo>
                    <a:pt x="680391" y="463765"/>
                  </a:lnTo>
                  <a:lnTo>
                    <a:pt x="680391"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24" name="Google Shape;424;p3"/>
            <p:cNvSpPr/>
            <p:nvPr/>
          </p:nvSpPr>
          <p:spPr>
            <a:xfrm>
              <a:off x="10452799" y="4623002"/>
              <a:ext cx="1038225" cy="3718560"/>
            </a:xfrm>
            <a:custGeom>
              <a:rect b="b" l="l" r="r" t="t"/>
              <a:pathLst>
                <a:path extrusionOk="0" h="3718559" w="1038225">
                  <a:moveTo>
                    <a:pt x="1037971" y="0"/>
                  </a:moveTo>
                  <a:lnTo>
                    <a:pt x="58978" y="225082"/>
                  </a:lnTo>
                  <a:lnTo>
                    <a:pt x="58978" y="226047"/>
                  </a:lnTo>
                  <a:lnTo>
                    <a:pt x="0" y="239585"/>
                  </a:lnTo>
                  <a:lnTo>
                    <a:pt x="0" y="3653777"/>
                  </a:lnTo>
                  <a:lnTo>
                    <a:pt x="146977" y="3718014"/>
                  </a:lnTo>
                  <a:lnTo>
                    <a:pt x="146977" y="288620"/>
                  </a:lnTo>
                  <a:lnTo>
                    <a:pt x="1037971" y="97917"/>
                  </a:lnTo>
                  <a:lnTo>
                    <a:pt x="1037971" y="0"/>
                  </a:lnTo>
                  <a:close/>
                </a:path>
              </a:pathLst>
            </a:custGeom>
            <a:solidFill>
              <a:srgbClr val="0451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25" name="Google Shape;425;p3"/>
            <p:cNvSpPr/>
            <p:nvPr/>
          </p:nvSpPr>
          <p:spPr>
            <a:xfrm>
              <a:off x="10599779" y="8208849"/>
              <a:ext cx="871855" cy="513080"/>
            </a:xfrm>
            <a:custGeom>
              <a:rect b="b" l="l" r="r" t="t"/>
              <a:pathLst>
                <a:path extrusionOk="0" h="513079" w="871854">
                  <a:moveTo>
                    <a:pt x="0" y="0"/>
                  </a:moveTo>
                  <a:lnTo>
                    <a:pt x="0" y="132161"/>
                  </a:lnTo>
                  <a:lnTo>
                    <a:pt x="871291" y="512946"/>
                  </a:lnTo>
                  <a:lnTo>
                    <a:pt x="871291" y="358929"/>
                  </a:lnTo>
                  <a:lnTo>
                    <a:pt x="0" y="0"/>
                  </a:lnTo>
                  <a:close/>
                </a:path>
              </a:pathLst>
            </a:custGeom>
            <a:solidFill>
              <a:srgbClr val="035151">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26" name="Google Shape;426;p3"/>
            <p:cNvSpPr/>
            <p:nvPr/>
          </p:nvSpPr>
          <p:spPr>
            <a:xfrm>
              <a:off x="10664619" y="6177152"/>
              <a:ext cx="162560" cy="822325"/>
            </a:xfrm>
            <a:custGeom>
              <a:rect b="b" l="l" r="r" t="t"/>
              <a:pathLst>
                <a:path extrusionOk="0" h="822325" w="162559">
                  <a:moveTo>
                    <a:pt x="0" y="0"/>
                  </a:moveTo>
                  <a:lnTo>
                    <a:pt x="0" y="793959"/>
                  </a:lnTo>
                  <a:lnTo>
                    <a:pt x="162114" y="822300"/>
                  </a:lnTo>
                  <a:lnTo>
                    <a:pt x="162114" y="4201"/>
                  </a:lnTo>
                  <a:lnTo>
                    <a:pt x="0" y="0"/>
                  </a:lnTo>
                  <a:close/>
                </a:path>
              </a:pathLst>
            </a:custGeom>
            <a:solidFill>
              <a:srgbClr val="0451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27" name="Google Shape;427;p3"/>
            <p:cNvSpPr/>
            <p:nvPr/>
          </p:nvSpPr>
          <p:spPr>
            <a:xfrm>
              <a:off x="10709936" y="4065053"/>
              <a:ext cx="426720" cy="471805"/>
            </a:xfrm>
            <a:custGeom>
              <a:rect b="b" l="l" r="r" t="t"/>
              <a:pathLst>
                <a:path extrusionOk="0" h="471804" w="426720">
                  <a:moveTo>
                    <a:pt x="86893" y="396887"/>
                  </a:moveTo>
                  <a:lnTo>
                    <a:pt x="30238" y="413245"/>
                  </a:lnTo>
                  <a:lnTo>
                    <a:pt x="30238" y="316382"/>
                  </a:lnTo>
                  <a:lnTo>
                    <a:pt x="80137" y="301091"/>
                  </a:lnTo>
                  <a:lnTo>
                    <a:pt x="80137" y="255257"/>
                  </a:lnTo>
                  <a:lnTo>
                    <a:pt x="30238" y="270979"/>
                  </a:lnTo>
                  <a:lnTo>
                    <a:pt x="30238" y="183857"/>
                  </a:lnTo>
                  <a:lnTo>
                    <a:pt x="84188" y="166001"/>
                  </a:lnTo>
                  <a:lnTo>
                    <a:pt x="84188" y="116382"/>
                  </a:lnTo>
                  <a:lnTo>
                    <a:pt x="0" y="145021"/>
                  </a:lnTo>
                  <a:lnTo>
                    <a:pt x="0" y="471284"/>
                  </a:lnTo>
                  <a:lnTo>
                    <a:pt x="86893" y="447001"/>
                  </a:lnTo>
                  <a:lnTo>
                    <a:pt x="86893" y="396887"/>
                  </a:lnTo>
                  <a:close/>
                </a:path>
                <a:path extrusionOk="0" h="471804" w="426720">
                  <a:moveTo>
                    <a:pt x="234683" y="405701"/>
                  </a:moveTo>
                  <a:lnTo>
                    <a:pt x="184442" y="241960"/>
                  </a:lnTo>
                  <a:lnTo>
                    <a:pt x="229844" y="66852"/>
                  </a:lnTo>
                  <a:lnTo>
                    <a:pt x="195084" y="78676"/>
                  </a:lnTo>
                  <a:lnTo>
                    <a:pt x="166039" y="204470"/>
                  </a:lnTo>
                  <a:lnTo>
                    <a:pt x="137007" y="98412"/>
                  </a:lnTo>
                  <a:lnTo>
                    <a:pt x="102857" y="110020"/>
                  </a:lnTo>
                  <a:lnTo>
                    <a:pt x="146646" y="253720"/>
                  </a:lnTo>
                  <a:lnTo>
                    <a:pt x="98234" y="443826"/>
                  </a:lnTo>
                  <a:lnTo>
                    <a:pt x="132346" y="434289"/>
                  </a:lnTo>
                  <a:lnTo>
                    <a:pt x="165201" y="296392"/>
                  </a:lnTo>
                  <a:lnTo>
                    <a:pt x="198170" y="415899"/>
                  </a:lnTo>
                  <a:lnTo>
                    <a:pt x="234683" y="405701"/>
                  </a:lnTo>
                  <a:close/>
                </a:path>
                <a:path extrusionOk="0" h="471804" w="426720">
                  <a:moveTo>
                    <a:pt x="291338" y="45935"/>
                  </a:moveTo>
                  <a:lnTo>
                    <a:pt x="256692" y="57708"/>
                  </a:lnTo>
                  <a:lnTo>
                    <a:pt x="256692" y="399554"/>
                  </a:lnTo>
                  <a:lnTo>
                    <a:pt x="291338" y="389864"/>
                  </a:lnTo>
                  <a:lnTo>
                    <a:pt x="291338" y="45935"/>
                  </a:lnTo>
                  <a:close/>
                </a:path>
                <a:path extrusionOk="0" h="471804" w="426720">
                  <a:moveTo>
                    <a:pt x="426389" y="0"/>
                  </a:moveTo>
                  <a:lnTo>
                    <a:pt x="311746" y="38976"/>
                  </a:lnTo>
                  <a:lnTo>
                    <a:pt x="311746" y="88722"/>
                  </a:lnTo>
                  <a:lnTo>
                    <a:pt x="350951" y="75730"/>
                  </a:lnTo>
                  <a:lnTo>
                    <a:pt x="350951" y="373214"/>
                  </a:lnTo>
                  <a:lnTo>
                    <a:pt x="386168" y="363372"/>
                  </a:lnTo>
                  <a:lnTo>
                    <a:pt x="386168" y="64058"/>
                  </a:lnTo>
                  <a:lnTo>
                    <a:pt x="426389" y="50736"/>
                  </a:lnTo>
                  <a:lnTo>
                    <a:pt x="426389" y="0"/>
                  </a:lnTo>
                  <a:close/>
                </a:path>
              </a:pathLst>
            </a:custGeom>
            <a:solidFill>
              <a:srgbClr val="AF237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28" name="Google Shape;428;p3"/>
            <p:cNvSpPr/>
            <p:nvPr/>
          </p:nvSpPr>
          <p:spPr>
            <a:xfrm>
              <a:off x="9120843" y="7041962"/>
              <a:ext cx="534035" cy="534035"/>
            </a:xfrm>
            <a:custGeom>
              <a:rect b="b" l="l" r="r" t="t"/>
              <a:pathLst>
                <a:path extrusionOk="0" h="534034" w="534034">
                  <a:moveTo>
                    <a:pt x="266734" y="0"/>
                  </a:moveTo>
                  <a:lnTo>
                    <a:pt x="218791" y="4297"/>
                  </a:lnTo>
                  <a:lnTo>
                    <a:pt x="173666" y="16688"/>
                  </a:lnTo>
                  <a:lnTo>
                    <a:pt x="132113" y="36419"/>
                  </a:lnTo>
                  <a:lnTo>
                    <a:pt x="94885" y="62737"/>
                  </a:lnTo>
                  <a:lnTo>
                    <a:pt x="62736" y="94887"/>
                  </a:lnTo>
                  <a:lnTo>
                    <a:pt x="36419" y="132116"/>
                  </a:lnTo>
                  <a:lnTo>
                    <a:pt x="16688" y="173672"/>
                  </a:lnTo>
                  <a:lnTo>
                    <a:pt x="4297" y="218800"/>
                  </a:lnTo>
                  <a:lnTo>
                    <a:pt x="0" y="266747"/>
                  </a:lnTo>
                  <a:lnTo>
                    <a:pt x="4297" y="314690"/>
                  </a:lnTo>
                  <a:lnTo>
                    <a:pt x="16688" y="359817"/>
                  </a:lnTo>
                  <a:lnTo>
                    <a:pt x="36419" y="401372"/>
                  </a:lnTo>
                  <a:lnTo>
                    <a:pt x="62736" y="438602"/>
                  </a:lnTo>
                  <a:lnTo>
                    <a:pt x="94885" y="470753"/>
                  </a:lnTo>
                  <a:lnTo>
                    <a:pt x="132113" y="497072"/>
                  </a:lnTo>
                  <a:lnTo>
                    <a:pt x="173666" y="516804"/>
                  </a:lnTo>
                  <a:lnTo>
                    <a:pt x="218791" y="529196"/>
                  </a:lnTo>
                  <a:lnTo>
                    <a:pt x="266734" y="533494"/>
                  </a:lnTo>
                  <a:lnTo>
                    <a:pt x="314684" y="529196"/>
                  </a:lnTo>
                  <a:lnTo>
                    <a:pt x="359814" y="516804"/>
                  </a:lnTo>
                  <a:lnTo>
                    <a:pt x="401370" y="497072"/>
                  </a:lnTo>
                  <a:lnTo>
                    <a:pt x="438599" y="470753"/>
                  </a:lnTo>
                  <a:lnTo>
                    <a:pt x="470749" y="438602"/>
                  </a:lnTo>
                  <a:lnTo>
                    <a:pt x="497065" y="401372"/>
                  </a:lnTo>
                  <a:lnTo>
                    <a:pt x="516794" y="359817"/>
                  </a:lnTo>
                  <a:lnTo>
                    <a:pt x="529184" y="314690"/>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20A3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429" name="Google Shape;429;p3"/>
          <p:cNvSpPr txBox="1"/>
          <p:nvPr/>
        </p:nvSpPr>
        <p:spPr>
          <a:xfrm>
            <a:off x="9269718" y="7066253"/>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1</a:t>
            </a:r>
            <a:endParaRPr sz="2800">
              <a:latin typeface="Trebuchet MS"/>
              <a:ea typeface="Trebuchet MS"/>
              <a:cs typeface="Trebuchet MS"/>
              <a:sym typeface="Trebuchet MS"/>
            </a:endParaRPr>
          </a:p>
        </p:txBody>
      </p:sp>
      <p:sp>
        <p:nvSpPr>
          <p:cNvPr id="430" name="Google Shape;430;p3"/>
          <p:cNvSpPr/>
          <p:nvPr/>
        </p:nvSpPr>
        <p:spPr>
          <a:xfrm>
            <a:off x="8300746" y="12496756"/>
            <a:ext cx="318770" cy="318770"/>
          </a:xfrm>
          <a:custGeom>
            <a:rect b="b" l="l" r="r" t="t"/>
            <a:pathLst>
              <a:path extrusionOk="0" h="318770" w="318770">
                <a:moveTo>
                  <a:pt x="159132" y="0"/>
                </a:moveTo>
                <a:lnTo>
                  <a:pt x="108831" y="8112"/>
                </a:lnTo>
                <a:lnTo>
                  <a:pt x="65148" y="30701"/>
                </a:lnTo>
                <a:lnTo>
                  <a:pt x="30701" y="65148"/>
                </a:lnTo>
                <a:lnTo>
                  <a:pt x="8112" y="108831"/>
                </a:lnTo>
                <a:lnTo>
                  <a:pt x="0" y="159132"/>
                </a:lnTo>
                <a:lnTo>
                  <a:pt x="8112" y="209432"/>
                </a:lnTo>
                <a:lnTo>
                  <a:pt x="30701" y="253115"/>
                </a:lnTo>
                <a:lnTo>
                  <a:pt x="65148" y="287562"/>
                </a:lnTo>
                <a:lnTo>
                  <a:pt x="108831" y="310152"/>
                </a:lnTo>
                <a:lnTo>
                  <a:pt x="159132" y="318264"/>
                </a:lnTo>
                <a:lnTo>
                  <a:pt x="209432" y="310152"/>
                </a:lnTo>
                <a:lnTo>
                  <a:pt x="253115" y="287562"/>
                </a:lnTo>
                <a:lnTo>
                  <a:pt x="287562" y="253115"/>
                </a:lnTo>
                <a:lnTo>
                  <a:pt x="310152" y="209432"/>
                </a:lnTo>
                <a:lnTo>
                  <a:pt x="318264" y="159132"/>
                </a:lnTo>
                <a:lnTo>
                  <a:pt x="310152" y="108831"/>
                </a:lnTo>
                <a:lnTo>
                  <a:pt x="287562" y="65148"/>
                </a:lnTo>
                <a:lnTo>
                  <a:pt x="253115" y="30701"/>
                </a:lnTo>
                <a:lnTo>
                  <a:pt x="209432" y="8112"/>
                </a:lnTo>
                <a:lnTo>
                  <a:pt x="159132" y="0"/>
                </a:lnTo>
                <a:close/>
              </a:path>
            </a:pathLst>
          </a:custGeom>
          <a:solidFill>
            <a:srgbClr val="22A3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31" name="Google Shape;431;p3"/>
          <p:cNvSpPr/>
          <p:nvPr/>
        </p:nvSpPr>
        <p:spPr>
          <a:xfrm>
            <a:off x="8300746" y="10766990"/>
            <a:ext cx="318770" cy="318770"/>
          </a:xfrm>
          <a:custGeom>
            <a:rect b="b" l="l" r="r" t="t"/>
            <a:pathLst>
              <a:path extrusionOk="0" h="318770" w="318770">
                <a:moveTo>
                  <a:pt x="159132" y="0"/>
                </a:moveTo>
                <a:lnTo>
                  <a:pt x="108831" y="8112"/>
                </a:lnTo>
                <a:lnTo>
                  <a:pt x="65148" y="30701"/>
                </a:lnTo>
                <a:lnTo>
                  <a:pt x="30701" y="65148"/>
                </a:lnTo>
                <a:lnTo>
                  <a:pt x="8112" y="108831"/>
                </a:lnTo>
                <a:lnTo>
                  <a:pt x="0" y="159132"/>
                </a:lnTo>
                <a:lnTo>
                  <a:pt x="8112" y="209432"/>
                </a:lnTo>
                <a:lnTo>
                  <a:pt x="30701" y="253115"/>
                </a:lnTo>
                <a:lnTo>
                  <a:pt x="65148" y="287562"/>
                </a:lnTo>
                <a:lnTo>
                  <a:pt x="108831" y="310152"/>
                </a:lnTo>
                <a:lnTo>
                  <a:pt x="159132" y="318264"/>
                </a:lnTo>
                <a:lnTo>
                  <a:pt x="209432" y="310152"/>
                </a:lnTo>
                <a:lnTo>
                  <a:pt x="253115" y="287562"/>
                </a:lnTo>
                <a:lnTo>
                  <a:pt x="287562" y="253115"/>
                </a:lnTo>
                <a:lnTo>
                  <a:pt x="310152" y="209432"/>
                </a:lnTo>
                <a:lnTo>
                  <a:pt x="318264" y="159132"/>
                </a:lnTo>
                <a:lnTo>
                  <a:pt x="310152" y="108831"/>
                </a:lnTo>
                <a:lnTo>
                  <a:pt x="287562" y="65148"/>
                </a:lnTo>
                <a:lnTo>
                  <a:pt x="253115" y="30701"/>
                </a:lnTo>
                <a:lnTo>
                  <a:pt x="209432" y="8112"/>
                </a:lnTo>
                <a:lnTo>
                  <a:pt x="159132" y="0"/>
                </a:lnTo>
                <a:close/>
              </a:path>
            </a:pathLst>
          </a:custGeom>
          <a:solidFill>
            <a:srgbClr val="22A3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32" name="Google Shape;432;p3"/>
          <p:cNvSpPr txBox="1"/>
          <p:nvPr/>
        </p:nvSpPr>
        <p:spPr>
          <a:xfrm>
            <a:off x="8374097" y="10700148"/>
            <a:ext cx="5592445" cy="3227070"/>
          </a:xfrm>
          <a:prstGeom prst="rect">
            <a:avLst/>
          </a:prstGeom>
          <a:noFill/>
          <a:ln>
            <a:noFill/>
          </a:ln>
        </p:spPr>
        <p:txBody>
          <a:bodyPr anchorCtr="0" anchor="t" bIns="0" lIns="0" spcFirstLastPara="1" rIns="0" wrap="square" tIns="29825">
            <a:spAutoFit/>
          </a:bodyPr>
          <a:lstStyle/>
          <a:p>
            <a:pPr indent="-331470" lvl="0" marL="344170" rtl="0" algn="l">
              <a:lnSpc>
                <a:spcPct val="100000"/>
              </a:lnSpc>
              <a:spcBef>
                <a:spcPts val="0"/>
              </a:spcBef>
              <a:spcAft>
                <a:spcPts val="0"/>
              </a:spcAft>
              <a:buClr>
                <a:srgbClr val="FFFFFF"/>
              </a:buClr>
              <a:buSzPts val="1950"/>
              <a:buFont typeface="Trebuchet MS"/>
              <a:buAutoNum type="arabicPlain" startAt="2"/>
            </a:pPr>
            <a:r>
              <a:rPr b="1" i="1" lang="en-US" sz="2300">
                <a:solidFill>
                  <a:srgbClr val="22A3AB"/>
                </a:solidFill>
                <a:latin typeface="Trebuchet MS"/>
                <a:ea typeface="Trebuchet MS"/>
                <a:cs typeface="Trebuchet MS"/>
                <a:sym typeface="Trebuchet MS"/>
              </a:rPr>
              <a:t>Undo and redo</a:t>
            </a:r>
            <a:endParaRPr sz="2300">
              <a:latin typeface="Trebuchet MS"/>
              <a:ea typeface="Trebuchet MS"/>
              <a:cs typeface="Trebuchet MS"/>
              <a:sym typeface="Trebuchet MS"/>
            </a:endParaRPr>
          </a:p>
          <a:p>
            <a:pPr indent="0" lvl="0" marL="344170" marR="5080" rtl="0" algn="l">
              <a:lnSpc>
                <a:spcPct val="105000"/>
              </a:lnSpc>
              <a:spcBef>
                <a:spcPts val="5"/>
              </a:spcBef>
              <a:spcAft>
                <a:spcPts val="0"/>
              </a:spcAft>
              <a:buNone/>
            </a:pPr>
            <a:r>
              <a:rPr i="1" lang="en-US" sz="2300">
                <a:solidFill>
                  <a:srgbClr val="032942"/>
                </a:solidFill>
                <a:latin typeface="Trebuchet MS"/>
                <a:ea typeface="Trebuchet MS"/>
                <a:cs typeface="Trebuchet MS"/>
                <a:sym typeface="Trebuchet MS"/>
              </a:rPr>
              <a:t>These functions give users freedom because they don’t have worry about their actions — everything is easily reversible.</a:t>
            </a:r>
            <a:endParaRPr sz="2300">
              <a:latin typeface="Trebuchet MS"/>
              <a:ea typeface="Trebuchet MS"/>
              <a:cs typeface="Trebuchet MS"/>
              <a:sym typeface="Trebuchet MS"/>
            </a:endParaRPr>
          </a:p>
          <a:p>
            <a:pPr indent="-331470" lvl="0" marL="344170" rtl="0" algn="l">
              <a:lnSpc>
                <a:spcPct val="100000"/>
              </a:lnSpc>
              <a:spcBef>
                <a:spcPts val="2155"/>
              </a:spcBef>
              <a:spcAft>
                <a:spcPts val="0"/>
              </a:spcAft>
              <a:buClr>
                <a:srgbClr val="FFFFFF"/>
              </a:buClr>
              <a:buSzPts val="1950"/>
              <a:buFont typeface="Trebuchet MS"/>
              <a:buAutoNum type="arabicPlain" startAt="3"/>
            </a:pPr>
            <a:r>
              <a:rPr b="1" i="1" lang="en-US" sz="2300">
                <a:solidFill>
                  <a:srgbClr val="22A3AB"/>
                </a:solidFill>
                <a:latin typeface="Trebuchet MS"/>
                <a:ea typeface="Trebuchet MS"/>
                <a:cs typeface="Trebuchet MS"/>
                <a:sym typeface="Trebuchet MS"/>
              </a:rPr>
              <a:t>Cancel button</a:t>
            </a:r>
            <a:endParaRPr sz="2300">
              <a:latin typeface="Trebuchet MS"/>
              <a:ea typeface="Trebuchet MS"/>
              <a:cs typeface="Trebuchet MS"/>
              <a:sym typeface="Trebuchet MS"/>
            </a:endParaRPr>
          </a:p>
          <a:p>
            <a:pPr indent="0" lvl="0" marL="344170" marR="389255" rtl="0" algn="l">
              <a:lnSpc>
                <a:spcPct val="105000"/>
              </a:lnSpc>
              <a:spcBef>
                <a:spcPts val="0"/>
              </a:spcBef>
              <a:spcAft>
                <a:spcPts val="0"/>
              </a:spcAft>
              <a:buNone/>
            </a:pPr>
            <a:r>
              <a:rPr i="1" lang="en-US" sz="2300">
                <a:solidFill>
                  <a:srgbClr val="032942"/>
                </a:solidFill>
                <a:latin typeface="Trebuchet MS"/>
                <a:ea typeface="Trebuchet MS"/>
                <a:cs typeface="Trebuchet MS"/>
                <a:sym typeface="Trebuchet MS"/>
              </a:rPr>
              <a:t>Users shouldn’t have to commit to a process once it’s started — they should be able to easily cancel and abandon.</a:t>
            </a:r>
            <a:endParaRPr sz="2300">
              <a:latin typeface="Trebuchet MS"/>
              <a:ea typeface="Trebuchet MS"/>
              <a:cs typeface="Trebuchet MS"/>
              <a:sym typeface="Trebuchet MS"/>
            </a:endParaRPr>
          </a:p>
        </p:txBody>
      </p:sp>
      <p:sp>
        <p:nvSpPr>
          <p:cNvPr id="433" name="Google Shape;433;p3"/>
          <p:cNvSpPr/>
          <p:nvPr/>
        </p:nvSpPr>
        <p:spPr>
          <a:xfrm>
            <a:off x="8300746" y="9366063"/>
            <a:ext cx="318770" cy="318770"/>
          </a:xfrm>
          <a:custGeom>
            <a:rect b="b" l="l" r="r" t="t"/>
            <a:pathLst>
              <a:path extrusionOk="0" h="318770" w="318770">
                <a:moveTo>
                  <a:pt x="159132" y="0"/>
                </a:moveTo>
                <a:lnTo>
                  <a:pt x="108831" y="8112"/>
                </a:lnTo>
                <a:lnTo>
                  <a:pt x="65148" y="30701"/>
                </a:lnTo>
                <a:lnTo>
                  <a:pt x="30701" y="65148"/>
                </a:lnTo>
                <a:lnTo>
                  <a:pt x="8112" y="108831"/>
                </a:lnTo>
                <a:lnTo>
                  <a:pt x="0" y="159132"/>
                </a:lnTo>
                <a:lnTo>
                  <a:pt x="8112" y="209432"/>
                </a:lnTo>
                <a:lnTo>
                  <a:pt x="30701" y="253115"/>
                </a:lnTo>
                <a:lnTo>
                  <a:pt x="65148" y="287562"/>
                </a:lnTo>
                <a:lnTo>
                  <a:pt x="108831" y="310152"/>
                </a:lnTo>
                <a:lnTo>
                  <a:pt x="159132" y="318264"/>
                </a:lnTo>
                <a:lnTo>
                  <a:pt x="209432" y="310152"/>
                </a:lnTo>
                <a:lnTo>
                  <a:pt x="253115" y="287562"/>
                </a:lnTo>
                <a:lnTo>
                  <a:pt x="287562" y="253115"/>
                </a:lnTo>
                <a:lnTo>
                  <a:pt x="310152" y="209432"/>
                </a:lnTo>
                <a:lnTo>
                  <a:pt x="318264" y="159132"/>
                </a:lnTo>
                <a:lnTo>
                  <a:pt x="310152" y="108831"/>
                </a:lnTo>
                <a:lnTo>
                  <a:pt x="287562" y="65148"/>
                </a:lnTo>
                <a:lnTo>
                  <a:pt x="253115" y="30701"/>
                </a:lnTo>
                <a:lnTo>
                  <a:pt x="209432" y="8112"/>
                </a:lnTo>
                <a:lnTo>
                  <a:pt x="159132" y="0"/>
                </a:lnTo>
                <a:close/>
              </a:path>
            </a:pathLst>
          </a:custGeom>
          <a:solidFill>
            <a:srgbClr val="22A3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34" name="Google Shape;434;p3"/>
          <p:cNvSpPr txBox="1"/>
          <p:nvPr/>
        </p:nvSpPr>
        <p:spPr>
          <a:xfrm>
            <a:off x="8374097" y="9304268"/>
            <a:ext cx="5254625" cy="111188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1950">
                <a:solidFill>
                  <a:srgbClr val="FFFFFF"/>
                </a:solidFill>
                <a:latin typeface="Trebuchet MS"/>
                <a:ea typeface="Trebuchet MS"/>
                <a:cs typeface="Trebuchet MS"/>
                <a:sym typeface="Trebuchet MS"/>
              </a:rPr>
              <a:t>1	</a:t>
            </a:r>
            <a:r>
              <a:rPr b="1" i="1" lang="en-US" sz="2300">
                <a:solidFill>
                  <a:srgbClr val="22A3AB"/>
                </a:solidFill>
                <a:latin typeface="Trebuchet MS"/>
                <a:ea typeface="Trebuchet MS"/>
                <a:cs typeface="Trebuchet MS"/>
                <a:sym typeface="Trebuchet MS"/>
              </a:rPr>
              <a:t>Exit sign</a:t>
            </a:r>
            <a:endParaRPr sz="2300">
              <a:latin typeface="Trebuchet MS"/>
              <a:ea typeface="Trebuchet MS"/>
              <a:cs typeface="Trebuchet MS"/>
              <a:sym typeface="Trebuchet MS"/>
            </a:endParaRPr>
          </a:p>
          <a:p>
            <a:pPr indent="0" lvl="0" marL="344170" marR="5080" rtl="0" algn="l">
              <a:lnSpc>
                <a:spcPct val="126086"/>
              </a:lnSpc>
              <a:spcBef>
                <a:spcPts val="95"/>
              </a:spcBef>
              <a:spcAft>
                <a:spcPts val="0"/>
              </a:spcAft>
              <a:buNone/>
            </a:pPr>
            <a:r>
              <a:rPr i="1" lang="en-US" sz="2300">
                <a:solidFill>
                  <a:srgbClr val="032942"/>
                </a:solidFill>
                <a:latin typeface="Trebuchet MS"/>
                <a:ea typeface="Trebuchet MS"/>
                <a:cs typeface="Trebuchet MS"/>
                <a:sym typeface="Trebuchet MS"/>
              </a:rPr>
              <a:t>Digital spaces need quick “emergency” exits, just like physical spaces do.</a:t>
            </a:r>
            <a:endParaRPr sz="2300">
              <a:latin typeface="Trebuchet MS"/>
              <a:ea typeface="Trebuchet MS"/>
              <a:cs typeface="Trebuchet MS"/>
              <a:sym typeface="Trebuchet MS"/>
            </a:endParaRPr>
          </a:p>
        </p:txBody>
      </p:sp>
      <p:sp>
        <p:nvSpPr>
          <p:cNvPr id="435" name="Google Shape;435;p3"/>
          <p:cNvSpPr txBox="1"/>
          <p:nvPr/>
        </p:nvSpPr>
        <p:spPr>
          <a:xfrm>
            <a:off x="8515514" y="15563374"/>
            <a:ext cx="1018540" cy="2540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b="1" lang="en-US" sz="1500">
                <a:solidFill>
                  <a:srgbClr val="258287"/>
                </a:solidFill>
                <a:latin typeface="Trebuchet MS"/>
                <a:ea typeface="Trebuchet MS"/>
                <a:cs typeface="Trebuchet MS"/>
                <a:sym typeface="Trebuchet MS"/>
              </a:rPr>
              <a:t>Undo	Redo</a:t>
            </a:r>
            <a:endParaRPr sz="15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
          <p:cNvSpPr txBox="1"/>
          <p:nvPr/>
        </p:nvSpPr>
        <p:spPr>
          <a:xfrm>
            <a:off x="880076" y="3958199"/>
            <a:ext cx="8458200" cy="4321810"/>
          </a:xfrm>
          <a:prstGeom prst="rect">
            <a:avLst/>
          </a:prstGeom>
          <a:noFill/>
          <a:ln>
            <a:noFill/>
          </a:ln>
        </p:spPr>
        <p:txBody>
          <a:bodyPr anchorCtr="0" anchor="t" bIns="0" lIns="0" spcFirstLastPara="1" rIns="0" wrap="square" tIns="12700">
            <a:spAutoFit/>
          </a:bodyPr>
          <a:lstStyle/>
          <a:p>
            <a:pPr indent="0" lvl="0" marL="12700" marR="1942464" rtl="0" algn="l">
              <a:lnSpc>
                <a:spcPct val="129800"/>
              </a:lnSpc>
              <a:spcBef>
                <a:spcPts val="0"/>
              </a:spcBef>
              <a:spcAft>
                <a:spcPts val="0"/>
              </a:spcAft>
              <a:buNone/>
            </a:pPr>
            <a:r>
              <a:rPr b="1" lang="en-US" sz="3400">
                <a:solidFill>
                  <a:srgbClr val="35141D"/>
                </a:solidFill>
                <a:latin typeface="Trebuchet MS"/>
                <a:ea typeface="Trebuchet MS"/>
                <a:cs typeface="Trebuchet MS"/>
                <a:sym typeface="Trebuchet MS"/>
              </a:rPr>
              <a:t>Definition </a:t>
            </a:r>
            <a:r>
              <a:rPr lang="en-US" sz="3400">
                <a:solidFill>
                  <a:srgbClr val="EF547A"/>
                </a:solidFill>
                <a:latin typeface="Trebuchet MS"/>
                <a:ea typeface="Trebuchet MS"/>
                <a:cs typeface="Trebuchet MS"/>
                <a:sym typeface="Trebuchet MS"/>
              </a:rPr>
              <a:t>Users should not have to wonder whether different words, situations, or actions mean the same thing. </a:t>
            </a:r>
            <a:r>
              <a:rPr b="1" lang="en-US" sz="3400">
                <a:solidFill>
                  <a:srgbClr val="EF547A"/>
                </a:solidFill>
                <a:latin typeface="Trebuchet MS"/>
                <a:ea typeface="Trebuchet MS"/>
                <a:cs typeface="Trebuchet MS"/>
                <a:sym typeface="Trebuchet MS"/>
              </a:rPr>
              <a:t>Follow platform and industry conventions.</a:t>
            </a:r>
            <a:endParaRPr sz="3400">
              <a:latin typeface="Trebuchet MS"/>
              <a:ea typeface="Trebuchet MS"/>
              <a:cs typeface="Trebuchet MS"/>
              <a:sym typeface="Trebuchet MS"/>
            </a:endParaRPr>
          </a:p>
          <a:p>
            <a:pPr indent="0" lvl="0" marL="0" rtl="0" algn="l">
              <a:lnSpc>
                <a:spcPct val="100000"/>
              </a:lnSpc>
              <a:spcBef>
                <a:spcPts val="35"/>
              </a:spcBef>
              <a:spcAft>
                <a:spcPts val="0"/>
              </a:spcAft>
              <a:buNone/>
            </a:pPr>
            <a:r>
              <a:t/>
            </a:r>
            <a:endParaRPr sz="3400">
              <a:latin typeface="Trebuchet MS"/>
              <a:ea typeface="Trebuchet MS"/>
              <a:cs typeface="Trebuchet MS"/>
              <a:sym typeface="Trebuchet MS"/>
            </a:endParaRPr>
          </a:p>
          <a:p>
            <a:pPr indent="0" lvl="0" marL="0" marR="5080" rtl="0" algn="r">
              <a:lnSpc>
                <a:spcPct val="100000"/>
              </a:lnSpc>
              <a:spcBef>
                <a:spcPts val="0"/>
              </a:spcBef>
              <a:spcAft>
                <a:spcPts val="0"/>
              </a:spcAft>
              <a:buNone/>
            </a:pPr>
            <a:r>
              <a:rPr b="1" lang="en-US" sz="2800">
                <a:solidFill>
                  <a:srgbClr val="FFFFFF"/>
                </a:solidFill>
                <a:latin typeface="Arial"/>
                <a:ea typeface="Arial"/>
                <a:cs typeface="Arial"/>
                <a:sym typeface="Arial"/>
              </a:rPr>
              <a:t>1</a:t>
            </a:r>
            <a:endParaRPr sz="2800">
              <a:latin typeface="Arial"/>
              <a:ea typeface="Arial"/>
              <a:cs typeface="Arial"/>
              <a:sym typeface="Arial"/>
            </a:endParaRPr>
          </a:p>
        </p:txBody>
      </p:sp>
      <p:sp>
        <p:nvSpPr>
          <p:cNvPr id="441" name="Google Shape;441;p4"/>
          <p:cNvSpPr txBox="1"/>
          <p:nvPr/>
        </p:nvSpPr>
        <p:spPr>
          <a:xfrm>
            <a:off x="1929012" y="904011"/>
            <a:ext cx="5666105" cy="2553970"/>
          </a:xfrm>
          <a:prstGeom prst="rect">
            <a:avLst/>
          </a:prstGeom>
          <a:noFill/>
          <a:ln>
            <a:noFill/>
          </a:ln>
        </p:spPr>
        <p:txBody>
          <a:bodyPr anchorCtr="0" anchor="t" bIns="0" lIns="0" spcFirstLastPara="1" rIns="0" wrap="square" tIns="35550">
            <a:spAutoFit/>
          </a:bodyPr>
          <a:lstStyle/>
          <a:p>
            <a:pPr indent="0" lvl="0" marL="12700" rtl="0" algn="l">
              <a:lnSpc>
                <a:spcPct val="100000"/>
              </a:lnSpc>
              <a:spcBef>
                <a:spcPts val="0"/>
              </a:spcBef>
              <a:spcAft>
                <a:spcPts val="0"/>
              </a:spcAft>
              <a:buNone/>
            </a:pPr>
            <a:r>
              <a:rPr b="1" lang="en-US" sz="2200">
                <a:solidFill>
                  <a:srgbClr val="35141D"/>
                </a:solidFill>
                <a:latin typeface="Trebuchet MS"/>
                <a:ea typeface="Trebuchet MS"/>
                <a:cs typeface="Trebuchet MS"/>
                <a:sym typeface="Trebuchet MS"/>
              </a:rPr>
              <a:t>Jakob’s Heuristic</a:t>
            </a:r>
            <a:endParaRPr sz="2200">
              <a:latin typeface="Trebuchet MS"/>
              <a:ea typeface="Trebuchet MS"/>
              <a:cs typeface="Trebuchet MS"/>
              <a:sym typeface="Trebuchet MS"/>
            </a:endParaRPr>
          </a:p>
          <a:p>
            <a:pPr indent="0" lvl="0" marL="292735" rtl="0" algn="l">
              <a:lnSpc>
                <a:spcPct val="100000"/>
              </a:lnSpc>
              <a:spcBef>
                <a:spcPts val="500"/>
              </a:spcBef>
              <a:spcAft>
                <a:spcPts val="0"/>
              </a:spcAft>
              <a:buNone/>
            </a:pPr>
            <a:r>
              <a:rPr b="1" lang="en-US" sz="6900">
                <a:solidFill>
                  <a:srgbClr val="35141D"/>
                </a:solidFill>
                <a:latin typeface="Trebuchet MS"/>
                <a:ea typeface="Trebuchet MS"/>
                <a:cs typeface="Trebuchet MS"/>
                <a:sym typeface="Trebuchet MS"/>
              </a:rPr>
              <a:t>Consistency</a:t>
            </a:r>
            <a:endParaRPr sz="6900">
              <a:latin typeface="Trebuchet MS"/>
              <a:ea typeface="Trebuchet MS"/>
              <a:cs typeface="Trebuchet MS"/>
              <a:sym typeface="Trebuchet MS"/>
            </a:endParaRPr>
          </a:p>
          <a:p>
            <a:pPr indent="0" lvl="0" marL="292735" rtl="0" algn="l">
              <a:lnSpc>
                <a:spcPct val="100000"/>
              </a:lnSpc>
              <a:spcBef>
                <a:spcPts val="25"/>
              </a:spcBef>
              <a:spcAft>
                <a:spcPts val="0"/>
              </a:spcAft>
              <a:buNone/>
            </a:pPr>
            <a:r>
              <a:rPr i="1" lang="en-US" sz="5900">
                <a:solidFill>
                  <a:srgbClr val="35141D"/>
                </a:solidFill>
                <a:latin typeface="Trebuchet MS"/>
                <a:ea typeface="Trebuchet MS"/>
                <a:cs typeface="Trebuchet MS"/>
                <a:sym typeface="Trebuchet MS"/>
              </a:rPr>
              <a:t>and </a:t>
            </a:r>
            <a:r>
              <a:rPr b="1" lang="en-US" sz="6900">
                <a:solidFill>
                  <a:srgbClr val="35141D"/>
                </a:solidFill>
                <a:latin typeface="Trebuchet MS"/>
                <a:ea typeface="Trebuchet MS"/>
                <a:cs typeface="Trebuchet MS"/>
                <a:sym typeface="Trebuchet MS"/>
              </a:rPr>
              <a:t>Standards</a:t>
            </a:r>
            <a:endParaRPr sz="6900">
              <a:latin typeface="Trebuchet MS"/>
              <a:ea typeface="Trebuchet MS"/>
              <a:cs typeface="Trebuchet MS"/>
              <a:sym typeface="Trebuchet MS"/>
            </a:endParaRPr>
          </a:p>
        </p:txBody>
      </p:sp>
      <p:sp>
        <p:nvSpPr>
          <p:cNvPr id="442" name="Google Shape;442;p4"/>
          <p:cNvSpPr txBox="1"/>
          <p:nvPr/>
        </p:nvSpPr>
        <p:spPr>
          <a:xfrm>
            <a:off x="880064" y="1118249"/>
            <a:ext cx="1013460" cy="215773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4000">
                <a:solidFill>
                  <a:srgbClr val="EF547A"/>
                </a:solidFill>
                <a:latin typeface="Arial"/>
                <a:ea typeface="Arial"/>
                <a:cs typeface="Arial"/>
                <a:sym typeface="Arial"/>
              </a:rPr>
              <a:t>4</a:t>
            </a:r>
            <a:endParaRPr sz="14000">
              <a:latin typeface="Arial"/>
              <a:ea typeface="Arial"/>
              <a:cs typeface="Arial"/>
              <a:sym typeface="Arial"/>
            </a:endParaRPr>
          </a:p>
        </p:txBody>
      </p:sp>
      <p:sp>
        <p:nvSpPr>
          <p:cNvPr id="443" name="Google Shape;443;p4"/>
          <p:cNvSpPr/>
          <p:nvPr/>
        </p:nvSpPr>
        <p:spPr>
          <a:xfrm>
            <a:off x="892775" y="19352001"/>
            <a:ext cx="167640" cy="256540"/>
          </a:xfrm>
          <a:custGeom>
            <a:rect b="b" l="l" r="r" t="t"/>
            <a:pathLst>
              <a:path extrusionOk="0" h="256540" w="167640">
                <a:moveTo>
                  <a:pt x="167381" y="0"/>
                </a:moveTo>
                <a:lnTo>
                  <a:pt x="122744" y="0"/>
                </a:lnTo>
                <a:lnTo>
                  <a:pt x="122744" y="151986"/>
                </a:lnTo>
                <a:lnTo>
                  <a:pt x="122020" y="151986"/>
                </a:lnTo>
                <a:lnTo>
                  <a:pt x="53560" y="0"/>
                </a:lnTo>
                <a:lnTo>
                  <a:pt x="0" y="0"/>
                </a:lnTo>
                <a:lnTo>
                  <a:pt x="0" y="256416"/>
                </a:lnTo>
                <a:lnTo>
                  <a:pt x="44650" y="256416"/>
                </a:lnTo>
                <a:lnTo>
                  <a:pt x="44650" y="90925"/>
                </a:lnTo>
                <a:lnTo>
                  <a:pt x="45361" y="90925"/>
                </a:lnTo>
                <a:lnTo>
                  <a:pt x="120599" y="256416"/>
                </a:lnTo>
                <a:lnTo>
                  <a:pt x="167381" y="256416"/>
                </a:lnTo>
                <a:lnTo>
                  <a:pt x="16738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44" name="Google Shape;444;p4"/>
          <p:cNvSpPr/>
          <p:nvPr/>
        </p:nvSpPr>
        <p:spPr>
          <a:xfrm>
            <a:off x="1144719" y="19352001"/>
            <a:ext cx="167640" cy="256540"/>
          </a:xfrm>
          <a:custGeom>
            <a:rect b="b" l="l" r="r" t="t"/>
            <a:pathLst>
              <a:path extrusionOk="0" h="256540" w="167640">
                <a:moveTo>
                  <a:pt x="167394" y="0"/>
                </a:moveTo>
                <a:lnTo>
                  <a:pt x="122756" y="0"/>
                </a:lnTo>
                <a:lnTo>
                  <a:pt x="122756" y="151986"/>
                </a:lnTo>
                <a:lnTo>
                  <a:pt x="122033" y="151986"/>
                </a:lnTo>
                <a:lnTo>
                  <a:pt x="53585" y="0"/>
                </a:lnTo>
                <a:lnTo>
                  <a:pt x="0" y="0"/>
                </a:lnTo>
                <a:lnTo>
                  <a:pt x="0" y="256416"/>
                </a:lnTo>
                <a:lnTo>
                  <a:pt x="44650" y="256416"/>
                </a:lnTo>
                <a:lnTo>
                  <a:pt x="44650" y="90925"/>
                </a:lnTo>
                <a:lnTo>
                  <a:pt x="45361" y="90925"/>
                </a:lnTo>
                <a:lnTo>
                  <a:pt x="120611" y="256416"/>
                </a:lnTo>
                <a:lnTo>
                  <a:pt x="167394" y="256416"/>
                </a:lnTo>
                <a:lnTo>
                  <a:pt x="16739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45" name="Google Shape;445;p4"/>
          <p:cNvGrpSpPr/>
          <p:nvPr/>
        </p:nvGrpSpPr>
        <p:grpSpPr>
          <a:xfrm>
            <a:off x="1362546" y="19315580"/>
            <a:ext cx="300579" cy="366395"/>
            <a:chOff x="1362546" y="19315580"/>
            <a:chExt cx="300579" cy="366395"/>
          </a:xfrm>
        </p:grpSpPr>
        <p:pic>
          <p:nvPicPr>
            <p:cNvPr id="446" name="Google Shape;446;p4"/>
            <p:cNvPicPr preferRelativeResize="0"/>
            <p:nvPr/>
          </p:nvPicPr>
          <p:blipFill rotWithShape="1">
            <a:blip r:embed="rId3">
              <a:alphaModFix/>
            </a:blip>
            <a:srcRect b="0" l="0" r="0" t="0"/>
            <a:stretch/>
          </p:blipFill>
          <p:spPr>
            <a:xfrm>
              <a:off x="1498764" y="19428053"/>
              <a:ext cx="164361" cy="246516"/>
            </a:xfrm>
            <a:prstGeom prst="rect">
              <a:avLst/>
            </a:prstGeom>
            <a:noFill/>
            <a:ln>
              <a:noFill/>
            </a:ln>
          </p:spPr>
        </p:pic>
        <p:sp>
          <p:nvSpPr>
            <p:cNvPr id="447" name="Google Shape;447;p4"/>
            <p:cNvSpPr/>
            <p:nvPr/>
          </p:nvSpPr>
          <p:spPr>
            <a:xfrm>
              <a:off x="1362546" y="19315580"/>
              <a:ext cx="133350" cy="366395"/>
            </a:xfrm>
            <a:custGeom>
              <a:rect b="b" l="l" r="r" t="t"/>
              <a:pathLst>
                <a:path extrusionOk="0" h="366394" w="133350">
                  <a:moveTo>
                    <a:pt x="121106" y="0"/>
                  </a:moveTo>
                  <a:lnTo>
                    <a:pt x="116182" y="2513"/>
                  </a:lnTo>
                  <a:lnTo>
                    <a:pt x="0" y="359233"/>
                  </a:lnTo>
                  <a:lnTo>
                    <a:pt x="2513" y="364183"/>
                  </a:lnTo>
                  <a:lnTo>
                    <a:pt x="7983" y="365960"/>
                  </a:lnTo>
                  <a:lnTo>
                    <a:pt x="9785" y="366112"/>
                  </a:lnTo>
                  <a:lnTo>
                    <a:pt x="13478" y="366112"/>
                  </a:lnTo>
                  <a:lnTo>
                    <a:pt x="16905" y="363764"/>
                  </a:lnTo>
                  <a:lnTo>
                    <a:pt x="132770" y="7919"/>
                  </a:lnTo>
                  <a:lnTo>
                    <a:pt x="130270" y="2995"/>
                  </a:lnTo>
                  <a:lnTo>
                    <a:pt x="12110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448" name="Google Shape;448;p4"/>
          <p:cNvSpPr txBox="1"/>
          <p:nvPr/>
        </p:nvSpPr>
        <p:spPr>
          <a:xfrm>
            <a:off x="880089" y="8624663"/>
            <a:ext cx="2748915" cy="3960495"/>
          </a:xfrm>
          <a:prstGeom prst="rect">
            <a:avLst/>
          </a:prstGeom>
          <a:noFill/>
          <a:ln>
            <a:noFill/>
          </a:ln>
        </p:spPr>
        <p:txBody>
          <a:bodyPr anchorCtr="0" anchor="t" bIns="0" lIns="0" spcFirstLastPara="1" rIns="0" wrap="square" tIns="12700">
            <a:spAutoFit/>
          </a:bodyPr>
          <a:lstStyle/>
          <a:p>
            <a:pPr indent="0" lvl="0" marL="12700" marR="5080" rtl="0" algn="l">
              <a:lnSpc>
                <a:spcPct val="112300"/>
              </a:lnSpc>
              <a:spcBef>
                <a:spcPts val="0"/>
              </a:spcBef>
              <a:spcAft>
                <a:spcPts val="0"/>
              </a:spcAft>
              <a:buNone/>
            </a:pPr>
            <a:r>
              <a:rPr lang="en-US" sz="2300">
                <a:latin typeface="Tahoma"/>
                <a:ea typeface="Tahoma"/>
                <a:cs typeface="Tahoma"/>
                <a:sym typeface="Tahoma"/>
              </a:rPr>
              <a:t>Jakob's Law states that people spend most of their time on products other than yours. Failing to maintain consistency may increase the users' cognitive load by forcing them to learn something new.</a:t>
            </a:r>
            <a:endParaRPr sz="2300">
              <a:latin typeface="Tahoma"/>
              <a:ea typeface="Tahoma"/>
              <a:cs typeface="Tahoma"/>
              <a:sym typeface="Tahoma"/>
            </a:endParaRPr>
          </a:p>
        </p:txBody>
      </p:sp>
      <p:sp>
        <p:nvSpPr>
          <p:cNvPr id="449" name="Google Shape;449;p4"/>
          <p:cNvSpPr txBox="1"/>
          <p:nvPr/>
        </p:nvSpPr>
        <p:spPr>
          <a:xfrm>
            <a:off x="4204572" y="8694285"/>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sp>
        <p:nvSpPr>
          <p:cNvPr id="450" name="Google Shape;450;p4"/>
          <p:cNvSpPr txBox="1"/>
          <p:nvPr/>
        </p:nvSpPr>
        <p:spPr>
          <a:xfrm>
            <a:off x="4425404" y="8625537"/>
            <a:ext cx="3305810" cy="4827905"/>
          </a:xfrm>
          <a:prstGeom prst="rect">
            <a:avLst/>
          </a:prstGeom>
          <a:noFill/>
          <a:ln>
            <a:noFill/>
          </a:ln>
        </p:spPr>
        <p:txBody>
          <a:bodyPr anchorCtr="0" anchor="t" bIns="0" lIns="0" spcFirstLastPara="1" rIns="0" wrap="square" tIns="12700">
            <a:spAutoFit/>
          </a:bodyPr>
          <a:lstStyle/>
          <a:p>
            <a:pPr indent="-3175" lvl="0" marL="15240" marR="5080" rtl="0" algn="l">
              <a:lnSpc>
                <a:spcPct val="112300"/>
              </a:lnSpc>
              <a:spcBef>
                <a:spcPts val="0"/>
              </a:spcBef>
              <a:spcAft>
                <a:spcPts val="0"/>
              </a:spcAft>
              <a:buNone/>
            </a:pPr>
            <a:r>
              <a:rPr b="1" lang="en-US" sz="2300">
                <a:solidFill>
                  <a:srgbClr val="EF547A"/>
                </a:solidFill>
                <a:latin typeface="Trebuchet MS"/>
                <a:ea typeface="Trebuchet MS"/>
                <a:cs typeface="Trebuchet MS"/>
                <a:sym typeface="Trebuchet MS"/>
              </a:rPr>
              <a:t>Tip: </a:t>
            </a:r>
            <a:r>
              <a:rPr lang="en-US" sz="2300">
                <a:latin typeface="Tahoma"/>
                <a:ea typeface="Tahoma"/>
                <a:cs typeface="Tahoma"/>
                <a:sym typeface="Tahoma"/>
              </a:rPr>
              <a:t>Improve learnability by maintaining </a:t>
            </a:r>
            <a:r>
              <a:rPr i="1" lang="en-US" sz="2300">
                <a:latin typeface="Verdana"/>
                <a:ea typeface="Verdana"/>
                <a:cs typeface="Verdana"/>
                <a:sym typeface="Verdana"/>
              </a:rPr>
              <a:t>both </a:t>
            </a:r>
            <a:r>
              <a:rPr lang="en-US" sz="2300">
                <a:latin typeface="Tahoma"/>
                <a:ea typeface="Tahoma"/>
                <a:cs typeface="Tahoma"/>
                <a:sym typeface="Tahoma"/>
              </a:rPr>
              <a:t>types of consistency: internal and external.</a:t>
            </a:r>
            <a:endParaRPr sz="2300">
              <a:latin typeface="Tahoma"/>
              <a:ea typeface="Tahoma"/>
              <a:cs typeface="Tahoma"/>
              <a:sym typeface="Tahoma"/>
            </a:endParaRPr>
          </a:p>
          <a:p>
            <a:pPr indent="-3175" lvl="0" marL="15240" marR="69215" rtl="0" algn="l">
              <a:lnSpc>
                <a:spcPct val="112300"/>
              </a:lnSpc>
              <a:spcBef>
                <a:spcPts val="1860"/>
              </a:spcBef>
              <a:spcAft>
                <a:spcPts val="0"/>
              </a:spcAft>
              <a:buNone/>
            </a:pPr>
            <a:r>
              <a:rPr b="1" lang="en-US" sz="2300">
                <a:solidFill>
                  <a:srgbClr val="EF547A"/>
                </a:solidFill>
                <a:latin typeface="Trebuchet MS"/>
                <a:ea typeface="Trebuchet MS"/>
                <a:cs typeface="Trebuchet MS"/>
                <a:sym typeface="Trebuchet MS"/>
              </a:rPr>
              <a:t>Tip: </a:t>
            </a:r>
            <a:r>
              <a:rPr lang="en-US" sz="2300">
                <a:latin typeface="Tahoma"/>
                <a:ea typeface="Tahoma"/>
                <a:cs typeface="Tahoma"/>
                <a:sym typeface="Tahoma"/>
              </a:rPr>
              <a:t>Maintain consistency within a single product or a family of products (</a:t>
            </a:r>
            <a:r>
              <a:rPr i="1" lang="en-US" sz="2300">
                <a:latin typeface="Verdana"/>
                <a:ea typeface="Verdana"/>
                <a:cs typeface="Verdana"/>
                <a:sym typeface="Verdana"/>
              </a:rPr>
              <a:t>internal </a:t>
            </a:r>
            <a:r>
              <a:rPr lang="en-US" sz="2300">
                <a:latin typeface="Tahoma"/>
                <a:ea typeface="Tahoma"/>
                <a:cs typeface="Tahoma"/>
                <a:sym typeface="Tahoma"/>
              </a:rPr>
              <a:t>consistency).</a:t>
            </a:r>
            <a:endParaRPr sz="2300">
              <a:latin typeface="Tahoma"/>
              <a:ea typeface="Tahoma"/>
              <a:cs typeface="Tahoma"/>
              <a:sym typeface="Tahoma"/>
            </a:endParaRPr>
          </a:p>
          <a:p>
            <a:pPr indent="-3175" lvl="0" marL="15240" marR="393700" rtl="0" algn="l">
              <a:lnSpc>
                <a:spcPct val="112300"/>
              </a:lnSpc>
              <a:spcBef>
                <a:spcPts val="1864"/>
              </a:spcBef>
              <a:spcAft>
                <a:spcPts val="0"/>
              </a:spcAft>
              <a:buNone/>
            </a:pPr>
            <a:r>
              <a:rPr b="1" lang="en-US" sz="2300">
                <a:solidFill>
                  <a:srgbClr val="EF547A"/>
                </a:solidFill>
                <a:latin typeface="Trebuchet MS"/>
                <a:ea typeface="Trebuchet MS"/>
                <a:cs typeface="Trebuchet MS"/>
                <a:sym typeface="Trebuchet MS"/>
              </a:rPr>
              <a:t>Tip: </a:t>
            </a:r>
            <a:r>
              <a:rPr lang="en-US" sz="2300">
                <a:latin typeface="Tahoma"/>
                <a:ea typeface="Tahoma"/>
                <a:cs typeface="Tahoma"/>
                <a:sym typeface="Tahoma"/>
              </a:rPr>
              <a:t>Follow established industry conventions (</a:t>
            </a:r>
            <a:r>
              <a:rPr i="1" lang="en-US" sz="2300">
                <a:latin typeface="Verdana"/>
                <a:ea typeface="Verdana"/>
                <a:cs typeface="Verdana"/>
                <a:sym typeface="Verdana"/>
              </a:rPr>
              <a:t>external </a:t>
            </a:r>
            <a:r>
              <a:rPr lang="en-US" sz="2300">
                <a:latin typeface="Tahoma"/>
                <a:ea typeface="Tahoma"/>
                <a:cs typeface="Tahoma"/>
                <a:sym typeface="Tahoma"/>
              </a:rPr>
              <a:t>consistency).</a:t>
            </a:r>
            <a:endParaRPr sz="2300">
              <a:latin typeface="Tahoma"/>
              <a:ea typeface="Tahoma"/>
              <a:cs typeface="Tahoma"/>
              <a:sym typeface="Tahoma"/>
            </a:endParaRPr>
          </a:p>
        </p:txBody>
      </p:sp>
      <p:sp>
        <p:nvSpPr>
          <p:cNvPr id="451" name="Google Shape;451;p4"/>
          <p:cNvSpPr txBox="1"/>
          <p:nvPr/>
        </p:nvSpPr>
        <p:spPr>
          <a:xfrm>
            <a:off x="4204572" y="10505038"/>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sp>
        <p:nvSpPr>
          <p:cNvPr id="452" name="Google Shape;452;p4"/>
          <p:cNvSpPr txBox="1"/>
          <p:nvPr/>
        </p:nvSpPr>
        <p:spPr>
          <a:xfrm>
            <a:off x="4204572" y="12315790"/>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grpSp>
        <p:nvGrpSpPr>
          <p:cNvPr id="453" name="Google Shape;453;p4"/>
          <p:cNvGrpSpPr/>
          <p:nvPr/>
        </p:nvGrpSpPr>
        <p:grpSpPr>
          <a:xfrm>
            <a:off x="3983825" y="8632914"/>
            <a:ext cx="422909" cy="415057"/>
            <a:chOff x="3983825" y="8632914"/>
            <a:chExt cx="422909" cy="415057"/>
          </a:xfrm>
        </p:grpSpPr>
        <p:sp>
          <p:nvSpPr>
            <p:cNvPr id="454" name="Google Shape;454;p4"/>
            <p:cNvSpPr/>
            <p:nvPr/>
          </p:nvSpPr>
          <p:spPr>
            <a:xfrm>
              <a:off x="3983825" y="8632914"/>
              <a:ext cx="422909" cy="336550"/>
            </a:xfrm>
            <a:custGeom>
              <a:rect b="b" l="l" r="r" t="t"/>
              <a:pathLst>
                <a:path extrusionOk="0" h="336550" w="422910">
                  <a:moveTo>
                    <a:pt x="419975" y="7242"/>
                  </a:moveTo>
                  <a:lnTo>
                    <a:pt x="-2515" y="7242"/>
                  </a:lnTo>
                  <a:lnTo>
                    <a:pt x="-2515" y="343478"/>
                  </a:lnTo>
                  <a:lnTo>
                    <a:pt x="419975" y="343478"/>
                  </a:lnTo>
                  <a:lnTo>
                    <a:pt x="419975" y="724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5" name="Google Shape;455;p4"/>
            <p:cNvSpPr/>
            <p:nvPr/>
          </p:nvSpPr>
          <p:spPr>
            <a:xfrm>
              <a:off x="4062489" y="8743171"/>
              <a:ext cx="304800" cy="304800"/>
            </a:xfrm>
            <a:custGeom>
              <a:rect b="b" l="l" r="r" t="t"/>
              <a:pathLst>
                <a:path extrusionOk="0" h="304800" w="304800">
                  <a:moveTo>
                    <a:pt x="136094" y="154359"/>
                  </a:moveTo>
                  <a:lnTo>
                    <a:pt x="251935" y="294212"/>
                  </a:lnTo>
                  <a:lnTo>
                    <a:pt x="277687" y="304607"/>
                  </a:lnTo>
                  <a:lnTo>
                    <a:pt x="285328" y="304607"/>
                  </a:lnTo>
                  <a:lnTo>
                    <a:pt x="292169" y="301980"/>
                  </a:lnTo>
                  <a:lnTo>
                    <a:pt x="296928" y="297195"/>
                  </a:lnTo>
                  <a:lnTo>
                    <a:pt x="302572" y="287638"/>
                  </a:lnTo>
                  <a:lnTo>
                    <a:pt x="272712" y="287638"/>
                  </a:lnTo>
                  <a:lnTo>
                    <a:pt x="267191" y="285455"/>
                  </a:lnTo>
                  <a:lnTo>
                    <a:pt x="136094" y="154359"/>
                  </a:lnTo>
                  <a:close/>
                </a:path>
                <a:path extrusionOk="0" h="304800" w="304800">
                  <a:moveTo>
                    <a:pt x="166913" y="125193"/>
                  </a:moveTo>
                  <a:lnTo>
                    <a:pt x="142937" y="125193"/>
                  </a:lnTo>
                  <a:lnTo>
                    <a:pt x="287663" y="269920"/>
                  </a:lnTo>
                  <a:lnTo>
                    <a:pt x="289224" y="280911"/>
                  </a:lnTo>
                  <a:lnTo>
                    <a:pt x="282929" y="287219"/>
                  </a:lnTo>
                  <a:lnTo>
                    <a:pt x="279883" y="287638"/>
                  </a:lnTo>
                  <a:lnTo>
                    <a:pt x="302572" y="287638"/>
                  </a:lnTo>
                  <a:lnTo>
                    <a:pt x="303130" y="286693"/>
                  </a:lnTo>
                  <a:lnTo>
                    <a:pt x="304193" y="274446"/>
                  </a:lnTo>
                  <a:lnTo>
                    <a:pt x="300875" y="262325"/>
                  </a:lnTo>
                  <a:lnTo>
                    <a:pt x="293933" y="252202"/>
                  </a:lnTo>
                  <a:lnTo>
                    <a:pt x="166913" y="125193"/>
                  </a:lnTo>
                  <a:close/>
                </a:path>
                <a:path extrusionOk="0" h="304800" w="304800">
                  <a:moveTo>
                    <a:pt x="23112" y="0"/>
                  </a:moveTo>
                  <a:lnTo>
                    <a:pt x="14037" y="0"/>
                  </a:lnTo>
                  <a:lnTo>
                    <a:pt x="8757" y="3363"/>
                  </a:lnTo>
                  <a:lnTo>
                    <a:pt x="5939" y="6206"/>
                  </a:lnTo>
                  <a:lnTo>
                    <a:pt x="1976" y="11996"/>
                  </a:lnTo>
                  <a:lnTo>
                    <a:pt x="0" y="19371"/>
                  </a:lnTo>
                  <a:lnTo>
                    <a:pt x="32" y="28130"/>
                  </a:lnTo>
                  <a:lnTo>
                    <a:pt x="16931" y="65186"/>
                  </a:lnTo>
                  <a:lnTo>
                    <a:pt x="105521" y="153788"/>
                  </a:lnTo>
                  <a:lnTo>
                    <a:pt x="107678" y="154677"/>
                  </a:lnTo>
                  <a:lnTo>
                    <a:pt x="110674" y="154677"/>
                  </a:lnTo>
                  <a:lnTo>
                    <a:pt x="111397" y="154537"/>
                  </a:lnTo>
                  <a:lnTo>
                    <a:pt x="112108" y="154359"/>
                  </a:lnTo>
                  <a:lnTo>
                    <a:pt x="136094" y="154359"/>
                  </a:lnTo>
                  <a:lnTo>
                    <a:pt x="124927" y="143190"/>
                  </a:lnTo>
                  <a:lnTo>
                    <a:pt x="133932" y="134192"/>
                  </a:lnTo>
                  <a:lnTo>
                    <a:pt x="109925" y="134192"/>
                  </a:lnTo>
                  <a:lnTo>
                    <a:pt x="25599" y="49879"/>
                  </a:lnTo>
                  <a:lnTo>
                    <a:pt x="20916" y="41985"/>
                  </a:lnTo>
                  <a:lnTo>
                    <a:pt x="15776" y="24482"/>
                  </a:lnTo>
                  <a:lnTo>
                    <a:pt x="16677" y="19444"/>
                  </a:lnTo>
                  <a:lnTo>
                    <a:pt x="18517" y="17603"/>
                  </a:lnTo>
                  <a:lnTo>
                    <a:pt x="20205" y="16969"/>
                  </a:lnTo>
                  <a:lnTo>
                    <a:pt x="100701" y="16969"/>
                  </a:lnTo>
                  <a:lnTo>
                    <a:pt x="93515" y="9785"/>
                  </a:lnTo>
                  <a:lnTo>
                    <a:pt x="54956" y="9785"/>
                  </a:lnTo>
                  <a:lnTo>
                    <a:pt x="47510" y="5959"/>
                  </a:lnTo>
                  <a:lnTo>
                    <a:pt x="39414" y="2850"/>
                  </a:lnTo>
                  <a:lnTo>
                    <a:pt x="31129" y="763"/>
                  </a:lnTo>
                  <a:lnTo>
                    <a:pt x="23112" y="0"/>
                  </a:lnTo>
                  <a:close/>
                </a:path>
                <a:path extrusionOk="0" h="304800" w="304800">
                  <a:moveTo>
                    <a:pt x="100701" y="16969"/>
                  </a:moveTo>
                  <a:lnTo>
                    <a:pt x="23112" y="16969"/>
                  </a:lnTo>
                  <a:lnTo>
                    <a:pt x="31109" y="18100"/>
                  </a:lnTo>
                  <a:lnTo>
                    <a:pt x="39603" y="21003"/>
                  </a:lnTo>
                  <a:lnTo>
                    <a:pt x="47305" y="24941"/>
                  </a:lnTo>
                  <a:lnTo>
                    <a:pt x="52925" y="29178"/>
                  </a:lnTo>
                  <a:lnTo>
                    <a:pt x="133925" y="110191"/>
                  </a:lnTo>
                  <a:lnTo>
                    <a:pt x="109925" y="134192"/>
                  </a:lnTo>
                  <a:lnTo>
                    <a:pt x="133932" y="134192"/>
                  </a:lnTo>
                  <a:lnTo>
                    <a:pt x="142937" y="125193"/>
                  </a:lnTo>
                  <a:lnTo>
                    <a:pt x="166913" y="125193"/>
                  </a:lnTo>
                  <a:lnTo>
                    <a:pt x="154080" y="112362"/>
                  </a:lnTo>
                  <a:lnTo>
                    <a:pt x="154842" y="109531"/>
                  </a:lnTo>
                  <a:lnTo>
                    <a:pt x="154144" y="106396"/>
                  </a:lnTo>
                  <a:lnTo>
                    <a:pt x="68701" y="20967"/>
                  </a:lnTo>
                  <a:lnTo>
                    <a:pt x="73689" y="18149"/>
                  </a:lnTo>
                  <a:lnTo>
                    <a:pt x="101882" y="18149"/>
                  </a:lnTo>
                  <a:lnTo>
                    <a:pt x="100701" y="16969"/>
                  </a:lnTo>
                  <a:close/>
                </a:path>
                <a:path extrusionOk="0" h="304800" w="304800">
                  <a:moveTo>
                    <a:pt x="101882" y="18149"/>
                  </a:moveTo>
                  <a:lnTo>
                    <a:pt x="77890" y="18149"/>
                  </a:lnTo>
                  <a:lnTo>
                    <a:pt x="150590" y="90836"/>
                  </a:lnTo>
                  <a:lnTo>
                    <a:pt x="152760" y="91661"/>
                  </a:lnTo>
                  <a:lnTo>
                    <a:pt x="157101" y="91661"/>
                  </a:lnTo>
                  <a:lnTo>
                    <a:pt x="159284" y="90836"/>
                  </a:lnTo>
                  <a:lnTo>
                    <a:pt x="164246" y="85861"/>
                  </a:lnTo>
                  <a:lnTo>
                    <a:pt x="164246" y="80492"/>
                  </a:lnTo>
                  <a:lnTo>
                    <a:pt x="101882" y="18149"/>
                  </a:lnTo>
                  <a:close/>
                </a:path>
                <a:path extrusionOk="0" h="304800" w="304800">
                  <a:moveTo>
                    <a:pt x="75791" y="1841"/>
                  </a:moveTo>
                  <a:lnTo>
                    <a:pt x="65630" y="3747"/>
                  </a:lnTo>
                  <a:lnTo>
                    <a:pt x="54956" y="9785"/>
                  </a:lnTo>
                  <a:lnTo>
                    <a:pt x="93515" y="9785"/>
                  </a:lnTo>
                  <a:lnTo>
                    <a:pt x="91915" y="8186"/>
                  </a:lnTo>
                  <a:lnTo>
                    <a:pt x="84775" y="3508"/>
                  </a:lnTo>
                  <a:lnTo>
                    <a:pt x="75791" y="1841"/>
                  </a:lnTo>
                  <a:close/>
                </a:path>
              </a:pathLst>
            </a:custGeom>
            <a:solidFill>
              <a:srgbClr val="35141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56" name="Google Shape;456;p4"/>
            <p:cNvPicPr preferRelativeResize="0"/>
            <p:nvPr/>
          </p:nvPicPr>
          <p:blipFill rotWithShape="1">
            <a:blip r:embed="rId4">
              <a:alphaModFix/>
            </a:blip>
            <a:srcRect b="0" l="0" r="0" t="0"/>
            <a:stretch/>
          </p:blipFill>
          <p:spPr>
            <a:xfrm>
              <a:off x="4076678" y="8758554"/>
              <a:ext cx="276621" cy="273842"/>
            </a:xfrm>
            <a:prstGeom prst="rect">
              <a:avLst/>
            </a:prstGeom>
            <a:noFill/>
            <a:ln>
              <a:noFill/>
            </a:ln>
          </p:spPr>
        </p:pic>
        <p:sp>
          <p:nvSpPr>
            <p:cNvPr id="457" name="Google Shape;457;p4"/>
            <p:cNvSpPr/>
            <p:nvPr/>
          </p:nvSpPr>
          <p:spPr>
            <a:xfrm>
              <a:off x="4062489" y="8743171"/>
              <a:ext cx="304800" cy="304800"/>
            </a:xfrm>
            <a:custGeom>
              <a:rect b="b" l="l" r="r" t="t"/>
              <a:pathLst>
                <a:path extrusionOk="0" h="304800" w="304800">
                  <a:moveTo>
                    <a:pt x="293933" y="252202"/>
                  </a:moveTo>
                  <a:lnTo>
                    <a:pt x="154080" y="112362"/>
                  </a:lnTo>
                  <a:lnTo>
                    <a:pt x="154842" y="109531"/>
                  </a:lnTo>
                  <a:lnTo>
                    <a:pt x="154144" y="106396"/>
                  </a:lnTo>
                  <a:lnTo>
                    <a:pt x="151935" y="104188"/>
                  </a:lnTo>
                  <a:lnTo>
                    <a:pt x="68701" y="20967"/>
                  </a:lnTo>
                  <a:lnTo>
                    <a:pt x="73689" y="18149"/>
                  </a:lnTo>
                  <a:lnTo>
                    <a:pt x="77890" y="18149"/>
                  </a:lnTo>
                  <a:lnTo>
                    <a:pt x="79921" y="20180"/>
                  </a:lnTo>
                  <a:lnTo>
                    <a:pt x="148927" y="89186"/>
                  </a:lnTo>
                  <a:lnTo>
                    <a:pt x="150590" y="90836"/>
                  </a:lnTo>
                  <a:lnTo>
                    <a:pt x="152760" y="91661"/>
                  </a:lnTo>
                  <a:lnTo>
                    <a:pt x="154931" y="91661"/>
                  </a:lnTo>
                  <a:lnTo>
                    <a:pt x="157101" y="91661"/>
                  </a:lnTo>
                  <a:lnTo>
                    <a:pt x="159271" y="90849"/>
                  </a:lnTo>
                  <a:lnTo>
                    <a:pt x="160921" y="89186"/>
                  </a:lnTo>
                  <a:lnTo>
                    <a:pt x="164246" y="85861"/>
                  </a:lnTo>
                  <a:lnTo>
                    <a:pt x="164246" y="80492"/>
                  </a:lnTo>
                  <a:lnTo>
                    <a:pt x="160921" y="77179"/>
                  </a:lnTo>
                  <a:lnTo>
                    <a:pt x="91915" y="8186"/>
                  </a:lnTo>
                  <a:lnTo>
                    <a:pt x="84775" y="3508"/>
                  </a:lnTo>
                  <a:lnTo>
                    <a:pt x="75791" y="1841"/>
                  </a:lnTo>
                  <a:lnTo>
                    <a:pt x="65630" y="3747"/>
                  </a:lnTo>
                  <a:lnTo>
                    <a:pt x="54956" y="9785"/>
                  </a:lnTo>
                  <a:lnTo>
                    <a:pt x="47510" y="5959"/>
                  </a:lnTo>
                  <a:lnTo>
                    <a:pt x="39414" y="2850"/>
                  </a:lnTo>
                  <a:lnTo>
                    <a:pt x="31129" y="763"/>
                  </a:lnTo>
                  <a:lnTo>
                    <a:pt x="23112" y="0"/>
                  </a:lnTo>
                  <a:lnTo>
                    <a:pt x="14037" y="0"/>
                  </a:lnTo>
                  <a:lnTo>
                    <a:pt x="8757" y="3363"/>
                  </a:lnTo>
                  <a:lnTo>
                    <a:pt x="5939" y="6206"/>
                  </a:lnTo>
                  <a:lnTo>
                    <a:pt x="1976" y="11996"/>
                  </a:lnTo>
                  <a:lnTo>
                    <a:pt x="0" y="19371"/>
                  </a:lnTo>
                  <a:lnTo>
                    <a:pt x="32" y="28130"/>
                  </a:lnTo>
                  <a:lnTo>
                    <a:pt x="16931" y="65186"/>
                  </a:lnTo>
                  <a:lnTo>
                    <a:pt x="103921" y="152202"/>
                  </a:lnTo>
                  <a:lnTo>
                    <a:pt x="107678" y="154677"/>
                  </a:lnTo>
                  <a:lnTo>
                    <a:pt x="109925" y="154677"/>
                  </a:lnTo>
                  <a:lnTo>
                    <a:pt x="110674" y="154677"/>
                  </a:lnTo>
                  <a:lnTo>
                    <a:pt x="111397" y="154537"/>
                  </a:lnTo>
                  <a:lnTo>
                    <a:pt x="112108" y="154359"/>
                  </a:lnTo>
                  <a:lnTo>
                    <a:pt x="251935" y="294212"/>
                  </a:lnTo>
                  <a:lnTo>
                    <a:pt x="257339" y="298541"/>
                  </a:lnTo>
                  <a:lnTo>
                    <a:pt x="263674" y="301813"/>
                  </a:lnTo>
                  <a:lnTo>
                    <a:pt x="270578" y="303884"/>
                  </a:lnTo>
                  <a:lnTo>
                    <a:pt x="277687" y="304607"/>
                  </a:lnTo>
                  <a:lnTo>
                    <a:pt x="285328" y="304607"/>
                  </a:lnTo>
                  <a:lnTo>
                    <a:pt x="292169" y="301980"/>
                  </a:lnTo>
                  <a:lnTo>
                    <a:pt x="296928" y="297195"/>
                  </a:lnTo>
                  <a:lnTo>
                    <a:pt x="303130" y="286693"/>
                  </a:lnTo>
                  <a:lnTo>
                    <a:pt x="304193" y="274446"/>
                  </a:lnTo>
                  <a:lnTo>
                    <a:pt x="300875" y="262325"/>
                  </a:lnTo>
                  <a:lnTo>
                    <a:pt x="293933"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58" name="Google Shape;458;p4"/>
            <p:cNvPicPr preferRelativeResize="0"/>
            <p:nvPr/>
          </p:nvPicPr>
          <p:blipFill rotWithShape="1">
            <a:blip r:embed="rId5">
              <a:alphaModFix/>
            </a:blip>
            <a:srcRect b="0" l="0" r="0" t="0"/>
            <a:stretch/>
          </p:blipFill>
          <p:spPr>
            <a:xfrm>
              <a:off x="4070181" y="8752341"/>
              <a:ext cx="135677" cy="135258"/>
            </a:xfrm>
            <a:prstGeom prst="rect">
              <a:avLst/>
            </a:prstGeom>
            <a:noFill/>
            <a:ln>
              <a:noFill/>
            </a:ln>
          </p:spPr>
        </p:pic>
      </p:grpSp>
      <p:grpSp>
        <p:nvGrpSpPr>
          <p:cNvPr id="459" name="Google Shape;459;p4"/>
          <p:cNvGrpSpPr/>
          <p:nvPr/>
        </p:nvGrpSpPr>
        <p:grpSpPr>
          <a:xfrm>
            <a:off x="3983825" y="10465675"/>
            <a:ext cx="422909" cy="410201"/>
            <a:chOff x="3983825" y="10465675"/>
            <a:chExt cx="422909" cy="410201"/>
          </a:xfrm>
        </p:grpSpPr>
        <p:sp>
          <p:nvSpPr>
            <p:cNvPr id="460" name="Google Shape;460;p4"/>
            <p:cNvSpPr/>
            <p:nvPr/>
          </p:nvSpPr>
          <p:spPr>
            <a:xfrm>
              <a:off x="3983825" y="10465675"/>
              <a:ext cx="422909" cy="336550"/>
            </a:xfrm>
            <a:custGeom>
              <a:rect b="b" l="l" r="r" t="t"/>
              <a:pathLst>
                <a:path extrusionOk="0" h="336550" w="422910">
                  <a:moveTo>
                    <a:pt x="419975" y="6085"/>
                  </a:moveTo>
                  <a:lnTo>
                    <a:pt x="-2515" y="6085"/>
                  </a:lnTo>
                  <a:lnTo>
                    <a:pt x="-2515" y="342321"/>
                  </a:lnTo>
                  <a:lnTo>
                    <a:pt x="419975" y="342321"/>
                  </a:lnTo>
                  <a:lnTo>
                    <a:pt x="419975" y="6085"/>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1" name="Google Shape;461;p4"/>
            <p:cNvSpPr/>
            <p:nvPr/>
          </p:nvSpPr>
          <p:spPr>
            <a:xfrm>
              <a:off x="4062489" y="10571076"/>
              <a:ext cx="304800" cy="304800"/>
            </a:xfrm>
            <a:custGeom>
              <a:rect b="b" l="l" r="r" t="t"/>
              <a:pathLst>
                <a:path extrusionOk="0" h="304800" w="304800">
                  <a:moveTo>
                    <a:pt x="136083" y="154359"/>
                  </a:moveTo>
                  <a:lnTo>
                    <a:pt x="251935" y="294225"/>
                  </a:lnTo>
                  <a:lnTo>
                    <a:pt x="277687" y="304607"/>
                  </a:lnTo>
                  <a:lnTo>
                    <a:pt x="285328" y="304607"/>
                  </a:lnTo>
                  <a:lnTo>
                    <a:pt x="292169" y="301980"/>
                  </a:lnTo>
                  <a:lnTo>
                    <a:pt x="296928" y="297208"/>
                  </a:lnTo>
                  <a:lnTo>
                    <a:pt x="302576" y="287638"/>
                  </a:lnTo>
                  <a:lnTo>
                    <a:pt x="272712" y="287638"/>
                  </a:lnTo>
                  <a:lnTo>
                    <a:pt x="267191" y="285468"/>
                  </a:lnTo>
                  <a:lnTo>
                    <a:pt x="136083" y="154359"/>
                  </a:lnTo>
                  <a:close/>
                </a:path>
                <a:path extrusionOk="0" h="304800" w="304800">
                  <a:moveTo>
                    <a:pt x="166914" y="125206"/>
                  </a:moveTo>
                  <a:lnTo>
                    <a:pt x="142937" y="125206"/>
                  </a:lnTo>
                  <a:lnTo>
                    <a:pt x="287663" y="269933"/>
                  </a:lnTo>
                  <a:lnTo>
                    <a:pt x="289224" y="280924"/>
                  </a:lnTo>
                  <a:lnTo>
                    <a:pt x="282929" y="287219"/>
                  </a:lnTo>
                  <a:lnTo>
                    <a:pt x="279883" y="287638"/>
                  </a:lnTo>
                  <a:lnTo>
                    <a:pt x="302576" y="287638"/>
                  </a:lnTo>
                  <a:lnTo>
                    <a:pt x="303130" y="286699"/>
                  </a:lnTo>
                  <a:lnTo>
                    <a:pt x="304193" y="274448"/>
                  </a:lnTo>
                  <a:lnTo>
                    <a:pt x="300875" y="262325"/>
                  </a:lnTo>
                  <a:lnTo>
                    <a:pt x="293933" y="252202"/>
                  </a:lnTo>
                  <a:lnTo>
                    <a:pt x="166914" y="125206"/>
                  </a:lnTo>
                  <a:close/>
                </a:path>
                <a:path extrusionOk="0" h="304800" w="304800">
                  <a:moveTo>
                    <a:pt x="23112" y="0"/>
                  </a:moveTo>
                  <a:lnTo>
                    <a:pt x="14037" y="0"/>
                  </a:lnTo>
                  <a:lnTo>
                    <a:pt x="8757" y="3376"/>
                  </a:lnTo>
                  <a:lnTo>
                    <a:pt x="5939" y="6206"/>
                  </a:lnTo>
                  <a:lnTo>
                    <a:pt x="1976" y="11996"/>
                  </a:lnTo>
                  <a:lnTo>
                    <a:pt x="0" y="19372"/>
                  </a:lnTo>
                  <a:lnTo>
                    <a:pt x="32" y="28136"/>
                  </a:lnTo>
                  <a:lnTo>
                    <a:pt x="16931" y="65186"/>
                  </a:lnTo>
                  <a:lnTo>
                    <a:pt x="105521" y="153788"/>
                  </a:lnTo>
                  <a:lnTo>
                    <a:pt x="107678" y="154689"/>
                  </a:lnTo>
                  <a:lnTo>
                    <a:pt x="110674" y="154689"/>
                  </a:lnTo>
                  <a:lnTo>
                    <a:pt x="111397" y="154550"/>
                  </a:lnTo>
                  <a:lnTo>
                    <a:pt x="112108" y="154359"/>
                  </a:lnTo>
                  <a:lnTo>
                    <a:pt x="136083" y="154359"/>
                  </a:lnTo>
                  <a:lnTo>
                    <a:pt x="124927" y="143203"/>
                  </a:lnTo>
                  <a:lnTo>
                    <a:pt x="133932" y="134205"/>
                  </a:lnTo>
                  <a:lnTo>
                    <a:pt x="109925" y="134205"/>
                  </a:lnTo>
                  <a:lnTo>
                    <a:pt x="25599" y="49879"/>
                  </a:lnTo>
                  <a:lnTo>
                    <a:pt x="20916" y="41985"/>
                  </a:lnTo>
                  <a:lnTo>
                    <a:pt x="15776" y="24495"/>
                  </a:lnTo>
                  <a:lnTo>
                    <a:pt x="16677" y="19456"/>
                  </a:lnTo>
                  <a:lnTo>
                    <a:pt x="18517" y="17616"/>
                  </a:lnTo>
                  <a:lnTo>
                    <a:pt x="20205" y="16981"/>
                  </a:lnTo>
                  <a:lnTo>
                    <a:pt x="100702" y="16981"/>
                  </a:lnTo>
                  <a:lnTo>
                    <a:pt x="93515" y="9798"/>
                  </a:lnTo>
                  <a:lnTo>
                    <a:pt x="54956" y="9798"/>
                  </a:lnTo>
                  <a:lnTo>
                    <a:pt x="47510" y="5964"/>
                  </a:lnTo>
                  <a:lnTo>
                    <a:pt x="39414" y="2852"/>
                  </a:lnTo>
                  <a:lnTo>
                    <a:pt x="31129" y="763"/>
                  </a:lnTo>
                  <a:lnTo>
                    <a:pt x="23112" y="0"/>
                  </a:lnTo>
                  <a:close/>
                </a:path>
                <a:path extrusionOk="0" h="304800" w="304800">
                  <a:moveTo>
                    <a:pt x="100702" y="16981"/>
                  </a:moveTo>
                  <a:lnTo>
                    <a:pt x="23112" y="16981"/>
                  </a:lnTo>
                  <a:lnTo>
                    <a:pt x="31109" y="18113"/>
                  </a:lnTo>
                  <a:lnTo>
                    <a:pt x="39603" y="21016"/>
                  </a:lnTo>
                  <a:lnTo>
                    <a:pt x="47305" y="24954"/>
                  </a:lnTo>
                  <a:lnTo>
                    <a:pt x="52925" y="29191"/>
                  </a:lnTo>
                  <a:lnTo>
                    <a:pt x="133925" y="110191"/>
                  </a:lnTo>
                  <a:lnTo>
                    <a:pt x="109925" y="134205"/>
                  </a:lnTo>
                  <a:lnTo>
                    <a:pt x="133932" y="134205"/>
                  </a:lnTo>
                  <a:lnTo>
                    <a:pt x="142937" y="125206"/>
                  </a:lnTo>
                  <a:lnTo>
                    <a:pt x="166914" y="125206"/>
                  </a:lnTo>
                  <a:lnTo>
                    <a:pt x="154080" y="112374"/>
                  </a:lnTo>
                  <a:lnTo>
                    <a:pt x="154842" y="109531"/>
                  </a:lnTo>
                  <a:lnTo>
                    <a:pt x="154144" y="106409"/>
                  </a:lnTo>
                  <a:lnTo>
                    <a:pt x="68701" y="20967"/>
                  </a:lnTo>
                  <a:lnTo>
                    <a:pt x="73689" y="18162"/>
                  </a:lnTo>
                  <a:lnTo>
                    <a:pt x="101883" y="18162"/>
                  </a:lnTo>
                  <a:lnTo>
                    <a:pt x="100702" y="16981"/>
                  </a:lnTo>
                  <a:close/>
                </a:path>
                <a:path extrusionOk="0" h="304800" w="304800">
                  <a:moveTo>
                    <a:pt x="101883" y="18162"/>
                  </a:moveTo>
                  <a:lnTo>
                    <a:pt x="77890" y="18162"/>
                  </a:lnTo>
                  <a:lnTo>
                    <a:pt x="150590" y="90849"/>
                  </a:lnTo>
                  <a:lnTo>
                    <a:pt x="152760" y="91674"/>
                  </a:lnTo>
                  <a:lnTo>
                    <a:pt x="157101" y="91674"/>
                  </a:lnTo>
                  <a:lnTo>
                    <a:pt x="159271" y="90849"/>
                  </a:lnTo>
                  <a:lnTo>
                    <a:pt x="164246" y="85873"/>
                  </a:lnTo>
                  <a:lnTo>
                    <a:pt x="164246" y="80492"/>
                  </a:lnTo>
                  <a:lnTo>
                    <a:pt x="101883" y="18162"/>
                  </a:lnTo>
                  <a:close/>
                </a:path>
                <a:path extrusionOk="0" h="304800" w="304800">
                  <a:moveTo>
                    <a:pt x="75791" y="1849"/>
                  </a:moveTo>
                  <a:lnTo>
                    <a:pt x="65630" y="3758"/>
                  </a:lnTo>
                  <a:lnTo>
                    <a:pt x="54956" y="9798"/>
                  </a:lnTo>
                  <a:lnTo>
                    <a:pt x="93515" y="9798"/>
                  </a:lnTo>
                  <a:lnTo>
                    <a:pt x="91915" y="8199"/>
                  </a:lnTo>
                  <a:lnTo>
                    <a:pt x="84775" y="3515"/>
                  </a:lnTo>
                  <a:lnTo>
                    <a:pt x="75791" y="1849"/>
                  </a:lnTo>
                  <a:close/>
                </a:path>
              </a:pathLst>
            </a:custGeom>
            <a:solidFill>
              <a:srgbClr val="35141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62" name="Google Shape;462;p4"/>
            <p:cNvPicPr preferRelativeResize="0"/>
            <p:nvPr/>
          </p:nvPicPr>
          <p:blipFill rotWithShape="1">
            <a:blip r:embed="rId6">
              <a:alphaModFix/>
            </a:blip>
            <a:srcRect b="0" l="0" r="0" t="0"/>
            <a:stretch/>
          </p:blipFill>
          <p:spPr>
            <a:xfrm>
              <a:off x="4076678" y="10586472"/>
              <a:ext cx="276621" cy="273829"/>
            </a:xfrm>
            <a:prstGeom prst="rect">
              <a:avLst/>
            </a:prstGeom>
            <a:noFill/>
            <a:ln>
              <a:noFill/>
            </a:ln>
          </p:spPr>
        </p:pic>
        <p:sp>
          <p:nvSpPr>
            <p:cNvPr id="463" name="Google Shape;463;p4"/>
            <p:cNvSpPr/>
            <p:nvPr/>
          </p:nvSpPr>
          <p:spPr>
            <a:xfrm>
              <a:off x="4062489" y="10571076"/>
              <a:ext cx="304800" cy="304800"/>
            </a:xfrm>
            <a:custGeom>
              <a:rect b="b" l="l" r="r" t="t"/>
              <a:pathLst>
                <a:path extrusionOk="0" h="304800" w="304800">
                  <a:moveTo>
                    <a:pt x="293933" y="252202"/>
                  </a:moveTo>
                  <a:lnTo>
                    <a:pt x="154080" y="112374"/>
                  </a:lnTo>
                  <a:lnTo>
                    <a:pt x="154842" y="109531"/>
                  </a:lnTo>
                  <a:lnTo>
                    <a:pt x="154144" y="106409"/>
                  </a:lnTo>
                  <a:lnTo>
                    <a:pt x="151935" y="104188"/>
                  </a:lnTo>
                  <a:lnTo>
                    <a:pt x="68701" y="20967"/>
                  </a:lnTo>
                  <a:lnTo>
                    <a:pt x="73689" y="18162"/>
                  </a:lnTo>
                  <a:lnTo>
                    <a:pt x="77890" y="18162"/>
                  </a:lnTo>
                  <a:lnTo>
                    <a:pt x="79921" y="20192"/>
                  </a:lnTo>
                  <a:lnTo>
                    <a:pt x="148927" y="89199"/>
                  </a:lnTo>
                  <a:lnTo>
                    <a:pt x="150590" y="90849"/>
                  </a:lnTo>
                  <a:lnTo>
                    <a:pt x="152760" y="91674"/>
                  </a:lnTo>
                  <a:lnTo>
                    <a:pt x="154931" y="91674"/>
                  </a:lnTo>
                  <a:lnTo>
                    <a:pt x="157101" y="91674"/>
                  </a:lnTo>
                  <a:lnTo>
                    <a:pt x="159271" y="90849"/>
                  </a:lnTo>
                  <a:lnTo>
                    <a:pt x="160921" y="89186"/>
                  </a:lnTo>
                  <a:lnTo>
                    <a:pt x="164246" y="85873"/>
                  </a:lnTo>
                  <a:lnTo>
                    <a:pt x="164246" y="80492"/>
                  </a:lnTo>
                  <a:lnTo>
                    <a:pt x="160921" y="77179"/>
                  </a:lnTo>
                  <a:lnTo>
                    <a:pt x="91915" y="8199"/>
                  </a:lnTo>
                  <a:lnTo>
                    <a:pt x="84775" y="3515"/>
                  </a:lnTo>
                  <a:lnTo>
                    <a:pt x="75791" y="1849"/>
                  </a:lnTo>
                  <a:lnTo>
                    <a:pt x="65630" y="3758"/>
                  </a:lnTo>
                  <a:lnTo>
                    <a:pt x="54956" y="9798"/>
                  </a:lnTo>
                  <a:lnTo>
                    <a:pt x="47510" y="5964"/>
                  </a:lnTo>
                  <a:lnTo>
                    <a:pt x="39414" y="2852"/>
                  </a:lnTo>
                  <a:lnTo>
                    <a:pt x="31129" y="763"/>
                  </a:lnTo>
                  <a:lnTo>
                    <a:pt x="23112" y="0"/>
                  </a:lnTo>
                  <a:lnTo>
                    <a:pt x="14037" y="0"/>
                  </a:lnTo>
                  <a:lnTo>
                    <a:pt x="8757" y="3376"/>
                  </a:lnTo>
                  <a:lnTo>
                    <a:pt x="5939" y="6206"/>
                  </a:lnTo>
                  <a:lnTo>
                    <a:pt x="1976" y="11996"/>
                  </a:lnTo>
                  <a:lnTo>
                    <a:pt x="0" y="19372"/>
                  </a:lnTo>
                  <a:lnTo>
                    <a:pt x="32" y="28136"/>
                  </a:lnTo>
                  <a:lnTo>
                    <a:pt x="16931" y="65186"/>
                  </a:lnTo>
                  <a:lnTo>
                    <a:pt x="103921" y="152202"/>
                  </a:lnTo>
                  <a:lnTo>
                    <a:pt x="107678" y="154689"/>
                  </a:lnTo>
                  <a:lnTo>
                    <a:pt x="109925" y="154689"/>
                  </a:lnTo>
                  <a:lnTo>
                    <a:pt x="110674" y="154689"/>
                  </a:lnTo>
                  <a:lnTo>
                    <a:pt x="111397" y="154550"/>
                  </a:lnTo>
                  <a:lnTo>
                    <a:pt x="112108" y="154359"/>
                  </a:lnTo>
                  <a:lnTo>
                    <a:pt x="251935" y="294225"/>
                  </a:lnTo>
                  <a:lnTo>
                    <a:pt x="257339" y="298551"/>
                  </a:lnTo>
                  <a:lnTo>
                    <a:pt x="263674" y="301820"/>
                  </a:lnTo>
                  <a:lnTo>
                    <a:pt x="270578" y="303886"/>
                  </a:lnTo>
                  <a:lnTo>
                    <a:pt x="277687" y="304607"/>
                  </a:lnTo>
                  <a:lnTo>
                    <a:pt x="285328" y="304607"/>
                  </a:lnTo>
                  <a:lnTo>
                    <a:pt x="292169" y="301980"/>
                  </a:lnTo>
                  <a:lnTo>
                    <a:pt x="296928" y="297208"/>
                  </a:lnTo>
                  <a:lnTo>
                    <a:pt x="303130" y="286699"/>
                  </a:lnTo>
                  <a:lnTo>
                    <a:pt x="304193" y="274448"/>
                  </a:lnTo>
                  <a:lnTo>
                    <a:pt x="300875" y="262325"/>
                  </a:lnTo>
                  <a:lnTo>
                    <a:pt x="293933"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64" name="Google Shape;464;p4"/>
            <p:cNvPicPr preferRelativeResize="0"/>
            <p:nvPr/>
          </p:nvPicPr>
          <p:blipFill rotWithShape="1">
            <a:blip r:embed="rId7">
              <a:alphaModFix/>
            </a:blip>
            <a:srcRect b="0" l="0" r="0" t="0"/>
            <a:stretch/>
          </p:blipFill>
          <p:spPr>
            <a:xfrm>
              <a:off x="4070181" y="10580246"/>
              <a:ext cx="135677" cy="135258"/>
            </a:xfrm>
            <a:prstGeom prst="rect">
              <a:avLst/>
            </a:prstGeom>
            <a:noFill/>
            <a:ln>
              <a:noFill/>
            </a:ln>
          </p:spPr>
        </p:pic>
      </p:grpSp>
      <p:grpSp>
        <p:nvGrpSpPr>
          <p:cNvPr id="465" name="Google Shape;465;p4"/>
          <p:cNvGrpSpPr/>
          <p:nvPr/>
        </p:nvGrpSpPr>
        <p:grpSpPr>
          <a:xfrm>
            <a:off x="3983825" y="12273597"/>
            <a:ext cx="422909" cy="409053"/>
            <a:chOff x="3983825" y="12273597"/>
            <a:chExt cx="422909" cy="409053"/>
          </a:xfrm>
        </p:grpSpPr>
        <p:sp>
          <p:nvSpPr>
            <p:cNvPr id="466" name="Google Shape;466;p4"/>
            <p:cNvSpPr/>
            <p:nvPr/>
          </p:nvSpPr>
          <p:spPr>
            <a:xfrm>
              <a:off x="3983825" y="12273597"/>
              <a:ext cx="422909" cy="336550"/>
            </a:xfrm>
            <a:custGeom>
              <a:rect b="b" l="l" r="r" t="t"/>
              <a:pathLst>
                <a:path extrusionOk="0" h="336550" w="422910">
                  <a:moveTo>
                    <a:pt x="419975" y="4943"/>
                  </a:moveTo>
                  <a:lnTo>
                    <a:pt x="-2515" y="4943"/>
                  </a:lnTo>
                  <a:lnTo>
                    <a:pt x="-2515" y="341179"/>
                  </a:lnTo>
                  <a:lnTo>
                    <a:pt x="419975" y="341179"/>
                  </a:lnTo>
                  <a:lnTo>
                    <a:pt x="419975" y="4943"/>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7" name="Google Shape;467;p4"/>
            <p:cNvSpPr/>
            <p:nvPr/>
          </p:nvSpPr>
          <p:spPr>
            <a:xfrm>
              <a:off x="4062489" y="12377850"/>
              <a:ext cx="304800" cy="304800"/>
            </a:xfrm>
            <a:custGeom>
              <a:rect b="b" l="l" r="r" t="t"/>
              <a:pathLst>
                <a:path extrusionOk="0" h="304800" w="304800">
                  <a:moveTo>
                    <a:pt x="136082" y="154359"/>
                  </a:moveTo>
                  <a:lnTo>
                    <a:pt x="251935" y="294212"/>
                  </a:lnTo>
                  <a:lnTo>
                    <a:pt x="277687" y="304607"/>
                  </a:lnTo>
                  <a:lnTo>
                    <a:pt x="285328" y="304607"/>
                  </a:lnTo>
                  <a:lnTo>
                    <a:pt x="292169" y="301980"/>
                  </a:lnTo>
                  <a:lnTo>
                    <a:pt x="296928" y="297208"/>
                  </a:lnTo>
                  <a:lnTo>
                    <a:pt x="302576" y="287638"/>
                  </a:lnTo>
                  <a:lnTo>
                    <a:pt x="272712" y="287638"/>
                  </a:lnTo>
                  <a:lnTo>
                    <a:pt x="267191" y="285455"/>
                  </a:lnTo>
                  <a:lnTo>
                    <a:pt x="136082" y="154359"/>
                  </a:lnTo>
                  <a:close/>
                </a:path>
                <a:path extrusionOk="0" h="304800" w="304800">
                  <a:moveTo>
                    <a:pt x="166926" y="125206"/>
                  </a:moveTo>
                  <a:lnTo>
                    <a:pt x="142937" y="125206"/>
                  </a:lnTo>
                  <a:lnTo>
                    <a:pt x="287663" y="269933"/>
                  </a:lnTo>
                  <a:lnTo>
                    <a:pt x="289224" y="280911"/>
                  </a:lnTo>
                  <a:lnTo>
                    <a:pt x="282929" y="287219"/>
                  </a:lnTo>
                  <a:lnTo>
                    <a:pt x="279883" y="287638"/>
                  </a:lnTo>
                  <a:lnTo>
                    <a:pt x="302576" y="287638"/>
                  </a:lnTo>
                  <a:lnTo>
                    <a:pt x="303130" y="286699"/>
                  </a:lnTo>
                  <a:lnTo>
                    <a:pt x="304193" y="274448"/>
                  </a:lnTo>
                  <a:lnTo>
                    <a:pt x="300875" y="262325"/>
                  </a:lnTo>
                  <a:lnTo>
                    <a:pt x="293933" y="252202"/>
                  </a:lnTo>
                  <a:lnTo>
                    <a:pt x="166926" y="125206"/>
                  </a:lnTo>
                  <a:close/>
                </a:path>
                <a:path extrusionOk="0" h="304800" w="304800">
                  <a:moveTo>
                    <a:pt x="23112" y="0"/>
                  </a:moveTo>
                  <a:lnTo>
                    <a:pt x="14037" y="0"/>
                  </a:lnTo>
                  <a:lnTo>
                    <a:pt x="8757" y="3376"/>
                  </a:lnTo>
                  <a:lnTo>
                    <a:pt x="5939" y="6206"/>
                  </a:lnTo>
                  <a:lnTo>
                    <a:pt x="1976" y="11996"/>
                  </a:lnTo>
                  <a:lnTo>
                    <a:pt x="0" y="19372"/>
                  </a:lnTo>
                  <a:lnTo>
                    <a:pt x="32" y="28136"/>
                  </a:lnTo>
                  <a:lnTo>
                    <a:pt x="16931" y="65186"/>
                  </a:lnTo>
                  <a:lnTo>
                    <a:pt x="105521" y="153788"/>
                  </a:lnTo>
                  <a:lnTo>
                    <a:pt x="107678" y="154677"/>
                  </a:lnTo>
                  <a:lnTo>
                    <a:pt x="110674" y="154677"/>
                  </a:lnTo>
                  <a:lnTo>
                    <a:pt x="111397" y="154550"/>
                  </a:lnTo>
                  <a:lnTo>
                    <a:pt x="112108" y="154359"/>
                  </a:lnTo>
                  <a:lnTo>
                    <a:pt x="136082" y="154359"/>
                  </a:lnTo>
                  <a:lnTo>
                    <a:pt x="124927" y="143203"/>
                  </a:lnTo>
                  <a:lnTo>
                    <a:pt x="133932" y="134205"/>
                  </a:lnTo>
                  <a:lnTo>
                    <a:pt x="109925" y="134205"/>
                  </a:lnTo>
                  <a:lnTo>
                    <a:pt x="25599" y="49879"/>
                  </a:lnTo>
                  <a:lnTo>
                    <a:pt x="20916" y="41985"/>
                  </a:lnTo>
                  <a:lnTo>
                    <a:pt x="15776" y="24495"/>
                  </a:lnTo>
                  <a:lnTo>
                    <a:pt x="16677" y="19456"/>
                  </a:lnTo>
                  <a:lnTo>
                    <a:pt x="18517" y="17616"/>
                  </a:lnTo>
                  <a:lnTo>
                    <a:pt x="20205" y="16981"/>
                  </a:lnTo>
                  <a:lnTo>
                    <a:pt x="100713" y="16981"/>
                  </a:lnTo>
                  <a:lnTo>
                    <a:pt x="93515" y="9785"/>
                  </a:lnTo>
                  <a:lnTo>
                    <a:pt x="54956" y="9785"/>
                  </a:lnTo>
                  <a:lnTo>
                    <a:pt x="47510" y="5959"/>
                  </a:lnTo>
                  <a:lnTo>
                    <a:pt x="39414" y="2850"/>
                  </a:lnTo>
                  <a:lnTo>
                    <a:pt x="31129" y="763"/>
                  </a:lnTo>
                  <a:lnTo>
                    <a:pt x="23112" y="0"/>
                  </a:lnTo>
                  <a:close/>
                </a:path>
                <a:path extrusionOk="0" h="304800" w="304800">
                  <a:moveTo>
                    <a:pt x="100713" y="16981"/>
                  </a:moveTo>
                  <a:lnTo>
                    <a:pt x="23112" y="16981"/>
                  </a:lnTo>
                  <a:lnTo>
                    <a:pt x="31109" y="18111"/>
                  </a:lnTo>
                  <a:lnTo>
                    <a:pt x="39603" y="21011"/>
                  </a:lnTo>
                  <a:lnTo>
                    <a:pt x="47305" y="24949"/>
                  </a:lnTo>
                  <a:lnTo>
                    <a:pt x="52925" y="29191"/>
                  </a:lnTo>
                  <a:lnTo>
                    <a:pt x="133925" y="110191"/>
                  </a:lnTo>
                  <a:lnTo>
                    <a:pt x="109925" y="134205"/>
                  </a:lnTo>
                  <a:lnTo>
                    <a:pt x="133932" y="134205"/>
                  </a:lnTo>
                  <a:lnTo>
                    <a:pt x="142937" y="125206"/>
                  </a:lnTo>
                  <a:lnTo>
                    <a:pt x="166926" y="125206"/>
                  </a:lnTo>
                  <a:lnTo>
                    <a:pt x="154080" y="112362"/>
                  </a:lnTo>
                  <a:lnTo>
                    <a:pt x="154842" y="109531"/>
                  </a:lnTo>
                  <a:lnTo>
                    <a:pt x="154144" y="106409"/>
                  </a:lnTo>
                  <a:lnTo>
                    <a:pt x="68701" y="20967"/>
                  </a:lnTo>
                  <a:lnTo>
                    <a:pt x="73689" y="18162"/>
                  </a:lnTo>
                  <a:lnTo>
                    <a:pt x="101894" y="18162"/>
                  </a:lnTo>
                  <a:lnTo>
                    <a:pt x="100713" y="16981"/>
                  </a:lnTo>
                  <a:close/>
                </a:path>
                <a:path extrusionOk="0" h="304800" w="304800">
                  <a:moveTo>
                    <a:pt x="101894" y="18162"/>
                  </a:moveTo>
                  <a:lnTo>
                    <a:pt x="77890" y="18162"/>
                  </a:lnTo>
                  <a:lnTo>
                    <a:pt x="150590" y="90849"/>
                  </a:lnTo>
                  <a:lnTo>
                    <a:pt x="152760" y="91674"/>
                  </a:lnTo>
                  <a:lnTo>
                    <a:pt x="157101" y="91674"/>
                  </a:lnTo>
                  <a:lnTo>
                    <a:pt x="159271" y="90849"/>
                  </a:lnTo>
                  <a:lnTo>
                    <a:pt x="164246" y="85873"/>
                  </a:lnTo>
                  <a:lnTo>
                    <a:pt x="164246" y="80492"/>
                  </a:lnTo>
                  <a:lnTo>
                    <a:pt x="101894" y="18162"/>
                  </a:lnTo>
                  <a:close/>
                </a:path>
                <a:path extrusionOk="0" h="304800" w="304800">
                  <a:moveTo>
                    <a:pt x="75791" y="1846"/>
                  </a:moveTo>
                  <a:lnTo>
                    <a:pt x="65630" y="3752"/>
                  </a:lnTo>
                  <a:lnTo>
                    <a:pt x="54956" y="9785"/>
                  </a:lnTo>
                  <a:lnTo>
                    <a:pt x="93515" y="9785"/>
                  </a:lnTo>
                  <a:lnTo>
                    <a:pt x="91915" y="8186"/>
                  </a:lnTo>
                  <a:lnTo>
                    <a:pt x="84775" y="3510"/>
                  </a:lnTo>
                  <a:lnTo>
                    <a:pt x="75791" y="1846"/>
                  </a:lnTo>
                  <a:close/>
                </a:path>
              </a:pathLst>
            </a:custGeom>
            <a:solidFill>
              <a:srgbClr val="35141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68" name="Google Shape;468;p4"/>
            <p:cNvPicPr preferRelativeResize="0"/>
            <p:nvPr/>
          </p:nvPicPr>
          <p:blipFill rotWithShape="1">
            <a:blip r:embed="rId8">
              <a:alphaModFix/>
            </a:blip>
            <a:srcRect b="0" l="0" r="0" t="0"/>
            <a:stretch/>
          </p:blipFill>
          <p:spPr>
            <a:xfrm>
              <a:off x="4076678" y="12393245"/>
              <a:ext cx="276621" cy="273829"/>
            </a:xfrm>
            <a:prstGeom prst="rect">
              <a:avLst/>
            </a:prstGeom>
            <a:noFill/>
            <a:ln>
              <a:noFill/>
            </a:ln>
          </p:spPr>
        </p:pic>
        <p:sp>
          <p:nvSpPr>
            <p:cNvPr id="469" name="Google Shape;469;p4"/>
            <p:cNvSpPr/>
            <p:nvPr/>
          </p:nvSpPr>
          <p:spPr>
            <a:xfrm>
              <a:off x="4062489" y="12377850"/>
              <a:ext cx="304800" cy="304800"/>
            </a:xfrm>
            <a:custGeom>
              <a:rect b="b" l="l" r="r" t="t"/>
              <a:pathLst>
                <a:path extrusionOk="0" h="304800" w="304800">
                  <a:moveTo>
                    <a:pt x="293933" y="252202"/>
                  </a:moveTo>
                  <a:lnTo>
                    <a:pt x="154080" y="112362"/>
                  </a:lnTo>
                  <a:lnTo>
                    <a:pt x="154842" y="109531"/>
                  </a:lnTo>
                  <a:lnTo>
                    <a:pt x="154144" y="106409"/>
                  </a:lnTo>
                  <a:lnTo>
                    <a:pt x="151935" y="104188"/>
                  </a:lnTo>
                  <a:lnTo>
                    <a:pt x="68701" y="20967"/>
                  </a:lnTo>
                  <a:lnTo>
                    <a:pt x="73689" y="18162"/>
                  </a:lnTo>
                  <a:lnTo>
                    <a:pt x="77890" y="18162"/>
                  </a:lnTo>
                  <a:lnTo>
                    <a:pt x="79921" y="20192"/>
                  </a:lnTo>
                  <a:lnTo>
                    <a:pt x="148927" y="89186"/>
                  </a:lnTo>
                  <a:lnTo>
                    <a:pt x="150590" y="90849"/>
                  </a:lnTo>
                  <a:lnTo>
                    <a:pt x="152760" y="91674"/>
                  </a:lnTo>
                  <a:lnTo>
                    <a:pt x="154931" y="91674"/>
                  </a:lnTo>
                  <a:lnTo>
                    <a:pt x="157101" y="91674"/>
                  </a:lnTo>
                  <a:lnTo>
                    <a:pt x="159271" y="90849"/>
                  </a:lnTo>
                  <a:lnTo>
                    <a:pt x="160921" y="89186"/>
                  </a:lnTo>
                  <a:lnTo>
                    <a:pt x="164246" y="85873"/>
                  </a:lnTo>
                  <a:lnTo>
                    <a:pt x="164246" y="80492"/>
                  </a:lnTo>
                  <a:lnTo>
                    <a:pt x="160921" y="77179"/>
                  </a:lnTo>
                  <a:lnTo>
                    <a:pt x="91915" y="8186"/>
                  </a:lnTo>
                  <a:lnTo>
                    <a:pt x="84775" y="3510"/>
                  </a:lnTo>
                  <a:lnTo>
                    <a:pt x="75791" y="1846"/>
                  </a:lnTo>
                  <a:lnTo>
                    <a:pt x="65630" y="3752"/>
                  </a:lnTo>
                  <a:lnTo>
                    <a:pt x="54956" y="9785"/>
                  </a:lnTo>
                  <a:lnTo>
                    <a:pt x="47510" y="5959"/>
                  </a:lnTo>
                  <a:lnTo>
                    <a:pt x="39414" y="2850"/>
                  </a:lnTo>
                  <a:lnTo>
                    <a:pt x="31129" y="763"/>
                  </a:lnTo>
                  <a:lnTo>
                    <a:pt x="23112" y="0"/>
                  </a:lnTo>
                  <a:lnTo>
                    <a:pt x="14037" y="0"/>
                  </a:lnTo>
                  <a:lnTo>
                    <a:pt x="8757" y="3376"/>
                  </a:lnTo>
                  <a:lnTo>
                    <a:pt x="5939" y="6206"/>
                  </a:lnTo>
                  <a:lnTo>
                    <a:pt x="1976" y="11996"/>
                  </a:lnTo>
                  <a:lnTo>
                    <a:pt x="0" y="19372"/>
                  </a:lnTo>
                  <a:lnTo>
                    <a:pt x="32" y="28136"/>
                  </a:lnTo>
                  <a:lnTo>
                    <a:pt x="16931" y="65186"/>
                  </a:lnTo>
                  <a:lnTo>
                    <a:pt x="103921" y="152202"/>
                  </a:lnTo>
                  <a:lnTo>
                    <a:pt x="107678" y="154677"/>
                  </a:lnTo>
                  <a:lnTo>
                    <a:pt x="109925" y="154677"/>
                  </a:lnTo>
                  <a:lnTo>
                    <a:pt x="110674" y="154677"/>
                  </a:lnTo>
                  <a:lnTo>
                    <a:pt x="111397" y="154550"/>
                  </a:lnTo>
                  <a:lnTo>
                    <a:pt x="112108" y="154359"/>
                  </a:lnTo>
                  <a:lnTo>
                    <a:pt x="251935" y="294212"/>
                  </a:lnTo>
                  <a:lnTo>
                    <a:pt x="257339" y="298546"/>
                  </a:lnTo>
                  <a:lnTo>
                    <a:pt x="263674" y="301818"/>
                  </a:lnTo>
                  <a:lnTo>
                    <a:pt x="270578" y="303886"/>
                  </a:lnTo>
                  <a:lnTo>
                    <a:pt x="277687" y="304607"/>
                  </a:lnTo>
                  <a:lnTo>
                    <a:pt x="285328" y="304607"/>
                  </a:lnTo>
                  <a:lnTo>
                    <a:pt x="292169" y="301980"/>
                  </a:lnTo>
                  <a:lnTo>
                    <a:pt x="296928" y="297208"/>
                  </a:lnTo>
                  <a:lnTo>
                    <a:pt x="303130" y="286699"/>
                  </a:lnTo>
                  <a:lnTo>
                    <a:pt x="304193" y="274448"/>
                  </a:lnTo>
                  <a:lnTo>
                    <a:pt x="300875" y="262325"/>
                  </a:lnTo>
                  <a:lnTo>
                    <a:pt x="293933"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70" name="Google Shape;470;p4"/>
            <p:cNvPicPr preferRelativeResize="0"/>
            <p:nvPr/>
          </p:nvPicPr>
          <p:blipFill rotWithShape="1">
            <a:blip r:embed="rId9">
              <a:alphaModFix/>
            </a:blip>
            <a:srcRect b="0" l="0" r="0" t="0"/>
            <a:stretch/>
          </p:blipFill>
          <p:spPr>
            <a:xfrm>
              <a:off x="4070181" y="12387020"/>
              <a:ext cx="135677" cy="135258"/>
            </a:xfrm>
            <a:prstGeom prst="rect">
              <a:avLst/>
            </a:prstGeom>
            <a:noFill/>
            <a:ln>
              <a:noFill/>
            </a:ln>
          </p:spPr>
        </p:pic>
      </p:grpSp>
      <p:pic>
        <p:nvPicPr>
          <p:cNvPr id="471" name="Google Shape;471;p4"/>
          <p:cNvPicPr preferRelativeResize="0"/>
          <p:nvPr/>
        </p:nvPicPr>
        <p:blipFill rotWithShape="1">
          <a:blip r:embed="rId10">
            <a:alphaModFix/>
          </a:blip>
          <a:srcRect b="0" l="0" r="0" t="0"/>
          <a:stretch/>
        </p:blipFill>
        <p:spPr>
          <a:xfrm>
            <a:off x="1184475" y="874976"/>
            <a:ext cx="442412" cy="497818"/>
          </a:xfrm>
          <a:prstGeom prst="rect">
            <a:avLst/>
          </a:prstGeom>
          <a:noFill/>
          <a:ln>
            <a:noFill/>
          </a:ln>
        </p:spPr>
      </p:pic>
      <p:sp>
        <p:nvSpPr>
          <p:cNvPr id="472" name="Google Shape;472;p4"/>
          <p:cNvSpPr txBox="1"/>
          <p:nvPr/>
        </p:nvSpPr>
        <p:spPr>
          <a:xfrm>
            <a:off x="8508670" y="19390776"/>
            <a:ext cx="497459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u="sng">
                <a:solidFill>
                  <a:srgbClr val="777582"/>
                </a:solidFill>
                <a:latin typeface="Tahoma"/>
                <a:ea typeface="Tahoma"/>
                <a:cs typeface="Tahoma"/>
                <a:sym typeface="Tahoma"/>
                <a:hlinkClick r:id="rId11">
                  <a:extLst>
                    <a:ext uri="{A12FA001-AC4F-418D-AE19-62706E023703}">
                      <ahyp:hlinkClr val="tx"/>
                    </a:ext>
                  </a:extLst>
                </a:hlinkClick>
              </a:rPr>
              <a:t>www.nngroup.com/articles/consistency-and-standards/</a:t>
            </a:r>
            <a:endParaRPr sz="1600">
              <a:latin typeface="Tahoma"/>
              <a:ea typeface="Tahoma"/>
              <a:cs typeface="Tahoma"/>
              <a:sym typeface="Tahoma"/>
            </a:endParaRPr>
          </a:p>
        </p:txBody>
      </p:sp>
      <p:grpSp>
        <p:nvGrpSpPr>
          <p:cNvPr id="473" name="Google Shape;473;p4"/>
          <p:cNvGrpSpPr/>
          <p:nvPr/>
        </p:nvGrpSpPr>
        <p:grpSpPr>
          <a:xfrm>
            <a:off x="11665277" y="14930969"/>
            <a:ext cx="1932305" cy="3530600"/>
            <a:chOff x="11665277" y="14930969"/>
            <a:chExt cx="1932305" cy="3530600"/>
          </a:xfrm>
        </p:grpSpPr>
        <p:sp>
          <p:nvSpPr>
            <p:cNvPr id="474" name="Google Shape;474;p4"/>
            <p:cNvSpPr/>
            <p:nvPr/>
          </p:nvSpPr>
          <p:spPr>
            <a:xfrm>
              <a:off x="11665277" y="14930969"/>
              <a:ext cx="1932305" cy="3530600"/>
            </a:xfrm>
            <a:custGeom>
              <a:rect b="b" l="l" r="r" t="t"/>
              <a:pathLst>
                <a:path extrusionOk="0" h="3530600" w="1932305">
                  <a:moveTo>
                    <a:pt x="1735298" y="0"/>
                  </a:moveTo>
                  <a:lnTo>
                    <a:pt x="196725" y="0"/>
                  </a:lnTo>
                  <a:lnTo>
                    <a:pt x="151619" y="5195"/>
                  </a:lnTo>
                  <a:lnTo>
                    <a:pt x="110213" y="19994"/>
                  </a:lnTo>
                  <a:lnTo>
                    <a:pt x="73686" y="43216"/>
                  </a:lnTo>
                  <a:lnTo>
                    <a:pt x="43220" y="73680"/>
                  </a:lnTo>
                  <a:lnTo>
                    <a:pt x="19996" y="110207"/>
                  </a:lnTo>
                  <a:lnTo>
                    <a:pt x="5195" y="151615"/>
                  </a:lnTo>
                  <a:lnTo>
                    <a:pt x="0" y="196725"/>
                  </a:lnTo>
                  <a:lnTo>
                    <a:pt x="0" y="3333536"/>
                  </a:lnTo>
                  <a:lnTo>
                    <a:pt x="5195" y="3378646"/>
                  </a:lnTo>
                  <a:lnTo>
                    <a:pt x="19996" y="3420054"/>
                  </a:lnTo>
                  <a:lnTo>
                    <a:pt x="43220" y="3456581"/>
                  </a:lnTo>
                  <a:lnTo>
                    <a:pt x="73686" y="3487046"/>
                  </a:lnTo>
                  <a:lnTo>
                    <a:pt x="110213" y="3510267"/>
                  </a:lnTo>
                  <a:lnTo>
                    <a:pt x="151619" y="3525066"/>
                  </a:lnTo>
                  <a:lnTo>
                    <a:pt x="196725" y="3530262"/>
                  </a:lnTo>
                  <a:lnTo>
                    <a:pt x="1735298" y="3530262"/>
                  </a:lnTo>
                  <a:lnTo>
                    <a:pt x="1780408" y="3525066"/>
                  </a:lnTo>
                  <a:lnTo>
                    <a:pt x="1821816" y="3510267"/>
                  </a:lnTo>
                  <a:lnTo>
                    <a:pt x="1858343" y="3487046"/>
                  </a:lnTo>
                  <a:lnTo>
                    <a:pt x="1888808" y="3456581"/>
                  </a:lnTo>
                  <a:lnTo>
                    <a:pt x="1912030" y="3420054"/>
                  </a:lnTo>
                  <a:lnTo>
                    <a:pt x="1926829" y="3378646"/>
                  </a:lnTo>
                  <a:lnTo>
                    <a:pt x="1932024" y="3333536"/>
                  </a:lnTo>
                  <a:lnTo>
                    <a:pt x="1932024" y="196725"/>
                  </a:lnTo>
                  <a:lnTo>
                    <a:pt x="1926829" y="151615"/>
                  </a:lnTo>
                  <a:lnTo>
                    <a:pt x="1912030" y="110207"/>
                  </a:lnTo>
                  <a:lnTo>
                    <a:pt x="1888808" y="73680"/>
                  </a:lnTo>
                  <a:lnTo>
                    <a:pt x="1858343" y="43216"/>
                  </a:lnTo>
                  <a:lnTo>
                    <a:pt x="1821816" y="19994"/>
                  </a:lnTo>
                  <a:lnTo>
                    <a:pt x="1780408" y="5195"/>
                  </a:lnTo>
                  <a:lnTo>
                    <a:pt x="1735298" y="0"/>
                  </a:lnTo>
                  <a:close/>
                </a:path>
              </a:pathLst>
            </a:custGeom>
            <a:solidFill>
              <a:srgbClr val="35161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75" name="Google Shape;475;p4"/>
            <p:cNvSpPr/>
            <p:nvPr/>
          </p:nvSpPr>
          <p:spPr>
            <a:xfrm>
              <a:off x="11713728" y="14986471"/>
              <a:ext cx="1835150" cy="3419475"/>
            </a:xfrm>
            <a:custGeom>
              <a:rect b="b" l="l" r="r" t="t"/>
              <a:pathLst>
                <a:path extrusionOk="0" h="3419475" w="1835150">
                  <a:moveTo>
                    <a:pt x="1638407" y="0"/>
                  </a:moveTo>
                  <a:lnTo>
                    <a:pt x="196725" y="0"/>
                  </a:lnTo>
                  <a:lnTo>
                    <a:pt x="151619" y="5195"/>
                  </a:lnTo>
                  <a:lnTo>
                    <a:pt x="110213" y="19994"/>
                  </a:lnTo>
                  <a:lnTo>
                    <a:pt x="73686" y="43216"/>
                  </a:lnTo>
                  <a:lnTo>
                    <a:pt x="43220" y="73680"/>
                  </a:lnTo>
                  <a:lnTo>
                    <a:pt x="19996" y="110207"/>
                  </a:lnTo>
                  <a:lnTo>
                    <a:pt x="5195" y="151615"/>
                  </a:lnTo>
                  <a:lnTo>
                    <a:pt x="0" y="196725"/>
                  </a:lnTo>
                  <a:lnTo>
                    <a:pt x="0" y="3222532"/>
                  </a:lnTo>
                  <a:lnTo>
                    <a:pt x="5195" y="3267642"/>
                  </a:lnTo>
                  <a:lnTo>
                    <a:pt x="19996" y="3309050"/>
                  </a:lnTo>
                  <a:lnTo>
                    <a:pt x="43220" y="3345577"/>
                  </a:lnTo>
                  <a:lnTo>
                    <a:pt x="73686" y="3376041"/>
                  </a:lnTo>
                  <a:lnTo>
                    <a:pt x="110213" y="3399263"/>
                  </a:lnTo>
                  <a:lnTo>
                    <a:pt x="151619" y="3414062"/>
                  </a:lnTo>
                  <a:lnTo>
                    <a:pt x="196725" y="3419258"/>
                  </a:lnTo>
                  <a:lnTo>
                    <a:pt x="1638407" y="3419258"/>
                  </a:lnTo>
                  <a:lnTo>
                    <a:pt x="1683517" y="3414062"/>
                  </a:lnTo>
                  <a:lnTo>
                    <a:pt x="1724926" y="3399263"/>
                  </a:lnTo>
                  <a:lnTo>
                    <a:pt x="1761452" y="3376041"/>
                  </a:lnTo>
                  <a:lnTo>
                    <a:pt x="1791917" y="3345577"/>
                  </a:lnTo>
                  <a:lnTo>
                    <a:pt x="1815139" y="3309050"/>
                  </a:lnTo>
                  <a:lnTo>
                    <a:pt x="1829938" y="3267642"/>
                  </a:lnTo>
                  <a:lnTo>
                    <a:pt x="1835133" y="3222532"/>
                  </a:lnTo>
                  <a:lnTo>
                    <a:pt x="1835133" y="196725"/>
                  </a:lnTo>
                  <a:lnTo>
                    <a:pt x="1829938" y="151615"/>
                  </a:lnTo>
                  <a:lnTo>
                    <a:pt x="1815139" y="110207"/>
                  </a:lnTo>
                  <a:lnTo>
                    <a:pt x="1791917" y="73680"/>
                  </a:lnTo>
                  <a:lnTo>
                    <a:pt x="1761452" y="43216"/>
                  </a:lnTo>
                  <a:lnTo>
                    <a:pt x="1724926" y="19994"/>
                  </a:lnTo>
                  <a:lnTo>
                    <a:pt x="1683517" y="5195"/>
                  </a:lnTo>
                  <a:lnTo>
                    <a:pt x="1638407"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76" name="Google Shape;476;p4"/>
            <p:cNvSpPr/>
            <p:nvPr/>
          </p:nvSpPr>
          <p:spPr>
            <a:xfrm>
              <a:off x="11791213" y="15361272"/>
              <a:ext cx="1685925" cy="2976245"/>
            </a:xfrm>
            <a:custGeom>
              <a:rect b="b" l="l" r="r" t="t"/>
              <a:pathLst>
                <a:path extrusionOk="0" h="2976244" w="1685925">
                  <a:moveTo>
                    <a:pt x="362750" y="66484"/>
                  </a:moveTo>
                  <a:lnTo>
                    <a:pt x="357505" y="40665"/>
                  </a:lnTo>
                  <a:lnTo>
                    <a:pt x="343217" y="19532"/>
                  </a:lnTo>
                  <a:lnTo>
                    <a:pt x="322084" y="5245"/>
                  </a:lnTo>
                  <a:lnTo>
                    <a:pt x="296265" y="0"/>
                  </a:lnTo>
                  <a:lnTo>
                    <a:pt x="144843" y="0"/>
                  </a:lnTo>
                  <a:lnTo>
                    <a:pt x="119024" y="5245"/>
                  </a:lnTo>
                  <a:lnTo>
                    <a:pt x="97891" y="19532"/>
                  </a:lnTo>
                  <a:lnTo>
                    <a:pt x="83604" y="40665"/>
                  </a:lnTo>
                  <a:lnTo>
                    <a:pt x="78359" y="66484"/>
                  </a:lnTo>
                  <a:lnTo>
                    <a:pt x="78359" y="217906"/>
                  </a:lnTo>
                  <a:lnTo>
                    <a:pt x="83604" y="243725"/>
                  </a:lnTo>
                  <a:lnTo>
                    <a:pt x="97891" y="264858"/>
                  </a:lnTo>
                  <a:lnTo>
                    <a:pt x="119024" y="279146"/>
                  </a:lnTo>
                  <a:lnTo>
                    <a:pt x="144843" y="284391"/>
                  </a:lnTo>
                  <a:lnTo>
                    <a:pt x="296265" y="284391"/>
                  </a:lnTo>
                  <a:lnTo>
                    <a:pt x="322084" y="279146"/>
                  </a:lnTo>
                  <a:lnTo>
                    <a:pt x="343217" y="264858"/>
                  </a:lnTo>
                  <a:lnTo>
                    <a:pt x="357505" y="243725"/>
                  </a:lnTo>
                  <a:lnTo>
                    <a:pt x="362750" y="217906"/>
                  </a:lnTo>
                  <a:lnTo>
                    <a:pt x="362750" y="66484"/>
                  </a:lnTo>
                  <a:close/>
                </a:path>
                <a:path extrusionOk="0" h="2976244" w="1685925">
                  <a:moveTo>
                    <a:pt x="362851" y="1514411"/>
                  </a:moveTo>
                  <a:lnTo>
                    <a:pt x="357606" y="1488592"/>
                  </a:lnTo>
                  <a:lnTo>
                    <a:pt x="343319" y="1467459"/>
                  </a:lnTo>
                  <a:lnTo>
                    <a:pt x="322186" y="1453184"/>
                  </a:lnTo>
                  <a:lnTo>
                    <a:pt x="296379" y="1447939"/>
                  </a:lnTo>
                  <a:lnTo>
                    <a:pt x="144932" y="1447939"/>
                  </a:lnTo>
                  <a:lnTo>
                    <a:pt x="119126" y="1453184"/>
                  </a:lnTo>
                  <a:lnTo>
                    <a:pt x="97980" y="1467459"/>
                  </a:lnTo>
                  <a:lnTo>
                    <a:pt x="83705" y="1488592"/>
                  </a:lnTo>
                  <a:lnTo>
                    <a:pt x="78460" y="1514411"/>
                  </a:lnTo>
                  <a:lnTo>
                    <a:pt x="78460" y="1665846"/>
                  </a:lnTo>
                  <a:lnTo>
                    <a:pt x="83705" y="1691665"/>
                  </a:lnTo>
                  <a:lnTo>
                    <a:pt x="97980" y="1712798"/>
                  </a:lnTo>
                  <a:lnTo>
                    <a:pt x="119126" y="1727073"/>
                  </a:lnTo>
                  <a:lnTo>
                    <a:pt x="144932" y="1732318"/>
                  </a:lnTo>
                  <a:lnTo>
                    <a:pt x="296379" y="1732318"/>
                  </a:lnTo>
                  <a:lnTo>
                    <a:pt x="322186" y="1727073"/>
                  </a:lnTo>
                  <a:lnTo>
                    <a:pt x="343319" y="1712798"/>
                  </a:lnTo>
                  <a:lnTo>
                    <a:pt x="357606" y="1691665"/>
                  </a:lnTo>
                  <a:lnTo>
                    <a:pt x="362851" y="1665846"/>
                  </a:lnTo>
                  <a:lnTo>
                    <a:pt x="362851" y="1514411"/>
                  </a:lnTo>
                  <a:close/>
                </a:path>
                <a:path extrusionOk="0" h="2976244" w="1685925">
                  <a:moveTo>
                    <a:pt x="362851" y="1031760"/>
                  </a:moveTo>
                  <a:lnTo>
                    <a:pt x="357606" y="1005954"/>
                  </a:lnTo>
                  <a:lnTo>
                    <a:pt x="343319" y="984808"/>
                  </a:lnTo>
                  <a:lnTo>
                    <a:pt x="322186" y="970534"/>
                  </a:lnTo>
                  <a:lnTo>
                    <a:pt x="296379" y="965288"/>
                  </a:lnTo>
                  <a:lnTo>
                    <a:pt x="144932" y="965288"/>
                  </a:lnTo>
                  <a:lnTo>
                    <a:pt x="119126" y="970534"/>
                  </a:lnTo>
                  <a:lnTo>
                    <a:pt x="97980" y="984808"/>
                  </a:lnTo>
                  <a:lnTo>
                    <a:pt x="83705" y="1005954"/>
                  </a:lnTo>
                  <a:lnTo>
                    <a:pt x="78460" y="1031760"/>
                  </a:lnTo>
                  <a:lnTo>
                    <a:pt x="78460" y="1183208"/>
                  </a:lnTo>
                  <a:lnTo>
                    <a:pt x="83705" y="1209014"/>
                  </a:lnTo>
                  <a:lnTo>
                    <a:pt x="97980" y="1230147"/>
                  </a:lnTo>
                  <a:lnTo>
                    <a:pt x="119126" y="1244434"/>
                  </a:lnTo>
                  <a:lnTo>
                    <a:pt x="144932" y="1249680"/>
                  </a:lnTo>
                  <a:lnTo>
                    <a:pt x="296379" y="1249680"/>
                  </a:lnTo>
                  <a:lnTo>
                    <a:pt x="322186" y="1244434"/>
                  </a:lnTo>
                  <a:lnTo>
                    <a:pt x="343319" y="1230147"/>
                  </a:lnTo>
                  <a:lnTo>
                    <a:pt x="357606" y="1209014"/>
                  </a:lnTo>
                  <a:lnTo>
                    <a:pt x="362851" y="1183208"/>
                  </a:lnTo>
                  <a:lnTo>
                    <a:pt x="362851" y="1031760"/>
                  </a:lnTo>
                  <a:close/>
                </a:path>
                <a:path extrusionOk="0" h="2976244" w="1685925">
                  <a:moveTo>
                    <a:pt x="362851" y="549122"/>
                  </a:moveTo>
                  <a:lnTo>
                    <a:pt x="357606" y="523316"/>
                  </a:lnTo>
                  <a:lnTo>
                    <a:pt x="343319" y="502170"/>
                  </a:lnTo>
                  <a:lnTo>
                    <a:pt x="322186" y="487883"/>
                  </a:lnTo>
                  <a:lnTo>
                    <a:pt x="296379" y="482638"/>
                  </a:lnTo>
                  <a:lnTo>
                    <a:pt x="144932" y="482638"/>
                  </a:lnTo>
                  <a:lnTo>
                    <a:pt x="119126" y="487883"/>
                  </a:lnTo>
                  <a:lnTo>
                    <a:pt x="97980" y="502170"/>
                  </a:lnTo>
                  <a:lnTo>
                    <a:pt x="83705" y="523316"/>
                  </a:lnTo>
                  <a:lnTo>
                    <a:pt x="78460" y="549122"/>
                  </a:lnTo>
                  <a:lnTo>
                    <a:pt x="78460" y="700557"/>
                  </a:lnTo>
                  <a:lnTo>
                    <a:pt x="83705" y="726363"/>
                  </a:lnTo>
                  <a:lnTo>
                    <a:pt x="97980" y="747509"/>
                  </a:lnTo>
                  <a:lnTo>
                    <a:pt x="119126" y="761784"/>
                  </a:lnTo>
                  <a:lnTo>
                    <a:pt x="144932" y="767029"/>
                  </a:lnTo>
                  <a:lnTo>
                    <a:pt x="296379" y="767029"/>
                  </a:lnTo>
                  <a:lnTo>
                    <a:pt x="322186" y="761784"/>
                  </a:lnTo>
                  <a:lnTo>
                    <a:pt x="343319" y="747509"/>
                  </a:lnTo>
                  <a:lnTo>
                    <a:pt x="357606" y="726363"/>
                  </a:lnTo>
                  <a:lnTo>
                    <a:pt x="362851" y="700557"/>
                  </a:lnTo>
                  <a:lnTo>
                    <a:pt x="362851" y="549122"/>
                  </a:lnTo>
                  <a:close/>
                </a:path>
                <a:path extrusionOk="0" h="2976244" w="1685925">
                  <a:moveTo>
                    <a:pt x="777417" y="1514411"/>
                  </a:moveTo>
                  <a:lnTo>
                    <a:pt x="772172" y="1488592"/>
                  </a:lnTo>
                  <a:lnTo>
                    <a:pt x="757885" y="1467459"/>
                  </a:lnTo>
                  <a:lnTo>
                    <a:pt x="736752" y="1453184"/>
                  </a:lnTo>
                  <a:lnTo>
                    <a:pt x="710933" y="1447939"/>
                  </a:lnTo>
                  <a:lnTo>
                    <a:pt x="559511" y="1447939"/>
                  </a:lnTo>
                  <a:lnTo>
                    <a:pt x="533692" y="1453184"/>
                  </a:lnTo>
                  <a:lnTo>
                    <a:pt x="512559" y="1467459"/>
                  </a:lnTo>
                  <a:lnTo>
                    <a:pt x="498271" y="1488592"/>
                  </a:lnTo>
                  <a:lnTo>
                    <a:pt x="493026" y="1514411"/>
                  </a:lnTo>
                  <a:lnTo>
                    <a:pt x="493026" y="1665846"/>
                  </a:lnTo>
                  <a:lnTo>
                    <a:pt x="498271" y="1691665"/>
                  </a:lnTo>
                  <a:lnTo>
                    <a:pt x="512559" y="1712798"/>
                  </a:lnTo>
                  <a:lnTo>
                    <a:pt x="533692" y="1727073"/>
                  </a:lnTo>
                  <a:lnTo>
                    <a:pt x="559511" y="1732318"/>
                  </a:lnTo>
                  <a:lnTo>
                    <a:pt x="710933" y="1732318"/>
                  </a:lnTo>
                  <a:lnTo>
                    <a:pt x="736752" y="1727073"/>
                  </a:lnTo>
                  <a:lnTo>
                    <a:pt x="757885" y="1712798"/>
                  </a:lnTo>
                  <a:lnTo>
                    <a:pt x="772172" y="1691665"/>
                  </a:lnTo>
                  <a:lnTo>
                    <a:pt x="777417" y="1665846"/>
                  </a:lnTo>
                  <a:lnTo>
                    <a:pt x="777417" y="1514411"/>
                  </a:lnTo>
                  <a:close/>
                </a:path>
                <a:path extrusionOk="0" h="2976244" w="1685925">
                  <a:moveTo>
                    <a:pt x="777417" y="1031760"/>
                  </a:moveTo>
                  <a:lnTo>
                    <a:pt x="772172" y="1005954"/>
                  </a:lnTo>
                  <a:lnTo>
                    <a:pt x="757885" y="984808"/>
                  </a:lnTo>
                  <a:lnTo>
                    <a:pt x="736752" y="970534"/>
                  </a:lnTo>
                  <a:lnTo>
                    <a:pt x="710933" y="965288"/>
                  </a:lnTo>
                  <a:lnTo>
                    <a:pt x="559511" y="965288"/>
                  </a:lnTo>
                  <a:lnTo>
                    <a:pt x="533692" y="970534"/>
                  </a:lnTo>
                  <a:lnTo>
                    <a:pt x="512559" y="984808"/>
                  </a:lnTo>
                  <a:lnTo>
                    <a:pt x="498271" y="1005954"/>
                  </a:lnTo>
                  <a:lnTo>
                    <a:pt x="493026" y="1031760"/>
                  </a:lnTo>
                  <a:lnTo>
                    <a:pt x="493026" y="1183208"/>
                  </a:lnTo>
                  <a:lnTo>
                    <a:pt x="498271" y="1209014"/>
                  </a:lnTo>
                  <a:lnTo>
                    <a:pt x="512559" y="1230147"/>
                  </a:lnTo>
                  <a:lnTo>
                    <a:pt x="533692" y="1244434"/>
                  </a:lnTo>
                  <a:lnTo>
                    <a:pt x="559511" y="1249680"/>
                  </a:lnTo>
                  <a:lnTo>
                    <a:pt x="710933" y="1249680"/>
                  </a:lnTo>
                  <a:lnTo>
                    <a:pt x="736752" y="1244434"/>
                  </a:lnTo>
                  <a:lnTo>
                    <a:pt x="757885" y="1230147"/>
                  </a:lnTo>
                  <a:lnTo>
                    <a:pt x="772172" y="1209014"/>
                  </a:lnTo>
                  <a:lnTo>
                    <a:pt x="777417" y="1183208"/>
                  </a:lnTo>
                  <a:lnTo>
                    <a:pt x="777417" y="1031760"/>
                  </a:lnTo>
                  <a:close/>
                </a:path>
                <a:path extrusionOk="0" h="2976244" w="1685925">
                  <a:moveTo>
                    <a:pt x="777417" y="549122"/>
                  </a:moveTo>
                  <a:lnTo>
                    <a:pt x="772172" y="523316"/>
                  </a:lnTo>
                  <a:lnTo>
                    <a:pt x="757885" y="502170"/>
                  </a:lnTo>
                  <a:lnTo>
                    <a:pt x="736752" y="487883"/>
                  </a:lnTo>
                  <a:lnTo>
                    <a:pt x="710933" y="482638"/>
                  </a:lnTo>
                  <a:lnTo>
                    <a:pt x="559511" y="482638"/>
                  </a:lnTo>
                  <a:lnTo>
                    <a:pt x="533692" y="487883"/>
                  </a:lnTo>
                  <a:lnTo>
                    <a:pt x="512559" y="502170"/>
                  </a:lnTo>
                  <a:lnTo>
                    <a:pt x="498271" y="523316"/>
                  </a:lnTo>
                  <a:lnTo>
                    <a:pt x="493026" y="549122"/>
                  </a:lnTo>
                  <a:lnTo>
                    <a:pt x="493026" y="700557"/>
                  </a:lnTo>
                  <a:lnTo>
                    <a:pt x="498271" y="726363"/>
                  </a:lnTo>
                  <a:lnTo>
                    <a:pt x="512559" y="747509"/>
                  </a:lnTo>
                  <a:lnTo>
                    <a:pt x="533692" y="761784"/>
                  </a:lnTo>
                  <a:lnTo>
                    <a:pt x="559511" y="767029"/>
                  </a:lnTo>
                  <a:lnTo>
                    <a:pt x="710933" y="767029"/>
                  </a:lnTo>
                  <a:lnTo>
                    <a:pt x="736752" y="761784"/>
                  </a:lnTo>
                  <a:lnTo>
                    <a:pt x="757885" y="747509"/>
                  </a:lnTo>
                  <a:lnTo>
                    <a:pt x="772172" y="726363"/>
                  </a:lnTo>
                  <a:lnTo>
                    <a:pt x="777417" y="700557"/>
                  </a:lnTo>
                  <a:lnTo>
                    <a:pt x="777417" y="549122"/>
                  </a:lnTo>
                  <a:close/>
                </a:path>
                <a:path extrusionOk="0" h="2976244" w="1685925">
                  <a:moveTo>
                    <a:pt x="777417" y="66484"/>
                  </a:moveTo>
                  <a:lnTo>
                    <a:pt x="772172" y="40665"/>
                  </a:lnTo>
                  <a:lnTo>
                    <a:pt x="757885" y="19532"/>
                  </a:lnTo>
                  <a:lnTo>
                    <a:pt x="736752" y="5245"/>
                  </a:lnTo>
                  <a:lnTo>
                    <a:pt x="710933" y="0"/>
                  </a:lnTo>
                  <a:lnTo>
                    <a:pt x="559511" y="0"/>
                  </a:lnTo>
                  <a:lnTo>
                    <a:pt x="533692" y="5245"/>
                  </a:lnTo>
                  <a:lnTo>
                    <a:pt x="512559" y="19532"/>
                  </a:lnTo>
                  <a:lnTo>
                    <a:pt x="498271" y="40665"/>
                  </a:lnTo>
                  <a:lnTo>
                    <a:pt x="493026" y="66484"/>
                  </a:lnTo>
                  <a:lnTo>
                    <a:pt x="493026" y="217906"/>
                  </a:lnTo>
                  <a:lnTo>
                    <a:pt x="498271" y="243725"/>
                  </a:lnTo>
                  <a:lnTo>
                    <a:pt x="512559" y="264858"/>
                  </a:lnTo>
                  <a:lnTo>
                    <a:pt x="533692" y="279146"/>
                  </a:lnTo>
                  <a:lnTo>
                    <a:pt x="559511" y="284391"/>
                  </a:lnTo>
                  <a:lnTo>
                    <a:pt x="710933" y="284391"/>
                  </a:lnTo>
                  <a:lnTo>
                    <a:pt x="736752" y="279146"/>
                  </a:lnTo>
                  <a:lnTo>
                    <a:pt x="757885" y="264858"/>
                  </a:lnTo>
                  <a:lnTo>
                    <a:pt x="772172" y="243725"/>
                  </a:lnTo>
                  <a:lnTo>
                    <a:pt x="777417" y="217906"/>
                  </a:lnTo>
                  <a:lnTo>
                    <a:pt x="777417" y="66484"/>
                  </a:lnTo>
                  <a:close/>
                </a:path>
                <a:path extrusionOk="0" h="2976244" w="1685925">
                  <a:moveTo>
                    <a:pt x="1191704" y="1514411"/>
                  </a:moveTo>
                  <a:lnTo>
                    <a:pt x="1186459" y="1488592"/>
                  </a:lnTo>
                  <a:lnTo>
                    <a:pt x="1172184" y="1467459"/>
                  </a:lnTo>
                  <a:lnTo>
                    <a:pt x="1151051" y="1453184"/>
                  </a:lnTo>
                  <a:lnTo>
                    <a:pt x="1125232" y="1447939"/>
                  </a:lnTo>
                  <a:lnTo>
                    <a:pt x="973797" y="1447939"/>
                  </a:lnTo>
                  <a:lnTo>
                    <a:pt x="947991" y="1453184"/>
                  </a:lnTo>
                  <a:lnTo>
                    <a:pt x="926846" y="1467459"/>
                  </a:lnTo>
                  <a:lnTo>
                    <a:pt x="912571" y="1488592"/>
                  </a:lnTo>
                  <a:lnTo>
                    <a:pt x="907326" y="1514411"/>
                  </a:lnTo>
                  <a:lnTo>
                    <a:pt x="907326" y="1665846"/>
                  </a:lnTo>
                  <a:lnTo>
                    <a:pt x="912571" y="1691665"/>
                  </a:lnTo>
                  <a:lnTo>
                    <a:pt x="926846" y="1712798"/>
                  </a:lnTo>
                  <a:lnTo>
                    <a:pt x="947991" y="1727073"/>
                  </a:lnTo>
                  <a:lnTo>
                    <a:pt x="973797" y="1732318"/>
                  </a:lnTo>
                  <a:lnTo>
                    <a:pt x="1125232" y="1732318"/>
                  </a:lnTo>
                  <a:lnTo>
                    <a:pt x="1151051" y="1727073"/>
                  </a:lnTo>
                  <a:lnTo>
                    <a:pt x="1172184" y="1712798"/>
                  </a:lnTo>
                  <a:lnTo>
                    <a:pt x="1186459" y="1691665"/>
                  </a:lnTo>
                  <a:lnTo>
                    <a:pt x="1191704" y="1665846"/>
                  </a:lnTo>
                  <a:lnTo>
                    <a:pt x="1191704" y="1514411"/>
                  </a:lnTo>
                  <a:close/>
                </a:path>
                <a:path extrusionOk="0" h="2976244" w="1685925">
                  <a:moveTo>
                    <a:pt x="1191704" y="1031760"/>
                  </a:moveTo>
                  <a:lnTo>
                    <a:pt x="1186459" y="1005954"/>
                  </a:lnTo>
                  <a:lnTo>
                    <a:pt x="1172184" y="984808"/>
                  </a:lnTo>
                  <a:lnTo>
                    <a:pt x="1151051" y="970534"/>
                  </a:lnTo>
                  <a:lnTo>
                    <a:pt x="1125232" y="965288"/>
                  </a:lnTo>
                  <a:lnTo>
                    <a:pt x="973797" y="965288"/>
                  </a:lnTo>
                  <a:lnTo>
                    <a:pt x="947991" y="970534"/>
                  </a:lnTo>
                  <a:lnTo>
                    <a:pt x="926846" y="984808"/>
                  </a:lnTo>
                  <a:lnTo>
                    <a:pt x="912571" y="1005954"/>
                  </a:lnTo>
                  <a:lnTo>
                    <a:pt x="907326" y="1031760"/>
                  </a:lnTo>
                  <a:lnTo>
                    <a:pt x="907326" y="1183208"/>
                  </a:lnTo>
                  <a:lnTo>
                    <a:pt x="912571" y="1209014"/>
                  </a:lnTo>
                  <a:lnTo>
                    <a:pt x="926846" y="1230147"/>
                  </a:lnTo>
                  <a:lnTo>
                    <a:pt x="947991" y="1244434"/>
                  </a:lnTo>
                  <a:lnTo>
                    <a:pt x="973797" y="1249680"/>
                  </a:lnTo>
                  <a:lnTo>
                    <a:pt x="1125232" y="1249680"/>
                  </a:lnTo>
                  <a:lnTo>
                    <a:pt x="1151051" y="1244434"/>
                  </a:lnTo>
                  <a:lnTo>
                    <a:pt x="1172184" y="1230147"/>
                  </a:lnTo>
                  <a:lnTo>
                    <a:pt x="1186459" y="1209014"/>
                  </a:lnTo>
                  <a:lnTo>
                    <a:pt x="1191704" y="1183208"/>
                  </a:lnTo>
                  <a:lnTo>
                    <a:pt x="1191704" y="1031760"/>
                  </a:lnTo>
                  <a:close/>
                </a:path>
                <a:path extrusionOk="0" h="2976244" w="1685925">
                  <a:moveTo>
                    <a:pt x="1191704" y="549122"/>
                  </a:moveTo>
                  <a:lnTo>
                    <a:pt x="1186459" y="523316"/>
                  </a:lnTo>
                  <a:lnTo>
                    <a:pt x="1172184" y="502170"/>
                  </a:lnTo>
                  <a:lnTo>
                    <a:pt x="1151051" y="487883"/>
                  </a:lnTo>
                  <a:lnTo>
                    <a:pt x="1125232" y="482638"/>
                  </a:lnTo>
                  <a:lnTo>
                    <a:pt x="973797" y="482638"/>
                  </a:lnTo>
                  <a:lnTo>
                    <a:pt x="947991" y="487883"/>
                  </a:lnTo>
                  <a:lnTo>
                    <a:pt x="926846" y="502170"/>
                  </a:lnTo>
                  <a:lnTo>
                    <a:pt x="912571" y="523316"/>
                  </a:lnTo>
                  <a:lnTo>
                    <a:pt x="907326" y="549122"/>
                  </a:lnTo>
                  <a:lnTo>
                    <a:pt x="907326" y="700557"/>
                  </a:lnTo>
                  <a:lnTo>
                    <a:pt x="912571" y="726363"/>
                  </a:lnTo>
                  <a:lnTo>
                    <a:pt x="926846" y="747509"/>
                  </a:lnTo>
                  <a:lnTo>
                    <a:pt x="947991" y="761784"/>
                  </a:lnTo>
                  <a:lnTo>
                    <a:pt x="973797" y="767029"/>
                  </a:lnTo>
                  <a:lnTo>
                    <a:pt x="1125232" y="767029"/>
                  </a:lnTo>
                  <a:lnTo>
                    <a:pt x="1151051" y="761784"/>
                  </a:lnTo>
                  <a:lnTo>
                    <a:pt x="1172184" y="747509"/>
                  </a:lnTo>
                  <a:lnTo>
                    <a:pt x="1186459" y="726363"/>
                  </a:lnTo>
                  <a:lnTo>
                    <a:pt x="1191704" y="700557"/>
                  </a:lnTo>
                  <a:lnTo>
                    <a:pt x="1191704" y="549122"/>
                  </a:lnTo>
                  <a:close/>
                </a:path>
                <a:path extrusionOk="0" h="2976244" w="1685925">
                  <a:moveTo>
                    <a:pt x="1191704" y="66484"/>
                  </a:moveTo>
                  <a:lnTo>
                    <a:pt x="1186459" y="40665"/>
                  </a:lnTo>
                  <a:lnTo>
                    <a:pt x="1172184" y="19532"/>
                  </a:lnTo>
                  <a:lnTo>
                    <a:pt x="1151051" y="5245"/>
                  </a:lnTo>
                  <a:lnTo>
                    <a:pt x="1125232" y="0"/>
                  </a:lnTo>
                  <a:lnTo>
                    <a:pt x="973797" y="0"/>
                  </a:lnTo>
                  <a:lnTo>
                    <a:pt x="947991" y="5245"/>
                  </a:lnTo>
                  <a:lnTo>
                    <a:pt x="926846" y="19532"/>
                  </a:lnTo>
                  <a:lnTo>
                    <a:pt x="912571" y="40665"/>
                  </a:lnTo>
                  <a:lnTo>
                    <a:pt x="907326" y="66484"/>
                  </a:lnTo>
                  <a:lnTo>
                    <a:pt x="907326" y="217906"/>
                  </a:lnTo>
                  <a:lnTo>
                    <a:pt x="912571" y="243725"/>
                  </a:lnTo>
                  <a:lnTo>
                    <a:pt x="926846" y="264858"/>
                  </a:lnTo>
                  <a:lnTo>
                    <a:pt x="947991" y="279146"/>
                  </a:lnTo>
                  <a:lnTo>
                    <a:pt x="973797" y="284391"/>
                  </a:lnTo>
                  <a:lnTo>
                    <a:pt x="1125232" y="284391"/>
                  </a:lnTo>
                  <a:lnTo>
                    <a:pt x="1151051" y="279146"/>
                  </a:lnTo>
                  <a:lnTo>
                    <a:pt x="1172184" y="264858"/>
                  </a:lnTo>
                  <a:lnTo>
                    <a:pt x="1186459" y="243725"/>
                  </a:lnTo>
                  <a:lnTo>
                    <a:pt x="1191704" y="217906"/>
                  </a:lnTo>
                  <a:lnTo>
                    <a:pt x="1191704" y="66484"/>
                  </a:lnTo>
                  <a:close/>
                </a:path>
                <a:path extrusionOk="0" h="2976244" w="1685925">
                  <a:moveTo>
                    <a:pt x="1606600" y="1514411"/>
                  </a:moveTo>
                  <a:lnTo>
                    <a:pt x="1601355" y="1488592"/>
                  </a:lnTo>
                  <a:lnTo>
                    <a:pt x="1587080" y="1467459"/>
                  </a:lnTo>
                  <a:lnTo>
                    <a:pt x="1565948" y="1453184"/>
                  </a:lnTo>
                  <a:lnTo>
                    <a:pt x="1540129" y="1447939"/>
                  </a:lnTo>
                  <a:lnTo>
                    <a:pt x="1388694" y="1447939"/>
                  </a:lnTo>
                  <a:lnTo>
                    <a:pt x="1362875" y="1453184"/>
                  </a:lnTo>
                  <a:lnTo>
                    <a:pt x="1341742" y="1467459"/>
                  </a:lnTo>
                  <a:lnTo>
                    <a:pt x="1327454" y="1488592"/>
                  </a:lnTo>
                  <a:lnTo>
                    <a:pt x="1322209" y="1514411"/>
                  </a:lnTo>
                  <a:lnTo>
                    <a:pt x="1322209" y="1665846"/>
                  </a:lnTo>
                  <a:lnTo>
                    <a:pt x="1327454" y="1691665"/>
                  </a:lnTo>
                  <a:lnTo>
                    <a:pt x="1341742" y="1712798"/>
                  </a:lnTo>
                  <a:lnTo>
                    <a:pt x="1362875" y="1727073"/>
                  </a:lnTo>
                  <a:lnTo>
                    <a:pt x="1388694" y="1732318"/>
                  </a:lnTo>
                  <a:lnTo>
                    <a:pt x="1540129" y="1732318"/>
                  </a:lnTo>
                  <a:lnTo>
                    <a:pt x="1565948" y="1727073"/>
                  </a:lnTo>
                  <a:lnTo>
                    <a:pt x="1587080" y="1712798"/>
                  </a:lnTo>
                  <a:lnTo>
                    <a:pt x="1601355" y="1691665"/>
                  </a:lnTo>
                  <a:lnTo>
                    <a:pt x="1606600" y="1665846"/>
                  </a:lnTo>
                  <a:lnTo>
                    <a:pt x="1606600" y="1514411"/>
                  </a:lnTo>
                  <a:close/>
                </a:path>
                <a:path extrusionOk="0" h="2976244" w="1685925">
                  <a:moveTo>
                    <a:pt x="1606600" y="1031760"/>
                  </a:moveTo>
                  <a:lnTo>
                    <a:pt x="1601355" y="1005954"/>
                  </a:lnTo>
                  <a:lnTo>
                    <a:pt x="1587080" y="984808"/>
                  </a:lnTo>
                  <a:lnTo>
                    <a:pt x="1565948" y="970534"/>
                  </a:lnTo>
                  <a:lnTo>
                    <a:pt x="1540129" y="965288"/>
                  </a:lnTo>
                  <a:lnTo>
                    <a:pt x="1388694" y="965288"/>
                  </a:lnTo>
                  <a:lnTo>
                    <a:pt x="1362875" y="970534"/>
                  </a:lnTo>
                  <a:lnTo>
                    <a:pt x="1341742" y="984808"/>
                  </a:lnTo>
                  <a:lnTo>
                    <a:pt x="1327454" y="1005954"/>
                  </a:lnTo>
                  <a:lnTo>
                    <a:pt x="1322209" y="1031760"/>
                  </a:lnTo>
                  <a:lnTo>
                    <a:pt x="1322209" y="1183208"/>
                  </a:lnTo>
                  <a:lnTo>
                    <a:pt x="1327454" y="1209014"/>
                  </a:lnTo>
                  <a:lnTo>
                    <a:pt x="1341742" y="1230147"/>
                  </a:lnTo>
                  <a:lnTo>
                    <a:pt x="1362875" y="1244434"/>
                  </a:lnTo>
                  <a:lnTo>
                    <a:pt x="1388694" y="1249680"/>
                  </a:lnTo>
                  <a:lnTo>
                    <a:pt x="1540129" y="1249680"/>
                  </a:lnTo>
                  <a:lnTo>
                    <a:pt x="1565948" y="1244434"/>
                  </a:lnTo>
                  <a:lnTo>
                    <a:pt x="1587080" y="1230147"/>
                  </a:lnTo>
                  <a:lnTo>
                    <a:pt x="1601355" y="1209014"/>
                  </a:lnTo>
                  <a:lnTo>
                    <a:pt x="1606600" y="1183208"/>
                  </a:lnTo>
                  <a:lnTo>
                    <a:pt x="1606600" y="1031760"/>
                  </a:lnTo>
                  <a:close/>
                </a:path>
                <a:path extrusionOk="0" h="2976244" w="1685925">
                  <a:moveTo>
                    <a:pt x="1606600" y="549122"/>
                  </a:moveTo>
                  <a:lnTo>
                    <a:pt x="1601355" y="523316"/>
                  </a:lnTo>
                  <a:lnTo>
                    <a:pt x="1587080" y="502170"/>
                  </a:lnTo>
                  <a:lnTo>
                    <a:pt x="1565948" y="487883"/>
                  </a:lnTo>
                  <a:lnTo>
                    <a:pt x="1540129" y="482638"/>
                  </a:lnTo>
                  <a:lnTo>
                    <a:pt x="1388694" y="482638"/>
                  </a:lnTo>
                  <a:lnTo>
                    <a:pt x="1362875" y="487883"/>
                  </a:lnTo>
                  <a:lnTo>
                    <a:pt x="1341742" y="502170"/>
                  </a:lnTo>
                  <a:lnTo>
                    <a:pt x="1327454" y="523316"/>
                  </a:lnTo>
                  <a:lnTo>
                    <a:pt x="1322209" y="549122"/>
                  </a:lnTo>
                  <a:lnTo>
                    <a:pt x="1322209" y="700557"/>
                  </a:lnTo>
                  <a:lnTo>
                    <a:pt x="1327454" y="726363"/>
                  </a:lnTo>
                  <a:lnTo>
                    <a:pt x="1341742" y="747509"/>
                  </a:lnTo>
                  <a:lnTo>
                    <a:pt x="1362875" y="761784"/>
                  </a:lnTo>
                  <a:lnTo>
                    <a:pt x="1388694" y="767029"/>
                  </a:lnTo>
                  <a:lnTo>
                    <a:pt x="1540129" y="767029"/>
                  </a:lnTo>
                  <a:lnTo>
                    <a:pt x="1565948" y="761784"/>
                  </a:lnTo>
                  <a:lnTo>
                    <a:pt x="1587080" y="747509"/>
                  </a:lnTo>
                  <a:lnTo>
                    <a:pt x="1601355" y="726363"/>
                  </a:lnTo>
                  <a:lnTo>
                    <a:pt x="1606600" y="700557"/>
                  </a:lnTo>
                  <a:lnTo>
                    <a:pt x="1606600" y="549122"/>
                  </a:lnTo>
                  <a:close/>
                </a:path>
                <a:path extrusionOk="0" h="2976244" w="1685925">
                  <a:moveTo>
                    <a:pt x="1606600" y="66484"/>
                  </a:moveTo>
                  <a:lnTo>
                    <a:pt x="1601355" y="40665"/>
                  </a:lnTo>
                  <a:lnTo>
                    <a:pt x="1587080" y="19532"/>
                  </a:lnTo>
                  <a:lnTo>
                    <a:pt x="1565948" y="5245"/>
                  </a:lnTo>
                  <a:lnTo>
                    <a:pt x="1540129" y="0"/>
                  </a:lnTo>
                  <a:lnTo>
                    <a:pt x="1388694" y="0"/>
                  </a:lnTo>
                  <a:lnTo>
                    <a:pt x="1362875" y="5245"/>
                  </a:lnTo>
                  <a:lnTo>
                    <a:pt x="1341742" y="19532"/>
                  </a:lnTo>
                  <a:lnTo>
                    <a:pt x="1327454" y="40665"/>
                  </a:lnTo>
                  <a:lnTo>
                    <a:pt x="1322209" y="66484"/>
                  </a:lnTo>
                  <a:lnTo>
                    <a:pt x="1322209" y="217906"/>
                  </a:lnTo>
                  <a:lnTo>
                    <a:pt x="1327454" y="243725"/>
                  </a:lnTo>
                  <a:lnTo>
                    <a:pt x="1341742" y="264858"/>
                  </a:lnTo>
                  <a:lnTo>
                    <a:pt x="1362875" y="279146"/>
                  </a:lnTo>
                  <a:lnTo>
                    <a:pt x="1388694" y="284391"/>
                  </a:lnTo>
                  <a:lnTo>
                    <a:pt x="1540129" y="284391"/>
                  </a:lnTo>
                  <a:lnTo>
                    <a:pt x="1565948" y="279146"/>
                  </a:lnTo>
                  <a:lnTo>
                    <a:pt x="1587080" y="264858"/>
                  </a:lnTo>
                  <a:lnTo>
                    <a:pt x="1601355" y="243725"/>
                  </a:lnTo>
                  <a:lnTo>
                    <a:pt x="1606600" y="217906"/>
                  </a:lnTo>
                  <a:lnTo>
                    <a:pt x="1606600" y="66484"/>
                  </a:lnTo>
                  <a:close/>
                </a:path>
                <a:path extrusionOk="0" h="2976244" w="1685925">
                  <a:moveTo>
                    <a:pt x="1685810" y="2677604"/>
                  </a:moveTo>
                  <a:lnTo>
                    <a:pt x="1678432" y="2632189"/>
                  </a:lnTo>
                  <a:lnTo>
                    <a:pt x="1657921" y="2592667"/>
                  </a:lnTo>
                  <a:lnTo>
                    <a:pt x="1626692" y="2561437"/>
                  </a:lnTo>
                  <a:lnTo>
                    <a:pt x="1587169" y="2540927"/>
                  </a:lnTo>
                  <a:lnTo>
                    <a:pt x="1541767" y="2533548"/>
                  </a:lnTo>
                  <a:lnTo>
                    <a:pt x="144043" y="2533548"/>
                  </a:lnTo>
                  <a:lnTo>
                    <a:pt x="98640" y="2540927"/>
                  </a:lnTo>
                  <a:lnTo>
                    <a:pt x="59118" y="2561437"/>
                  </a:lnTo>
                  <a:lnTo>
                    <a:pt x="27889" y="2592667"/>
                  </a:lnTo>
                  <a:lnTo>
                    <a:pt x="7378" y="2632189"/>
                  </a:lnTo>
                  <a:lnTo>
                    <a:pt x="0" y="2677604"/>
                  </a:lnTo>
                  <a:lnTo>
                    <a:pt x="0" y="2831592"/>
                  </a:lnTo>
                  <a:lnTo>
                    <a:pt x="7378" y="2877007"/>
                  </a:lnTo>
                  <a:lnTo>
                    <a:pt x="27889" y="2916529"/>
                  </a:lnTo>
                  <a:lnTo>
                    <a:pt x="59118" y="2947759"/>
                  </a:lnTo>
                  <a:lnTo>
                    <a:pt x="98640" y="2968256"/>
                  </a:lnTo>
                  <a:lnTo>
                    <a:pt x="144043" y="2975635"/>
                  </a:lnTo>
                  <a:lnTo>
                    <a:pt x="1541767" y="2975635"/>
                  </a:lnTo>
                  <a:lnTo>
                    <a:pt x="1587169" y="2968256"/>
                  </a:lnTo>
                  <a:lnTo>
                    <a:pt x="1626692" y="2947759"/>
                  </a:lnTo>
                  <a:lnTo>
                    <a:pt x="1657921" y="2916529"/>
                  </a:lnTo>
                  <a:lnTo>
                    <a:pt x="1678432" y="2877007"/>
                  </a:lnTo>
                  <a:lnTo>
                    <a:pt x="1685810" y="2831592"/>
                  </a:lnTo>
                  <a:lnTo>
                    <a:pt x="1685810" y="2677604"/>
                  </a:lnTo>
                  <a:close/>
                </a:path>
              </a:pathLst>
            </a:custGeom>
            <a:solidFill>
              <a:srgbClr val="EF547A">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77" name="Google Shape;477;p4"/>
            <p:cNvSpPr/>
            <p:nvPr/>
          </p:nvSpPr>
          <p:spPr>
            <a:xfrm>
              <a:off x="12284240" y="17973675"/>
              <a:ext cx="699135" cy="284480"/>
            </a:xfrm>
            <a:custGeom>
              <a:rect b="b" l="l" r="r" t="t"/>
              <a:pathLst>
                <a:path extrusionOk="0" h="284480" w="699134">
                  <a:moveTo>
                    <a:pt x="284391" y="66471"/>
                  </a:moveTo>
                  <a:lnTo>
                    <a:pt x="279146" y="40652"/>
                  </a:lnTo>
                  <a:lnTo>
                    <a:pt x="264858" y="19519"/>
                  </a:lnTo>
                  <a:lnTo>
                    <a:pt x="243725" y="5245"/>
                  </a:lnTo>
                  <a:lnTo>
                    <a:pt x="217906" y="0"/>
                  </a:lnTo>
                  <a:lnTo>
                    <a:pt x="66484" y="0"/>
                  </a:lnTo>
                  <a:lnTo>
                    <a:pt x="40665" y="5245"/>
                  </a:lnTo>
                  <a:lnTo>
                    <a:pt x="19532" y="19519"/>
                  </a:lnTo>
                  <a:lnTo>
                    <a:pt x="5245" y="40652"/>
                  </a:lnTo>
                  <a:lnTo>
                    <a:pt x="0" y="66471"/>
                  </a:lnTo>
                  <a:lnTo>
                    <a:pt x="0" y="217906"/>
                  </a:lnTo>
                  <a:lnTo>
                    <a:pt x="5245" y="243725"/>
                  </a:lnTo>
                  <a:lnTo>
                    <a:pt x="19532" y="264858"/>
                  </a:lnTo>
                  <a:lnTo>
                    <a:pt x="40665" y="279146"/>
                  </a:lnTo>
                  <a:lnTo>
                    <a:pt x="66484" y="284391"/>
                  </a:lnTo>
                  <a:lnTo>
                    <a:pt x="217906" y="284391"/>
                  </a:lnTo>
                  <a:lnTo>
                    <a:pt x="243725" y="279146"/>
                  </a:lnTo>
                  <a:lnTo>
                    <a:pt x="264858" y="264858"/>
                  </a:lnTo>
                  <a:lnTo>
                    <a:pt x="279146" y="243725"/>
                  </a:lnTo>
                  <a:lnTo>
                    <a:pt x="284391" y="217906"/>
                  </a:lnTo>
                  <a:lnTo>
                    <a:pt x="284391" y="66471"/>
                  </a:lnTo>
                  <a:close/>
                </a:path>
                <a:path extrusionOk="0" h="284480" w="699134">
                  <a:moveTo>
                    <a:pt x="698677" y="66471"/>
                  </a:moveTo>
                  <a:lnTo>
                    <a:pt x="693432" y="40652"/>
                  </a:lnTo>
                  <a:lnTo>
                    <a:pt x="679157" y="19519"/>
                  </a:lnTo>
                  <a:lnTo>
                    <a:pt x="658025" y="5245"/>
                  </a:lnTo>
                  <a:lnTo>
                    <a:pt x="632206" y="0"/>
                  </a:lnTo>
                  <a:lnTo>
                    <a:pt x="480771" y="0"/>
                  </a:lnTo>
                  <a:lnTo>
                    <a:pt x="454964" y="5245"/>
                  </a:lnTo>
                  <a:lnTo>
                    <a:pt x="433819" y="19519"/>
                  </a:lnTo>
                  <a:lnTo>
                    <a:pt x="419544" y="40652"/>
                  </a:lnTo>
                  <a:lnTo>
                    <a:pt x="414299" y="66471"/>
                  </a:lnTo>
                  <a:lnTo>
                    <a:pt x="414299" y="217906"/>
                  </a:lnTo>
                  <a:lnTo>
                    <a:pt x="419544" y="243725"/>
                  </a:lnTo>
                  <a:lnTo>
                    <a:pt x="433819" y="264858"/>
                  </a:lnTo>
                  <a:lnTo>
                    <a:pt x="454964" y="279146"/>
                  </a:lnTo>
                  <a:lnTo>
                    <a:pt x="480771" y="284391"/>
                  </a:lnTo>
                  <a:lnTo>
                    <a:pt x="632206" y="284391"/>
                  </a:lnTo>
                  <a:lnTo>
                    <a:pt x="658025" y="279146"/>
                  </a:lnTo>
                  <a:lnTo>
                    <a:pt x="679157" y="264858"/>
                  </a:lnTo>
                  <a:lnTo>
                    <a:pt x="693432" y="243725"/>
                  </a:lnTo>
                  <a:lnTo>
                    <a:pt x="698677" y="217906"/>
                  </a:lnTo>
                  <a:lnTo>
                    <a:pt x="698677" y="66471"/>
                  </a:lnTo>
                  <a:close/>
                </a:path>
              </a:pathLst>
            </a:custGeom>
            <a:solidFill>
              <a:srgbClr val="EF547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78" name="Google Shape;478;p4"/>
            <p:cNvSpPr/>
            <p:nvPr/>
          </p:nvSpPr>
          <p:spPr>
            <a:xfrm>
              <a:off x="11869579" y="15148041"/>
              <a:ext cx="121920" cy="0"/>
            </a:xfrm>
            <a:custGeom>
              <a:rect b="b" l="l" r="r" t="t"/>
              <a:pathLst>
                <a:path extrusionOk="0" h="120000" w="121920">
                  <a:moveTo>
                    <a:pt x="0" y="0"/>
                  </a:moveTo>
                  <a:lnTo>
                    <a:pt x="121487"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79" name="Google Shape;479;p4"/>
            <p:cNvSpPr/>
            <p:nvPr/>
          </p:nvSpPr>
          <p:spPr>
            <a:xfrm>
              <a:off x="11869674" y="17291850"/>
              <a:ext cx="1528445" cy="284480"/>
            </a:xfrm>
            <a:custGeom>
              <a:rect b="b" l="l" r="r" t="t"/>
              <a:pathLst>
                <a:path extrusionOk="0" h="284480" w="1528444">
                  <a:moveTo>
                    <a:pt x="284391" y="66471"/>
                  </a:moveTo>
                  <a:lnTo>
                    <a:pt x="279146" y="40665"/>
                  </a:lnTo>
                  <a:lnTo>
                    <a:pt x="264858" y="19532"/>
                  </a:lnTo>
                  <a:lnTo>
                    <a:pt x="243725" y="5245"/>
                  </a:lnTo>
                  <a:lnTo>
                    <a:pt x="217919" y="0"/>
                  </a:lnTo>
                  <a:lnTo>
                    <a:pt x="66471" y="0"/>
                  </a:lnTo>
                  <a:lnTo>
                    <a:pt x="40665" y="5245"/>
                  </a:lnTo>
                  <a:lnTo>
                    <a:pt x="19519" y="19532"/>
                  </a:lnTo>
                  <a:lnTo>
                    <a:pt x="5245" y="40665"/>
                  </a:lnTo>
                  <a:lnTo>
                    <a:pt x="0" y="66471"/>
                  </a:lnTo>
                  <a:lnTo>
                    <a:pt x="0" y="217919"/>
                  </a:lnTo>
                  <a:lnTo>
                    <a:pt x="5245" y="243725"/>
                  </a:lnTo>
                  <a:lnTo>
                    <a:pt x="19519" y="264871"/>
                  </a:lnTo>
                  <a:lnTo>
                    <a:pt x="40665" y="279146"/>
                  </a:lnTo>
                  <a:lnTo>
                    <a:pt x="66471" y="284391"/>
                  </a:lnTo>
                  <a:lnTo>
                    <a:pt x="217919" y="284391"/>
                  </a:lnTo>
                  <a:lnTo>
                    <a:pt x="243725" y="279146"/>
                  </a:lnTo>
                  <a:lnTo>
                    <a:pt x="264858" y="264871"/>
                  </a:lnTo>
                  <a:lnTo>
                    <a:pt x="279146" y="243725"/>
                  </a:lnTo>
                  <a:lnTo>
                    <a:pt x="284391" y="217919"/>
                  </a:lnTo>
                  <a:lnTo>
                    <a:pt x="284391" y="66471"/>
                  </a:lnTo>
                  <a:close/>
                </a:path>
                <a:path extrusionOk="0" h="284480" w="1528444">
                  <a:moveTo>
                    <a:pt x="698957" y="66471"/>
                  </a:moveTo>
                  <a:lnTo>
                    <a:pt x="693712" y="40665"/>
                  </a:lnTo>
                  <a:lnTo>
                    <a:pt x="679424" y="19532"/>
                  </a:lnTo>
                  <a:lnTo>
                    <a:pt x="658291" y="5245"/>
                  </a:lnTo>
                  <a:lnTo>
                    <a:pt x="632472" y="0"/>
                  </a:lnTo>
                  <a:lnTo>
                    <a:pt x="481050" y="0"/>
                  </a:lnTo>
                  <a:lnTo>
                    <a:pt x="455231" y="5245"/>
                  </a:lnTo>
                  <a:lnTo>
                    <a:pt x="434098" y="19532"/>
                  </a:lnTo>
                  <a:lnTo>
                    <a:pt x="419811" y="40665"/>
                  </a:lnTo>
                  <a:lnTo>
                    <a:pt x="414566" y="66471"/>
                  </a:lnTo>
                  <a:lnTo>
                    <a:pt x="414566" y="217919"/>
                  </a:lnTo>
                  <a:lnTo>
                    <a:pt x="419811" y="243725"/>
                  </a:lnTo>
                  <a:lnTo>
                    <a:pt x="434098" y="264871"/>
                  </a:lnTo>
                  <a:lnTo>
                    <a:pt x="455231" y="279146"/>
                  </a:lnTo>
                  <a:lnTo>
                    <a:pt x="481050" y="284391"/>
                  </a:lnTo>
                  <a:lnTo>
                    <a:pt x="632472" y="284391"/>
                  </a:lnTo>
                  <a:lnTo>
                    <a:pt x="658291" y="279146"/>
                  </a:lnTo>
                  <a:lnTo>
                    <a:pt x="679424" y="264871"/>
                  </a:lnTo>
                  <a:lnTo>
                    <a:pt x="693712" y="243725"/>
                  </a:lnTo>
                  <a:lnTo>
                    <a:pt x="698957" y="217919"/>
                  </a:lnTo>
                  <a:lnTo>
                    <a:pt x="698957" y="66471"/>
                  </a:lnTo>
                  <a:close/>
                </a:path>
                <a:path extrusionOk="0" h="284480" w="1528444">
                  <a:moveTo>
                    <a:pt x="1113243" y="66471"/>
                  </a:moveTo>
                  <a:lnTo>
                    <a:pt x="1107998" y="40665"/>
                  </a:lnTo>
                  <a:lnTo>
                    <a:pt x="1093724" y="19532"/>
                  </a:lnTo>
                  <a:lnTo>
                    <a:pt x="1072591" y="5245"/>
                  </a:lnTo>
                  <a:lnTo>
                    <a:pt x="1046772" y="0"/>
                  </a:lnTo>
                  <a:lnTo>
                    <a:pt x="895337" y="0"/>
                  </a:lnTo>
                  <a:lnTo>
                    <a:pt x="869530" y="5245"/>
                  </a:lnTo>
                  <a:lnTo>
                    <a:pt x="848385" y="19532"/>
                  </a:lnTo>
                  <a:lnTo>
                    <a:pt x="834110" y="40665"/>
                  </a:lnTo>
                  <a:lnTo>
                    <a:pt x="828865" y="66471"/>
                  </a:lnTo>
                  <a:lnTo>
                    <a:pt x="828865" y="217919"/>
                  </a:lnTo>
                  <a:lnTo>
                    <a:pt x="834110" y="243725"/>
                  </a:lnTo>
                  <a:lnTo>
                    <a:pt x="848385" y="264871"/>
                  </a:lnTo>
                  <a:lnTo>
                    <a:pt x="869530" y="279146"/>
                  </a:lnTo>
                  <a:lnTo>
                    <a:pt x="895337" y="284391"/>
                  </a:lnTo>
                  <a:lnTo>
                    <a:pt x="1046772" y="284391"/>
                  </a:lnTo>
                  <a:lnTo>
                    <a:pt x="1072591" y="279146"/>
                  </a:lnTo>
                  <a:lnTo>
                    <a:pt x="1093724" y="264871"/>
                  </a:lnTo>
                  <a:lnTo>
                    <a:pt x="1107998" y="243725"/>
                  </a:lnTo>
                  <a:lnTo>
                    <a:pt x="1113243" y="217919"/>
                  </a:lnTo>
                  <a:lnTo>
                    <a:pt x="1113243" y="66471"/>
                  </a:lnTo>
                  <a:close/>
                </a:path>
                <a:path extrusionOk="0" h="284480" w="1528444">
                  <a:moveTo>
                    <a:pt x="1528140" y="66471"/>
                  </a:moveTo>
                  <a:lnTo>
                    <a:pt x="1522895" y="40665"/>
                  </a:lnTo>
                  <a:lnTo>
                    <a:pt x="1508620" y="19532"/>
                  </a:lnTo>
                  <a:lnTo>
                    <a:pt x="1487487" y="5245"/>
                  </a:lnTo>
                  <a:lnTo>
                    <a:pt x="1461668" y="0"/>
                  </a:lnTo>
                  <a:lnTo>
                    <a:pt x="1310233" y="0"/>
                  </a:lnTo>
                  <a:lnTo>
                    <a:pt x="1284414" y="5245"/>
                  </a:lnTo>
                  <a:lnTo>
                    <a:pt x="1263281" y="19532"/>
                  </a:lnTo>
                  <a:lnTo>
                    <a:pt x="1248994" y="40665"/>
                  </a:lnTo>
                  <a:lnTo>
                    <a:pt x="1243749" y="66471"/>
                  </a:lnTo>
                  <a:lnTo>
                    <a:pt x="1243749" y="217919"/>
                  </a:lnTo>
                  <a:lnTo>
                    <a:pt x="1248994" y="243725"/>
                  </a:lnTo>
                  <a:lnTo>
                    <a:pt x="1263281" y="264871"/>
                  </a:lnTo>
                  <a:lnTo>
                    <a:pt x="1284414" y="279146"/>
                  </a:lnTo>
                  <a:lnTo>
                    <a:pt x="1310233" y="284391"/>
                  </a:lnTo>
                  <a:lnTo>
                    <a:pt x="1461668" y="284391"/>
                  </a:lnTo>
                  <a:lnTo>
                    <a:pt x="1487487" y="279146"/>
                  </a:lnTo>
                  <a:lnTo>
                    <a:pt x="1508620" y="264871"/>
                  </a:lnTo>
                  <a:lnTo>
                    <a:pt x="1522895" y="243725"/>
                  </a:lnTo>
                  <a:lnTo>
                    <a:pt x="1528140" y="217919"/>
                  </a:lnTo>
                  <a:lnTo>
                    <a:pt x="1528140" y="66471"/>
                  </a:lnTo>
                  <a:close/>
                </a:path>
              </a:pathLst>
            </a:custGeom>
            <a:solidFill>
              <a:srgbClr val="EF547A">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0" name="Google Shape;480;p4"/>
            <p:cNvSpPr/>
            <p:nvPr/>
          </p:nvSpPr>
          <p:spPr>
            <a:xfrm>
              <a:off x="11951024" y="15706501"/>
              <a:ext cx="121920" cy="0"/>
            </a:xfrm>
            <a:custGeom>
              <a:rect b="b" l="l" r="r" t="t"/>
              <a:pathLst>
                <a:path extrusionOk="0" h="120000" w="121920">
                  <a:moveTo>
                    <a:pt x="0" y="0"/>
                  </a:moveTo>
                  <a:lnTo>
                    <a:pt x="121500"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1" name="Google Shape;481;p4"/>
            <p:cNvSpPr/>
            <p:nvPr/>
          </p:nvSpPr>
          <p:spPr>
            <a:xfrm>
              <a:off x="12365695" y="15706501"/>
              <a:ext cx="121920" cy="0"/>
            </a:xfrm>
            <a:custGeom>
              <a:rect b="b" l="l" r="r" t="t"/>
              <a:pathLst>
                <a:path extrusionOk="0" h="120000" w="121920">
                  <a:moveTo>
                    <a:pt x="0" y="0"/>
                  </a:moveTo>
                  <a:lnTo>
                    <a:pt x="121500"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2" name="Google Shape;482;p4"/>
            <p:cNvSpPr/>
            <p:nvPr/>
          </p:nvSpPr>
          <p:spPr>
            <a:xfrm>
              <a:off x="12779993" y="15706501"/>
              <a:ext cx="121920" cy="0"/>
            </a:xfrm>
            <a:custGeom>
              <a:rect b="b" l="l" r="r" t="t"/>
              <a:pathLst>
                <a:path extrusionOk="0" h="120000" w="121920">
                  <a:moveTo>
                    <a:pt x="0" y="0"/>
                  </a:moveTo>
                  <a:lnTo>
                    <a:pt x="121487"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3" name="Google Shape;483;p4"/>
            <p:cNvSpPr/>
            <p:nvPr/>
          </p:nvSpPr>
          <p:spPr>
            <a:xfrm>
              <a:off x="13194888" y="15706501"/>
              <a:ext cx="121920" cy="0"/>
            </a:xfrm>
            <a:custGeom>
              <a:rect b="b" l="l" r="r" t="t"/>
              <a:pathLst>
                <a:path extrusionOk="0" h="120000" w="121919">
                  <a:moveTo>
                    <a:pt x="0" y="0"/>
                  </a:moveTo>
                  <a:lnTo>
                    <a:pt x="121487"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4" name="Google Shape;484;p4"/>
            <p:cNvSpPr/>
            <p:nvPr/>
          </p:nvSpPr>
          <p:spPr>
            <a:xfrm>
              <a:off x="11951024" y="16186441"/>
              <a:ext cx="121920" cy="0"/>
            </a:xfrm>
            <a:custGeom>
              <a:rect b="b" l="l" r="r" t="t"/>
              <a:pathLst>
                <a:path extrusionOk="0" h="120000" w="121920">
                  <a:moveTo>
                    <a:pt x="0" y="0"/>
                  </a:moveTo>
                  <a:lnTo>
                    <a:pt x="121500"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5" name="Google Shape;485;p4"/>
            <p:cNvSpPr/>
            <p:nvPr/>
          </p:nvSpPr>
          <p:spPr>
            <a:xfrm>
              <a:off x="12365695" y="16186441"/>
              <a:ext cx="121920" cy="0"/>
            </a:xfrm>
            <a:custGeom>
              <a:rect b="b" l="l" r="r" t="t"/>
              <a:pathLst>
                <a:path extrusionOk="0" h="120000" w="121920">
                  <a:moveTo>
                    <a:pt x="0" y="0"/>
                  </a:moveTo>
                  <a:lnTo>
                    <a:pt x="121500"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6" name="Google Shape;486;p4"/>
            <p:cNvSpPr/>
            <p:nvPr/>
          </p:nvSpPr>
          <p:spPr>
            <a:xfrm>
              <a:off x="12779993" y="16186441"/>
              <a:ext cx="121920" cy="0"/>
            </a:xfrm>
            <a:custGeom>
              <a:rect b="b" l="l" r="r" t="t"/>
              <a:pathLst>
                <a:path extrusionOk="0" h="120000" w="121920">
                  <a:moveTo>
                    <a:pt x="0" y="0"/>
                  </a:moveTo>
                  <a:lnTo>
                    <a:pt x="121487"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7" name="Google Shape;487;p4"/>
            <p:cNvSpPr/>
            <p:nvPr/>
          </p:nvSpPr>
          <p:spPr>
            <a:xfrm>
              <a:off x="13194888" y="16186441"/>
              <a:ext cx="121920" cy="0"/>
            </a:xfrm>
            <a:custGeom>
              <a:rect b="b" l="l" r="r" t="t"/>
              <a:pathLst>
                <a:path extrusionOk="0" h="120000" w="121919">
                  <a:moveTo>
                    <a:pt x="0" y="0"/>
                  </a:moveTo>
                  <a:lnTo>
                    <a:pt x="121487"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8" name="Google Shape;488;p4"/>
            <p:cNvSpPr/>
            <p:nvPr/>
          </p:nvSpPr>
          <p:spPr>
            <a:xfrm>
              <a:off x="11951024" y="16666369"/>
              <a:ext cx="121920" cy="0"/>
            </a:xfrm>
            <a:custGeom>
              <a:rect b="b" l="l" r="r" t="t"/>
              <a:pathLst>
                <a:path extrusionOk="0" h="120000" w="121920">
                  <a:moveTo>
                    <a:pt x="0" y="0"/>
                  </a:moveTo>
                  <a:lnTo>
                    <a:pt x="121500"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9" name="Google Shape;489;p4"/>
            <p:cNvSpPr/>
            <p:nvPr/>
          </p:nvSpPr>
          <p:spPr>
            <a:xfrm>
              <a:off x="12365695" y="16666369"/>
              <a:ext cx="96520" cy="0"/>
            </a:xfrm>
            <a:custGeom>
              <a:rect b="b" l="l" r="r" t="t"/>
              <a:pathLst>
                <a:path extrusionOk="0" h="120000" w="96520">
                  <a:moveTo>
                    <a:pt x="0" y="0"/>
                  </a:moveTo>
                  <a:lnTo>
                    <a:pt x="96471"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0" name="Google Shape;490;p4"/>
            <p:cNvSpPr/>
            <p:nvPr/>
          </p:nvSpPr>
          <p:spPr>
            <a:xfrm>
              <a:off x="12779993" y="16666369"/>
              <a:ext cx="121920" cy="0"/>
            </a:xfrm>
            <a:custGeom>
              <a:rect b="b" l="l" r="r" t="t"/>
              <a:pathLst>
                <a:path extrusionOk="0" h="120000" w="121920">
                  <a:moveTo>
                    <a:pt x="0" y="0"/>
                  </a:moveTo>
                  <a:lnTo>
                    <a:pt x="121487"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1" name="Google Shape;491;p4"/>
            <p:cNvSpPr/>
            <p:nvPr/>
          </p:nvSpPr>
          <p:spPr>
            <a:xfrm>
              <a:off x="13194888" y="16666369"/>
              <a:ext cx="121920" cy="0"/>
            </a:xfrm>
            <a:custGeom>
              <a:rect b="b" l="l" r="r" t="t"/>
              <a:pathLst>
                <a:path extrusionOk="0" h="120000" w="121919">
                  <a:moveTo>
                    <a:pt x="0" y="0"/>
                  </a:moveTo>
                  <a:lnTo>
                    <a:pt x="121487"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2" name="Google Shape;492;p4"/>
            <p:cNvSpPr/>
            <p:nvPr/>
          </p:nvSpPr>
          <p:spPr>
            <a:xfrm>
              <a:off x="11951024" y="17146310"/>
              <a:ext cx="121920" cy="0"/>
            </a:xfrm>
            <a:custGeom>
              <a:rect b="b" l="l" r="r" t="t"/>
              <a:pathLst>
                <a:path extrusionOk="0" h="120000" w="121920">
                  <a:moveTo>
                    <a:pt x="0" y="0"/>
                  </a:moveTo>
                  <a:lnTo>
                    <a:pt x="121500"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3" name="Google Shape;493;p4"/>
            <p:cNvSpPr/>
            <p:nvPr/>
          </p:nvSpPr>
          <p:spPr>
            <a:xfrm>
              <a:off x="12365695" y="17146310"/>
              <a:ext cx="121920" cy="0"/>
            </a:xfrm>
            <a:custGeom>
              <a:rect b="b" l="l" r="r" t="t"/>
              <a:pathLst>
                <a:path extrusionOk="0" h="120000" w="121920">
                  <a:moveTo>
                    <a:pt x="0" y="0"/>
                  </a:moveTo>
                  <a:lnTo>
                    <a:pt x="121500"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4" name="Google Shape;494;p4"/>
            <p:cNvSpPr/>
            <p:nvPr/>
          </p:nvSpPr>
          <p:spPr>
            <a:xfrm>
              <a:off x="12779993" y="17146310"/>
              <a:ext cx="121920" cy="0"/>
            </a:xfrm>
            <a:custGeom>
              <a:rect b="b" l="l" r="r" t="t"/>
              <a:pathLst>
                <a:path extrusionOk="0" h="120000" w="121920">
                  <a:moveTo>
                    <a:pt x="0" y="0"/>
                  </a:moveTo>
                  <a:lnTo>
                    <a:pt x="121487"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5" name="Google Shape;495;p4"/>
            <p:cNvSpPr/>
            <p:nvPr/>
          </p:nvSpPr>
          <p:spPr>
            <a:xfrm>
              <a:off x="13194888" y="17146310"/>
              <a:ext cx="121920" cy="0"/>
            </a:xfrm>
            <a:custGeom>
              <a:rect b="b" l="l" r="r" t="t"/>
              <a:pathLst>
                <a:path extrusionOk="0" h="120000" w="121919">
                  <a:moveTo>
                    <a:pt x="0" y="0"/>
                  </a:moveTo>
                  <a:lnTo>
                    <a:pt x="121487"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6" name="Google Shape;496;p4"/>
            <p:cNvSpPr/>
            <p:nvPr/>
          </p:nvSpPr>
          <p:spPr>
            <a:xfrm>
              <a:off x="11951024" y="17628952"/>
              <a:ext cx="121920" cy="0"/>
            </a:xfrm>
            <a:custGeom>
              <a:rect b="b" l="l" r="r" t="t"/>
              <a:pathLst>
                <a:path extrusionOk="0" h="120000" w="121920">
                  <a:moveTo>
                    <a:pt x="0" y="0"/>
                  </a:moveTo>
                  <a:lnTo>
                    <a:pt x="121500"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7" name="Google Shape;497;p4"/>
            <p:cNvSpPr/>
            <p:nvPr/>
          </p:nvSpPr>
          <p:spPr>
            <a:xfrm>
              <a:off x="12365695" y="17628952"/>
              <a:ext cx="121920" cy="0"/>
            </a:xfrm>
            <a:custGeom>
              <a:rect b="b" l="l" r="r" t="t"/>
              <a:pathLst>
                <a:path extrusionOk="0" h="120000" w="121920">
                  <a:moveTo>
                    <a:pt x="0" y="0"/>
                  </a:moveTo>
                  <a:lnTo>
                    <a:pt x="121500"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8" name="Google Shape;498;p4"/>
            <p:cNvSpPr/>
            <p:nvPr/>
          </p:nvSpPr>
          <p:spPr>
            <a:xfrm>
              <a:off x="12779993" y="17628952"/>
              <a:ext cx="121920" cy="0"/>
            </a:xfrm>
            <a:custGeom>
              <a:rect b="b" l="l" r="r" t="t"/>
              <a:pathLst>
                <a:path extrusionOk="0" h="120000" w="121920">
                  <a:moveTo>
                    <a:pt x="0" y="0"/>
                  </a:moveTo>
                  <a:lnTo>
                    <a:pt x="121487"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9" name="Google Shape;499;p4"/>
            <p:cNvSpPr/>
            <p:nvPr/>
          </p:nvSpPr>
          <p:spPr>
            <a:xfrm>
              <a:off x="13194888" y="17628952"/>
              <a:ext cx="121920" cy="0"/>
            </a:xfrm>
            <a:custGeom>
              <a:rect b="b" l="l" r="r" t="t"/>
              <a:pathLst>
                <a:path extrusionOk="0" h="120000" w="121919">
                  <a:moveTo>
                    <a:pt x="0" y="0"/>
                  </a:moveTo>
                  <a:lnTo>
                    <a:pt x="121487"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0" name="Google Shape;500;p4"/>
            <p:cNvSpPr/>
            <p:nvPr/>
          </p:nvSpPr>
          <p:spPr>
            <a:xfrm>
              <a:off x="11754174" y="15278253"/>
              <a:ext cx="1754505" cy="329565"/>
            </a:xfrm>
            <a:custGeom>
              <a:rect b="b" l="l" r="r" t="t"/>
              <a:pathLst>
                <a:path extrusionOk="0" h="329565" w="1754505">
                  <a:moveTo>
                    <a:pt x="1704418" y="0"/>
                  </a:moveTo>
                  <a:lnTo>
                    <a:pt x="49816" y="0"/>
                  </a:lnTo>
                  <a:lnTo>
                    <a:pt x="30477" y="3930"/>
                  </a:lnTo>
                  <a:lnTo>
                    <a:pt x="14637" y="14632"/>
                  </a:lnTo>
                  <a:lnTo>
                    <a:pt x="3932" y="30472"/>
                  </a:lnTo>
                  <a:lnTo>
                    <a:pt x="0" y="49816"/>
                  </a:lnTo>
                  <a:lnTo>
                    <a:pt x="0" y="279312"/>
                  </a:lnTo>
                  <a:lnTo>
                    <a:pt x="3932" y="298651"/>
                  </a:lnTo>
                  <a:lnTo>
                    <a:pt x="14637" y="314491"/>
                  </a:lnTo>
                  <a:lnTo>
                    <a:pt x="30477" y="325196"/>
                  </a:lnTo>
                  <a:lnTo>
                    <a:pt x="49816" y="329128"/>
                  </a:lnTo>
                  <a:lnTo>
                    <a:pt x="1704418" y="329128"/>
                  </a:lnTo>
                  <a:lnTo>
                    <a:pt x="1723762" y="325196"/>
                  </a:lnTo>
                  <a:lnTo>
                    <a:pt x="1739602" y="314491"/>
                  </a:lnTo>
                  <a:lnTo>
                    <a:pt x="1750304" y="298651"/>
                  </a:lnTo>
                  <a:lnTo>
                    <a:pt x="1754234" y="279312"/>
                  </a:lnTo>
                  <a:lnTo>
                    <a:pt x="1754234" y="49816"/>
                  </a:lnTo>
                  <a:lnTo>
                    <a:pt x="1750304" y="30472"/>
                  </a:lnTo>
                  <a:lnTo>
                    <a:pt x="1739602" y="14632"/>
                  </a:lnTo>
                  <a:lnTo>
                    <a:pt x="1723762" y="3930"/>
                  </a:lnTo>
                  <a:lnTo>
                    <a:pt x="1704418" y="0"/>
                  </a:lnTo>
                  <a:close/>
                </a:path>
              </a:pathLst>
            </a:custGeom>
            <a:solidFill>
              <a:srgbClr val="3B75B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1" name="Google Shape;501;p4"/>
            <p:cNvSpPr/>
            <p:nvPr/>
          </p:nvSpPr>
          <p:spPr>
            <a:xfrm>
              <a:off x="11813160" y="15510902"/>
              <a:ext cx="240029" cy="0"/>
            </a:xfrm>
            <a:custGeom>
              <a:rect b="b" l="l" r="r" t="t"/>
              <a:pathLst>
                <a:path extrusionOk="0" h="120000" w="240029">
                  <a:moveTo>
                    <a:pt x="0" y="0"/>
                  </a:moveTo>
                  <a:lnTo>
                    <a:pt x="239561" y="0"/>
                  </a:lnTo>
                </a:path>
              </a:pathLst>
            </a:custGeom>
            <a:noFill/>
            <a:ln cap="flat" cmpd="sng" w="507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2" name="Google Shape;502;p4"/>
            <p:cNvSpPr/>
            <p:nvPr/>
          </p:nvSpPr>
          <p:spPr>
            <a:xfrm>
              <a:off x="11958324" y="15380153"/>
              <a:ext cx="183515" cy="0"/>
            </a:xfrm>
            <a:custGeom>
              <a:rect b="b" l="l" r="r" t="t"/>
              <a:pathLst>
                <a:path extrusionOk="0" h="120000" w="183515">
                  <a:moveTo>
                    <a:pt x="0" y="0"/>
                  </a:moveTo>
                  <a:lnTo>
                    <a:pt x="183437" y="0"/>
                  </a:lnTo>
                </a:path>
              </a:pathLst>
            </a:custGeom>
            <a:noFill/>
            <a:ln cap="flat" cmpd="sng" w="507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3" name="Google Shape;503;p4"/>
            <p:cNvSpPr/>
            <p:nvPr/>
          </p:nvSpPr>
          <p:spPr>
            <a:xfrm>
              <a:off x="13304455" y="15380153"/>
              <a:ext cx="120650" cy="0"/>
            </a:xfrm>
            <a:custGeom>
              <a:rect b="b" l="l" r="r" t="t"/>
              <a:pathLst>
                <a:path extrusionOk="0" h="120000" w="120650">
                  <a:moveTo>
                    <a:pt x="0" y="0"/>
                  </a:moveTo>
                  <a:lnTo>
                    <a:pt x="120193" y="0"/>
                  </a:lnTo>
                </a:path>
              </a:pathLst>
            </a:custGeom>
            <a:noFill/>
            <a:ln cap="flat" cmpd="sng" w="507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04" name="Google Shape;504;p4"/>
            <p:cNvPicPr preferRelativeResize="0"/>
            <p:nvPr/>
          </p:nvPicPr>
          <p:blipFill rotWithShape="1">
            <a:blip r:embed="rId12">
              <a:alphaModFix/>
            </a:blip>
            <a:srcRect b="0" l="0" r="0" t="0"/>
            <a:stretch/>
          </p:blipFill>
          <p:spPr>
            <a:xfrm>
              <a:off x="11789809" y="15335211"/>
              <a:ext cx="89897" cy="89897"/>
            </a:xfrm>
            <a:prstGeom prst="rect">
              <a:avLst/>
            </a:prstGeom>
            <a:noFill/>
            <a:ln>
              <a:noFill/>
            </a:ln>
          </p:spPr>
        </p:pic>
      </p:grpSp>
      <p:grpSp>
        <p:nvGrpSpPr>
          <p:cNvPr id="505" name="Google Shape;505;p4"/>
          <p:cNvGrpSpPr/>
          <p:nvPr/>
        </p:nvGrpSpPr>
        <p:grpSpPr>
          <a:xfrm>
            <a:off x="9386118" y="14930969"/>
            <a:ext cx="2150603" cy="3530600"/>
            <a:chOff x="9386118" y="14930969"/>
            <a:chExt cx="2150603" cy="3530600"/>
          </a:xfrm>
        </p:grpSpPr>
        <p:sp>
          <p:nvSpPr>
            <p:cNvPr id="506" name="Google Shape;506;p4"/>
            <p:cNvSpPr/>
            <p:nvPr/>
          </p:nvSpPr>
          <p:spPr>
            <a:xfrm>
              <a:off x="9604416" y="14930969"/>
              <a:ext cx="1932305" cy="3530600"/>
            </a:xfrm>
            <a:custGeom>
              <a:rect b="b" l="l" r="r" t="t"/>
              <a:pathLst>
                <a:path extrusionOk="0" h="3530600" w="1932304">
                  <a:moveTo>
                    <a:pt x="1735298" y="0"/>
                  </a:moveTo>
                  <a:lnTo>
                    <a:pt x="196725" y="0"/>
                  </a:lnTo>
                  <a:lnTo>
                    <a:pt x="151619" y="5195"/>
                  </a:lnTo>
                  <a:lnTo>
                    <a:pt x="110213" y="19994"/>
                  </a:lnTo>
                  <a:lnTo>
                    <a:pt x="73686" y="43216"/>
                  </a:lnTo>
                  <a:lnTo>
                    <a:pt x="43220" y="73680"/>
                  </a:lnTo>
                  <a:lnTo>
                    <a:pt x="19996" y="110207"/>
                  </a:lnTo>
                  <a:lnTo>
                    <a:pt x="5195" y="151615"/>
                  </a:lnTo>
                  <a:lnTo>
                    <a:pt x="0" y="196725"/>
                  </a:lnTo>
                  <a:lnTo>
                    <a:pt x="0" y="3333536"/>
                  </a:lnTo>
                  <a:lnTo>
                    <a:pt x="5195" y="3378646"/>
                  </a:lnTo>
                  <a:lnTo>
                    <a:pt x="19996" y="3420054"/>
                  </a:lnTo>
                  <a:lnTo>
                    <a:pt x="43220" y="3456581"/>
                  </a:lnTo>
                  <a:lnTo>
                    <a:pt x="73686" y="3487046"/>
                  </a:lnTo>
                  <a:lnTo>
                    <a:pt x="110213" y="3510267"/>
                  </a:lnTo>
                  <a:lnTo>
                    <a:pt x="151619" y="3525066"/>
                  </a:lnTo>
                  <a:lnTo>
                    <a:pt x="196725" y="3530262"/>
                  </a:lnTo>
                  <a:lnTo>
                    <a:pt x="1735298" y="3530262"/>
                  </a:lnTo>
                  <a:lnTo>
                    <a:pt x="1780408" y="3525066"/>
                  </a:lnTo>
                  <a:lnTo>
                    <a:pt x="1821816" y="3510267"/>
                  </a:lnTo>
                  <a:lnTo>
                    <a:pt x="1858343" y="3487046"/>
                  </a:lnTo>
                  <a:lnTo>
                    <a:pt x="1888808" y="3456581"/>
                  </a:lnTo>
                  <a:lnTo>
                    <a:pt x="1912030" y="3420054"/>
                  </a:lnTo>
                  <a:lnTo>
                    <a:pt x="1926829" y="3378646"/>
                  </a:lnTo>
                  <a:lnTo>
                    <a:pt x="1932024" y="3333536"/>
                  </a:lnTo>
                  <a:lnTo>
                    <a:pt x="1932024" y="196725"/>
                  </a:lnTo>
                  <a:lnTo>
                    <a:pt x="1926829" y="151615"/>
                  </a:lnTo>
                  <a:lnTo>
                    <a:pt x="1912030" y="110207"/>
                  </a:lnTo>
                  <a:lnTo>
                    <a:pt x="1888808" y="73680"/>
                  </a:lnTo>
                  <a:lnTo>
                    <a:pt x="1858343" y="43216"/>
                  </a:lnTo>
                  <a:lnTo>
                    <a:pt x="1821816" y="19994"/>
                  </a:lnTo>
                  <a:lnTo>
                    <a:pt x="1780408" y="5195"/>
                  </a:lnTo>
                  <a:lnTo>
                    <a:pt x="1735298" y="0"/>
                  </a:lnTo>
                  <a:close/>
                </a:path>
              </a:pathLst>
            </a:custGeom>
            <a:solidFill>
              <a:srgbClr val="35161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7" name="Google Shape;507;p4"/>
            <p:cNvSpPr/>
            <p:nvPr/>
          </p:nvSpPr>
          <p:spPr>
            <a:xfrm>
              <a:off x="9652857" y="14986471"/>
              <a:ext cx="1835150" cy="3419475"/>
            </a:xfrm>
            <a:custGeom>
              <a:rect b="b" l="l" r="r" t="t"/>
              <a:pathLst>
                <a:path extrusionOk="0" h="3419475" w="1835150">
                  <a:moveTo>
                    <a:pt x="1638407" y="0"/>
                  </a:moveTo>
                  <a:lnTo>
                    <a:pt x="196725" y="0"/>
                  </a:lnTo>
                  <a:lnTo>
                    <a:pt x="151619" y="5195"/>
                  </a:lnTo>
                  <a:lnTo>
                    <a:pt x="110213" y="19994"/>
                  </a:lnTo>
                  <a:lnTo>
                    <a:pt x="73686" y="43216"/>
                  </a:lnTo>
                  <a:lnTo>
                    <a:pt x="43220" y="73680"/>
                  </a:lnTo>
                  <a:lnTo>
                    <a:pt x="19996" y="110207"/>
                  </a:lnTo>
                  <a:lnTo>
                    <a:pt x="5195" y="151615"/>
                  </a:lnTo>
                  <a:lnTo>
                    <a:pt x="0" y="196725"/>
                  </a:lnTo>
                  <a:lnTo>
                    <a:pt x="0" y="3222532"/>
                  </a:lnTo>
                  <a:lnTo>
                    <a:pt x="5195" y="3267642"/>
                  </a:lnTo>
                  <a:lnTo>
                    <a:pt x="19996" y="3309050"/>
                  </a:lnTo>
                  <a:lnTo>
                    <a:pt x="43220" y="3345577"/>
                  </a:lnTo>
                  <a:lnTo>
                    <a:pt x="73686" y="3376041"/>
                  </a:lnTo>
                  <a:lnTo>
                    <a:pt x="110213" y="3399263"/>
                  </a:lnTo>
                  <a:lnTo>
                    <a:pt x="151619" y="3414062"/>
                  </a:lnTo>
                  <a:lnTo>
                    <a:pt x="196725" y="3419258"/>
                  </a:lnTo>
                  <a:lnTo>
                    <a:pt x="1638407" y="3419258"/>
                  </a:lnTo>
                  <a:lnTo>
                    <a:pt x="1683517" y="3414062"/>
                  </a:lnTo>
                  <a:lnTo>
                    <a:pt x="1724926" y="3399263"/>
                  </a:lnTo>
                  <a:lnTo>
                    <a:pt x="1761452" y="3376041"/>
                  </a:lnTo>
                  <a:lnTo>
                    <a:pt x="1791917" y="3345577"/>
                  </a:lnTo>
                  <a:lnTo>
                    <a:pt x="1815139" y="3309050"/>
                  </a:lnTo>
                  <a:lnTo>
                    <a:pt x="1829938" y="3267642"/>
                  </a:lnTo>
                  <a:lnTo>
                    <a:pt x="1835133" y="3222532"/>
                  </a:lnTo>
                  <a:lnTo>
                    <a:pt x="1835133" y="196725"/>
                  </a:lnTo>
                  <a:lnTo>
                    <a:pt x="1829938" y="151615"/>
                  </a:lnTo>
                  <a:lnTo>
                    <a:pt x="1815139" y="110207"/>
                  </a:lnTo>
                  <a:lnTo>
                    <a:pt x="1791917" y="73680"/>
                  </a:lnTo>
                  <a:lnTo>
                    <a:pt x="1761452" y="43216"/>
                  </a:lnTo>
                  <a:lnTo>
                    <a:pt x="1724926" y="19994"/>
                  </a:lnTo>
                  <a:lnTo>
                    <a:pt x="1683517" y="5195"/>
                  </a:lnTo>
                  <a:lnTo>
                    <a:pt x="1638407" y="0"/>
                  </a:lnTo>
                  <a:close/>
                </a:path>
              </a:pathLst>
            </a:custGeom>
            <a:solidFill>
              <a:srgbClr val="FCECF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8" name="Google Shape;508;p4"/>
            <p:cNvSpPr/>
            <p:nvPr/>
          </p:nvSpPr>
          <p:spPr>
            <a:xfrm>
              <a:off x="9386118" y="15287648"/>
              <a:ext cx="534035" cy="534035"/>
            </a:xfrm>
            <a:custGeom>
              <a:rect b="b" l="l" r="r" t="t"/>
              <a:pathLst>
                <a:path extrusionOk="0" h="534034" w="534034">
                  <a:moveTo>
                    <a:pt x="266734" y="0"/>
                  </a:moveTo>
                  <a:lnTo>
                    <a:pt x="218791" y="4297"/>
                  </a:lnTo>
                  <a:lnTo>
                    <a:pt x="173666" y="16688"/>
                  </a:lnTo>
                  <a:lnTo>
                    <a:pt x="132113" y="36419"/>
                  </a:lnTo>
                  <a:lnTo>
                    <a:pt x="94885" y="62737"/>
                  </a:lnTo>
                  <a:lnTo>
                    <a:pt x="62736" y="94887"/>
                  </a:lnTo>
                  <a:lnTo>
                    <a:pt x="36419" y="132116"/>
                  </a:lnTo>
                  <a:lnTo>
                    <a:pt x="16688" y="173672"/>
                  </a:lnTo>
                  <a:lnTo>
                    <a:pt x="4297" y="218800"/>
                  </a:lnTo>
                  <a:lnTo>
                    <a:pt x="0" y="266747"/>
                  </a:lnTo>
                  <a:lnTo>
                    <a:pt x="4297" y="314690"/>
                  </a:lnTo>
                  <a:lnTo>
                    <a:pt x="16688" y="359815"/>
                  </a:lnTo>
                  <a:lnTo>
                    <a:pt x="36419" y="401368"/>
                  </a:lnTo>
                  <a:lnTo>
                    <a:pt x="62736" y="438596"/>
                  </a:lnTo>
                  <a:lnTo>
                    <a:pt x="94885" y="470746"/>
                  </a:lnTo>
                  <a:lnTo>
                    <a:pt x="132113" y="497062"/>
                  </a:lnTo>
                  <a:lnTo>
                    <a:pt x="173666" y="516793"/>
                  </a:lnTo>
                  <a:lnTo>
                    <a:pt x="218791" y="529184"/>
                  </a:lnTo>
                  <a:lnTo>
                    <a:pt x="266734" y="533482"/>
                  </a:lnTo>
                  <a:lnTo>
                    <a:pt x="314684" y="529184"/>
                  </a:lnTo>
                  <a:lnTo>
                    <a:pt x="359814" y="516793"/>
                  </a:lnTo>
                  <a:lnTo>
                    <a:pt x="401370" y="497062"/>
                  </a:lnTo>
                  <a:lnTo>
                    <a:pt x="438599" y="470746"/>
                  </a:lnTo>
                  <a:lnTo>
                    <a:pt x="470749" y="438596"/>
                  </a:lnTo>
                  <a:lnTo>
                    <a:pt x="497065" y="401368"/>
                  </a:lnTo>
                  <a:lnTo>
                    <a:pt x="516794" y="359815"/>
                  </a:lnTo>
                  <a:lnTo>
                    <a:pt x="529184" y="314690"/>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3B75B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09" name="Google Shape;509;p4"/>
          <p:cNvSpPr txBox="1"/>
          <p:nvPr/>
        </p:nvSpPr>
        <p:spPr>
          <a:xfrm>
            <a:off x="9534986" y="1531192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Arial"/>
                <a:ea typeface="Arial"/>
                <a:cs typeface="Arial"/>
                <a:sym typeface="Arial"/>
              </a:rPr>
              <a:t>3</a:t>
            </a:r>
            <a:endParaRPr sz="2800">
              <a:latin typeface="Arial"/>
              <a:ea typeface="Arial"/>
              <a:cs typeface="Arial"/>
              <a:sym typeface="Arial"/>
            </a:endParaRPr>
          </a:p>
        </p:txBody>
      </p:sp>
      <p:grpSp>
        <p:nvGrpSpPr>
          <p:cNvPr id="510" name="Google Shape;510;p4"/>
          <p:cNvGrpSpPr/>
          <p:nvPr/>
        </p:nvGrpSpPr>
        <p:grpSpPr>
          <a:xfrm>
            <a:off x="4117879" y="14441737"/>
            <a:ext cx="4853377" cy="4384040"/>
            <a:chOff x="4117879" y="14441737"/>
            <a:chExt cx="4853377" cy="4384040"/>
          </a:xfrm>
        </p:grpSpPr>
        <p:sp>
          <p:nvSpPr>
            <p:cNvPr id="511" name="Google Shape;511;p4"/>
            <p:cNvSpPr/>
            <p:nvPr/>
          </p:nvSpPr>
          <p:spPr>
            <a:xfrm>
              <a:off x="4396081" y="14441737"/>
              <a:ext cx="4575175" cy="4384040"/>
            </a:xfrm>
            <a:custGeom>
              <a:rect b="b" l="l" r="r" t="t"/>
              <a:pathLst>
                <a:path extrusionOk="0" h="4384040" w="4575175">
                  <a:moveTo>
                    <a:pt x="4524831" y="0"/>
                  </a:moveTo>
                  <a:lnTo>
                    <a:pt x="50057" y="0"/>
                  </a:lnTo>
                  <a:lnTo>
                    <a:pt x="30573" y="3934"/>
                  </a:lnTo>
                  <a:lnTo>
                    <a:pt x="14662" y="14662"/>
                  </a:lnTo>
                  <a:lnTo>
                    <a:pt x="3934" y="30573"/>
                  </a:lnTo>
                  <a:lnTo>
                    <a:pt x="0" y="50057"/>
                  </a:lnTo>
                  <a:lnTo>
                    <a:pt x="0" y="4333575"/>
                  </a:lnTo>
                  <a:lnTo>
                    <a:pt x="3934" y="4353049"/>
                  </a:lnTo>
                  <a:lnTo>
                    <a:pt x="14662" y="4368953"/>
                  </a:lnTo>
                  <a:lnTo>
                    <a:pt x="30573" y="4379675"/>
                  </a:lnTo>
                  <a:lnTo>
                    <a:pt x="50057" y="4383607"/>
                  </a:lnTo>
                  <a:lnTo>
                    <a:pt x="4524831" y="4383607"/>
                  </a:lnTo>
                  <a:lnTo>
                    <a:pt x="4544312" y="4379675"/>
                  </a:lnTo>
                  <a:lnTo>
                    <a:pt x="4560219" y="4368953"/>
                  </a:lnTo>
                  <a:lnTo>
                    <a:pt x="4570943" y="4353049"/>
                  </a:lnTo>
                  <a:lnTo>
                    <a:pt x="4574875" y="4333575"/>
                  </a:lnTo>
                  <a:lnTo>
                    <a:pt x="4574875" y="50057"/>
                  </a:lnTo>
                  <a:lnTo>
                    <a:pt x="4570943" y="30573"/>
                  </a:lnTo>
                  <a:lnTo>
                    <a:pt x="4560219" y="14662"/>
                  </a:lnTo>
                  <a:lnTo>
                    <a:pt x="4544312" y="3934"/>
                  </a:lnTo>
                  <a:lnTo>
                    <a:pt x="4524831" y="0"/>
                  </a:lnTo>
                  <a:close/>
                </a:path>
              </a:pathLst>
            </a:custGeom>
            <a:solidFill>
              <a:srgbClr val="EF547A">
                <a:alpha val="3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2" name="Google Shape;512;p4"/>
            <p:cNvSpPr/>
            <p:nvPr/>
          </p:nvSpPr>
          <p:spPr>
            <a:xfrm>
              <a:off x="6403978" y="14838045"/>
              <a:ext cx="540385" cy="540385"/>
            </a:xfrm>
            <a:custGeom>
              <a:rect b="b" l="l" r="r" t="t"/>
              <a:pathLst>
                <a:path extrusionOk="0" h="540384" w="540384">
                  <a:moveTo>
                    <a:pt x="270085" y="0"/>
                  </a:moveTo>
                  <a:lnTo>
                    <a:pt x="221539" y="4350"/>
                  </a:lnTo>
                  <a:lnTo>
                    <a:pt x="175847" y="16895"/>
                  </a:lnTo>
                  <a:lnTo>
                    <a:pt x="133771" y="36870"/>
                  </a:lnTo>
                  <a:lnTo>
                    <a:pt x="96076" y="63513"/>
                  </a:lnTo>
                  <a:lnTo>
                    <a:pt x="63523" y="96063"/>
                  </a:lnTo>
                  <a:lnTo>
                    <a:pt x="36876" y="133756"/>
                  </a:lnTo>
                  <a:lnTo>
                    <a:pt x="16898" y="175830"/>
                  </a:lnTo>
                  <a:lnTo>
                    <a:pt x="4351" y="221523"/>
                  </a:lnTo>
                  <a:lnTo>
                    <a:pt x="0" y="270072"/>
                  </a:lnTo>
                  <a:lnTo>
                    <a:pt x="4351" y="318618"/>
                  </a:lnTo>
                  <a:lnTo>
                    <a:pt x="16898" y="364309"/>
                  </a:lnTo>
                  <a:lnTo>
                    <a:pt x="36876" y="406383"/>
                  </a:lnTo>
                  <a:lnTo>
                    <a:pt x="63523" y="444076"/>
                  </a:lnTo>
                  <a:lnTo>
                    <a:pt x="96076" y="476627"/>
                  </a:lnTo>
                  <a:lnTo>
                    <a:pt x="133771" y="503272"/>
                  </a:lnTo>
                  <a:lnTo>
                    <a:pt x="175847" y="523248"/>
                  </a:lnTo>
                  <a:lnTo>
                    <a:pt x="221539" y="535794"/>
                  </a:lnTo>
                  <a:lnTo>
                    <a:pt x="270085" y="540145"/>
                  </a:lnTo>
                  <a:lnTo>
                    <a:pt x="318634" y="535794"/>
                  </a:lnTo>
                  <a:lnTo>
                    <a:pt x="364328" y="523248"/>
                  </a:lnTo>
                  <a:lnTo>
                    <a:pt x="406404" y="503272"/>
                  </a:lnTo>
                  <a:lnTo>
                    <a:pt x="444099" y="476627"/>
                  </a:lnTo>
                  <a:lnTo>
                    <a:pt x="476651" y="444076"/>
                  </a:lnTo>
                  <a:lnTo>
                    <a:pt x="503297" y="406383"/>
                  </a:lnTo>
                  <a:lnTo>
                    <a:pt x="523274" y="364309"/>
                  </a:lnTo>
                  <a:lnTo>
                    <a:pt x="535819" y="318618"/>
                  </a:lnTo>
                  <a:lnTo>
                    <a:pt x="540170" y="270072"/>
                  </a:lnTo>
                  <a:lnTo>
                    <a:pt x="535819" y="221523"/>
                  </a:lnTo>
                  <a:lnTo>
                    <a:pt x="523274" y="175830"/>
                  </a:lnTo>
                  <a:lnTo>
                    <a:pt x="503297" y="133756"/>
                  </a:lnTo>
                  <a:lnTo>
                    <a:pt x="476651" y="96063"/>
                  </a:lnTo>
                  <a:lnTo>
                    <a:pt x="444099" y="63513"/>
                  </a:lnTo>
                  <a:lnTo>
                    <a:pt x="406404" y="36870"/>
                  </a:lnTo>
                  <a:lnTo>
                    <a:pt x="364328" y="16895"/>
                  </a:lnTo>
                  <a:lnTo>
                    <a:pt x="318634" y="4350"/>
                  </a:lnTo>
                  <a:lnTo>
                    <a:pt x="270085" y="0"/>
                  </a:lnTo>
                  <a:close/>
                </a:path>
              </a:pathLst>
            </a:custGeom>
            <a:solidFill>
              <a:srgbClr val="EF547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3" name="Google Shape;513;p4"/>
            <p:cNvSpPr/>
            <p:nvPr/>
          </p:nvSpPr>
          <p:spPr>
            <a:xfrm>
              <a:off x="4117879" y="15287647"/>
              <a:ext cx="534035" cy="534035"/>
            </a:xfrm>
            <a:custGeom>
              <a:rect b="b" l="l" r="r" t="t"/>
              <a:pathLst>
                <a:path extrusionOk="0" h="534034" w="534035">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0"/>
                  </a:lnTo>
                  <a:lnTo>
                    <a:pt x="16687" y="359815"/>
                  </a:lnTo>
                  <a:lnTo>
                    <a:pt x="36416" y="401368"/>
                  </a:lnTo>
                  <a:lnTo>
                    <a:pt x="62731" y="438596"/>
                  </a:lnTo>
                  <a:lnTo>
                    <a:pt x="94879" y="470746"/>
                  </a:lnTo>
                  <a:lnTo>
                    <a:pt x="132107" y="497062"/>
                  </a:lnTo>
                  <a:lnTo>
                    <a:pt x="173661" y="516793"/>
                  </a:lnTo>
                  <a:lnTo>
                    <a:pt x="218788" y="529184"/>
                  </a:lnTo>
                  <a:lnTo>
                    <a:pt x="266734" y="533482"/>
                  </a:lnTo>
                  <a:lnTo>
                    <a:pt x="314684" y="529184"/>
                  </a:lnTo>
                  <a:lnTo>
                    <a:pt x="359814" y="516793"/>
                  </a:lnTo>
                  <a:lnTo>
                    <a:pt x="401370" y="497062"/>
                  </a:lnTo>
                  <a:lnTo>
                    <a:pt x="438599" y="470746"/>
                  </a:lnTo>
                  <a:lnTo>
                    <a:pt x="470749" y="438596"/>
                  </a:lnTo>
                  <a:lnTo>
                    <a:pt x="497065" y="401368"/>
                  </a:lnTo>
                  <a:lnTo>
                    <a:pt x="516794" y="359815"/>
                  </a:lnTo>
                  <a:lnTo>
                    <a:pt x="529184" y="314690"/>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3B75B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aphicFrame>
        <p:nvGraphicFramePr>
          <p:cNvPr id="514" name="Google Shape;514;p4"/>
          <p:cNvGraphicFramePr/>
          <p:nvPr/>
        </p:nvGraphicFramePr>
        <p:xfrm>
          <a:off x="8763406" y="4191005"/>
          <a:ext cx="3000000" cy="3000000"/>
        </p:xfrm>
        <a:graphic>
          <a:graphicData uri="http://schemas.openxmlformats.org/drawingml/2006/table">
            <a:tbl>
              <a:tblPr bandRow="1" firstRow="1">
                <a:noFill/>
                <a:tableStyleId>{EB3DE11F-9CDA-444B-A25B-E0504C1C081B}</a:tableStyleId>
              </a:tblPr>
              <a:tblGrid>
                <a:gridCol w="417200"/>
                <a:gridCol w="3730625"/>
                <a:gridCol w="441325"/>
              </a:tblGrid>
              <a:tr h="384175">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R cap="flat" cmpd="sng" w="38100">
                      <a:solidFill>
                        <a:srgbClr val="3B76B3"/>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38100">
                      <a:solidFill>
                        <a:srgbClr val="3B76B3"/>
                      </a:solidFill>
                      <a:prstDash val="solid"/>
                      <a:round/>
                      <a:headEnd len="sm" w="sm" type="none"/>
                      <a:tailEnd len="sm" w="sm" type="none"/>
                    </a:lnL>
                    <a:lnR cap="flat" cmpd="sng" w="38100">
                      <a:solidFill>
                        <a:srgbClr val="3B76B3"/>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38100">
                      <a:solidFill>
                        <a:srgbClr val="3B76B3"/>
                      </a:solidFill>
                      <a:prstDash val="solid"/>
                      <a:round/>
                      <a:headEnd len="sm" w="sm" type="none"/>
                      <a:tailEnd len="sm" w="sm" type="none"/>
                    </a:lnL>
                  </a:tcPr>
                </a:tc>
              </a:tr>
              <a:tr h="398150">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R cap="flat" cmpd="sng" w="38100">
                      <a:solidFill>
                        <a:srgbClr val="3B76B3"/>
                      </a:solidFill>
                      <a:prstDash val="solid"/>
                      <a:round/>
                      <a:headEnd len="sm" w="sm" type="none"/>
                      <a:tailEnd len="sm" w="sm" type="none"/>
                    </a:lnR>
                    <a:solidFill>
                      <a:srgbClr val="3B75B3"/>
                    </a:solidFill>
                  </a:tcPr>
                </a:tc>
                <a:tc>
                  <a:txBody>
                    <a:bodyPr/>
                    <a:lstStyle/>
                    <a:p>
                      <a:pPr indent="0" lvl="0" marL="926464" marR="0" rtl="0" algn="l">
                        <a:lnSpc>
                          <a:spcPct val="94285"/>
                        </a:lnSpc>
                        <a:spcBef>
                          <a:spcPts val="0"/>
                        </a:spcBef>
                        <a:spcAft>
                          <a:spcPts val="0"/>
                        </a:spcAft>
                        <a:buNone/>
                      </a:pPr>
                      <a:r>
                        <a:rPr b="1" lang="en-US" sz="2800" u="none" cap="none" strike="noStrike">
                          <a:solidFill>
                            <a:srgbClr val="FFFFFF"/>
                          </a:solidFill>
                          <a:latin typeface="Arial"/>
                          <a:ea typeface="Arial"/>
                          <a:cs typeface="Arial"/>
                          <a:sym typeface="Arial"/>
                        </a:rPr>
                        <a:t>CHECK IN</a:t>
                      </a:r>
                      <a:endParaRPr sz="2800" u="none" cap="none" strike="noStrike">
                        <a:latin typeface="Arial"/>
                        <a:ea typeface="Arial"/>
                        <a:cs typeface="Arial"/>
                        <a:sym typeface="Arial"/>
                      </a:endParaRPr>
                    </a:p>
                  </a:txBody>
                  <a:tcPr marT="50175" marB="0" marR="0" marL="0">
                    <a:lnL cap="flat" cmpd="sng" w="38100">
                      <a:solidFill>
                        <a:srgbClr val="3B76B3"/>
                      </a:solidFill>
                      <a:prstDash val="solid"/>
                      <a:round/>
                      <a:headEnd len="sm" w="sm" type="none"/>
                      <a:tailEnd len="sm" w="sm" type="none"/>
                    </a:lnL>
                    <a:lnR cap="flat" cmpd="sng" w="38100">
                      <a:solidFill>
                        <a:srgbClr val="3B76B3"/>
                      </a:solidFill>
                      <a:prstDash val="solid"/>
                      <a:round/>
                      <a:headEnd len="sm" w="sm" type="none"/>
                      <a:tailEnd len="sm" w="sm" type="none"/>
                    </a:lnR>
                    <a:solidFill>
                      <a:srgbClr val="3B75B3"/>
                    </a:solidFill>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38100">
                      <a:solidFill>
                        <a:srgbClr val="3B76B3"/>
                      </a:solidFill>
                      <a:prstDash val="solid"/>
                      <a:round/>
                      <a:headEnd len="sm" w="sm" type="none"/>
                      <a:tailEnd len="sm" w="sm" type="none"/>
                    </a:lnL>
                    <a:solidFill>
                      <a:srgbClr val="3B75B3"/>
                    </a:solidFill>
                  </a:tcPr>
                </a:tc>
              </a:tr>
              <a:tr h="159375">
                <a:tc gridSpan="3">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txBody>
                  <a:tcPr marT="0" marB="0" marR="0" marL="0">
                    <a:solidFill>
                      <a:srgbClr val="3B75B3"/>
                    </a:solidFill>
                  </a:tcPr>
                </a:tc>
                <a:tc hMerge="1"/>
                <a:tc hMerge="1"/>
              </a:tr>
            </a:tbl>
          </a:graphicData>
        </a:graphic>
      </p:graphicFrame>
      <p:sp>
        <p:nvSpPr>
          <p:cNvPr id="515" name="Google Shape;515;p4"/>
          <p:cNvSpPr txBox="1"/>
          <p:nvPr/>
        </p:nvSpPr>
        <p:spPr>
          <a:xfrm>
            <a:off x="4266735" y="1531192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Arial"/>
                <a:ea typeface="Arial"/>
                <a:cs typeface="Arial"/>
                <a:sym typeface="Arial"/>
              </a:rPr>
              <a:t>2</a:t>
            </a:r>
            <a:endParaRPr sz="2800">
              <a:latin typeface="Arial"/>
              <a:ea typeface="Arial"/>
              <a:cs typeface="Arial"/>
              <a:sym typeface="Arial"/>
            </a:endParaRPr>
          </a:p>
        </p:txBody>
      </p:sp>
      <p:grpSp>
        <p:nvGrpSpPr>
          <p:cNvPr id="516" name="Google Shape;516;p4"/>
          <p:cNvGrpSpPr/>
          <p:nvPr/>
        </p:nvGrpSpPr>
        <p:grpSpPr>
          <a:xfrm>
            <a:off x="9694291" y="15148040"/>
            <a:ext cx="1754505" cy="3174124"/>
            <a:chOff x="9694291" y="15148040"/>
            <a:chExt cx="1754505" cy="3174124"/>
          </a:xfrm>
        </p:grpSpPr>
        <p:sp>
          <p:nvSpPr>
            <p:cNvPr id="517" name="Google Shape;517;p4"/>
            <p:cNvSpPr/>
            <p:nvPr/>
          </p:nvSpPr>
          <p:spPr>
            <a:xfrm>
              <a:off x="9798109" y="15148040"/>
              <a:ext cx="121920" cy="0"/>
            </a:xfrm>
            <a:custGeom>
              <a:rect b="b" l="l" r="r" t="t"/>
              <a:pathLst>
                <a:path extrusionOk="0" h="120000" w="121920">
                  <a:moveTo>
                    <a:pt x="0" y="0"/>
                  </a:moveTo>
                  <a:lnTo>
                    <a:pt x="121487" y="0"/>
                  </a:lnTo>
                </a:path>
              </a:pathLst>
            </a:custGeom>
            <a:noFill/>
            <a:ln cap="flat" cmpd="sng" w="50750">
              <a:solidFill>
                <a:srgbClr val="EF547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8" name="Google Shape;518;p4"/>
            <p:cNvSpPr/>
            <p:nvPr/>
          </p:nvSpPr>
          <p:spPr>
            <a:xfrm>
              <a:off x="9694291" y="16161980"/>
              <a:ext cx="1754505" cy="517525"/>
            </a:xfrm>
            <a:custGeom>
              <a:rect b="b" l="l" r="r" t="t"/>
              <a:pathLst>
                <a:path extrusionOk="0" h="517525" w="1754504">
                  <a:moveTo>
                    <a:pt x="1691777" y="0"/>
                  </a:moveTo>
                  <a:lnTo>
                    <a:pt x="62457" y="0"/>
                  </a:lnTo>
                  <a:lnTo>
                    <a:pt x="38209" y="4929"/>
                  </a:lnTo>
                  <a:lnTo>
                    <a:pt x="18349" y="18351"/>
                  </a:lnTo>
                  <a:lnTo>
                    <a:pt x="4929" y="38214"/>
                  </a:lnTo>
                  <a:lnTo>
                    <a:pt x="0" y="62469"/>
                  </a:lnTo>
                  <a:lnTo>
                    <a:pt x="0" y="454994"/>
                  </a:lnTo>
                  <a:lnTo>
                    <a:pt x="4929" y="479250"/>
                  </a:lnTo>
                  <a:lnTo>
                    <a:pt x="18349" y="499113"/>
                  </a:lnTo>
                  <a:lnTo>
                    <a:pt x="38209" y="512535"/>
                  </a:lnTo>
                  <a:lnTo>
                    <a:pt x="62457" y="517464"/>
                  </a:lnTo>
                  <a:lnTo>
                    <a:pt x="1691777" y="517464"/>
                  </a:lnTo>
                  <a:lnTo>
                    <a:pt x="1716025" y="512535"/>
                  </a:lnTo>
                  <a:lnTo>
                    <a:pt x="1735885" y="499113"/>
                  </a:lnTo>
                  <a:lnTo>
                    <a:pt x="1749305" y="479250"/>
                  </a:lnTo>
                  <a:lnTo>
                    <a:pt x="1754234" y="454994"/>
                  </a:lnTo>
                  <a:lnTo>
                    <a:pt x="1754234" y="62469"/>
                  </a:lnTo>
                  <a:lnTo>
                    <a:pt x="1749305" y="38214"/>
                  </a:lnTo>
                  <a:lnTo>
                    <a:pt x="1735885" y="18351"/>
                  </a:lnTo>
                  <a:lnTo>
                    <a:pt x="1716025" y="4929"/>
                  </a:lnTo>
                  <a:lnTo>
                    <a:pt x="1691777" y="0"/>
                  </a:lnTo>
                  <a:close/>
                </a:path>
              </a:pathLst>
            </a:custGeom>
            <a:solidFill>
              <a:srgbClr val="3B75B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9" name="Google Shape;519;p4"/>
            <p:cNvSpPr/>
            <p:nvPr/>
          </p:nvSpPr>
          <p:spPr>
            <a:xfrm>
              <a:off x="9753277" y="16394632"/>
              <a:ext cx="1458595" cy="0"/>
            </a:xfrm>
            <a:custGeom>
              <a:rect b="b" l="l" r="r" t="t"/>
              <a:pathLst>
                <a:path extrusionOk="0" h="120000" w="1458595">
                  <a:moveTo>
                    <a:pt x="0" y="0"/>
                  </a:moveTo>
                  <a:lnTo>
                    <a:pt x="1458600" y="0"/>
                  </a:lnTo>
                </a:path>
              </a:pathLst>
            </a:custGeom>
            <a:noFill/>
            <a:ln cap="flat" cmpd="sng" w="507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0" name="Google Shape;520;p4"/>
            <p:cNvSpPr/>
            <p:nvPr/>
          </p:nvSpPr>
          <p:spPr>
            <a:xfrm>
              <a:off x="9753277" y="16496167"/>
              <a:ext cx="1458595" cy="0"/>
            </a:xfrm>
            <a:custGeom>
              <a:rect b="b" l="l" r="r" t="t"/>
              <a:pathLst>
                <a:path extrusionOk="0" h="120000" w="1458595">
                  <a:moveTo>
                    <a:pt x="0" y="0"/>
                  </a:moveTo>
                  <a:lnTo>
                    <a:pt x="1458600" y="0"/>
                  </a:lnTo>
                </a:path>
              </a:pathLst>
            </a:custGeom>
            <a:noFill/>
            <a:ln cap="flat" cmpd="sng" w="507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1" name="Google Shape;521;p4"/>
            <p:cNvSpPr/>
            <p:nvPr/>
          </p:nvSpPr>
          <p:spPr>
            <a:xfrm>
              <a:off x="9898442" y="16263894"/>
              <a:ext cx="183515" cy="0"/>
            </a:xfrm>
            <a:custGeom>
              <a:rect b="b" l="l" r="r" t="t"/>
              <a:pathLst>
                <a:path extrusionOk="0" h="120000" w="183515">
                  <a:moveTo>
                    <a:pt x="0" y="0"/>
                  </a:moveTo>
                  <a:lnTo>
                    <a:pt x="183424" y="0"/>
                  </a:lnTo>
                </a:path>
              </a:pathLst>
            </a:custGeom>
            <a:noFill/>
            <a:ln cap="flat" cmpd="sng" w="507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2" name="Google Shape;522;p4"/>
            <p:cNvSpPr/>
            <p:nvPr/>
          </p:nvSpPr>
          <p:spPr>
            <a:xfrm>
              <a:off x="11244574" y="16263894"/>
              <a:ext cx="120650" cy="0"/>
            </a:xfrm>
            <a:custGeom>
              <a:rect b="b" l="l" r="r" t="t"/>
              <a:pathLst>
                <a:path extrusionOk="0" h="120000" w="120650">
                  <a:moveTo>
                    <a:pt x="0" y="0"/>
                  </a:moveTo>
                  <a:lnTo>
                    <a:pt x="120180" y="0"/>
                  </a:lnTo>
                </a:path>
              </a:pathLst>
            </a:custGeom>
            <a:noFill/>
            <a:ln cap="flat" cmpd="sng" w="507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23" name="Google Shape;523;p4"/>
            <p:cNvPicPr preferRelativeResize="0"/>
            <p:nvPr/>
          </p:nvPicPr>
          <p:blipFill rotWithShape="1">
            <a:blip r:embed="rId13">
              <a:alphaModFix/>
            </a:blip>
            <a:srcRect b="0" l="0" r="0" t="0"/>
            <a:stretch/>
          </p:blipFill>
          <p:spPr>
            <a:xfrm>
              <a:off x="9729927" y="16218939"/>
              <a:ext cx="89897" cy="89897"/>
            </a:xfrm>
            <a:prstGeom prst="rect">
              <a:avLst/>
            </a:prstGeom>
            <a:noFill/>
            <a:ln>
              <a:noFill/>
            </a:ln>
          </p:spPr>
        </p:pic>
        <p:sp>
          <p:nvSpPr>
            <p:cNvPr id="524" name="Google Shape;524;p4"/>
            <p:cNvSpPr/>
            <p:nvPr/>
          </p:nvSpPr>
          <p:spPr>
            <a:xfrm>
              <a:off x="10289874" y="18322164"/>
              <a:ext cx="561340" cy="0"/>
            </a:xfrm>
            <a:custGeom>
              <a:rect b="b" l="l" r="r" t="t"/>
              <a:pathLst>
                <a:path extrusionOk="0" h="120000" w="561340">
                  <a:moveTo>
                    <a:pt x="0" y="0"/>
                  </a:moveTo>
                  <a:lnTo>
                    <a:pt x="561099" y="0"/>
                  </a:lnTo>
                </a:path>
              </a:pathLst>
            </a:custGeom>
            <a:noFill/>
            <a:ln cap="flat" cmpd="sng" w="50750">
              <a:solidFill>
                <a:srgbClr val="3417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25" name="Google Shape;525;p4"/>
          <p:cNvSpPr txBox="1"/>
          <p:nvPr/>
        </p:nvSpPr>
        <p:spPr>
          <a:xfrm>
            <a:off x="10085699" y="15448787"/>
            <a:ext cx="935990" cy="4826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000">
                <a:solidFill>
                  <a:srgbClr val="34171D"/>
                </a:solidFill>
                <a:latin typeface="Arial"/>
                <a:ea typeface="Arial"/>
                <a:cs typeface="Arial"/>
                <a:sym typeface="Arial"/>
              </a:rPr>
              <a:t>12:34</a:t>
            </a:r>
            <a:endParaRPr sz="3000">
              <a:latin typeface="Arial"/>
              <a:ea typeface="Arial"/>
              <a:cs typeface="Arial"/>
              <a:sym typeface="Arial"/>
            </a:endParaRPr>
          </a:p>
        </p:txBody>
      </p:sp>
      <p:sp>
        <p:nvSpPr>
          <p:cNvPr id="526" name="Google Shape;526;p4"/>
          <p:cNvSpPr/>
          <p:nvPr/>
        </p:nvSpPr>
        <p:spPr>
          <a:xfrm>
            <a:off x="8300742" y="12183758"/>
            <a:ext cx="318770" cy="318770"/>
          </a:xfrm>
          <a:custGeom>
            <a:rect b="b" l="l" r="r" t="t"/>
            <a:pathLst>
              <a:path extrusionOk="0" h="318770" w="318770">
                <a:moveTo>
                  <a:pt x="159132" y="0"/>
                </a:moveTo>
                <a:lnTo>
                  <a:pt x="108836" y="8112"/>
                </a:lnTo>
                <a:lnTo>
                  <a:pt x="65153" y="30701"/>
                </a:lnTo>
                <a:lnTo>
                  <a:pt x="30705" y="65148"/>
                </a:lnTo>
                <a:lnTo>
                  <a:pt x="8113" y="108831"/>
                </a:lnTo>
                <a:lnTo>
                  <a:pt x="0" y="159132"/>
                </a:lnTo>
                <a:lnTo>
                  <a:pt x="8113" y="209426"/>
                </a:lnTo>
                <a:lnTo>
                  <a:pt x="30705" y="253105"/>
                </a:lnTo>
                <a:lnTo>
                  <a:pt x="65153" y="287550"/>
                </a:lnTo>
                <a:lnTo>
                  <a:pt x="108836" y="310139"/>
                </a:lnTo>
                <a:lnTo>
                  <a:pt x="159132" y="318251"/>
                </a:lnTo>
                <a:lnTo>
                  <a:pt x="209432" y="310139"/>
                </a:lnTo>
                <a:lnTo>
                  <a:pt x="253115" y="287550"/>
                </a:lnTo>
                <a:lnTo>
                  <a:pt x="287562" y="253105"/>
                </a:lnTo>
                <a:lnTo>
                  <a:pt x="310152" y="209426"/>
                </a:lnTo>
                <a:lnTo>
                  <a:pt x="318264" y="159132"/>
                </a:lnTo>
                <a:lnTo>
                  <a:pt x="310152" y="108831"/>
                </a:lnTo>
                <a:lnTo>
                  <a:pt x="287562" y="65148"/>
                </a:lnTo>
                <a:lnTo>
                  <a:pt x="253115" y="30701"/>
                </a:lnTo>
                <a:lnTo>
                  <a:pt x="209432" y="8112"/>
                </a:lnTo>
                <a:lnTo>
                  <a:pt x="159132" y="0"/>
                </a:lnTo>
                <a:close/>
              </a:path>
            </a:pathLst>
          </a:custGeom>
          <a:solidFill>
            <a:srgbClr val="3B75B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7" name="Google Shape;527;p4"/>
          <p:cNvSpPr/>
          <p:nvPr/>
        </p:nvSpPr>
        <p:spPr>
          <a:xfrm>
            <a:off x="8300742" y="10451625"/>
            <a:ext cx="318770" cy="318770"/>
          </a:xfrm>
          <a:custGeom>
            <a:rect b="b" l="l" r="r" t="t"/>
            <a:pathLst>
              <a:path extrusionOk="0" h="318770" w="318770">
                <a:moveTo>
                  <a:pt x="159132" y="0"/>
                </a:moveTo>
                <a:lnTo>
                  <a:pt x="108836" y="8112"/>
                </a:lnTo>
                <a:lnTo>
                  <a:pt x="65153" y="30700"/>
                </a:lnTo>
                <a:lnTo>
                  <a:pt x="30705" y="65145"/>
                </a:lnTo>
                <a:lnTo>
                  <a:pt x="8113" y="108825"/>
                </a:lnTo>
                <a:lnTo>
                  <a:pt x="0" y="159119"/>
                </a:lnTo>
                <a:lnTo>
                  <a:pt x="8113" y="209419"/>
                </a:lnTo>
                <a:lnTo>
                  <a:pt x="30705" y="253103"/>
                </a:lnTo>
                <a:lnTo>
                  <a:pt x="65153" y="287549"/>
                </a:lnTo>
                <a:lnTo>
                  <a:pt x="108836" y="310139"/>
                </a:lnTo>
                <a:lnTo>
                  <a:pt x="159132" y="318251"/>
                </a:lnTo>
                <a:lnTo>
                  <a:pt x="209432" y="310139"/>
                </a:lnTo>
                <a:lnTo>
                  <a:pt x="253115" y="287549"/>
                </a:lnTo>
                <a:lnTo>
                  <a:pt x="287562" y="253103"/>
                </a:lnTo>
                <a:lnTo>
                  <a:pt x="310152" y="209419"/>
                </a:lnTo>
                <a:lnTo>
                  <a:pt x="318264" y="159119"/>
                </a:lnTo>
                <a:lnTo>
                  <a:pt x="310152" y="108825"/>
                </a:lnTo>
                <a:lnTo>
                  <a:pt x="287562" y="65145"/>
                </a:lnTo>
                <a:lnTo>
                  <a:pt x="253115" y="30700"/>
                </a:lnTo>
                <a:lnTo>
                  <a:pt x="209432" y="8112"/>
                </a:lnTo>
                <a:lnTo>
                  <a:pt x="159132" y="0"/>
                </a:lnTo>
                <a:close/>
              </a:path>
            </a:pathLst>
          </a:custGeom>
          <a:solidFill>
            <a:srgbClr val="3B75B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8" name="Google Shape;528;p4"/>
          <p:cNvSpPr/>
          <p:nvPr/>
        </p:nvSpPr>
        <p:spPr>
          <a:xfrm>
            <a:off x="8300742" y="8719491"/>
            <a:ext cx="318770" cy="318770"/>
          </a:xfrm>
          <a:custGeom>
            <a:rect b="b" l="l" r="r" t="t"/>
            <a:pathLst>
              <a:path extrusionOk="0" h="318770" w="318770">
                <a:moveTo>
                  <a:pt x="159132" y="0"/>
                </a:moveTo>
                <a:lnTo>
                  <a:pt x="108836" y="8112"/>
                </a:lnTo>
                <a:lnTo>
                  <a:pt x="65153" y="30700"/>
                </a:lnTo>
                <a:lnTo>
                  <a:pt x="30705" y="65145"/>
                </a:lnTo>
                <a:lnTo>
                  <a:pt x="8113" y="108825"/>
                </a:lnTo>
                <a:lnTo>
                  <a:pt x="0" y="159119"/>
                </a:lnTo>
                <a:lnTo>
                  <a:pt x="8113" y="209419"/>
                </a:lnTo>
                <a:lnTo>
                  <a:pt x="30705" y="253103"/>
                </a:lnTo>
                <a:lnTo>
                  <a:pt x="65153" y="287549"/>
                </a:lnTo>
                <a:lnTo>
                  <a:pt x="108836" y="310139"/>
                </a:lnTo>
                <a:lnTo>
                  <a:pt x="159132" y="318251"/>
                </a:lnTo>
                <a:lnTo>
                  <a:pt x="209432" y="310139"/>
                </a:lnTo>
                <a:lnTo>
                  <a:pt x="253115" y="287549"/>
                </a:lnTo>
                <a:lnTo>
                  <a:pt x="287562" y="253103"/>
                </a:lnTo>
                <a:lnTo>
                  <a:pt x="310152" y="209419"/>
                </a:lnTo>
                <a:lnTo>
                  <a:pt x="318264" y="159119"/>
                </a:lnTo>
                <a:lnTo>
                  <a:pt x="310152" y="108825"/>
                </a:lnTo>
                <a:lnTo>
                  <a:pt x="287562" y="65145"/>
                </a:lnTo>
                <a:lnTo>
                  <a:pt x="253115" y="30700"/>
                </a:lnTo>
                <a:lnTo>
                  <a:pt x="209432" y="8112"/>
                </a:lnTo>
                <a:lnTo>
                  <a:pt x="159132" y="0"/>
                </a:lnTo>
                <a:close/>
              </a:path>
            </a:pathLst>
          </a:custGeom>
          <a:solidFill>
            <a:srgbClr val="3B75B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9" name="Google Shape;529;p4"/>
          <p:cNvSpPr txBox="1"/>
          <p:nvPr/>
        </p:nvSpPr>
        <p:spPr>
          <a:xfrm>
            <a:off x="8374097" y="8651497"/>
            <a:ext cx="5574665" cy="4958715"/>
          </a:xfrm>
          <a:prstGeom prst="rect">
            <a:avLst/>
          </a:prstGeom>
          <a:noFill/>
          <a:ln>
            <a:noFill/>
          </a:ln>
        </p:spPr>
        <p:txBody>
          <a:bodyPr anchorCtr="0" anchor="t" bIns="0" lIns="0" spcFirstLastPara="1" rIns="0" wrap="square" tIns="29825">
            <a:spAutoFit/>
          </a:bodyPr>
          <a:lstStyle/>
          <a:p>
            <a:pPr indent="-331470" lvl="0" marL="344170" rtl="0" algn="l">
              <a:lnSpc>
                <a:spcPct val="100000"/>
              </a:lnSpc>
              <a:spcBef>
                <a:spcPts val="0"/>
              </a:spcBef>
              <a:spcAft>
                <a:spcPts val="0"/>
              </a:spcAft>
              <a:buClr>
                <a:srgbClr val="FFFFFF"/>
              </a:buClr>
              <a:buSzPts val="1950"/>
              <a:buFont typeface="Arial"/>
              <a:buAutoNum type="arabicPlain"/>
            </a:pPr>
            <a:r>
              <a:rPr b="1" i="1" lang="en-US" sz="2300">
                <a:solidFill>
                  <a:srgbClr val="3B75B3"/>
                </a:solidFill>
                <a:latin typeface="Trebuchet MS"/>
                <a:ea typeface="Trebuchet MS"/>
                <a:cs typeface="Trebuchet MS"/>
                <a:sym typeface="Trebuchet MS"/>
              </a:rPr>
              <a:t>Check-in counter</a:t>
            </a:r>
            <a:endParaRPr sz="2300">
              <a:latin typeface="Trebuchet MS"/>
              <a:ea typeface="Trebuchet MS"/>
              <a:cs typeface="Trebuchet MS"/>
              <a:sym typeface="Trebuchet MS"/>
            </a:endParaRPr>
          </a:p>
          <a:p>
            <a:pPr indent="0" lvl="0" marL="344170" marR="5080" rtl="0" algn="l">
              <a:lnSpc>
                <a:spcPct val="105000"/>
              </a:lnSpc>
              <a:spcBef>
                <a:spcPts val="5"/>
              </a:spcBef>
              <a:spcAft>
                <a:spcPts val="0"/>
              </a:spcAft>
              <a:buNone/>
            </a:pPr>
            <a:r>
              <a:rPr i="1" lang="en-US" sz="2300">
                <a:latin typeface="Trebuchet MS"/>
                <a:ea typeface="Trebuchet MS"/>
                <a:cs typeface="Trebuchet MS"/>
                <a:sym typeface="Trebuchet MS"/>
              </a:rPr>
              <a:t>Check-in counters are usually located at the front of hotels. This consistency meets customers’ expectations.</a:t>
            </a:r>
            <a:endParaRPr sz="2300">
              <a:latin typeface="Trebuchet MS"/>
              <a:ea typeface="Trebuchet MS"/>
              <a:cs typeface="Trebuchet MS"/>
              <a:sym typeface="Trebuchet MS"/>
            </a:endParaRPr>
          </a:p>
          <a:p>
            <a:pPr indent="-331470" lvl="0" marL="344170" rtl="0" algn="l">
              <a:lnSpc>
                <a:spcPct val="100000"/>
              </a:lnSpc>
              <a:spcBef>
                <a:spcPts val="2175"/>
              </a:spcBef>
              <a:spcAft>
                <a:spcPts val="0"/>
              </a:spcAft>
              <a:buClr>
                <a:srgbClr val="FFFFFF"/>
              </a:buClr>
              <a:buSzPts val="1950"/>
              <a:buFont typeface="Arial"/>
              <a:buAutoNum type="arabicPlain" startAt="2"/>
            </a:pPr>
            <a:r>
              <a:rPr b="1" i="1" lang="en-US" sz="2300">
                <a:solidFill>
                  <a:srgbClr val="3B75B3"/>
                </a:solidFill>
                <a:latin typeface="Trebuchet MS"/>
                <a:ea typeface="Trebuchet MS"/>
                <a:cs typeface="Trebuchet MS"/>
                <a:sym typeface="Trebuchet MS"/>
              </a:rPr>
              <a:t>Design system</a:t>
            </a:r>
            <a:endParaRPr sz="2300">
              <a:latin typeface="Trebuchet MS"/>
              <a:ea typeface="Trebuchet MS"/>
              <a:cs typeface="Trebuchet MS"/>
              <a:sym typeface="Trebuchet MS"/>
            </a:endParaRPr>
          </a:p>
          <a:p>
            <a:pPr indent="0" lvl="0" marL="344170" marR="407034" rtl="0" algn="l">
              <a:lnSpc>
                <a:spcPct val="105000"/>
              </a:lnSpc>
              <a:spcBef>
                <a:spcPts val="0"/>
              </a:spcBef>
              <a:spcAft>
                <a:spcPts val="0"/>
              </a:spcAft>
              <a:buNone/>
            </a:pPr>
            <a:r>
              <a:rPr i="1" lang="en-US" sz="2300">
                <a:latin typeface="Trebuchet MS"/>
                <a:ea typeface="Trebuchet MS"/>
                <a:cs typeface="Trebuchet MS"/>
                <a:sym typeface="Trebuchet MS"/>
              </a:rPr>
              <a:t>Using elements from the same design system across the product lines lowers the learning curve of users.</a:t>
            </a:r>
            <a:endParaRPr sz="2300">
              <a:latin typeface="Trebuchet MS"/>
              <a:ea typeface="Trebuchet MS"/>
              <a:cs typeface="Trebuchet MS"/>
              <a:sym typeface="Trebuchet MS"/>
            </a:endParaRPr>
          </a:p>
          <a:p>
            <a:pPr indent="-331470" lvl="0" marL="344170" rtl="0" algn="l">
              <a:lnSpc>
                <a:spcPct val="100000"/>
              </a:lnSpc>
              <a:spcBef>
                <a:spcPts val="2160"/>
              </a:spcBef>
              <a:spcAft>
                <a:spcPts val="0"/>
              </a:spcAft>
              <a:buClr>
                <a:srgbClr val="FFFFFF"/>
              </a:buClr>
              <a:buSzPts val="1950"/>
              <a:buFont typeface="Arial"/>
              <a:buAutoNum type="arabicPlain" startAt="3"/>
            </a:pPr>
            <a:r>
              <a:rPr b="1" i="1" lang="en-US" sz="2300">
                <a:solidFill>
                  <a:srgbClr val="3B75B3"/>
                </a:solidFill>
                <a:latin typeface="Trebuchet MS"/>
                <a:ea typeface="Trebuchet MS"/>
                <a:cs typeface="Trebuchet MS"/>
                <a:sym typeface="Trebuchet MS"/>
              </a:rPr>
              <a:t>Noti cations</a:t>
            </a:r>
            <a:endParaRPr sz="2300">
              <a:latin typeface="Trebuchet MS"/>
              <a:ea typeface="Trebuchet MS"/>
              <a:cs typeface="Trebuchet MS"/>
              <a:sym typeface="Trebuchet MS"/>
            </a:endParaRPr>
          </a:p>
          <a:p>
            <a:pPr indent="0" lvl="0" marL="344170" marR="344805" rtl="0" algn="l">
              <a:lnSpc>
                <a:spcPct val="105000"/>
              </a:lnSpc>
              <a:spcBef>
                <a:spcPts val="0"/>
              </a:spcBef>
              <a:spcAft>
                <a:spcPts val="0"/>
              </a:spcAft>
              <a:buNone/>
            </a:pPr>
            <a:r>
              <a:rPr i="1" lang="en-US" sz="2300">
                <a:latin typeface="Trebuchet MS"/>
                <a:ea typeface="Trebuchet MS"/>
                <a:cs typeface="Trebuchet MS"/>
                <a:sym typeface="Trebuchet MS"/>
              </a:rPr>
              <a:t>A standardized notification design provides a similar but distinguishable look and feel for different app pop-ups.</a:t>
            </a:r>
            <a:endParaRPr sz="2300">
              <a:latin typeface="Trebuchet MS"/>
              <a:ea typeface="Trebuchet MS"/>
              <a:cs typeface="Trebuchet MS"/>
              <a:sym typeface="Trebuchet MS"/>
            </a:endParaRPr>
          </a:p>
        </p:txBody>
      </p:sp>
      <p:sp>
        <p:nvSpPr>
          <p:cNvPr id="530" name="Google Shape;530;p4"/>
          <p:cNvSpPr txBox="1"/>
          <p:nvPr/>
        </p:nvSpPr>
        <p:spPr>
          <a:xfrm>
            <a:off x="6442052" y="15423167"/>
            <a:ext cx="469265" cy="147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00">
                <a:solidFill>
                  <a:srgbClr val="33171E"/>
                </a:solidFill>
                <a:latin typeface="Trebuchet MS"/>
                <a:ea typeface="Trebuchet MS"/>
                <a:cs typeface="Trebuchet MS"/>
                <a:sym typeface="Trebuchet MS"/>
              </a:rPr>
              <a:t>#F0557B</a:t>
            </a:r>
            <a:endParaRPr sz="800">
              <a:latin typeface="Trebuchet MS"/>
              <a:ea typeface="Trebuchet MS"/>
              <a:cs typeface="Trebuchet MS"/>
              <a:sym typeface="Trebuchet MS"/>
            </a:endParaRPr>
          </a:p>
        </p:txBody>
      </p:sp>
      <p:grpSp>
        <p:nvGrpSpPr>
          <p:cNvPr id="531" name="Google Shape;531;p4"/>
          <p:cNvGrpSpPr/>
          <p:nvPr/>
        </p:nvGrpSpPr>
        <p:grpSpPr>
          <a:xfrm>
            <a:off x="6403976" y="14838046"/>
            <a:ext cx="2187072" cy="3197155"/>
            <a:chOff x="6403976" y="14838046"/>
            <a:chExt cx="2187072" cy="3197155"/>
          </a:xfrm>
        </p:grpSpPr>
        <p:sp>
          <p:nvSpPr>
            <p:cNvPr id="532" name="Google Shape;532;p4"/>
            <p:cNvSpPr/>
            <p:nvPr/>
          </p:nvSpPr>
          <p:spPr>
            <a:xfrm>
              <a:off x="6505566" y="15780389"/>
              <a:ext cx="337185" cy="337185"/>
            </a:xfrm>
            <a:custGeom>
              <a:rect b="b" l="l" r="r" t="t"/>
              <a:pathLst>
                <a:path extrusionOk="0" h="337184" w="337184">
                  <a:moveTo>
                    <a:pt x="168498" y="0"/>
                  </a:moveTo>
                  <a:lnTo>
                    <a:pt x="123705" y="6019"/>
                  </a:lnTo>
                  <a:lnTo>
                    <a:pt x="83454" y="23005"/>
                  </a:lnTo>
                  <a:lnTo>
                    <a:pt x="49352" y="49352"/>
                  </a:lnTo>
                  <a:lnTo>
                    <a:pt x="23005" y="83454"/>
                  </a:lnTo>
                  <a:lnTo>
                    <a:pt x="6019" y="123705"/>
                  </a:lnTo>
                  <a:lnTo>
                    <a:pt x="0" y="168498"/>
                  </a:lnTo>
                  <a:lnTo>
                    <a:pt x="6019" y="213286"/>
                  </a:lnTo>
                  <a:lnTo>
                    <a:pt x="23005" y="253533"/>
                  </a:lnTo>
                  <a:lnTo>
                    <a:pt x="49352" y="287633"/>
                  </a:lnTo>
                  <a:lnTo>
                    <a:pt x="83454" y="313979"/>
                  </a:lnTo>
                  <a:lnTo>
                    <a:pt x="123705" y="330965"/>
                  </a:lnTo>
                  <a:lnTo>
                    <a:pt x="168498" y="336984"/>
                  </a:lnTo>
                  <a:lnTo>
                    <a:pt x="213291" y="330965"/>
                  </a:lnTo>
                  <a:lnTo>
                    <a:pt x="253542" y="313979"/>
                  </a:lnTo>
                  <a:lnTo>
                    <a:pt x="287644" y="287633"/>
                  </a:lnTo>
                  <a:lnTo>
                    <a:pt x="313992" y="253533"/>
                  </a:lnTo>
                  <a:lnTo>
                    <a:pt x="330978" y="213286"/>
                  </a:lnTo>
                  <a:lnTo>
                    <a:pt x="336997" y="168498"/>
                  </a:lnTo>
                  <a:lnTo>
                    <a:pt x="330978" y="123705"/>
                  </a:lnTo>
                  <a:lnTo>
                    <a:pt x="313992" y="83454"/>
                  </a:lnTo>
                  <a:lnTo>
                    <a:pt x="287644" y="49352"/>
                  </a:lnTo>
                  <a:lnTo>
                    <a:pt x="253542" y="23005"/>
                  </a:lnTo>
                  <a:lnTo>
                    <a:pt x="213291" y="6019"/>
                  </a:lnTo>
                  <a:lnTo>
                    <a:pt x="168498" y="0"/>
                  </a:lnTo>
                  <a:close/>
                </a:path>
              </a:pathLst>
            </a:custGeom>
            <a:solidFill>
              <a:srgbClr val="D41D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33" name="Google Shape;533;p4"/>
            <p:cNvSpPr/>
            <p:nvPr/>
          </p:nvSpPr>
          <p:spPr>
            <a:xfrm>
              <a:off x="7329453" y="15780389"/>
              <a:ext cx="337185" cy="337185"/>
            </a:xfrm>
            <a:custGeom>
              <a:rect b="b" l="l" r="r" t="t"/>
              <a:pathLst>
                <a:path extrusionOk="0" h="337184" w="337184">
                  <a:moveTo>
                    <a:pt x="168498" y="0"/>
                  </a:moveTo>
                  <a:lnTo>
                    <a:pt x="123705" y="6019"/>
                  </a:lnTo>
                  <a:lnTo>
                    <a:pt x="83454" y="23005"/>
                  </a:lnTo>
                  <a:lnTo>
                    <a:pt x="49352" y="49352"/>
                  </a:lnTo>
                  <a:lnTo>
                    <a:pt x="23005" y="83454"/>
                  </a:lnTo>
                  <a:lnTo>
                    <a:pt x="6019" y="123705"/>
                  </a:lnTo>
                  <a:lnTo>
                    <a:pt x="0" y="168498"/>
                  </a:lnTo>
                  <a:lnTo>
                    <a:pt x="6019" y="213286"/>
                  </a:lnTo>
                  <a:lnTo>
                    <a:pt x="23005" y="253533"/>
                  </a:lnTo>
                  <a:lnTo>
                    <a:pt x="49352" y="287633"/>
                  </a:lnTo>
                  <a:lnTo>
                    <a:pt x="83454" y="313979"/>
                  </a:lnTo>
                  <a:lnTo>
                    <a:pt x="123705" y="330965"/>
                  </a:lnTo>
                  <a:lnTo>
                    <a:pt x="168498" y="336984"/>
                  </a:lnTo>
                  <a:lnTo>
                    <a:pt x="213291" y="330965"/>
                  </a:lnTo>
                  <a:lnTo>
                    <a:pt x="253542" y="313979"/>
                  </a:lnTo>
                  <a:lnTo>
                    <a:pt x="287644" y="287633"/>
                  </a:lnTo>
                  <a:lnTo>
                    <a:pt x="313992" y="253533"/>
                  </a:lnTo>
                  <a:lnTo>
                    <a:pt x="330978" y="213286"/>
                  </a:lnTo>
                  <a:lnTo>
                    <a:pt x="336997" y="168498"/>
                  </a:lnTo>
                  <a:lnTo>
                    <a:pt x="330978" y="123705"/>
                  </a:lnTo>
                  <a:lnTo>
                    <a:pt x="313992" y="83454"/>
                  </a:lnTo>
                  <a:lnTo>
                    <a:pt x="287644" y="49352"/>
                  </a:lnTo>
                  <a:lnTo>
                    <a:pt x="253542" y="23005"/>
                  </a:lnTo>
                  <a:lnTo>
                    <a:pt x="213291" y="6019"/>
                  </a:lnTo>
                  <a:lnTo>
                    <a:pt x="168498" y="0"/>
                  </a:lnTo>
                  <a:close/>
                </a:path>
              </a:pathLst>
            </a:custGeom>
            <a:solidFill>
              <a:srgbClr val="34161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34" name="Google Shape;534;p4"/>
            <p:cNvSpPr/>
            <p:nvPr/>
          </p:nvSpPr>
          <p:spPr>
            <a:xfrm>
              <a:off x="7227865" y="14838046"/>
              <a:ext cx="540385" cy="540385"/>
            </a:xfrm>
            <a:custGeom>
              <a:rect b="b" l="l" r="r" t="t"/>
              <a:pathLst>
                <a:path extrusionOk="0" h="540384" w="540384">
                  <a:moveTo>
                    <a:pt x="270085" y="0"/>
                  </a:moveTo>
                  <a:lnTo>
                    <a:pt x="221539" y="4350"/>
                  </a:lnTo>
                  <a:lnTo>
                    <a:pt x="175847" y="16895"/>
                  </a:lnTo>
                  <a:lnTo>
                    <a:pt x="133771" y="36870"/>
                  </a:lnTo>
                  <a:lnTo>
                    <a:pt x="96076" y="63513"/>
                  </a:lnTo>
                  <a:lnTo>
                    <a:pt x="63523" y="96063"/>
                  </a:lnTo>
                  <a:lnTo>
                    <a:pt x="36876" y="133756"/>
                  </a:lnTo>
                  <a:lnTo>
                    <a:pt x="16898" y="175830"/>
                  </a:lnTo>
                  <a:lnTo>
                    <a:pt x="4351" y="221523"/>
                  </a:lnTo>
                  <a:lnTo>
                    <a:pt x="0" y="270072"/>
                  </a:lnTo>
                  <a:lnTo>
                    <a:pt x="4351" y="318618"/>
                  </a:lnTo>
                  <a:lnTo>
                    <a:pt x="16898" y="364309"/>
                  </a:lnTo>
                  <a:lnTo>
                    <a:pt x="36876" y="406383"/>
                  </a:lnTo>
                  <a:lnTo>
                    <a:pt x="63523" y="444076"/>
                  </a:lnTo>
                  <a:lnTo>
                    <a:pt x="96076" y="476627"/>
                  </a:lnTo>
                  <a:lnTo>
                    <a:pt x="133771" y="503272"/>
                  </a:lnTo>
                  <a:lnTo>
                    <a:pt x="175847" y="523248"/>
                  </a:lnTo>
                  <a:lnTo>
                    <a:pt x="221539" y="535794"/>
                  </a:lnTo>
                  <a:lnTo>
                    <a:pt x="270085" y="540145"/>
                  </a:lnTo>
                  <a:lnTo>
                    <a:pt x="318634" y="535794"/>
                  </a:lnTo>
                  <a:lnTo>
                    <a:pt x="364328" y="523248"/>
                  </a:lnTo>
                  <a:lnTo>
                    <a:pt x="406404" y="503272"/>
                  </a:lnTo>
                  <a:lnTo>
                    <a:pt x="444099" y="476627"/>
                  </a:lnTo>
                  <a:lnTo>
                    <a:pt x="476651" y="444076"/>
                  </a:lnTo>
                  <a:lnTo>
                    <a:pt x="503297" y="406383"/>
                  </a:lnTo>
                  <a:lnTo>
                    <a:pt x="523274" y="364309"/>
                  </a:lnTo>
                  <a:lnTo>
                    <a:pt x="535819" y="318618"/>
                  </a:lnTo>
                  <a:lnTo>
                    <a:pt x="540170" y="270072"/>
                  </a:lnTo>
                  <a:lnTo>
                    <a:pt x="535819" y="221523"/>
                  </a:lnTo>
                  <a:lnTo>
                    <a:pt x="523274" y="175830"/>
                  </a:lnTo>
                  <a:lnTo>
                    <a:pt x="503297" y="133756"/>
                  </a:lnTo>
                  <a:lnTo>
                    <a:pt x="476651" y="96063"/>
                  </a:lnTo>
                  <a:lnTo>
                    <a:pt x="444099" y="63513"/>
                  </a:lnTo>
                  <a:lnTo>
                    <a:pt x="406404" y="36870"/>
                  </a:lnTo>
                  <a:lnTo>
                    <a:pt x="364328" y="16895"/>
                  </a:lnTo>
                  <a:lnTo>
                    <a:pt x="318634" y="4350"/>
                  </a:lnTo>
                  <a:lnTo>
                    <a:pt x="270085" y="0"/>
                  </a:lnTo>
                  <a:close/>
                </a:path>
              </a:pathLst>
            </a:custGeom>
            <a:solidFill>
              <a:srgbClr val="4F222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35" name="Google Shape;535;p4"/>
            <p:cNvSpPr/>
            <p:nvPr/>
          </p:nvSpPr>
          <p:spPr>
            <a:xfrm>
              <a:off x="8050663" y="14838046"/>
              <a:ext cx="540385" cy="540385"/>
            </a:xfrm>
            <a:custGeom>
              <a:rect b="b" l="l" r="r" t="t"/>
              <a:pathLst>
                <a:path extrusionOk="0" h="540384" w="540384">
                  <a:moveTo>
                    <a:pt x="270085" y="0"/>
                  </a:moveTo>
                  <a:lnTo>
                    <a:pt x="221535" y="4350"/>
                  </a:lnTo>
                  <a:lnTo>
                    <a:pt x="175841" y="16895"/>
                  </a:lnTo>
                  <a:lnTo>
                    <a:pt x="133765" y="36870"/>
                  </a:lnTo>
                  <a:lnTo>
                    <a:pt x="96070" y="63513"/>
                  </a:lnTo>
                  <a:lnTo>
                    <a:pt x="63519" y="96063"/>
                  </a:lnTo>
                  <a:lnTo>
                    <a:pt x="36873" y="133756"/>
                  </a:lnTo>
                  <a:lnTo>
                    <a:pt x="16896" y="175830"/>
                  </a:lnTo>
                  <a:lnTo>
                    <a:pt x="4351" y="221523"/>
                  </a:lnTo>
                  <a:lnTo>
                    <a:pt x="0" y="270072"/>
                  </a:lnTo>
                  <a:lnTo>
                    <a:pt x="4351" y="318618"/>
                  </a:lnTo>
                  <a:lnTo>
                    <a:pt x="16896" y="364309"/>
                  </a:lnTo>
                  <a:lnTo>
                    <a:pt x="36873" y="406383"/>
                  </a:lnTo>
                  <a:lnTo>
                    <a:pt x="63519" y="444076"/>
                  </a:lnTo>
                  <a:lnTo>
                    <a:pt x="96070" y="476627"/>
                  </a:lnTo>
                  <a:lnTo>
                    <a:pt x="133765" y="503272"/>
                  </a:lnTo>
                  <a:lnTo>
                    <a:pt x="175841" y="523248"/>
                  </a:lnTo>
                  <a:lnTo>
                    <a:pt x="221535" y="535794"/>
                  </a:lnTo>
                  <a:lnTo>
                    <a:pt x="270085" y="540145"/>
                  </a:lnTo>
                  <a:lnTo>
                    <a:pt x="318631" y="535794"/>
                  </a:lnTo>
                  <a:lnTo>
                    <a:pt x="364322" y="523248"/>
                  </a:lnTo>
                  <a:lnTo>
                    <a:pt x="406395" y="503272"/>
                  </a:lnTo>
                  <a:lnTo>
                    <a:pt x="444089" y="476627"/>
                  </a:lnTo>
                  <a:lnTo>
                    <a:pt x="476640" y="444076"/>
                  </a:lnTo>
                  <a:lnTo>
                    <a:pt x="503285" y="406383"/>
                  </a:lnTo>
                  <a:lnTo>
                    <a:pt x="523261" y="364309"/>
                  </a:lnTo>
                  <a:lnTo>
                    <a:pt x="535806" y="318618"/>
                  </a:lnTo>
                  <a:lnTo>
                    <a:pt x="540158" y="270072"/>
                  </a:lnTo>
                  <a:lnTo>
                    <a:pt x="535806" y="221523"/>
                  </a:lnTo>
                  <a:lnTo>
                    <a:pt x="523261" y="175830"/>
                  </a:lnTo>
                  <a:lnTo>
                    <a:pt x="503285" y="133756"/>
                  </a:lnTo>
                  <a:lnTo>
                    <a:pt x="476640" y="96063"/>
                  </a:lnTo>
                  <a:lnTo>
                    <a:pt x="444089" y="63513"/>
                  </a:lnTo>
                  <a:lnTo>
                    <a:pt x="406395" y="36870"/>
                  </a:lnTo>
                  <a:lnTo>
                    <a:pt x="364322" y="16895"/>
                  </a:lnTo>
                  <a:lnTo>
                    <a:pt x="318631" y="4350"/>
                  </a:lnTo>
                  <a:lnTo>
                    <a:pt x="27008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36" name="Google Shape;536;p4"/>
            <p:cNvSpPr/>
            <p:nvPr/>
          </p:nvSpPr>
          <p:spPr>
            <a:xfrm>
              <a:off x="6403976" y="17727226"/>
              <a:ext cx="1299845" cy="307975"/>
            </a:xfrm>
            <a:custGeom>
              <a:rect b="b" l="l" r="r" t="t"/>
              <a:pathLst>
                <a:path extrusionOk="0" h="307975" w="1299845">
                  <a:moveTo>
                    <a:pt x="1145717" y="0"/>
                  </a:moveTo>
                  <a:lnTo>
                    <a:pt x="153953" y="0"/>
                  </a:lnTo>
                  <a:lnTo>
                    <a:pt x="105425" y="7881"/>
                  </a:lnTo>
                  <a:lnTo>
                    <a:pt x="63179" y="29802"/>
                  </a:lnTo>
                  <a:lnTo>
                    <a:pt x="29803" y="63177"/>
                  </a:lnTo>
                  <a:lnTo>
                    <a:pt x="7881" y="105418"/>
                  </a:lnTo>
                  <a:lnTo>
                    <a:pt x="0" y="153941"/>
                  </a:lnTo>
                  <a:lnTo>
                    <a:pt x="7881" y="202469"/>
                  </a:lnTo>
                  <a:lnTo>
                    <a:pt x="29803" y="244714"/>
                  </a:lnTo>
                  <a:lnTo>
                    <a:pt x="63179" y="278091"/>
                  </a:lnTo>
                  <a:lnTo>
                    <a:pt x="105425" y="300012"/>
                  </a:lnTo>
                  <a:lnTo>
                    <a:pt x="153953" y="307894"/>
                  </a:lnTo>
                  <a:lnTo>
                    <a:pt x="1145717" y="307894"/>
                  </a:lnTo>
                  <a:lnTo>
                    <a:pt x="1194246" y="300012"/>
                  </a:lnTo>
                  <a:lnTo>
                    <a:pt x="1236491" y="278091"/>
                  </a:lnTo>
                  <a:lnTo>
                    <a:pt x="1269868" y="244714"/>
                  </a:lnTo>
                  <a:lnTo>
                    <a:pt x="1291789" y="202469"/>
                  </a:lnTo>
                  <a:lnTo>
                    <a:pt x="1299671" y="153941"/>
                  </a:lnTo>
                  <a:lnTo>
                    <a:pt x="1291789" y="105418"/>
                  </a:lnTo>
                  <a:lnTo>
                    <a:pt x="1269868" y="63177"/>
                  </a:lnTo>
                  <a:lnTo>
                    <a:pt x="1236491" y="29802"/>
                  </a:lnTo>
                  <a:lnTo>
                    <a:pt x="1194246" y="7881"/>
                  </a:lnTo>
                  <a:lnTo>
                    <a:pt x="1145717" y="0"/>
                  </a:lnTo>
                  <a:close/>
                </a:path>
              </a:pathLst>
            </a:custGeom>
            <a:solidFill>
              <a:srgbClr val="EF547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37" name="Google Shape;537;p4"/>
          <p:cNvSpPr txBox="1"/>
          <p:nvPr/>
        </p:nvSpPr>
        <p:spPr>
          <a:xfrm>
            <a:off x="6436264" y="16162339"/>
            <a:ext cx="478155" cy="147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00">
                <a:solidFill>
                  <a:srgbClr val="33171E"/>
                </a:solidFill>
                <a:latin typeface="Trebuchet MS"/>
                <a:ea typeface="Trebuchet MS"/>
                <a:cs typeface="Trebuchet MS"/>
                <a:sym typeface="Trebuchet MS"/>
              </a:rPr>
              <a:t>#D51D50</a:t>
            </a:r>
            <a:endParaRPr sz="800">
              <a:latin typeface="Trebuchet MS"/>
              <a:ea typeface="Trebuchet MS"/>
              <a:cs typeface="Trebuchet MS"/>
              <a:sym typeface="Trebuchet MS"/>
            </a:endParaRPr>
          </a:p>
        </p:txBody>
      </p:sp>
      <p:sp>
        <p:nvSpPr>
          <p:cNvPr id="538" name="Google Shape;538;p4"/>
          <p:cNvSpPr txBox="1"/>
          <p:nvPr/>
        </p:nvSpPr>
        <p:spPr>
          <a:xfrm>
            <a:off x="7277412" y="16162339"/>
            <a:ext cx="443865" cy="147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00">
                <a:solidFill>
                  <a:srgbClr val="33171E"/>
                </a:solidFill>
                <a:latin typeface="Trebuchet MS"/>
                <a:ea typeface="Trebuchet MS"/>
                <a:cs typeface="Trebuchet MS"/>
                <a:sym typeface="Trebuchet MS"/>
              </a:rPr>
              <a:t>#35151D</a:t>
            </a:r>
            <a:endParaRPr sz="800">
              <a:latin typeface="Trebuchet MS"/>
              <a:ea typeface="Trebuchet MS"/>
              <a:cs typeface="Trebuchet MS"/>
              <a:sym typeface="Trebuchet MS"/>
            </a:endParaRPr>
          </a:p>
        </p:txBody>
      </p:sp>
      <p:sp>
        <p:nvSpPr>
          <p:cNvPr id="539" name="Google Shape;539;p4"/>
          <p:cNvSpPr txBox="1"/>
          <p:nvPr/>
        </p:nvSpPr>
        <p:spPr>
          <a:xfrm>
            <a:off x="7273959" y="15423167"/>
            <a:ext cx="452755" cy="147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00">
                <a:solidFill>
                  <a:srgbClr val="33171E"/>
                </a:solidFill>
                <a:latin typeface="Trebuchet MS"/>
                <a:ea typeface="Trebuchet MS"/>
                <a:cs typeface="Trebuchet MS"/>
                <a:sym typeface="Trebuchet MS"/>
              </a:rPr>
              <a:t>#4F2330</a:t>
            </a:r>
            <a:endParaRPr sz="800">
              <a:latin typeface="Trebuchet MS"/>
              <a:ea typeface="Trebuchet MS"/>
              <a:cs typeface="Trebuchet MS"/>
              <a:sym typeface="Trebuchet MS"/>
            </a:endParaRPr>
          </a:p>
        </p:txBody>
      </p:sp>
      <p:sp>
        <p:nvSpPr>
          <p:cNvPr id="540" name="Google Shape;540;p4"/>
          <p:cNvSpPr txBox="1"/>
          <p:nvPr/>
        </p:nvSpPr>
        <p:spPr>
          <a:xfrm>
            <a:off x="8088837" y="15423167"/>
            <a:ext cx="468630" cy="147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00">
                <a:solidFill>
                  <a:srgbClr val="33171E"/>
                </a:solidFill>
                <a:latin typeface="Trebuchet MS"/>
                <a:ea typeface="Trebuchet MS"/>
                <a:cs typeface="Trebuchet MS"/>
                <a:sym typeface="Trebuchet MS"/>
              </a:rPr>
              <a:t>#FFFFFF</a:t>
            </a:r>
            <a:endParaRPr sz="800">
              <a:latin typeface="Trebuchet MS"/>
              <a:ea typeface="Trebuchet MS"/>
              <a:cs typeface="Trebuchet MS"/>
              <a:sym typeface="Trebuchet MS"/>
            </a:endParaRPr>
          </a:p>
        </p:txBody>
      </p:sp>
      <p:sp>
        <p:nvSpPr>
          <p:cNvPr id="541" name="Google Shape;541;p4"/>
          <p:cNvSpPr txBox="1"/>
          <p:nvPr/>
        </p:nvSpPr>
        <p:spPr>
          <a:xfrm>
            <a:off x="4746395" y="14772530"/>
            <a:ext cx="60706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1600">
                <a:solidFill>
                  <a:srgbClr val="33171E"/>
                </a:solidFill>
                <a:latin typeface="Trebuchet MS"/>
                <a:ea typeface="Trebuchet MS"/>
                <a:cs typeface="Trebuchet MS"/>
                <a:sym typeface="Trebuchet MS"/>
              </a:rPr>
              <a:t>Colors</a:t>
            </a:r>
            <a:endParaRPr sz="1600">
              <a:latin typeface="Trebuchet MS"/>
              <a:ea typeface="Trebuchet MS"/>
              <a:cs typeface="Trebuchet MS"/>
              <a:sym typeface="Trebuchet MS"/>
            </a:endParaRPr>
          </a:p>
        </p:txBody>
      </p:sp>
      <p:sp>
        <p:nvSpPr>
          <p:cNvPr id="542" name="Google Shape;542;p4"/>
          <p:cNvSpPr txBox="1"/>
          <p:nvPr/>
        </p:nvSpPr>
        <p:spPr>
          <a:xfrm>
            <a:off x="4746395" y="16814620"/>
            <a:ext cx="1113155"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1600">
                <a:solidFill>
                  <a:srgbClr val="33171E"/>
                </a:solidFill>
                <a:latin typeface="Trebuchet MS"/>
                <a:ea typeface="Trebuchet MS"/>
                <a:cs typeface="Trebuchet MS"/>
                <a:sym typeface="Trebuchet MS"/>
              </a:rPr>
              <a:t>Typography</a:t>
            </a:r>
            <a:endParaRPr sz="1600">
              <a:latin typeface="Trebuchet MS"/>
              <a:ea typeface="Trebuchet MS"/>
              <a:cs typeface="Trebuchet MS"/>
              <a:sym typeface="Trebuchet MS"/>
            </a:endParaRPr>
          </a:p>
        </p:txBody>
      </p:sp>
      <p:sp>
        <p:nvSpPr>
          <p:cNvPr id="543" name="Google Shape;543;p4"/>
          <p:cNvSpPr txBox="1"/>
          <p:nvPr/>
        </p:nvSpPr>
        <p:spPr>
          <a:xfrm>
            <a:off x="4746395" y="17655945"/>
            <a:ext cx="117729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1600">
                <a:solidFill>
                  <a:srgbClr val="33171E"/>
                </a:solidFill>
                <a:latin typeface="Trebuchet MS"/>
                <a:ea typeface="Trebuchet MS"/>
                <a:cs typeface="Trebuchet MS"/>
                <a:sym typeface="Trebuchet MS"/>
              </a:rPr>
              <a:t>Components</a:t>
            </a:r>
            <a:endParaRPr sz="1600">
              <a:latin typeface="Trebuchet MS"/>
              <a:ea typeface="Trebuchet MS"/>
              <a:cs typeface="Trebuchet MS"/>
              <a:sym typeface="Trebuchet MS"/>
            </a:endParaRPr>
          </a:p>
        </p:txBody>
      </p:sp>
      <p:sp>
        <p:nvSpPr>
          <p:cNvPr id="544" name="Google Shape;544;p4"/>
          <p:cNvSpPr txBox="1"/>
          <p:nvPr/>
        </p:nvSpPr>
        <p:spPr>
          <a:xfrm>
            <a:off x="6402071" y="16767395"/>
            <a:ext cx="276860" cy="442595"/>
          </a:xfrm>
          <a:prstGeom prst="rect">
            <a:avLst/>
          </a:prstGeom>
          <a:noFill/>
          <a:ln>
            <a:noFill/>
          </a:ln>
        </p:spPr>
        <p:txBody>
          <a:bodyPr anchorCtr="0" anchor="t" bIns="0" lIns="0" spcFirstLastPara="1" rIns="0" wrap="square" tIns="64750">
            <a:spAutoFit/>
          </a:bodyPr>
          <a:lstStyle/>
          <a:p>
            <a:pPr indent="0" lvl="0" marL="12700" rtl="0" algn="l">
              <a:lnSpc>
                <a:spcPct val="100000"/>
              </a:lnSpc>
              <a:spcBef>
                <a:spcPts val="0"/>
              </a:spcBef>
              <a:spcAft>
                <a:spcPts val="0"/>
              </a:spcAft>
              <a:buNone/>
            </a:pPr>
            <a:r>
              <a:rPr lang="en-US" sz="1400">
                <a:solidFill>
                  <a:srgbClr val="33171E"/>
                </a:solidFill>
                <a:latin typeface="Trebuchet MS"/>
                <a:ea typeface="Trebuchet MS"/>
                <a:cs typeface="Trebuchet MS"/>
                <a:sym typeface="Trebuchet MS"/>
              </a:rPr>
              <a:t>Aa</a:t>
            </a:r>
            <a:endParaRPr sz="1400">
              <a:latin typeface="Trebuchet MS"/>
              <a:ea typeface="Trebuchet MS"/>
              <a:cs typeface="Trebuchet MS"/>
              <a:sym typeface="Trebuchet MS"/>
            </a:endParaRPr>
          </a:p>
          <a:p>
            <a:pPr indent="0" lvl="0" marL="12700" rtl="0" algn="l">
              <a:lnSpc>
                <a:spcPct val="100000"/>
              </a:lnSpc>
              <a:spcBef>
                <a:spcPts val="229"/>
              </a:spcBef>
              <a:spcAft>
                <a:spcPts val="0"/>
              </a:spcAft>
              <a:buNone/>
            </a:pPr>
            <a:r>
              <a:rPr lang="en-US" sz="800">
                <a:solidFill>
                  <a:srgbClr val="33171E"/>
                </a:solidFill>
                <a:latin typeface="Trebuchet MS"/>
                <a:ea typeface="Trebuchet MS"/>
                <a:cs typeface="Trebuchet MS"/>
                <a:sym typeface="Trebuchet MS"/>
              </a:rPr>
              <a:t>Light</a:t>
            </a:r>
            <a:endParaRPr sz="800">
              <a:latin typeface="Trebuchet MS"/>
              <a:ea typeface="Trebuchet MS"/>
              <a:cs typeface="Trebuchet MS"/>
              <a:sym typeface="Trebuchet MS"/>
            </a:endParaRPr>
          </a:p>
        </p:txBody>
      </p:sp>
      <p:sp>
        <p:nvSpPr>
          <p:cNvPr id="545" name="Google Shape;545;p4"/>
          <p:cNvSpPr txBox="1"/>
          <p:nvPr/>
        </p:nvSpPr>
        <p:spPr>
          <a:xfrm>
            <a:off x="7021338" y="16767395"/>
            <a:ext cx="259079" cy="442595"/>
          </a:xfrm>
          <a:prstGeom prst="rect">
            <a:avLst/>
          </a:prstGeom>
          <a:noFill/>
          <a:ln>
            <a:noFill/>
          </a:ln>
        </p:spPr>
        <p:txBody>
          <a:bodyPr anchorCtr="0" anchor="t" bIns="0" lIns="0" spcFirstLastPara="1" rIns="0" wrap="square" tIns="64750">
            <a:spAutoFit/>
          </a:bodyPr>
          <a:lstStyle/>
          <a:p>
            <a:pPr indent="0" lvl="0" marL="22860" rtl="0" algn="l">
              <a:lnSpc>
                <a:spcPct val="100000"/>
              </a:lnSpc>
              <a:spcBef>
                <a:spcPts val="0"/>
              </a:spcBef>
              <a:spcAft>
                <a:spcPts val="0"/>
              </a:spcAft>
              <a:buNone/>
            </a:pPr>
            <a:r>
              <a:rPr lang="en-US" sz="1400">
                <a:solidFill>
                  <a:srgbClr val="33171E"/>
                </a:solidFill>
                <a:latin typeface="Trebuchet MS"/>
                <a:ea typeface="Trebuchet MS"/>
                <a:cs typeface="Trebuchet MS"/>
                <a:sym typeface="Trebuchet MS"/>
              </a:rPr>
              <a:t>Aa</a:t>
            </a:r>
            <a:endParaRPr sz="1400">
              <a:latin typeface="Trebuchet MS"/>
              <a:ea typeface="Trebuchet MS"/>
              <a:cs typeface="Trebuchet MS"/>
              <a:sym typeface="Trebuchet MS"/>
            </a:endParaRPr>
          </a:p>
          <a:p>
            <a:pPr indent="0" lvl="0" marL="12700" rtl="0" algn="l">
              <a:lnSpc>
                <a:spcPct val="100000"/>
              </a:lnSpc>
              <a:spcBef>
                <a:spcPts val="229"/>
              </a:spcBef>
              <a:spcAft>
                <a:spcPts val="0"/>
              </a:spcAft>
              <a:buNone/>
            </a:pPr>
            <a:r>
              <a:rPr lang="en-US" sz="800">
                <a:solidFill>
                  <a:srgbClr val="33171E"/>
                </a:solidFill>
                <a:latin typeface="Trebuchet MS"/>
                <a:ea typeface="Trebuchet MS"/>
                <a:cs typeface="Trebuchet MS"/>
                <a:sym typeface="Trebuchet MS"/>
              </a:rPr>
              <a:t>Reg</a:t>
            </a:r>
            <a:endParaRPr sz="800">
              <a:latin typeface="Trebuchet MS"/>
              <a:ea typeface="Trebuchet MS"/>
              <a:cs typeface="Trebuchet MS"/>
              <a:sym typeface="Trebuchet MS"/>
            </a:endParaRPr>
          </a:p>
        </p:txBody>
      </p:sp>
      <p:sp>
        <p:nvSpPr>
          <p:cNvPr id="546" name="Google Shape;546;p4"/>
          <p:cNvSpPr txBox="1"/>
          <p:nvPr/>
        </p:nvSpPr>
        <p:spPr>
          <a:xfrm>
            <a:off x="7602326" y="16767395"/>
            <a:ext cx="250825" cy="442595"/>
          </a:xfrm>
          <a:prstGeom prst="rect">
            <a:avLst/>
          </a:prstGeom>
          <a:noFill/>
          <a:ln>
            <a:noFill/>
          </a:ln>
        </p:spPr>
        <p:txBody>
          <a:bodyPr anchorCtr="0" anchor="t" bIns="0" lIns="0" spcFirstLastPara="1" rIns="0" wrap="square" tIns="64750">
            <a:spAutoFit/>
          </a:bodyPr>
          <a:lstStyle/>
          <a:p>
            <a:pPr indent="0" lvl="0" marL="12700" rtl="0" algn="l">
              <a:lnSpc>
                <a:spcPct val="100000"/>
              </a:lnSpc>
              <a:spcBef>
                <a:spcPts val="0"/>
              </a:spcBef>
              <a:spcAft>
                <a:spcPts val="0"/>
              </a:spcAft>
              <a:buNone/>
            </a:pPr>
            <a:r>
              <a:rPr lang="en-US" sz="1400">
                <a:solidFill>
                  <a:srgbClr val="33171E"/>
                </a:solidFill>
                <a:latin typeface="Trebuchet MS"/>
                <a:ea typeface="Trebuchet MS"/>
                <a:cs typeface="Trebuchet MS"/>
                <a:sym typeface="Trebuchet MS"/>
              </a:rPr>
              <a:t>Aa</a:t>
            </a:r>
            <a:endParaRPr sz="1400">
              <a:latin typeface="Trebuchet MS"/>
              <a:ea typeface="Trebuchet MS"/>
              <a:cs typeface="Trebuchet MS"/>
              <a:sym typeface="Trebuchet MS"/>
            </a:endParaRPr>
          </a:p>
          <a:p>
            <a:pPr indent="0" lvl="0" marL="12700" rtl="0" algn="l">
              <a:lnSpc>
                <a:spcPct val="100000"/>
              </a:lnSpc>
              <a:spcBef>
                <a:spcPts val="229"/>
              </a:spcBef>
              <a:spcAft>
                <a:spcPts val="0"/>
              </a:spcAft>
              <a:buNone/>
            </a:pPr>
            <a:r>
              <a:rPr lang="en-US" sz="800">
                <a:solidFill>
                  <a:srgbClr val="33171E"/>
                </a:solidFill>
                <a:latin typeface="Trebuchet MS"/>
                <a:ea typeface="Trebuchet MS"/>
                <a:cs typeface="Trebuchet MS"/>
                <a:sym typeface="Trebuchet MS"/>
              </a:rPr>
              <a:t>Med</a:t>
            </a:r>
            <a:endParaRPr sz="800">
              <a:latin typeface="Trebuchet MS"/>
              <a:ea typeface="Trebuchet MS"/>
              <a:cs typeface="Trebuchet MS"/>
              <a:sym typeface="Trebuchet MS"/>
            </a:endParaRPr>
          </a:p>
        </p:txBody>
      </p:sp>
      <p:sp>
        <p:nvSpPr>
          <p:cNvPr id="547" name="Google Shape;547;p4"/>
          <p:cNvSpPr txBox="1"/>
          <p:nvPr/>
        </p:nvSpPr>
        <p:spPr>
          <a:xfrm>
            <a:off x="8146075" y="16767353"/>
            <a:ext cx="257810" cy="442595"/>
          </a:xfrm>
          <a:prstGeom prst="rect">
            <a:avLst/>
          </a:prstGeom>
          <a:noFill/>
          <a:ln>
            <a:noFill/>
          </a:ln>
        </p:spPr>
        <p:txBody>
          <a:bodyPr anchorCtr="0" anchor="t" bIns="0" lIns="0" spcFirstLastPara="1" rIns="0" wrap="square" tIns="64750">
            <a:spAutoFit/>
          </a:bodyPr>
          <a:lstStyle/>
          <a:p>
            <a:pPr indent="0" lvl="0" marL="12700" rtl="0" algn="l">
              <a:lnSpc>
                <a:spcPct val="100000"/>
              </a:lnSpc>
              <a:spcBef>
                <a:spcPts val="0"/>
              </a:spcBef>
              <a:spcAft>
                <a:spcPts val="0"/>
              </a:spcAft>
              <a:buNone/>
            </a:pPr>
            <a:r>
              <a:rPr lang="en-US" sz="1400">
                <a:solidFill>
                  <a:srgbClr val="33171E"/>
                </a:solidFill>
                <a:latin typeface="Trebuchet MS"/>
                <a:ea typeface="Trebuchet MS"/>
                <a:cs typeface="Trebuchet MS"/>
                <a:sym typeface="Trebuchet MS"/>
              </a:rPr>
              <a:t>Aa</a:t>
            </a:r>
            <a:endParaRPr sz="1400">
              <a:latin typeface="Trebuchet MS"/>
              <a:ea typeface="Trebuchet MS"/>
              <a:cs typeface="Trebuchet MS"/>
              <a:sym typeface="Trebuchet MS"/>
            </a:endParaRPr>
          </a:p>
          <a:p>
            <a:pPr indent="0" lvl="0" marL="12700" rtl="0" algn="l">
              <a:lnSpc>
                <a:spcPct val="100000"/>
              </a:lnSpc>
              <a:spcBef>
                <a:spcPts val="229"/>
              </a:spcBef>
              <a:spcAft>
                <a:spcPts val="0"/>
              </a:spcAft>
              <a:buNone/>
            </a:pPr>
            <a:r>
              <a:rPr lang="en-US" sz="800">
                <a:solidFill>
                  <a:srgbClr val="33171E"/>
                </a:solidFill>
                <a:latin typeface="Trebuchet MS"/>
                <a:ea typeface="Trebuchet MS"/>
                <a:cs typeface="Trebuchet MS"/>
                <a:sym typeface="Trebuchet MS"/>
              </a:rPr>
              <a:t>Bold</a:t>
            </a:r>
            <a:endParaRPr sz="800">
              <a:latin typeface="Trebuchet MS"/>
              <a:ea typeface="Trebuchet MS"/>
              <a:cs typeface="Trebuchet MS"/>
              <a:sym typeface="Trebuchet MS"/>
            </a:endParaRPr>
          </a:p>
        </p:txBody>
      </p:sp>
      <p:sp>
        <p:nvSpPr>
          <p:cNvPr id="548" name="Google Shape;548;p4"/>
          <p:cNvSpPr txBox="1"/>
          <p:nvPr/>
        </p:nvSpPr>
        <p:spPr>
          <a:xfrm>
            <a:off x="6835690" y="17783188"/>
            <a:ext cx="439420" cy="175895"/>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950">
                <a:solidFill>
                  <a:srgbClr val="FFFFFF"/>
                </a:solidFill>
                <a:latin typeface="Trebuchet MS"/>
                <a:ea typeface="Trebuchet MS"/>
                <a:cs typeface="Trebuchet MS"/>
                <a:sym typeface="Trebuchet MS"/>
              </a:rPr>
              <a:t>Button</a:t>
            </a:r>
            <a:endParaRPr sz="950">
              <a:latin typeface="Trebuchet MS"/>
              <a:ea typeface="Trebuchet MS"/>
              <a:cs typeface="Trebuchet MS"/>
              <a:sym typeface="Trebuchet MS"/>
            </a:endParaRPr>
          </a:p>
        </p:txBody>
      </p:sp>
      <p:sp>
        <p:nvSpPr>
          <p:cNvPr id="549" name="Google Shape;549;p4"/>
          <p:cNvSpPr/>
          <p:nvPr/>
        </p:nvSpPr>
        <p:spPr>
          <a:xfrm>
            <a:off x="7777080" y="17727224"/>
            <a:ext cx="750570" cy="307975"/>
          </a:xfrm>
          <a:custGeom>
            <a:rect b="b" l="l" r="r" t="t"/>
            <a:pathLst>
              <a:path extrusionOk="0" h="307975" w="750570">
                <a:moveTo>
                  <a:pt x="596155" y="0"/>
                </a:moveTo>
                <a:lnTo>
                  <a:pt x="153941" y="0"/>
                </a:lnTo>
                <a:lnTo>
                  <a:pt x="105418" y="7881"/>
                </a:lnTo>
                <a:lnTo>
                  <a:pt x="63177" y="29802"/>
                </a:lnTo>
                <a:lnTo>
                  <a:pt x="29802" y="63177"/>
                </a:lnTo>
                <a:lnTo>
                  <a:pt x="7881" y="105418"/>
                </a:lnTo>
                <a:lnTo>
                  <a:pt x="0" y="153941"/>
                </a:lnTo>
                <a:lnTo>
                  <a:pt x="7881" y="202469"/>
                </a:lnTo>
                <a:lnTo>
                  <a:pt x="29802" y="244714"/>
                </a:lnTo>
                <a:lnTo>
                  <a:pt x="63177" y="278091"/>
                </a:lnTo>
                <a:lnTo>
                  <a:pt x="105418" y="300012"/>
                </a:lnTo>
                <a:lnTo>
                  <a:pt x="153941" y="307894"/>
                </a:lnTo>
                <a:lnTo>
                  <a:pt x="596155" y="307894"/>
                </a:lnTo>
                <a:lnTo>
                  <a:pt x="644683" y="300012"/>
                </a:lnTo>
                <a:lnTo>
                  <a:pt x="686928" y="278091"/>
                </a:lnTo>
                <a:lnTo>
                  <a:pt x="720305" y="244714"/>
                </a:lnTo>
                <a:lnTo>
                  <a:pt x="742227" y="202469"/>
                </a:lnTo>
                <a:lnTo>
                  <a:pt x="750108" y="153941"/>
                </a:lnTo>
                <a:lnTo>
                  <a:pt x="742227" y="105418"/>
                </a:lnTo>
                <a:lnTo>
                  <a:pt x="720305" y="63177"/>
                </a:lnTo>
                <a:lnTo>
                  <a:pt x="686928" y="29802"/>
                </a:lnTo>
                <a:lnTo>
                  <a:pt x="644683" y="7881"/>
                </a:lnTo>
                <a:lnTo>
                  <a:pt x="596155" y="0"/>
                </a:lnTo>
                <a:close/>
              </a:path>
            </a:pathLst>
          </a:custGeom>
          <a:solidFill>
            <a:srgbClr val="EF547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0" name="Google Shape;550;p4"/>
          <p:cNvSpPr txBox="1"/>
          <p:nvPr/>
        </p:nvSpPr>
        <p:spPr>
          <a:xfrm>
            <a:off x="7934004" y="17783188"/>
            <a:ext cx="439420" cy="175895"/>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950">
                <a:solidFill>
                  <a:srgbClr val="FFFFFF"/>
                </a:solidFill>
                <a:latin typeface="Trebuchet MS"/>
                <a:ea typeface="Trebuchet MS"/>
                <a:cs typeface="Trebuchet MS"/>
                <a:sym typeface="Trebuchet MS"/>
              </a:rPr>
              <a:t>Button</a:t>
            </a:r>
            <a:endParaRPr sz="950">
              <a:latin typeface="Trebuchet MS"/>
              <a:ea typeface="Trebuchet MS"/>
              <a:cs typeface="Trebuchet MS"/>
              <a:sym typeface="Trebuchet MS"/>
            </a:endParaRPr>
          </a:p>
        </p:txBody>
      </p:sp>
      <p:sp>
        <p:nvSpPr>
          <p:cNvPr id="551" name="Google Shape;551;p4"/>
          <p:cNvSpPr/>
          <p:nvPr/>
        </p:nvSpPr>
        <p:spPr>
          <a:xfrm>
            <a:off x="6403976" y="18119932"/>
            <a:ext cx="1299845" cy="307975"/>
          </a:xfrm>
          <a:custGeom>
            <a:rect b="b" l="l" r="r" t="t"/>
            <a:pathLst>
              <a:path extrusionOk="0" h="307975" w="1299845">
                <a:moveTo>
                  <a:pt x="1145717" y="0"/>
                </a:moveTo>
                <a:lnTo>
                  <a:pt x="153953" y="0"/>
                </a:lnTo>
                <a:lnTo>
                  <a:pt x="105425" y="7881"/>
                </a:lnTo>
                <a:lnTo>
                  <a:pt x="63179" y="29802"/>
                </a:lnTo>
                <a:lnTo>
                  <a:pt x="29803" y="63177"/>
                </a:lnTo>
                <a:lnTo>
                  <a:pt x="7881" y="105418"/>
                </a:lnTo>
                <a:lnTo>
                  <a:pt x="0" y="153941"/>
                </a:lnTo>
                <a:lnTo>
                  <a:pt x="7881" y="202469"/>
                </a:lnTo>
                <a:lnTo>
                  <a:pt x="29803" y="244714"/>
                </a:lnTo>
                <a:lnTo>
                  <a:pt x="63179" y="278091"/>
                </a:lnTo>
                <a:lnTo>
                  <a:pt x="105425" y="300012"/>
                </a:lnTo>
                <a:lnTo>
                  <a:pt x="153953" y="307894"/>
                </a:lnTo>
                <a:lnTo>
                  <a:pt x="1145717" y="307894"/>
                </a:lnTo>
                <a:lnTo>
                  <a:pt x="1194246" y="300012"/>
                </a:lnTo>
                <a:lnTo>
                  <a:pt x="1236491" y="278091"/>
                </a:lnTo>
                <a:lnTo>
                  <a:pt x="1269868" y="244714"/>
                </a:lnTo>
                <a:lnTo>
                  <a:pt x="1291789" y="202469"/>
                </a:lnTo>
                <a:lnTo>
                  <a:pt x="1299671" y="153941"/>
                </a:lnTo>
                <a:lnTo>
                  <a:pt x="1291789" y="105418"/>
                </a:lnTo>
                <a:lnTo>
                  <a:pt x="1269868" y="63177"/>
                </a:lnTo>
                <a:lnTo>
                  <a:pt x="1236491" y="29802"/>
                </a:lnTo>
                <a:lnTo>
                  <a:pt x="1194246" y="7881"/>
                </a:lnTo>
                <a:lnTo>
                  <a:pt x="1145717" y="0"/>
                </a:lnTo>
                <a:close/>
              </a:path>
            </a:pathLst>
          </a:custGeom>
          <a:solidFill>
            <a:srgbClr val="4F222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2" name="Google Shape;552;p4"/>
          <p:cNvSpPr txBox="1"/>
          <p:nvPr/>
        </p:nvSpPr>
        <p:spPr>
          <a:xfrm>
            <a:off x="6835690" y="18175909"/>
            <a:ext cx="439420" cy="175895"/>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950">
                <a:solidFill>
                  <a:srgbClr val="FFFFFF"/>
                </a:solidFill>
                <a:latin typeface="Trebuchet MS"/>
                <a:ea typeface="Trebuchet MS"/>
                <a:cs typeface="Trebuchet MS"/>
                <a:sym typeface="Trebuchet MS"/>
              </a:rPr>
              <a:t>Button</a:t>
            </a:r>
            <a:endParaRPr sz="950">
              <a:latin typeface="Trebuchet MS"/>
              <a:ea typeface="Trebuchet MS"/>
              <a:cs typeface="Trebuchet MS"/>
              <a:sym typeface="Trebuchet MS"/>
            </a:endParaRPr>
          </a:p>
        </p:txBody>
      </p:sp>
      <p:sp>
        <p:nvSpPr>
          <p:cNvPr id="553" name="Google Shape;553;p4"/>
          <p:cNvSpPr/>
          <p:nvPr/>
        </p:nvSpPr>
        <p:spPr>
          <a:xfrm>
            <a:off x="7777080" y="18119932"/>
            <a:ext cx="750570" cy="307975"/>
          </a:xfrm>
          <a:custGeom>
            <a:rect b="b" l="l" r="r" t="t"/>
            <a:pathLst>
              <a:path extrusionOk="0" h="307975" w="750570">
                <a:moveTo>
                  <a:pt x="596155" y="0"/>
                </a:moveTo>
                <a:lnTo>
                  <a:pt x="153941" y="0"/>
                </a:lnTo>
                <a:lnTo>
                  <a:pt x="105418" y="7881"/>
                </a:lnTo>
                <a:lnTo>
                  <a:pt x="63177" y="29802"/>
                </a:lnTo>
                <a:lnTo>
                  <a:pt x="29802" y="63177"/>
                </a:lnTo>
                <a:lnTo>
                  <a:pt x="7881" y="105418"/>
                </a:lnTo>
                <a:lnTo>
                  <a:pt x="0" y="153941"/>
                </a:lnTo>
                <a:lnTo>
                  <a:pt x="7881" y="202469"/>
                </a:lnTo>
                <a:lnTo>
                  <a:pt x="29802" y="244714"/>
                </a:lnTo>
                <a:lnTo>
                  <a:pt x="63177" y="278091"/>
                </a:lnTo>
                <a:lnTo>
                  <a:pt x="105418" y="300012"/>
                </a:lnTo>
                <a:lnTo>
                  <a:pt x="153941" y="307894"/>
                </a:lnTo>
                <a:lnTo>
                  <a:pt x="596155" y="307894"/>
                </a:lnTo>
                <a:lnTo>
                  <a:pt x="644683" y="300012"/>
                </a:lnTo>
                <a:lnTo>
                  <a:pt x="686928" y="278091"/>
                </a:lnTo>
                <a:lnTo>
                  <a:pt x="720305" y="244714"/>
                </a:lnTo>
                <a:lnTo>
                  <a:pt x="742227" y="202469"/>
                </a:lnTo>
                <a:lnTo>
                  <a:pt x="750108" y="153941"/>
                </a:lnTo>
                <a:lnTo>
                  <a:pt x="742227" y="105418"/>
                </a:lnTo>
                <a:lnTo>
                  <a:pt x="720305" y="63177"/>
                </a:lnTo>
                <a:lnTo>
                  <a:pt x="686928" y="29802"/>
                </a:lnTo>
                <a:lnTo>
                  <a:pt x="644683" y="7881"/>
                </a:lnTo>
                <a:lnTo>
                  <a:pt x="596155" y="0"/>
                </a:lnTo>
                <a:close/>
              </a:path>
            </a:pathLst>
          </a:custGeom>
          <a:solidFill>
            <a:srgbClr val="4F222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4" name="Google Shape;554;p4"/>
          <p:cNvSpPr txBox="1"/>
          <p:nvPr/>
        </p:nvSpPr>
        <p:spPr>
          <a:xfrm>
            <a:off x="7934004" y="18175909"/>
            <a:ext cx="439420" cy="175895"/>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950">
                <a:solidFill>
                  <a:srgbClr val="FFFFFF"/>
                </a:solidFill>
                <a:latin typeface="Trebuchet MS"/>
                <a:ea typeface="Trebuchet MS"/>
                <a:cs typeface="Trebuchet MS"/>
                <a:sym typeface="Trebuchet MS"/>
              </a:rPr>
              <a:t>Button</a:t>
            </a:r>
            <a:endParaRPr sz="95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
          <p:cNvSpPr txBox="1"/>
          <p:nvPr/>
        </p:nvSpPr>
        <p:spPr>
          <a:xfrm>
            <a:off x="880076" y="3323601"/>
            <a:ext cx="6591300" cy="2716530"/>
          </a:xfrm>
          <a:prstGeom prst="rect">
            <a:avLst/>
          </a:prstGeom>
          <a:noFill/>
          <a:ln>
            <a:noFill/>
          </a:ln>
        </p:spPr>
        <p:txBody>
          <a:bodyPr anchorCtr="0" anchor="t" bIns="0" lIns="0" spcFirstLastPara="1" rIns="0" wrap="square" tIns="12700">
            <a:spAutoFit/>
          </a:bodyPr>
          <a:lstStyle/>
          <a:p>
            <a:pPr indent="0" lvl="0" marL="12700" marR="5080" rtl="0" algn="l">
              <a:lnSpc>
                <a:spcPct val="129800"/>
              </a:lnSpc>
              <a:spcBef>
                <a:spcPts val="0"/>
              </a:spcBef>
              <a:spcAft>
                <a:spcPts val="0"/>
              </a:spcAft>
              <a:buNone/>
            </a:pPr>
            <a:r>
              <a:rPr b="1" lang="en-US" sz="3400">
                <a:solidFill>
                  <a:srgbClr val="6C150F"/>
                </a:solidFill>
                <a:latin typeface="Trebuchet MS"/>
                <a:ea typeface="Trebuchet MS"/>
                <a:cs typeface="Trebuchet MS"/>
                <a:sym typeface="Trebuchet MS"/>
              </a:rPr>
              <a:t>Definition </a:t>
            </a:r>
            <a:r>
              <a:rPr lang="en-US" sz="3400">
                <a:solidFill>
                  <a:srgbClr val="C75427"/>
                </a:solidFill>
                <a:latin typeface="Trebuchet MS"/>
                <a:ea typeface="Trebuchet MS"/>
                <a:cs typeface="Trebuchet MS"/>
                <a:sym typeface="Trebuchet MS"/>
              </a:rPr>
              <a:t>Good error messages are  important, but the best designs  </a:t>
            </a:r>
            <a:r>
              <a:rPr b="1" lang="en-US" sz="3400">
                <a:solidFill>
                  <a:srgbClr val="C75427"/>
                </a:solidFill>
                <a:latin typeface="Trebuchet MS"/>
                <a:ea typeface="Trebuchet MS"/>
                <a:cs typeface="Trebuchet MS"/>
                <a:sym typeface="Trebuchet MS"/>
              </a:rPr>
              <a:t>carefully prevent problems </a:t>
            </a:r>
            <a:r>
              <a:rPr lang="en-US" sz="3400">
                <a:solidFill>
                  <a:srgbClr val="C75427"/>
                </a:solidFill>
                <a:latin typeface="Trebuchet MS"/>
                <a:ea typeface="Trebuchet MS"/>
                <a:cs typeface="Trebuchet MS"/>
                <a:sym typeface="Trebuchet MS"/>
              </a:rPr>
              <a:t>from  occuring in the first place. Either</a:t>
            </a:r>
            <a:endParaRPr sz="3400">
              <a:latin typeface="Trebuchet MS"/>
              <a:ea typeface="Trebuchet MS"/>
              <a:cs typeface="Trebuchet MS"/>
              <a:sym typeface="Trebuchet MS"/>
            </a:endParaRPr>
          </a:p>
        </p:txBody>
      </p:sp>
      <p:sp>
        <p:nvSpPr>
          <p:cNvPr id="560" name="Google Shape;560;p5"/>
          <p:cNvSpPr txBox="1"/>
          <p:nvPr/>
        </p:nvSpPr>
        <p:spPr>
          <a:xfrm>
            <a:off x="880076" y="6014605"/>
            <a:ext cx="6172835" cy="2716530"/>
          </a:xfrm>
          <a:prstGeom prst="rect">
            <a:avLst/>
          </a:prstGeom>
          <a:noFill/>
          <a:ln>
            <a:noFill/>
          </a:ln>
        </p:spPr>
        <p:txBody>
          <a:bodyPr anchorCtr="0" anchor="t" bIns="0" lIns="0" spcFirstLastPara="1" rIns="0" wrap="square" tIns="12700">
            <a:spAutoFit/>
          </a:bodyPr>
          <a:lstStyle/>
          <a:p>
            <a:pPr indent="0" lvl="0" marL="12700" marR="5080" rtl="0" algn="l">
              <a:lnSpc>
                <a:spcPct val="129800"/>
              </a:lnSpc>
              <a:spcBef>
                <a:spcPts val="0"/>
              </a:spcBef>
              <a:spcAft>
                <a:spcPts val="0"/>
              </a:spcAft>
              <a:buNone/>
            </a:pPr>
            <a:r>
              <a:rPr lang="en-US" sz="3400">
                <a:solidFill>
                  <a:srgbClr val="C75427"/>
                </a:solidFill>
                <a:latin typeface="Trebuchet MS"/>
                <a:ea typeface="Trebuchet MS"/>
                <a:cs typeface="Trebuchet MS"/>
                <a:sym typeface="Trebuchet MS"/>
              </a:rPr>
              <a:t>eliminate error-prone conditions,  or check for them and present  users with a confirmation option  before they commit to the action.</a:t>
            </a:r>
            <a:endParaRPr sz="3400">
              <a:latin typeface="Trebuchet MS"/>
              <a:ea typeface="Trebuchet MS"/>
              <a:cs typeface="Trebuchet MS"/>
              <a:sym typeface="Trebuchet MS"/>
            </a:endParaRPr>
          </a:p>
        </p:txBody>
      </p:sp>
      <p:sp>
        <p:nvSpPr>
          <p:cNvPr id="561" name="Google Shape;561;p5"/>
          <p:cNvSpPr txBox="1"/>
          <p:nvPr/>
        </p:nvSpPr>
        <p:spPr>
          <a:xfrm>
            <a:off x="1929012" y="923366"/>
            <a:ext cx="2335530" cy="36576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US" sz="2200">
                <a:solidFill>
                  <a:srgbClr val="6C150F"/>
                </a:solidFill>
                <a:latin typeface="Trebuchet MS"/>
                <a:ea typeface="Trebuchet MS"/>
                <a:cs typeface="Trebuchet MS"/>
                <a:sym typeface="Trebuchet MS"/>
              </a:rPr>
              <a:t>Jakob’s Heuristic</a:t>
            </a:r>
            <a:endParaRPr sz="2200">
              <a:latin typeface="Trebuchet MS"/>
              <a:ea typeface="Trebuchet MS"/>
              <a:cs typeface="Trebuchet MS"/>
              <a:sym typeface="Trebuchet MS"/>
            </a:endParaRPr>
          </a:p>
        </p:txBody>
      </p:sp>
      <p:sp>
        <p:nvSpPr>
          <p:cNvPr id="562" name="Google Shape;562;p5"/>
          <p:cNvSpPr txBox="1"/>
          <p:nvPr>
            <p:ph type="title"/>
          </p:nvPr>
        </p:nvSpPr>
        <p:spPr>
          <a:xfrm>
            <a:off x="731202" y="804164"/>
            <a:ext cx="13161645" cy="3216656"/>
          </a:xfrm>
          <a:prstGeom prst="rect">
            <a:avLst/>
          </a:prstGeom>
          <a:noFill/>
          <a:ln>
            <a:noFill/>
          </a:ln>
        </p:spPr>
        <p:txBody>
          <a:bodyPr anchorCtr="0" anchor="t" bIns="0" lIns="0" spcFirstLastPara="1" rIns="0" wrap="square" tIns="11425">
            <a:spAutoFit/>
          </a:bodyPr>
          <a:lstStyle/>
          <a:p>
            <a:pPr indent="0" lvl="0" marL="25400" rtl="0" algn="l">
              <a:lnSpc>
                <a:spcPct val="100000"/>
              </a:lnSpc>
              <a:spcBef>
                <a:spcPts val="0"/>
              </a:spcBef>
              <a:spcAft>
                <a:spcPts val="0"/>
              </a:spcAft>
              <a:buNone/>
            </a:pPr>
            <a:r>
              <a:rPr b="0" baseline="-25000" lang="en-US" sz="21000">
                <a:solidFill>
                  <a:srgbClr val="DD5D26"/>
                </a:solidFill>
                <a:latin typeface="Helvetica Neue"/>
                <a:ea typeface="Helvetica Neue"/>
                <a:cs typeface="Helvetica Neue"/>
                <a:sym typeface="Helvetica Neue"/>
              </a:rPr>
              <a:t>5 </a:t>
            </a:r>
            <a:r>
              <a:rPr lang="en-US" sz="6900"/>
              <a:t>Error Prevention</a:t>
            </a:r>
            <a:endParaRPr sz="6900">
              <a:latin typeface="Helvetica Neue"/>
              <a:ea typeface="Helvetica Neue"/>
              <a:cs typeface="Helvetica Neue"/>
              <a:sym typeface="Helvetica Neue"/>
            </a:endParaRPr>
          </a:p>
        </p:txBody>
      </p:sp>
      <p:sp>
        <p:nvSpPr>
          <p:cNvPr id="563" name="Google Shape;563;p5"/>
          <p:cNvSpPr/>
          <p:nvPr/>
        </p:nvSpPr>
        <p:spPr>
          <a:xfrm>
            <a:off x="892773" y="19352001"/>
            <a:ext cx="167640" cy="256540"/>
          </a:xfrm>
          <a:custGeom>
            <a:rect b="b" l="l" r="r" t="t"/>
            <a:pathLst>
              <a:path extrusionOk="0" h="256540" w="167640">
                <a:moveTo>
                  <a:pt x="167381" y="0"/>
                </a:moveTo>
                <a:lnTo>
                  <a:pt x="122744" y="0"/>
                </a:lnTo>
                <a:lnTo>
                  <a:pt x="122744" y="151986"/>
                </a:lnTo>
                <a:lnTo>
                  <a:pt x="122020" y="151986"/>
                </a:lnTo>
                <a:lnTo>
                  <a:pt x="53560" y="0"/>
                </a:lnTo>
                <a:lnTo>
                  <a:pt x="0" y="0"/>
                </a:lnTo>
                <a:lnTo>
                  <a:pt x="0" y="256416"/>
                </a:lnTo>
                <a:lnTo>
                  <a:pt x="44663" y="256416"/>
                </a:lnTo>
                <a:lnTo>
                  <a:pt x="44663" y="90925"/>
                </a:lnTo>
                <a:lnTo>
                  <a:pt x="45361" y="90925"/>
                </a:lnTo>
                <a:lnTo>
                  <a:pt x="120599" y="256416"/>
                </a:lnTo>
                <a:lnTo>
                  <a:pt x="167381" y="256416"/>
                </a:lnTo>
                <a:lnTo>
                  <a:pt x="16738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4" name="Google Shape;564;p5"/>
          <p:cNvSpPr/>
          <p:nvPr/>
        </p:nvSpPr>
        <p:spPr>
          <a:xfrm>
            <a:off x="1144716" y="19352001"/>
            <a:ext cx="167640" cy="256540"/>
          </a:xfrm>
          <a:custGeom>
            <a:rect b="b" l="l" r="r" t="t"/>
            <a:pathLst>
              <a:path extrusionOk="0" h="256540" w="167640">
                <a:moveTo>
                  <a:pt x="167394" y="0"/>
                </a:moveTo>
                <a:lnTo>
                  <a:pt x="122756" y="0"/>
                </a:lnTo>
                <a:lnTo>
                  <a:pt x="122756" y="151986"/>
                </a:lnTo>
                <a:lnTo>
                  <a:pt x="122033" y="151986"/>
                </a:lnTo>
                <a:lnTo>
                  <a:pt x="53585" y="0"/>
                </a:lnTo>
                <a:lnTo>
                  <a:pt x="0" y="0"/>
                </a:lnTo>
                <a:lnTo>
                  <a:pt x="0" y="256416"/>
                </a:lnTo>
                <a:lnTo>
                  <a:pt x="44650" y="256416"/>
                </a:lnTo>
                <a:lnTo>
                  <a:pt x="44650" y="90925"/>
                </a:lnTo>
                <a:lnTo>
                  <a:pt x="45373" y="90925"/>
                </a:lnTo>
                <a:lnTo>
                  <a:pt x="120611" y="256416"/>
                </a:lnTo>
                <a:lnTo>
                  <a:pt x="167394" y="256416"/>
                </a:lnTo>
                <a:lnTo>
                  <a:pt x="167394" y="0"/>
                </a:lnTo>
                <a:close/>
              </a:path>
            </a:pathLst>
          </a:custGeom>
          <a:solidFill>
            <a:srgbClr val="01020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565" name="Google Shape;565;p5"/>
          <p:cNvGrpSpPr/>
          <p:nvPr/>
        </p:nvGrpSpPr>
        <p:grpSpPr>
          <a:xfrm>
            <a:off x="1362543" y="19315580"/>
            <a:ext cx="300581" cy="366395"/>
            <a:chOff x="1362543" y="19315580"/>
            <a:chExt cx="300581" cy="366395"/>
          </a:xfrm>
        </p:grpSpPr>
        <p:pic>
          <p:nvPicPr>
            <p:cNvPr id="566" name="Google Shape;566;p5"/>
            <p:cNvPicPr preferRelativeResize="0"/>
            <p:nvPr/>
          </p:nvPicPr>
          <p:blipFill rotWithShape="1">
            <a:blip r:embed="rId3">
              <a:alphaModFix/>
            </a:blip>
            <a:srcRect b="0" l="0" r="0" t="0"/>
            <a:stretch/>
          </p:blipFill>
          <p:spPr>
            <a:xfrm>
              <a:off x="1498763" y="19428053"/>
              <a:ext cx="164361" cy="246516"/>
            </a:xfrm>
            <a:prstGeom prst="rect">
              <a:avLst/>
            </a:prstGeom>
            <a:noFill/>
            <a:ln>
              <a:noFill/>
            </a:ln>
          </p:spPr>
        </p:pic>
        <p:sp>
          <p:nvSpPr>
            <p:cNvPr id="567" name="Google Shape;567;p5"/>
            <p:cNvSpPr/>
            <p:nvPr/>
          </p:nvSpPr>
          <p:spPr>
            <a:xfrm>
              <a:off x="1362543" y="19315580"/>
              <a:ext cx="133350" cy="366395"/>
            </a:xfrm>
            <a:custGeom>
              <a:rect b="b" l="l" r="r" t="t"/>
              <a:pathLst>
                <a:path extrusionOk="0" h="366394" w="133350">
                  <a:moveTo>
                    <a:pt x="121119" y="0"/>
                  </a:moveTo>
                  <a:lnTo>
                    <a:pt x="116182" y="2513"/>
                  </a:lnTo>
                  <a:lnTo>
                    <a:pt x="0" y="359233"/>
                  </a:lnTo>
                  <a:lnTo>
                    <a:pt x="2513" y="364183"/>
                  </a:lnTo>
                  <a:lnTo>
                    <a:pt x="7983" y="365960"/>
                  </a:lnTo>
                  <a:lnTo>
                    <a:pt x="9785" y="366112"/>
                  </a:lnTo>
                  <a:lnTo>
                    <a:pt x="13478" y="366112"/>
                  </a:lnTo>
                  <a:lnTo>
                    <a:pt x="16905" y="363764"/>
                  </a:lnTo>
                  <a:lnTo>
                    <a:pt x="132770" y="7919"/>
                  </a:lnTo>
                  <a:lnTo>
                    <a:pt x="130270" y="2995"/>
                  </a:lnTo>
                  <a:lnTo>
                    <a:pt x="121119"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8" name="Google Shape;568;p5"/>
          <p:cNvSpPr txBox="1"/>
          <p:nvPr/>
        </p:nvSpPr>
        <p:spPr>
          <a:xfrm>
            <a:off x="880076" y="9132341"/>
            <a:ext cx="2955290" cy="4829175"/>
          </a:xfrm>
          <a:prstGeom prst="rect">
            <a:avLst/>
          </a:prstGeom>
          <a:noFill/>
          <a:ln>
            <a:noFill/>
          </a:ln>
        </p:spPr>
        <p:txBody>
          <a:bodyPr anchorCtr="0" anchor="t" bIns="0" lIns="0" spcFirstLastPara="1" rIns="0" wrap="square" tIns="12700">
            <a:spAutoFit/>
          </a:bodyPr>
          <a:lstStyle/>
          <a:p>
            <a:pPr indent="0" lvl="0" marL="12700" marR="483234" rtl="0" algn="l">
              <a:lnSpc>
                <a:spcPct val="112300"/>
              </a:lnSpc>
              <a:spcBef>
                <a:spcPts val="0"/>
              </a:spcBef>
              <a:spcAft>
                <a:spcPts val="0"/>
              </a:spcAft>
              <a:buNone/>
            </a:pPr>
            <a:r>
              <a:rPr lang="en-US" sz="2300">
                <a:solidFill>
                  <a:srgbClr val="1E1110"/>
                </a:solidFill>
                <a:latin typeface="Tahoma"/>
                <a:ea typeface="Tahoma"/>
                <a:cs typeface="Tahoma"/>
                <a:sym typeface="Tahoma"/>
              </a:rPr>
              <a:t>There are two types  of errors: slips and  mistakes.</a:t>
            </a:r>
            <a:endParaRPr sz="2300">
              <a:latin typeface="Tahoma"/>
              <a:ea typeface="Tahoma"/>
              <a:cs typeface="Tahoma"/>
              <a:sym typeface="Tahoma"/>
            </a:endParaRPr>
          </a:p>
          <a:p>
            <a:pPr indent="0" lvl="0" marL="12700" marR="185420" rtl="0" algn="l">
              <a:lnSpc>
                <a:spcPct val="112300"/>
              </a:lnSpc>
              <a:spcBef>
                <a:spcPts val="1864"/>
              </a:spcBef>
              <a:spcAft>
                <a:spcPts val="0"/>
              </a:spcAft>
              <a:buNone/>
            </a:pPr>
            <a:r>
              <a:rPr lang="en-US" sz="2300">
                <a:solidFill>
                  <a:srgbClr val="1E1110"/>
                </a:solidFill>
                <a:latin typeface="Tahoma"/>
                <a:ea typeface="Tahoma"/>
                <a:cs typeface="Tahoma"/>
                <a:sym typeface="Tahoma"/>
              </a:rPr>
              <a:t>Slips are unconscious  errors caused by  inattention.</a:t>
            </a:r>
            <a:endParaRPr sz="2300">
              <a:latin typeface="Tahoma"/>
              <a:ea typeface="Tahoma"/>
              <a:cs typeface="Tahoma"/>
              <a:sym typeface="Tahoma"/>
            </a:endParaRPr>
          </a:p>
          <a:p>
            <a:pPr indent="0" lvl="0" marL="12700" marR="5080" rtl="0" algn="l">
              <a:lnSpc>
                <a:spcPct val="112300"/>
              </a:lnSpc>
              <a:spcBef>
                <a:spcPts val="1870"/>
              </a:spcBef>
              <a:spcAft>
                <a:spcPts val="0"/>
              </a:spcAft>
              <a:buNone/>
            </a:pPr>
            <a:r>
              <a:rPr lang="en-US" sz="2300">
                <a:solidFill>
                  <a:srgbClr val="1E1110"/>
                </a:solidFill>
                <a:latin typeface="Tahoma"/>
                <a:ea typeface="Tahoma"/>
                <a:cs typeface="Tahoma"/>
                <a:sym typeface="Tahoma"/>
              </a:rPr>
              <a:t>Mistakes are conscious  errors based on a  mismatch between the  user’s mental model  and the design.</a:t>
            </a:r>
            <a:endParaRPr sz="2300">
              <a:latin typeface="Tahoma"/>
              <a:ea typeface="Tahoma"/>
              <a:cs typeface="Tahoma"/>
              <a:sym typeface="Tahoma"/>
            </a:endParaRPr>
          </a:p>
        </p:txBody>
      </p:sp>
      <p:pic>
        <p:nvPicPr>
          <p:cNvPr id="569" name="Google Shape;569;p5"/>
          <p:cNvPicPr preferRelativeResize="0"/>
          <p:nvPr/>
        </p:nvPicPr>
        <p:blipFill rotWithShape="1">
          <a:blip r:embed="rId4">
            <a:alphaModFix/>
          </a:blip>
          <a:srcRect b="0" l="0" r="0" t="0"/>
          <a:stretch/>
        </p:blipFill>
        <p:spPr>
          <a:xfrm>
            <a:off x="1184473" y="874977"/>
            <a:ext cx="442411" cy="497817"/>
          </a:xfrm>
          <a:prstGeom prst="rect">
            <a:avLst/>
          </a:prstGeom>
          <a:noFill/>
          <a:ln>
            <a:noFill/>
          </a:ln>
        </p:spPr>
      </p:pic>
      <p:sp>
        <p:nvSpPr>
          <p:cNvPr id="570" name="Google Shape;570;p5"/>
          <p:cNvSpPr txBox="1"/>
          <p:nvPr/>
        </p:nvSpPr>
        <p:spPr>
          <a:xfrm>
            <a:off x="10460986" y="19390786"/>
            <a:ext cx="302260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u="sng">
                <a:solidFill>
                  <a:srgbClr val="777582"/>
                </a:solidFill>
                <a:latin typeface="Tahoma"/>
                <a:ea typeface="Tahoma"/>
                <a:cs typeface="Tahoma"/>
                <a:sym typeface="Tahoma"/>
                <a:hlinkClick r:id="rId5">
                  <a:extLst>
                    <a:ext uri="{A12FA001-AC4F-418D-AE19-62706E023703}">
                      <ahyp:hlinkClr val="tx"/>
                    </a:ext>
                  </a:extLst>
                </a:hlinkClick>
              </a:rPr>
              <a:t>www.nngroup.com/articles/slips/</a:t>
            </a:r>
            <a:endParaRPr sz="1600">
              <a:latin typeface="Tahoma"/>
              <a:ea typeface="Tahoma"/>
              <a:cs typeface="Tahoma"/>
              <a:sym typeface="Tahoma"/>
            </a:endParaRPr>
          </a:p>
        </p:txBody>
      </p:sp>
      <p:grpSp>
        <p:nvGrpSpPr>
          <p:cNvPr id="571" name="Google Shape;571;p5"/>
          <p:cNvGrpSpPr/>
          <p:nvPr/>
        </p:nvGrpSpPr>
        <p:grpSpPr>
          <a:xfrm>
            <a:off x="11257277" y="14840509"/>
            <a:ext cx="2213610" cy="4044315"/>
            <a:chOff x="11257277" y="14840509"/>
            <a:chExt cx="2213610" cy="4044315"/>
          </a:xfrm>
        </p:grpSpPr>
        <p:sp>
          <p:nvSpPr>
            <p:cNvPr id="572" name="Google Shape;572;p5"/>
            <p:cNvSpPr/>
            <p:nvPr/>
          </p:nvSpPr>
          <p:spPr>
            <a:xfrm>
              <a:off x="11257277" y="14840509"/>
              <a:ext cx="2213610" cy="4044315"/>
            </a:xfrm>
            <a:custGeom>
              <a:rect b="b" l="l" r="r" t="t"/>
              <a:pathLst>
                <a:path extrusionOk="0" h="4044315" w="2213609">
                  <a:moveTo>
                    <a:pt x="2016387" y="0"/>
                  </a:moveTo>
                  <a:lnTo>
                    <a:pt x="196725" y="0"/>
                  </a:lnTo>
                  <a:lnTo>
                    <a:pt x="151615" y="5195"/>
                  </a:lnTo>
                  <a:lnTo>
                    <a:pt x="110207" y="19994"/>
                  </a:lnTo>
                  <a:lnTo>
                    <a:pt x="73680" y="43216"/>
                  </a:lnTo>
                  <a:lnTo>
                    <a:pt x="43216" y="73680"/>
                  </a:lnTo>
                  <a:lnTo>
                    <a:pt x="19994" y="110207"/>
                  </a:lnTo>
                  <a:lnTo>
                    <a:pt x="5195" y="151615"/>
                  </a:lnTo>
                  <a:lnTo>
                    <a:pt x="0" y="196725"/>
                  </a:lnTo>
                  <a:lnTo>
                    <a:pt x="0" y="3847168"/>
                  </a:lnTo>
                  <a:lnTo>
                    <a:pt x="5195" y="3892277"/>
                  </a:lnTo>
                  <a:lnTo>
                    <a:pt x="19994" y="3933686"/>
                  </a:lnTo>
                  <a:lnTo>
                    <a:pt x="43216" y="3970213"/>
                  </a:lnTo>
                  <a:lnTo>
                    <a:pt x="73680" y="4000677"/>
                  </a:lnTo>
                  <a:lnTo>
                    <a:pt x="110207" y="4023899"/>
                  </a:lnTo>
                  <a:lnTo>
                    <a:pt x="151615" y="4038698"/>
                  </a:lnTo>
                  <a:lnTo>
                    <a:pt x="196725" y="4043893"/>
                  </a:lnTo>
                  <a:lnTo>
                    <a:pt x="2016387" y="4043893"/>
                  </a:lnTo>
                  <a:lnTo>
                    <a:pt x="2061493" y="4038698"/>
                  </a:lnTo>
                  <a:lnTo>
                    <a:pt x="2102900" y="4023899"/>
                  </a:lnTo>
                  <a:lnTo>
                    <a:pt x="2139427" y="4000677"/>
                  </a:lnTo>
                  <a:lnTo>
                    <a:pt x="2169893" y="3970213"/>
                  </a:lnTo>
                  <a:lnTo>
                    <a:pt x="2193117" y="3933686"/>
                  </a:lnTo>
                  <a:lnTo>
                    <a:pt x="2207917" y="3892277"/>
                  </a:lnTo>
                  <a:lnTo>
                    <a:pt x="2213113" y="3847168"/>
                  </a:lnTo>
                  <a:lnTo>
                    <a:pt x="2213113" y="196725"/>
                  </a:lnTo>
                  <a:lnTo>
                    <a:pt x="2207917" y="151615"/>
                  </a:lnTo>
                  <a:lnTo>
                    <a:pt x="2193117" y="110207"/>
                  </a:lnTo>
                  <a:lnTo>
                    <a:pt x="2169893" y="73680"/>
                  </a:lnTo>
                  <a:lnTo>
                    <a:pt x="2139427" y="43216"/>
                  </a:lnTo>
                  <a:lnTo>
                    <a:pt x="2102900" y="19994"/>
                  </a:lnTo>
                  <a:lnTo>
                    <a:pt x="2061493" y="5195"/>
                  </a:lnTo>
                  <a:lnTo>
                    <a:pt x="2016387" y="0"/>
                  </a:lnTo>
                  <a:close/>
                </a:path>
              </a:pathLst>
            </a:custGeom>
            <a:solidFill>
              <a:srgbClr val="6C160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3" name="Google Shape;573;p5"/>
            <p:cNvSpPr/>
            <p:nvPr/>
          </p:nvSpPr>
          <p:spPr>
            <a:xfrm>
              <a:off x="11312767" y="14904086"/>
              <a:ext cx="2102485" cy="3917315"/>
            </a:xfrm>
            <a:custGeom>
              <a:rect b="b" l="l" r="r" t="t"/>
              <a:pathLst>
                <a:path extrusionOk="0" h="3917315" w="2102484">
                  <a:moveTo>
                    <a:pt x="1905396" y="0"/>
                  </a:moveTo>
                  <a:lnTo>
                    <a:pt x="196725" y="0"/>
                  </a:lnTo>
                  <a:lnTo>
                    <a:pt x="151615" y="5195"/>
                  </a:lnTo>
                  <a:lnTo>
                    <a:pt x="110207" y="19996"/>
                  </a:lnTo>
                  <a:lnTo>
                    <a:pt x="73680" y="43220"/>
                  </a:lnTo>
                  <a:lnTo>
                    <a:pt x="43216" y="73686"/>
                  </a:lnTo>
                  <a:lnTo>
                    <a:pt x="19994" y="110213"/>
                  </a:lnTo>
                  <a:lnTo>
                    <a:pt x="5195" y="151619"/>
                  </a:lnTo>
                  <a:lnTo>
                    <a:pt x="0" y="196725"/>
                  </a:lnTo>
                  <a:lnTo>
                    <a:pt x="0" y="3720007"/>
                  </a:lnTo>
                  <a:lnTo>
                    <a:pt x="5195" y="3765117"/>
                  </a:lnTo>
                  <a:lnTo>
                    <a:pt x="19994" y="3806525"/>
                  </a:lnTo>
                  <a:lnTo>
                    <a:pt x="43216" y="3843052"/>
                  </a:lnTo>
                  <a:lnTo>
                    <a:pt x="73680" y="3873516"/>
                  </a:lnTo>
                  <a:lnTo>
                    <a:pt x="110207" y="3896738"/>
                  </a:lnTo>
                  <a:lnTo>
                    <a:pt x="151615" y="3911537"/>
                  </a:lnTo>
                  <a:lnTo>
                    <a:pt x="196725" y="3916732"/>
                  </a:lnTo>
                  <a:lnTo>
                    <a:pt x="1905396" y="3916732"/>
                  </a:lnTo>
                  <a:lnTo>
                    <a:pt x="1950506" y="3911537"/>
                  </a:lnTo>
                  <a:lnTo>
                    <a:pt x="1991914" y="3896738"/>
                  </a:lnTo>
                  <a:lnTo>
                    <a:pt x="2028441" y="3873516"/>
                  </a:lnTo>
                  <a:lnTo>
                    <a:pt x="2058906" y="3843052"/>
                  </a:lnTo>
                  <a:lnTo>
                    <a:pt x="2082128" y="3806525"/>
                  </a:lnTo>
                  <a:lnTo>
                    <a:pt x="2096926" y="3765117"/>
                  </a:lnTo>
                  <a:lnTo>
                    <a:pt x="2102122" y="3720007"/>
                  </a:lnTo>
                  <a:lnTo>
                    <a:pt x="2102122" y="196725"/>
                  </a:lnTo>
                  <a:lnTo>
                    <a:pt x="2096926" y="151619"/>
                  </a:lnTo>
                  <a:lnTo>
                    <a:pt x="2082128" y="110213"/>
                  </a:lnTo>
                  <a:lnTo>
                    <a:pt x="2058906" y="73686"/>
                  </a:lnTo>
                  <a:lnTo>
                    <a:pt x="2028441" y="43220"/>
                  </a:lnTo>
                  <a:lnTo>
                    <a:pt x="1991914" y="19996"/>
                  </a:lnTo>
                  <a:lnTo>
                    <a:pt x="1950506" y="5195"/>
                  </a:lnTo>
                  <a:lnTo>
                    <a:pt x="190539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4" name="Google Shape;574;p5"/>
            <p:cNvSpPr/>
            <p:nvPr/>
          </p:nvSpPr>
          <p:spPr>
            <a:xfrm>
              <a:off x="11458402" y="16236625"/>
              <a:ext cx="591185" cy="0"/>
            </a:xfrm>
            <a:custGeom>
              <a:rect b="b" l="l" r="r" t="t"/>
              <a:pathLst>
                <a:path extrusionOk="0" h="120000" w="591184">
                  <a:moveTo>
                    <a:pt x="0" y="0"/>
                  </a:moveTo>
                  <a:lnTo>
                    <a:pt x="590862"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5" name="Google Shape;575;p5"/>
            <p:cNvSpPr/>
            <p:nvPr/>
          </p:nvSpPr>
          <p:spPr>
            <a:xfrm>
              <a:off x="11458402" y="15932290"/>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6" name="Google Shape;576;p5"/>
            <p:cNvSpPr/>
            <p:nvPr/>
          </p:nvSpPr>
          <p:spPr>
            <a:xfrm>
              <a:off x="11748149" y="15932352"/>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7" name="Google Shape;577;p5"/>
            <p:cNvSpPr/>
            <p:nvPr/>
          </p:nvSpPr>
          <p:spPr>
            <a:xfrm>
              <a:off x="12037895" y="15932414"/>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8" name="Google Shape;578;p5"/>
            <p:cNvSpPr/>
            <p:nvPr/>
          </p:nvSpPr>
          <p:spPr>
            <a:xfrm>
              <a:off x="12327642" y="15932464"/>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9" name="Google Shape;579;p5"/>
            <p:cNvSpPr/>
            <p:nvPr/>
          </p:nvSpPr>
          <p:spPr>
            <a:xfrm>
              <a:off x="12617388" y="15932526"/>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0" name="Google Shape;580;p5"/>
            <p:cNvSpPr/>
            <p:nvPr/>
          </p:nvSpPr>
          <p:spPr>
            <a:xfrm>
              <a:off x="12907122" y="15932575"/>
              <a:ext cx="48895" cy="0"/>
            </a:xfrm>
            <a:custGeom>
              <a:rect b="b" l="l" r="r" t="t"/>
              <a:pathLst>
                <a:path extrusionOk="0" h="120000" w="48895">
                  <a:moveTo>
                    <a:pt x="0" y="0"/>
                  </a:moveTo>
                  <a:lnTo>
                    <a:pt x="48394"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1" name="Google Shape;581;p5"/>
            <p:cNvSpPr/>
            <p:nvPr/>
          </p:nvSpPr>
          <p:spPr>
            <a:xfrm>
              <a:off x="13196869" y="15932240"/>
              <a:ext cx="48895" cy="0"/>
            </a:xfrm>
            <a:custGeom>
              <a:rect b="b" l="l" r="r" t="t"/>
              <a:pathLst>
                <a:path extrusionOk="0" h="120000" w="48894">
                  <a:moveTo>
                    <a:pt x="0" y="0"/>
                  </a:moveTo>
                  <a:lnTo>
                    <a:pt x="48394"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2" name="Google Shape;582;p5"/>
            <p:cNvSpPr/>
            <p:nvPr/>
          </p:nvSpPr>
          <p:spPr>
            <a:xfrm>
              <a:off x="11458402" y="17080791"/>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3" name="Google Shape;583;p5"/>
            <p:cNvSpPr/>
            <p:nvPr/>
          </p:nvSpPr>
          <p:spPr>
            <a:xfrm>
              <a:off x="11458402" y="17366819"/>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4" name="Google Shape;584;p5"/>
            <p:cNvSpPr/>
            <p:nvPr/>
          </p:nvSpPr>
          <p:spPr>
            <a:xfrm>
              <a:off x="11458402" y="17960380"/>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5" name="Google Shape;585;p5"/>
            <p:cNvSpPr/>
            <p:nvPr/>
          </p:nvSpPr>
          <p:spPr>
            <a:xfrm>
              <a:off x="11748149" y="17080852"/>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6" name="Google Shape;586;p5"/>
            <p:cNvSpPr/>
            <p:nvPr/>
          </p:nvSpPr>
          <p:spPr>
            <a:xfrm>
              <a:off x="12037895" y="17080914"/>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7" name="Google Shape;587;p5"/>
            <p:cNvSpPr/>
            <p:nvPr/>
          </p:nvSpPr>
          <p:spPr>
            <a:xfrm>
              <a:off x="12327642" y="17080964"/>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8" name="Google Shape;588;p5"/>
            <p:cNvSpPr/>
            <p:nvPr/>
          </p:nvSpPr>
          <p:spPr>
            <a:xfrm>
              <a:off x="12617388" y="17081026"/>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9" name="Google Shape;589;p5"/>
            <p:cNvSpPr/>
            <p:nvPr/>
          </p:nvSpPr>
          <p:spPr>
            <a:xfrm>
              <a:off x="11458402" y="16779133"/>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0" name="Google Shape;590;p5"/>
            <p:cNvSpPr/>
            <p:nvPr/>
          </p:nvSpPr>
          <p:spPr>
            <a:xfrm>
              <a:off x="11748149" y="16779195"/>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1" name="Google Shape;591;p5"/>
            <p:cNvSpPr/>
            <p:nvPr/>
          </p:nvSpPr>
          <p:spPr>
            <a:xfrm>
              <a:off x="12037895" y="16779245"/>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2" name="Google Shape;592;p5"/>
            <p:cNvSpPr/>
            <p:nvPr/>
          </p:nvSpPr>
          <p:spPr>
            <a:xfrm>
              <a:off x="12327642" y="16779306"/>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3" name="Google Shape;593;p5"/>
            <p:cNvSpPr/>
            <p:nvPr/>
          </p:nvSpPr>
          <p:spPr>
            <a:xfrm>
              <a:off x="12617388" y="16779357"/>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4" name="Google Shape;594;p5"/>
            <p:cNvSpPr/>
            <p:nvPr/>
          </p:nvSpPr>
          <p:spPr>
            <a:xfrm>
              <a:off x="12907122" y="17081075"/>
              <a:ext cx="48895" cy="0"/>
            </a:xfrm>
            <a:custGeom>
              <a:rect b="b" l="l" r="r" t="t"/>
              <a:pathLst>
                <a:path extrusionOk="0" h="120000" w="48895">
                  <a:moveTo>
                    <a:pt x="0" y="0"/>
                  </a:moveTo>
                  <a:lnTo>
                    <a:pt x="48394"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5" name="Google Shape;595;p5"/>
            <p:cNvSpPr/>
            <p:nvPr/>
          </p:nvSpPr>
          <p:spPr>
            <a:xfrm>
              <a:off x="13196869" y="17080740"/>
              <a:ext cx="48895" cy="0"/>
            </a:xfrm>
            <a:custGeom>
              <a:rect b="b" l="l" r="r" t="t"/>
              <a:pathLst>
                <a:path extrusionOk="0" h="120000" w="48894">
                  <a:moveTo>
                    <a:pt x="0" y="0"/>
                  </a:moveTo>
                  <a:lnTo>
                    <a:pt x="48394"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6" name="Google Shape;596;p5"/>
            <p:cNvSpPr/>
            <p:nvPr/>
          </p:nvSpPr>
          <p:spPr>
            <a:xfrm>
              <a:off x="11748149" y="18493568"/>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7" name="Google Shape;597;p5"/>
            <p:cNvSpPr/>
            <p:nvPr/>
          </p:nvSpPr>
          <p:spPr>
            <a:xfrm>
              <a:off x="12037895" y="18493628"/>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8" name="Google Shape;598;p5"/>
            <p:cNvSpPr/>
            <p:nvPr/>
          </p:nvSpPr>
          <p:spPr>
            <a:xfrm>
              <a:off x="12327642" y="18493678"/>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9" name="Google Shape;599;p5"/>
            <p:cNvSpPr/>
            <p:nvPr/>
          </p:nvSpPr>
          <p:spPr>
            <a:xfrm>
              <a:off x="12617388" y="18493740"/>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0" name="Google Shape;600;p5"/>
            <p:cNvSpPr/>
            <p:nvPr/>
          </p:nvSpPr>
          <p:spPr>
            <a:xfrm>
              <a:off x="12907122" y="18493802"/>
              <a:ext cx="48895" cy="0"/>
            </a:xfrm>
            <a:custGeom>
              <a:rect b="b" l="l" r="r" t="t"/>
              <a:pathLst>
                <a:path extrusionOk="0" h="120000" w="48895">
                  <a:moveTo>
                    <a:pt x="0" y="0"/>
                  </a:moveTo>
                  <a:lnTo>
                    <a:pt x="48394"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1" name="Google Shape;601;p5"/>
            <p:cNvSpPr/>
            <p:nvPr/>
          </p:nvSpPr>
          <p:spPr>
            <a:xfrm>
              <a:off x="13196869" y="18493456"/>
              <a:ext cx="48895" cy="0"/>
            </a:xfrm>
            <a:custGeom>
              <a:rect b="b" l="l" r="r" t="t"/>
              <a:pathLst>
                <a:path extrusionOk="0" h="120000" w="48894">
                  <a:moveTo>
                    <a:pt x="0" y="0"/>
                  </a:moveTo>
                  <a:lnTo>
                    <a:pt x="48394"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2" name="Google Shape;602;p5"/>
            <p:cNvSpPr/>
            <p:nvPr/>
          </p:nvSpPr>
          <p:spPr>
            <a:xfrm>
              <a:off x="13196869" y="16776715"/>
              <a:ext cx="48895" cy="0"/>
            </a:xfrm>
            <a:custGeom>
              <a:rect b="b" l="l" r="r" t="t"/>
              <a:pathLst>
                <a:path extrusionOk="0" h="120000" w="48894">
                  <a:moveTo>
                    <a:pt x="0" y="0"/>
                  </a:moveTo>
                  <a:lnTo>
                    <a:pt x="48394"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3" name="Google Shape;603;p5"/>
            <p:cNvSpPr/>
            <p:nvPr/>
          </p:nvSpPr>
          <p:spPr>
            <a:xfrm>
              <a:off x="13196869" y="16522987"/>
              <a:ext cx="48895" cy="0"/>
            </a:xfrm>
            <a:custGeom>
              <a:rect b="b" l="l" r="r" t="t"/>
              <a:pathLst>
                <a:path extrusionOk="0" h="120000" w="48894">
                  <a:moveTo>
                    <a:pt x="0" y="0"/>
                  </a:moveTo>
                  <a:lnTo>
                    <a:pt x="48394"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4" name="Google Shape;604;p5"/>
            <p:cNvSpPr/>
            <p:nvPr/>
          </p:nvSpPr>
          <p:spPr>
            <a:xfrm>
              <a:off x="12617388" y="17652847"/>
              <a:ext cx="48895" cy="0"/>
            </a:xfrm>
            <a:custGeom>
              <a:rect b="b" l="l" r="r" t="t"/>
              <a:pathLst>
                <a:path extrusionOk="0" h="120000" w="48895">
                  <a:moveTo>
                    <a:pt x="0" y="0"/>
                  </a:moveTo>
                  <a:lnTo>
                    <a:pt x="4838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5" name="Google Shape;605;p5"/>
            <p:cNvSpPr/>
            <p:nvPr/>
          </p:nvSpPr>
          <p:spPr>
            <a:xfrm>
              <a:off x="12907122" y="17652909"/>
              <a:ext cx="48895" cy="0"/>
            </a:xfrm>
            <a:custGeom>
              <a:rect b="b" l="l" r="r" t="t"/>
              <a:pathLst>
                <a:path extrusionOk="0" h="120000" w="48895">
                  <a:moveTo>
                    <a:pt x="0" y="0"/>
                  </a:moveTo>
                  <a:lnTo>
                    <a:pt x="48394"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6" name="Google Shape;606;p5"/>
            <p:cNvSpPr/>
            <p:nvPr/>
          </p:nvSpPr>
          <p:spPr>
            <a:xfrm>
              <a:off x="13196869" y="17652563"/>
              <a:ext cx="48895" cy="0"/>
            </a:xfrm>
            <a:custGeom>
              <a:rect b="b" l="l" r="r" t="t"/>
              <a:pathLst>
                <a:path extrusionOk="0" h="120000" w="48894">
                  <a:moveTo>
                    <a:pt x="0" y="0"/>
                  </a:moveTo>
                  <a:lnTo>
                    <a:pt x="48394"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7" name="Google Shape;607;p5"/>
            <p:cNvSpPr/>
            <p:nvPr/>
          </p:nvSpPr>
          <p:spPr>
            <a:xfrm>
              <a:off x="11458402" y="18297709"/>
              <a:ext cx="604520" cy="0"/>
            </a:xfrm>
            <a:custGeom>
              <a:rect b="b" l="l" r="r" t="t"/>
              <a:pathLst>
                <a:path extrusionOk="0" h="120000" w="604520">
                  <a:moveTo>
                    <a:pt x="0" y="0"/>
                  </a:moveTo>
                  <a:lnTo>
                    <a:pt x="604493"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08" name="Google Shape;608;p5"/>
          <p:cNvSpPr txBox="1"/>
          <p:nvPr/>
        </p:nvSpPr>
        <p:spPr>
          <a:xfrm>
            <a:off x="4297698" y="9201591"/>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22941"/>
                </a:solidFill>
                <a:latin typeface="Tahoma"/>
                <a:ea typeface="Tahoma"/>
                <a:cs typeface="Tahoma"/>
                <a:sym typeface="Tahoma"/>
              </a:rPr>
              <a:t>•</a:t>
            </a:r>
            <a:endParaRPr sz="2300">
              <a:latin typeface="Tahoma"/>
              <a:ea typeface="Tahoma"/>
              <a:cs typeface="Tahoma"/>
              <a:sym typeface="Tahoma"/>
            </a:endParaRPr>
          </a:p>
        </p:txBody>
      </p:sp>
      <p:sp>
        <p:nvSpPr>
          <p:cNvPr id="609" name="Google Shape;609;p5"/>
          <p:cNvSpPr txBox="1"/>
          <p:nvPr/>
        </p:nvSpPr>
        <p:spPr>
          <a:xfrm>
            <a:off x="4518530" y="9132844"/>
            <a:ext cx="3568700" cy="4434205"/>
          </a:xfrm>
          <a:prstGeom prst="rect">
            <a:avLst/>
          </a:prstGeom>
          <a:noFill/>
          <a:ln>
            <a:noFill/>
          </a:ln>
        </p:spPr>
        <p:txBody>
          <a:bodyPr anchorCtr="0" anchor="t" bIns="0" lIns="0" spcFirstLastPara="1" rIns="0" wrap="square" tIns="12700">
            <a:spAutoFit/>
          </a:bodyPr>
          <a:lstStyle/>
          <a:p>
            <a:pPr indent="-3175" lvl="0" marL="15240" marR="44450" rtl="0" algn="l">
              <a:lnSpc>
                <a:spcPct val="112300"/>
              </a:lnSpc>
              <a:spcBef>
                <a:spcPts val="0"/>
              </a:spcBef>
              <a:spcAft>
                <a:spcPts val="0"/>
              </a:spcAft>
              <a:buNone/>
            </a:pPr>
            <a:r>
              <a:rPr b="1" lang="en-US" sz="2300">
                <a:solidFill>
                  <a:srgbClr val="C75427"/>
                </a:solidFill>
                <a:latin typeface="Trebuchet MS"/>
                <a:ea typeface="Trebuchet MS"/>
                <a:cs typeface="Trebuchet MS"/>
                <a:sym typeface="Trebuchet MS"/>
              </a:rPr>
              <a:t>Tip: </a:t>
            </a:r>
            <a:r>
              <a:rPr i="1" lang="en-US" sz="2300">
                <a:solidFill>
                  <a:srgbClr val="1E1110"/>
                </a:solidFill>
                <a:latin typeface="Verdana"/>
                <a:ea typeface="Verdana"/>
                <a:cs typeface="Verdana"/>
                <a:sym typeface="Verdana"/>
              </a:rPr>
              <a:t>Prioritize </a:t>
            </a:r>
            <a:r>
              <a:rPr lang="en-US" sz="2300">
                <a:solidFill>
                  <a:srgbClr val="1E1110"/>
                </a:solidFill>
                <a:latin typeface="Tahoma"/>
                <a:ea typeface="Tahoma"/>
                <a:cs typeface="Tahoma"/>
                <a:sym typeface="Tahoma"/>
              </a:rPr>
              <a:t>your effort:  Prevent high-cost errors  first, then little frustrations.</a:t>
            </a:r>
            <a:endParaRPr sz="2300">
              <a:latin typeface="Tahoma"/>
              <a:ea typeface="Tahoma"/>
              <a:cs typeface="Tahoma"/>
              <a:sym typeface="Tahoma"/>
            </a:endParaRPr>
          </a:p>
          <a:p>
            <a:pPr indent="-3175" lvl="0" marL="15240" marR="5080" rtl="0" algn="l">
              <a:lnSpc>
                <a:spcPct val="112300"/>
              </a:lnSpc>
              <a:spcBef>
                <a:spcPts val="1860"/>
              </a:spcBef>
              <a:spcAft>
                <a:spcPts val="0"/>
              </a:spcAft>
              <a:buNone/>
            </a:pPr>
            <a:r>
              <a:rPr b="1" lang="en-US" sz="2300">
                <a:solidFill>
                  <a:srgbClr val="C75427"/>
                </a:solidFill>
                <a:latin typeface="Trebuchet MS"/>
                <a:ea typeface="Trebuchet MS"/>
                <a:cs typeface="Trebuchet MS"/>
                <a:sym typeface="Trebuchet MS"/>
              </a:rPr>
              <a:t>Tip: </a:t>
            </a:r>
            <a:r>
              <a:rPr lang="en-US" sz="2300">
                <a:solidFill>
                  <a:srgbClr val="1E1110"/>
                </a:solidFill>
                <a:latin typeface="Tahoma"/>
                <a:ea typeface="Tahoma"/>
                <a:cs typeface="Tahoma"/>
                <a:sym typeface="Tahoma"/>
              </a:rPr>
              <a:t>Avoid slips by providing  helpful </a:t>
            </a:r>
            <a:r>
              <a:rPr i="1" lang="en-US" sz="2300">
                <a:solidFill>
                  <a:srgbClr val="1E1110"/>
                </a:solidFill>
                <a:latin typeface="Verdana"/>
                <a:ea typeface="Verdana"/>
                <a:cs typeface="Verdana"/>
                <a:sym typeface="Verdana"/>
              </a:rPr>
              <a:t>constraints </a:t>
            </a:r>
            <a:r>
              <a:rPr lang="en-US" sz="2300">
                <a:solidFill>
                  <a:srgbClr val="1E1110"/>
                </a:solidFill>
                <a:latin typeface="Tahoma"/>
                <a:ea typeface="Tahoma"/>
                <a:cs typeface="Tahoma"/>
                <a:sym typeface="Tahoma"/>
              </a:rPr>
              <a:t>and  good defaults.</a:t>
            </a:r>
            <a:endParaRPr sz="2300">
              <a:latin typeface="Tahoma"/>
              <a:ea typeface="Tahoma"/>
              <a:cs typeface="Tahoma"/>
              <a:sym typeface="Tahoma"/>
            </a:endParaRPr>
          </a:p>
          <a:p>
            <a:pPr indent="-3175" lvl="0" marL="15240" marR="88265" rtl="0" algn="l">
              <a:lnSpc>
                <a:spcPct val="112300"/>
              </a:lnSpc>
              <a:spcBef>
                <a:spcPts val="1864"/>
              </a:spcBef>
              <a:spcAft>
                <a:spcPts val="0"/>
              </a:spcAft>
              <a:buNone/>
            </a:pPr>
            <a:r>
              <a:rPr b="1" lang="en-US" sz="2300">
                <a:solidFill>
                  <a:srgbClr val="C75427"/>
                </a:solidFill>
                <a:latin typeface="Trebuchet MS"/>
                <a:ea typeface="Trebuchet MS"/>
                <a:cs typeface="Trebuchet MS"/>
                <a:sym typeface="Trebuchet MS"/>
              </a:rPr>
              <a:t>Tip: </a:t>
            </a:r>
            <a:r>
              <a:rPr lang="en-US" sz="2300">
                <a:solidFill>
                  <a:srgbClr val="1E1110"/>
                </a:solidFill>
                <a:latin typeface="Tahoma"/>
                <a:ea typeface="Tahoma"/>
                <a:cs typeface="Tahoma"/>
                <a:sym typeface="Tahoma"/>
              </a:rPr>
              <a:t>Prevent </a:t>
            </a:r>
            <a:r>
              <a:rPr i="1" lang="en-US" sz="2300">
                <a:solidFill>
                  <a:srgbClr val="1E1110"/>
                </a:solidFill>
                <a:latin typeface="Verdana"/>
                <a:ea typeface="Verdana"/>
                <a:cs typeface="Verdana"/>
                <a:sym typeface="Verdana"/>
              </a:rPr>
              <a:t>mistakes </a:t>
            </a:r>
            <a:r>
              <a:rPr lang="en-US" sz="2300">
                <a:solidFill>
                  <a:srgbClr val="1E1110"/>
                </a:solidFill>
                <a:latin typeface="Tahoma"/>
                <a:ea typeface="Tahoma"/>
                <a:cs typeface="Tahoma"/>
                <a:sym typeface="Tahoma"/>
              </a:rPr>
              <a:t>by  removing memory burdens,  supporting undo, and  warning your users.</a:t>
            </a:r>
            <a:endParaRPr sz="2300">
              <a:latin typeface="Tahoma"/>
              <a:ea typeface="Tahoma"/>
              <a:cs typeface="Tahoma"/>
              <a:sym typeface="Tahoma"/>
            </a:endParaRPr>
          </a:p>
        </p:txBody>
      </p:sp>
      <p:sp>
        <p:nvSpPr>
          <p:cNvPr id="610" name="Google Shape;610;p5"/>
          <p:cNvSpPr txBox="1"/>
          <p:nvPr/>
        </p:nvSpPr>
        <p:spPr>
          <a:xfrm>
            <a:off x="4297698" y="10618840"/>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22941"/>
                </a:solidFill>
                <a:latin typeface="Tahoma"/>
                <a:ea typeface="Tahoma"/>
                <a:cs typeface="Tahoma"/>
                <a:sym typeface="Tahoma"/>
              </a:rPr>
              <a:t>•</a:t>
            </a:r>
            <a:endParaRPr sz="2300">
              <a:latin typeface="Tahoma"/>
              <a:ea typeface="Tahoma"/>
              <a:cs typeface="Tahoma"/>
              <a:sym typeface="Tahoma"/>
            </a:endParaRPr>
          </a:p>
        </p:txBody>
      </p:sp>
      <p:sp>
        <p:nvSpPr>
          <p:cNvPr id="611" name="Google Shape;611;p5"/>
          <p:cNvSpPr txBox="1"/>
          <p:nvPr/>
        </p:nvSpPr>
        <p:spPr>
          <a:xfrm>
            <a:off x="4297698" y="12036090"/>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22941"/>
                </a:solidFill>
                <a:latin typeface="Tahoma"/>
                <a:ea typeface="Tahoma"/>
                <a:cs typeface="Tahoma"/>
                <a:sym typeface="Tahoma"/>
              </a:rPr>
              <a:t>•</a:t>
            </a:r>
            <a:endParaRPr sz="2300">
              <a:latin typeface="Tahoma"/>
              <a:ea typeface="Tahoma"/>
              <a:cs typeface="Tahoma"/>
              <a:sym typeface="Tahoma"/>
            </a:endParaRPr>
          </a:p>
        </p:txBody>
      </p:sp>
      <p:grpSp>
        <p:nvGrpSpPr>
          <p:cNvPr id="612" name="Google Shape;612;p5"/>
          <p:cNvGrpSpPr/>
          <p:nvPr/>
        </p:nvGrpSpPr>
        <p:grpSpPr>
          <a:xfrm>
            <a:off x="4077017" y="9140914"/>
            <a:ext cx="422909" cy="414737"/>
            <a:chOff x="4077017" y="9140914"/>
            <a:chExt cx="422909" cy="414737"/>
          </a:xfrm>
        </p:grpSpPr>
        <p:sp>
          <p:nvSpPr>
            <p:cNvPr id="613" name="Google Shape;613;p5"/>
            <p:cNvSpPr/>
            <p:nvPr/>
          </p:nvSpPr>
          <p:spPr>
            <a:xfrm>
              <a:off x="4077017" y="9140914"/>
              <a:ext cx="422909" cy="336550"/>
            </a:xfrm>
            <a:custGeom>
              <a:rect b="b" l="l" r="r" t="t"/>
              <a:pathLst>
                <a:path extrusionOk="0" h="336550" w="422910">
                  <a:moveTo>
                    <a:pt x="419916" y="6921"/>
                  </a:moveTo>
                  <a:lnTo>
                    <a:pt x="-2573" y="6921"/>
                  </a:lnTo>
                  <a:lnTo>
                    <a:pt x="-2573" y="343157"/>
                  </a:lnTo>
                  <a:lnTo>
                    <a:pt x="419916" y="343157"/>
                  </a:lnTo>
                  <a:lnTo>
                    <a:pt x="419916" y="6921"/>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14" name="Google Shape;614;p5"/>
            <p:cNvSpPr/>
            <p:nvPr/>
          </p:nvSpPr>
          <p:spPr>
            <a:xfrm>
              <a:off x="4155628" y="9250851"/>
              <a:ext cx="304800" cy="304800"/>
            </a:xfrm>
            <a:custGeom>
              <a:rect b="b" l="l" r="r" t="t"/>
              <a:pathLst>
                <a:path extrusionOk="0" h="304800" w="304800">
                  <a:moveTo>
                    <a:pt x="136098" y="154359"/>
                  </a:moveTo>
                  <a:lnTo>
                    <a:pt x="112098" y="154359"/>
                  </a:lnTo>
                  <a:lnTo>
                    <a:pt x="251926" y="294212"/>
                  </a:lnTo>
                  <a:lnTo>
                    <a:pt x="257336" y="298541"/>
                  </a:lnTo>
                  <a:lnTo>
                    <a:pt x="263674" y="301813"/>
                  </a:lnTo>
                  <a:lnTo>
                    <a:pt x="270575" y="303884"/>
                  </a:lnTo>
                  <a:lnTo>
                    <a:pt x="277678" y="304607"/>
                  </a:lnTo>
                  <a:lnTo>
                    <a:pt x="285318" y="304607"/>
                  </a:lnTo>
                  <a:lnTo>
                    <a:pt x="292159" y="301980"/>
                  </a:lnTo>
                  <a:lnTo>
                    <a:pt x="296932" y="297195"/>
                  </a:lnTo>
                  <a:lnTo>
                    <a:pt x="302571" y="287638"/>
                  </a:lnTo>
                  <a:lnTo>
                    <a:pt x="272703" y="287638"/>
                  </a:lnTo>
                  <a:lnTo>
                    <a:pt x="267182" y="285455"/>
                  </a:lnTo>
                  <a:lnTo>
                    <a:pt x="136098" y="154359"/>
                  </a:lnTo>
                  <a:close/>
                </a:path>
                <a:path extrusionOk="0" h="304800" w="304800">
                  <a:moveTo>
                    <a:pt x="166916" y="125193"/>
                  </a:moveTo>
                  <a:lnTo>
                    <a:pt x="142927" y="125193"/>
                  </a:lnTo>
                  <a:lnTo>
                    <a:pt x="287654" y="269920"/>
                  </a:lnTo>
                  <a:lnTo>
                    <a:pt x="289215" y="280911"/>
                  </a:lnTo>
                  <a:lnTo>
                    <a:pt x="282920" y="287219"/>
                  </a:lnTo>
                  <a:lnTo>
                    <a:pt x="279886" y="287638"/>
                  </a:lnTo>
                  <a:lnTo>
                    <a:pt x="302571" y="287638"/>
                  </a:lnTo>
                  <a:lnTo>
                    <a:pt x="303128" y="286693"/>
                  </a:lnTo>
                  <a:lnTo>
                    <a:pt x="304191" y="274446"/>
                  </a:lnTo>
                  <a:lnTo>
                    <a:pt x="300876" y="262325"/>
                  </a:lnTo>
                  <a:lnTo>
                    <a:pt x="293936" y="252202"/>
                  </a:lnTo>
                  <a:lnTo>
                    <a:pt x="166916" y="125193"/>
                  </a:lnTo>
                  <a:close/>
                </a:path>
                <a:path extrusionOk="0" h="304800" w="304800">
                  <a:moveTo>
                    <a:pt x="23115" y="0"/>
                  </a:moveTo>
                  <a:lnTo>
                    <a:pt x="14027" y="0"/>
                  </a:lnTo>
                  <a:lnTo>
                    <a:pt x="8747" y="3363"/>
                  </a:lnTo>
                  <a:lnTo>
                    <a:pt x="5930" y="6206"/>
                  </a:lnTo>
                  <a:lnTo>
                    <a:pt x="1973" y="11996"/>
                  </a:lnTo>
                  <a:lnTo>
                    <a:pt x="0" y="19371"/>
                  </a:lnTo>
                  <a:lnTo>
                    <a:pt x="29" y="28130"/>
                  </a:lnTo>
                  <a:lnTo>
                    <a:pt x="16921" y="65186"/>
                  </a:lnTo>
                  <a:lnTo>
                    <a:pt x="105511" y="153788"/>
                  </a:lnTo>
                  <a:lnTo>
                    <a:pt x="107669" y="154677"/>
                  </a:lnTo>
                  <a:lnTo>
                    <a:pt x="110677" y="154677"/>
                  </a:lnTo>
                  <a:lnTo>
                    <a:pt x="111388" y="154537"/>
                  </a:lnTo>
                  <a:lnTo>
                    <a:pt x="112098" y="154359"/>
                  </a:lnTo>
                  <a:lnTo>
                    <a:pt x="136098" y="154359"/>
                  </a:lnTo>
                  <a:lnTo>
                    <a:pt x="124930" y="143190"/>
                  </a:lnTo>
                  <a:lnTo>
                    <a:pt x="133928" y="134192"/>
                  </a:lnTo>
                  <a:lnTo>
                    <a:pt x="109915" y="134192"/>
                  </a:lnTo>
                  <a:lnTo>
                    <a:pt x="25602" y="49879"/>
                  </a:lnTo>
                  <a:lnTo>
                    <a:pt x="20906" y="41985"/>
                  </a:lnTo>
                  <a:lnTo>
                    <a:pt x="15766" y="24482"/>
                  </a:lnTo>
                  <a:lnTo>
                    <a:pt x="16680" y="19444"/>
                  </a:lnTo>
                  <a:lnTo>
                    <a:pt x="18520" y="17603"/>
                  </a:lnTo>
                  <a:lnTo>
                    <a:pt x="20196" y="16969"/>
                  </a:lnTo>
                  <a:lnTo>
                    <a:pt x="100691" y="16969"/>
                  </a:lnTo>
                  <a:lnTo>
                    <a:pt x="93505" y="9785"/>
                  </a:lnTo>
                  <a:lnTo>
                    <a:pt x="54946" y="9785"/>
                  </a:lnTo>
                  <a:lnTo>
                    <a:pt x="47501" y="5959"/>
                  </a:lnTo>
                  <a:lnTo>
                    <a:pt x="39407" y="2850"/>
                  </a:lnTo>
                  <a:lnTo>
                    <a:pt x="31124" y="763"/>
                  </a:lnTo>
                  <a:lnTo>
                    <a:pt x="23115" y="0"/>
                  </a:lnTo>
                  <a:close/>
                </a:path>
                <a:path extrusionOk="0" h="304800" w="304800">
                  <a:moveTo>
                    <a:pt x="100691" y="16969"/>
                  </a:moveTo>
                  <a:lnTo>
                    <a:pt x="23115" y="16969"/>
                  </a:lnTo>
                  <a:lnTo>
                    <a:pt x="31105" y="18100"/>
                  </a:lnTo>
                  <a:lnTo>
                    <a:pt x="39595" y="21003"/>
                  </a:lnTo>
                  <a:lnTo>
                    <a:pt x="47295" y="24941"/>
                  </a:lnTo>
                  <a:lnTo>
                    <a:pt x="52916" y="29178"/>
                  </a:lnTo>
                  <a:lnTo>
                    <a:pt x="133916" y="110191"/>
                  </a:lnTo>
                  <a:lnTo>
                    <a:pt x="109915" y="134192"/>
                  </a:lnTo>
                  <a:lnTo>
                    <a:pt x="133928" y="134192"/>
                  </a:lnTo>
                  <a:lnTo>
                    <a:pt x="142927" y="125193"/>
                  </a:lnTo>
                  <a:lnTo>
                    <a:pt x="166916" y="125193"/>
                  </a:lnTo>
                  <a:lnTo>
                    <a:pt x="154083" y="112362"/>
                  </a:lnTo>
                  <a:lnTo>
                    <a:pt x="154832" y="109531"/>
                  </a:lnTo>
                  <a:lnTo>
                    <a:pt x="154134" y="106396"/>
                  </a:lnTo>
                  <a:lnTo>
                    <a:pt x="68692" y="20967"/>
                  </a:lnTo>
                  <a:lnTo>
                    <a:pt x="73680" y="18149"/>
                  </a:lnTo>
                  <a:lnTo>
                    <a:pt x="101872" y="18149"/>
                  </a:lnTo>
                  <a:lnTo>
                    <a:pt x="100691" y="16969"/>
                  </a:lnTo>
                  <a:close/>
                </a:path>
                <a:path extrusionOk="0" h="304800" w="304800">
                  <a:moveTo>
                    <a:pt x="101872" y="18149"/>
                  </a:moveTo>
                  <a:lnTo>
                    <a:pt x="77881" y="18149"/>
                  </a:lnTo>
                  <a:lnTo>
                    <a:pt x="150580" y="90836"/>
                  </a:lnTo>
                  <a:lnTo>
                    <a:pt x="152751" y="91661"/>
                  </a:lnTo>
                  <a:lnTo>
                    <a:pt x="157091" y="91661"/>
                  </a:lnTo>
                  <a:lnTo>
                    <a:pt x="159274" y="90836"/>
                  </a:lnTo>
                  <a:lnTo>
                    <a:pt x="164237" y="85861"/>
                  </a:lnTo>
                  <a:lnTo>
                    <a:pt x="164237" y="80492"/>
                  </a:lnTo>
                  <a:lnTo>
                    <a:pt x="101872" y="18149"/>
                  </a:lnTo>
                  <a:close/>
                </a:path>
                <a:path extrusionOk="0" h="304800" w="304800">
                  <a:moveTo>
                    <a:pt x="75786" y="1841"/>
                  </a:moveTo>
                  <a:lnTo>
                    <a:pt x="65626" y="3747"/>
                  </a:lnTo>
                  <a:lnTo>
                    <a:pt x="54946" y="9785"/>
                  </a:lnTo>
                  <a:lnTo>
                    <a:pt x="93505" y="9785"/>
                  </a:lnTo>
                  <a:lnTo>
                    <a:pt x="91905" y="8186"/>
                  </a:lnTo>
                  <a:lnTo>
                    <a:pt x="84767" y="3508"/>
                  </a:lnTo>
                  <a:lnTo>
                    <a:pt x="75786" y="1841"/>
                  </a:lnTo>
                  <a:close/>
                </a:path>
              </a:pathLst>
            </a:custGeom>
            <a:solidFill>
              <a:srgbClr val="6C160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15" name="Google Shape;615;p5"/>
            <p:cNvPicPr preferRelativeResize="0"/>
            <p:nvPr/>
          </p:nvPicPr>
          <p:blipFill rotWithShape="1">
            <a:blip r:embed="rId6">
              <a:alphaModFix/>
            </a:blip>
            <a:srcRect b="0" l="0" r="0" t="0"/>
            <a:stretch/>
          </p:blipFill>
          <p:spPr>
            <a:xfrm>
              <a:off x="4169808" y="9266233"/>
              <a:ext cx="276621" cy="273842"/>
            </a:xfrm>
            <a:prstGeom prst="rect">
              <a:avLst/>
            </a:prstGeom>
            <a:noFill/>
            <a:ln>
              <a:noFill/>
            </a:ln>
          </p:spPr>
        </p:pic>
        <p:sp>
          <p:nvSpPr>
            <p:cNvPr id="616" name="Google Shape;616;p5"/>
            <p:cNvSpPr/>
            <p:nvPr/>
          </p:nvSpPr>
          <p:spPr>
            <a:xfrm>
              <a:off x="4155628" y="9250851"/>
              <a:ext cx="304800" cy="304800"/>
            </a:xfrm>
            <a:custGeom>
              <a:rect b="b" l="l" r="r" t="t"/>
              <a:pathLst>
                <a:path extrusionOk="0" h="304800" w="304800">
                  <a:moveTo>
                    <a:pt x="293936" y="252202"/>
                  </a:moveTo>
                  <a:lnTo>
                    <a:pt x="154083" y="112362"/>
                  </a:lnTo>
                  <a:lnTo>
                    <a:pt x="154832" y="109531"/>
                  </a:lnTo>
                  <a:lnTo>
                    <a:pt x="154134" y="106396"/>
                  </a:lnTo>
                  <a:lnTo>
                    <a:pt x="151926" y="104188"/>
                  </a:lnTo>
                  <a:lnTo>
                    <a:pt x="68692" y="20967"/>
                  </a:lnTo>
                  <a:lnTo>
                    <a:pt x="73680" y="18149"/>
                  </a:lnTo>
                  <a:lnTo>
                    <a:pt x="77881" y="18149"/>
                  </a:lnTo>
                  <a:lnTo>
                    <a:pt x="79911" y="20180"/>
                  </a:lnTo>
                  <a:lnTo>
                    <a:pt x="148918" y="89186"/>
                  </a:lnTo>
                  <a:lnTo>
                    <a:pt x="150580" y="90836"/>
                  </a:lnTo>
                  <a:lnTo>
                    <a:pt x="152751" y="91661"/>
                  </a:lnTo>
                  <a:lnTo>
                    <a:pt x="154921" y="91661"/>
                  </a:lnTo>
                  <a:lnTo>
                    <a:pt x="157091" y="91661"/>
                  </a:lnTo>
                  <a:lnTo>
                    <a:pt x="159262" y="90849"/>
                  </a:lnTo>
                  <a:lnTo>
                    <a:pt x="160912" y="89186"/>
                  </a:lnTo>
                  <a:lnTo>
                    <a:pt x="164237" y="85861"/>
                  </a:lnTo>
                  <a:lnTo>
                    <a:pt x="164237" y="80492"/>
                  </a:lnTo>
                  <a:lnTo>
                    <a:pt x="160912" y="77179"/>
                  </a:lnTo>
                  <a:lnTo>
                    <a:pt x="91905" y="8186"/>
                  </a:lnTo>
                  <a:lnTo>
                    <a:pt x="84767" y="3508"/>
                  </a:lnTo>
                  <a:lnTo>
                    <a:pt x="75786" y="1841"/>
                  </a:lnTo>
                  <a:lnTo>
                    <a:pt x="65626" y="3747"/>
                  </a:lnTo>
                  <a:lnTo>
                    <a:pt x="54946" y="9785"/>
                  </a:lnTo>
                  <a:lnTo>
                    <a:pt x="47501" y="5959"/>
                  </a:lnTo>
                  <a:lnTo>
                    <a:pt x="39407" y="2850"/>
                  </a:lnTo>
                  <a:lnTo>
                    <a:pt x="31124" y="763"/>
                  </a:lnTo>
                  <a:lnTo>
                    <a:pt x="23115" y="0"/>
                  </a:lnTo>
                  <a:lnTo>
                    <a:pt x="14027" y="0"/>
                  </a:lnTo>
                  <a:lnTo>
                    <a:pt x="8747" y="3363"/>
                  </a:lnTo>
                  <a:lnTo>
                    <a:pt x="5930" y="6206"/>
                  </a:lnTo>
                  <a:lnTo>
                    <a:pt x="1973" y="11996"/>
                  </a:lnTo>
                  <a:lnTo>
                    <a:pt x="0" y="19371"/>
                  </a:lnTo>
                  <a:lnTo>
                    <a:pt x="29" y="28130"/>
                  </a:lnTo>
                  <a:lnTo>
                    <a:pt x="16921" y="65186"/>
                  </a:lnTo>
                  <a:lnTo>
                    <a:pt x="103925" y="152202"/>
                  </a:lnTo>
                  <a:lnTo>
                    <a:pt x="107669" y="154677"/>
                  </a:lnTo>
                  <a:lnTo>
                    <a:pt x="109928" y="154677"/>
                  </a:lnTo>
                  <a:lnTo>
                    <a:pt x="110677" y="154677"/>
                  </a:lnTo>
                  <a:lnTo>
                    <a:pt x="111388" y="154537"/>
                  </a:lnTo>
                  <a:lnTo>
                    <a:pt x="112098" y="154359"/>
                  </a:lnTo>
                  <a:lnTo>
                    <a:pt x="251926" y="294212"/>
                  </a:lnTo>
                  <a:lnTo>
                    <a:pt x="257336" y="298541"/>
                  </a:lnTo>
                  <a:lnTo>
                    <a:pt x="263674" y="301813"/>
                  </a:lnTo>
                  <a:lnTo>
                    <a:pt x="270575" y="303884"/>
                  </a:lnTo>
                  <a:lnTo>
                    <a:pt x="277678" y="304607"/>
                  </a:lnTo>
                  <a:lnTo>
                    <a:pt x="285318" y="304607"/>
                  </a:lnTo>
                  <a:lnTo>
                    <a:pt x="292159" y="301980"/>
                  </a:lnTo>
                  <a:lnTo>
                    <a:pt x="296932" y="297195"/>
                  </a:lnTo>
                  <a:lnTo>
                    <a:pt x="303128" y="286693"/>
                  </a:lnTo>
                  <a:lnTo>
                    <a:pt x="304191" y="274446"/>
                  </a:lnTo>
                  <a:lnTo>
                    <a:pt x="300876" y="262325"/>
                  </a:lnTo>
                  <a:lnTo>
                    <a:pt x="293936"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17" name="Google Shape;617;p5"/>
            <p:cNvPicPr preferRelativeResize="0"/>
            <p:nvPr/>
          </p:nvPicPr>
          <p:blipFill rotWithShape="1">
            <a:blip r:embed="rId7">
              <a:alphaModFix/>
            </a:blip>
            <a:srcRect b="0" l="0" r="0" t="0"/>
            <a:stretch/>
          </p:blipFill>
          <p:spPr>
            <a:xfrm>
              <a:off x="4163312" y="9260021"/>
              <a:ext cx="135689" cy="135258"/>
            </a:xfrm>
            <a:prstGeom prst="rect">
              <a:avLst/>
            </a:prstGeom>
            <a:noFill/>
            <a:ln>
              <a:noFill/>
            </a:ln>
          </p:spPr>
        </p:pic>
      </p:grpSp>
      <p:grpSp>
        <p:nvGrpSpPr>
          <p:cNvPr id="618" name="Google Shape;618;p5"/>
          <p:cNvGrpSpPr/>
          <p:nvPr/>
        </p:nvGrpSpPr>
        <p:grpSpPr>
          <a:xfrm>
            <a:off x="4077017" y="11996725"/>
            <a:ext cx="422909" cy="409230"/>
            <a:chOff x="4077017" y="11996725"/>
            <a:chExt cx="422909" cy="409230"/>
          </a:xfrm>
        </p:grpSpPr>
        <p:sp>
          <p:nvSpPr>
            <p:cNvPr id="619" name="Google Shape;619;p5"/>
            <p:cNvSpPr/>
            <p:nvPr/>
          </p:nvSpPr>
          <p:spPr>
            <a:xfrm>
              <a:off x="4077017" y="11996725"/>
              <a:ext cx="422909" cy="336550"/>
            </a:xfrm>
            <a:custGeom>
              <a:rect b="b" l="l" r="r" t="t"/>
              <a:pathLst>
                <a:path extrusionOk="0" h="336550" w="422910">
                  <a:moveTo>
                    <a:pt x="419916" y="5118"/>
                  </a:moveTo>
                  <a:lnTo>
                    <a:pt x="-2573" y="5118"/>
                  </a:lnTo>
                  <a:lnTo>
                    <a:pt x="-2573" y="341354"/>
                  </a:lnTo>
                  <a:lnTo>
                    <a:pt x="419916" y="341354"/>
                  </a:lnTo>
                  <a:lnTo>
                    <a:pt x="419916" y="5118"/>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0" name="Google Shape;620;p5"/>
            <p:cNvSpPr/>
            <p:nvPr/>
          </p:nvSpPr>
          <p:spPr>
            <a:xfrm>
              <a:off x="4155628" y="12101155"/>
              <a:ext cx="304800" cy="304800"/>
            </a:xfrm>
            <a:custGeom>
              <a:rect b="b" l="l" r="r" t="t"/>
              <a:pathLst>
                <a:path extrusionOk="0" h="304800" w="304800">
                  <a:moveTo>
                    <a:pt x="136085" y="154359"/>
                  </a:moveTo>
                  <a:lnTo>
                    <a:pt x="112098" y="154359"/>
                  </a:lnTo>
                  <a:lnTo>
                    <a:pt x="251926" y="294225"/>
                  </a:lnTo>
                  <a:lnTo>
                    <a:pt x="257336" y="298551"/>
                  </a:lnTo>
                  <a:lnTo>
                    <a:pt x="263674" y="301820"/>
                  </a:lnTo>
                  <a:lnTo>
                    <a:pt x="270575" y="303886"/>
                  </a:lnTo>
                  <a:lnTo>
                    <a:pt x="277678" y="304607"/>
                  </a:lnTo>
                  <a:lnTo>
                    <a:pt x="285318" y="304607"/>
                  </a:lnTo>
                  <a:lnTo>
                    <a:pt x="292159" y="301980"/>
                  </a:lnTo>
                  <a:lnTo>
                    <a:pt x="296932" y="297208"/>
                  </a:lnTo>
                  <a:lnTo>
                    <a:pt x="302574" y="287638"/>
                  </a:lnTo>
                  <a:lnTo>
                    <a:pt x="272703" y="287638"/>
                  </a:lnTo>
                  <a:lnTo>
                    <a:pt x="267182" y="285468"/>
                  </a:lnTo>
                  <a:lnTo>
                    <a:pt x="136085" y="154359"/>
                  </a:lnTo>
                  <a:close/>
                </a:path>
                <a:path extrusionOk="0" h="304800" w="304800">
                  <a:moveTo>
                    <a:pt x="166917" y="125206"/>
                  </a:moveTo>
                  <a:lnTo>
                    <a:pt x="142927" y="125206"/>
                  </a:lnTo>
                  <a:lnTo>
                    <a:pt x="287654" y="269933"/>
                  </a:lnTo>
                  <a:lnTo>
                    <a:pt x="289215" y="280924"/>
                  </a:lnTo>
                  <a:lnTo>
                    <a:pt x="282920" y="287219"/>
                  </a:lnTo>
                  <a:lnTo>
                    <a:pt x="279886" y="287638"/>
                  </a:lnTo>
                  <a:lnTo>
                    <a:pt x="302574" y="287638"/>
                  </a:lnTo>
                  <a:lnTo>
                    <a:pt x="303128" y="286699"/>
                  </a:lnTo>
                  <a:lnTo>
                    <a:pt x="304191" y="274448"/>
                  </a:lnTo>
                  <a:lnTo>
                    <a:pt x="300876" y="262325"/>
                  </a:lnTo>
                  <a:lnTo>
                    <a:pt x="293936" y="252202"/>
                  </a:lnTo>
                  <a:lnTo>
                    <a:pt x="166917" y="125206"/>
                  </a:lnTo>
                  <a:close/>
                </a:path>
                <a:path extrusionOk="0" h="304800" w="304800">
                  <a:moveTo>
                    <a:pt x="23115" y="0"/>
                  </a:moveTo>
                  <a:lnTo>
                    <a:pt x="14027" y="0"/>
                  </a:lnTo>
                  <a:lnTo>
                    <a:pt x="8747" y="3376"/>
                  </a:lnTo>
                  <a:lnTo>
                    <a:pt x="5930" y="6206"/>
                  </a:lnTo>
                  <a:lnTo>
                    <a:pt x="1973" y="11996"/>
                  </a:lnTo>
                  <a:lnTo>
                    <a:pt x="0" y="19372"/>
                  </a:lnTo>
                  <a:lnTo>
                    <a:pt x="29" y="28136"/>
                  </a:lnTo>
                  <a:lnTo>
                    <a:pt x="16921" y="65186"/>
                  </a:lnTo>
                  <a:lnTo>
                    <a:pt x="105511" y="153788"/>
                  </a:lnTo>
                  <a:lnTo>
                    <a:pt x="107669" y="154689"/>
                  </a:lnTo>
                  <a:lnTo>
                    <a:pt x="110677" y="154689"/>
                  </a:lnTo>
                  <a:lnTo>
                    <a:pt x="111388" y="154550"/>
                  </a:lnTo>
                  <a:lnTo>
                    <a:pt x="112098" y="154359"/>
                  </a:lnTo>
                  <a:lnTo>
                    <a:pt x="136085" y="154359"/>
                  </a:lnTo>
                  <a:lnTo>
                    <a:pt x="124930" y="143203"/>
                  </a:lnTo>
                  <a:lnTo>
                    <a:pt x="133928" y="134205"/>
                  </a:lnTo>
                  <a:lnTo>
                    <a:pt x="109915" y="134205"/>
                  </a:lnTo>
                  <a:lnTo>
                    <a:pt x="25602" y="49879"/>
                  </a:lnTo>
                  <a:lnTo>
                    <a:pt x="20906" y="41997"/>
                  </a:lnTo>
                  <a:lnTo>
                    <a:pt x="15766" y="24495"/>
                  </a:lnTo>
                  <a:lnTo>
                    <a:pt x="16680" y="19456"/>
                  </a:lnTo>
                  <a:lnTo>
                    <a:pt x="18520" y="17616"/>
                  </a:lnTo>
                  <a:lnTo>
                    <a:pt x="20196" y="16981"/>
                  </a:lnTo>
                  <a:lnTo>
                    <a:pt x="100693" y="16981"/>
                  </a:lnTo>
                  <a:lnTo>
                    <a:pt x="93505" y="9798"/>
                  </a:lnTo>
                  <a:lnTo>
                    <a:pt x="54946" y="9798"/>
                  </a:lnTo>
                  <a:lnTo>
                    <a:pt x="47501" y="5964"/>
                  </a:lnTo>
                  <a:lnTo>
                    <a:pt x="39407" y="2852"/>
                  </a:lnTo>
                  <a:lnTo>
                    <a:pt x="31124" y="763"/>
                  </a:lnTo>
                  <a:lnTo>
                    <a:pt x="23115" y="0"/>
                  </a:lnTo>
                  <a:close/>
                </a:path>
                <a:path extrusionOk="0" h="304800" w="304800">
                  <a:moveTo>
                    <a:pt x="100693" y="16981"/>
                  </a:moveTo>
                  <a:lnTo>
                    <a:pt x="23115" y="16981"/>
                  </a:lnTo>
                  <a:lnTo>
                    <a:pt x="31105" y="18113"/>
                  </a:lnTo>
                  <a:lnTo>
                    <a:pt x="39595" y="21016"/>
                  </a:lnTo>
                  <a:lnTo>
                    <a:pt x="47295" y="24954"/>
                  </a:lnTo>
                  <a:lnTo>
                    <a:pt x="52916" y="29191"/>
                  </a:lnTo>
                  <a:lnTo>
                    <a:pt x="133916" y="110191"/>
                  </a:lnTo>
                  <a:lnTo>
                    <a:pt x="109915" y="134205"/>
                  </a:lnTo>
                  <a:lnTo>
                    <a:pt x="133928" y="134205"/>
                  </a:lnTo>
                  <a:lnTo>
                    <a:pt x="142927" y="125206"/>
                  </a:lnTo>
                  <a:lnTo>
                    <a:pt x="166917" y="125206"/>
                  </a:lnTo>
                  <a:lnTo>
                    <a:pt x="154083" y="112374"/>
                  </a:lnTo>
                  <a:lnTo>
                    <a:pt x="154832" y="109531"/>
                  </a:lnTo>
                  <a:lnTo>
                    <a:pt x="154134" y="106409"/>
                  </a:lnTo>
                  <a:lnTo>
                    <a:pt x="68692" y="20967"/>
                  </a:lnTo>
                  <a:lnTo>
                    <a:pt x="73680" y="18162"/>
                  </a:lnTo>
                  <a:lnTo>
                    <a:pt x="101874" y="18162"/>
                  </a:lnTo>
                  <a:lnTo>
                    <a:pt x="100693" y="16981"/>
                  </a:lnTo>
                  <a:close/>
                </a:path>
                <a:path extrusionOk="0" h="304800" w="304800">
                  <a:moveTo>
                    <a:pt x="101874" y="18162"/>
                  </a:moveTo>
                  <a:lnTo>
                    <a:pt x="77881" y="18162"/>
                  </a:lnTo>
                  <a:lnTo>
                    <a:pt x="150580" y="90849"/>
                  </a:lnTo>
                  <a:lnTo>
                    <a:pt x="152751" y="91674"/>
                  </a:lnTo>
                  <a:lnTo>
                    <a:pt x="157091" y="91674"/>
                  </a:lnTo>
                  <a:lnTo>
                    <a:pt x="159262" y="90849"/>
                  </a:lnTo>
                  <a:lnTo>
                    <a:pt x="164237" y="85873"/>
                  </a:lnTo>
                  <a:lnTo>
                    <a:pt x="164237" y="80492"/>
                  </a:lnTo>
                  <a:lnTo>
                    <a:pt x="101874" y="18162"/>
                  </a:lnTo>
                  <a:close/>
                </a:path>
                <a:path extrusionOk="0" h="304800" w="304800">
                  <a:moveTo>
                    <a:pt x="75786" y="1849"/>
                  </a:moveTo>
                  <a:lnTo>
                    <a:pt x="65626" y="3758"/>
                  </a:lnTo>
                  <a:lnTo>
                    <a:pt x="54946" y="9798"/>
                  </a:lnTo>
                  <a:lnTo>
                    <a:pt x="93505" y="9798"/>
                  </a:lnTo>
                  <a:lnTo>
                    <a:pt x="91905" y="8199"/>
                  </a:lnTo>
                  <a:lnTo>
                    <a:pt x="84767" y="3515"/>
                  </a:lnTo>
                  <a:lnTo>
                    <a:pt x="75786" y="1849"/>
                  </a:lnTo>
                  <a:close/>
                </a:path>
              </a:pathLst>
            </a:custGeom>
            <a:solidFill>
              <a:srgbClr val="6C160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21" name="Google Shape;621;p5"/>
            <p:cNvPicPr preferRelativeResize="0"/>
            <p:nvPr/>
          </p:nvPicPr>
          <p:blipFill rotWithShape="1">
            <a:blip r:embed="rId8">
              <a:alphaModFix/>
            </a:blip>
            <a:srcRect b="0" l="0" r="0" t="0"/>
            <a:stretch/>
          </p:blipFill>
          <p:spPr>
            <a:xfrm>
              <a:off x="4169808" y="12116550"/>
              <a:ext cx="276621" cy="273829"/>
            </a:xfrm>
            <a:prstGeom prst="rect">
              <a:avLst/>
            </a:prstGeom>
            <a:noFill/>
            <a:ln>
              <a:noFill/>
            </a:ln>
          </p:spPr>
        </p:pic>
        <p:sp>
          <p:nvSpPr>
            <p:cNvPr id="622" name="Google Shape;622;p5"/>
            <p:cNvSpPr/>
            <p:nvPr/>
          </p:nvSpPr>
          <p:spPr>
            <a:xfrm>
              <a:off x="4155628" y="12101155"/>
              <a:ext cx="304800" cy="304800"/>
            </a:xfrm>
            <a:custGeom>
              <a:rect b="b" l="l" r="r" t="t"/>
              <a:pathLst>
                <a:path extrusionOk="0" h="304800" w="304800">
                  <a:moveTo>
                    <a:pt x="293936" y="252202"/>
                  </a:moveTo>
                  <a:lnTo>
                    <a:pt x="154083" y="112374"/>
                  </a:lnTo>
                  <a:lnTo>
                    <a:pt x="154832" y="109531"/>
                  </a:lnTo>
                  <a:lnTo>
                    <a:pt x="154134" y="106409"/>
                  </a:lnTo>
                  <a:lnTo>
                    <a:pt x="151926" y="104188"/>
                  </a:lnTo>
                  <a:lnTo>
                    <a:pt x="68692" y="20967"/>
                  </a:lnTo>
                  <a:lnTo>
                    <a:pt x="73680" y="18162"/>
                  </a:lnTo>
                  <a:lnTo>
                    <a:pt x="77881" y="18162"/>
                  </a:lnTo>
                  <a:lnTo>
                    <a:pt x="79911" y="20192"/>
                  </a:lnTo>
                  <a:lnTo>
                    <a:pt x="148918" y="89199"/>
                  </a:lnTo>
                  <a:lnTo>
                    <a:pt x="150580" y="90849"/>
                  </a:lnTo>
                  <a:lnTo>
                    <a:pt x="152751" y="91674"/>
                  </a:lnTo>
                  <a:lnTo>
                    <a:pt x="154921" y="91674"/>
                  </a:lnTo>
                  <a:lnTo>
                    <a:pt x="157091" y="91674"/>
                  </a:lnTo>
                  <a:lnTo>
                    <a:pt x="159262" y="90849"/>
                  </a:lnTo>
                  <a:lnTo>
                    <a:pt x="160912" y="89186"/>
                  </a:lnTo>
                  <a:lnTo>
                    <a:pt x="164237" y="85873"/>
                  </a:lnTo>
                  <a:lnTo>
                    <a:pt x="164237" y="80492"/>
                  </a:lnTo>
                  <a:lnTo>
                    <a:pt x="160912" y="77179"/>
                  </a:lnTo>
                  <a:lnTo>
                    <a:pt x="91905" y="8199"/>
                  </a:lnTo>
                  <a:lnTo>
                    <a:pt x="84767" y="3515"/>
                  </a:lnTo>
                  <a:lnTo>
                    <a:pt x="75786" y="1849"/>
                  </a:lnTo>
                  <a:lnTo>
                    <a:pt x="65626" y="3758"/>
                  </a:lnTo>
                  <a:lnTo>
                    <a:pt x="54946" y="9798"/>
                  </a:lnTo>
                  <a:lnTo>
                    <a:pt x="47501" y="5964"/>
                  </a:lnTo>
                  <a:lnTo>
                    <a:pt x="39407" y="2852"/>
                  </a:lnTo>
                  <a:lnTo>
                    <a:pt x="31124" y="763"/>
                  </a:lnTo>
                  <a:lnTo>
                    <a:pt x="23115" y="0"/>
                  </a:lnTo>
                  <a:lnTo>
                    <a:pt x="14027" y="0"/>
                  </a:lnTo>
                  <a:lnTo>
                    <a:pt x="8747" y="3376"/>
                  </a:lnTo>
                  <a:lnTo>
                    <a:pt x="5930" y="6206"/>
                  </a:lnTo>
                  <a:lnTo>
                    <a:pt x="1973" y="11996"/>
                  </a:lnTo>
                  <a:lnTo>
                    <a:pt x="0" y="19372"/>
                  </a:lnTo>
                  <a:lnTo>
                    <a:pt x="29" y="28136"/>
                  </a:lnTo>
                  <a:lnTo>
                    <a:pt x="16921" y="65186"/>
                  </a:lnTo>
                  <a:lnTo>
                    <a:pt x="103925" y="152202"/>
                  </a:lnTo>
                  <a:lnTo>
                    <a:pt x="107669" y="154689"/>
                  </a:lnTo>
                  <a:lnTo>
                    <a:pt x="109928" y="154689"/>
                  </a:lnTo>
                  <a:lnTo>
                    <a:pt x="110677" y="154689"/>
                  </a:lnTo>
                  <a:lnTo>
                    <a:pt x="111388" y="154550"/>
                  </a:lnTo>
                  <a:lnTo>
                    <a:pt x="112098" y="154359"/>
                  </a:lnTo>
                  <a:lnTo>
                    <a:pt x="251926" y="294225"/>
                  </a:lnTo>
                  <a:lnTo>
                    <a:pt x="257336" y="298551"/>
                  </a:lnTo>
                  <a:lnTo>
                    <a:pt x="263674" y="301820"/>
                  </a:lnTo>
                  <a:lnTo>
                    <a:pt x="270575" y="303886"/>
                  </a:lnTo>
                  <a:lnTo>
                    <a:pt x="277678" y="304607"/>
                  </a:lnTo>
                  <a:lnTo>
                    <a:pt x="285318" y="304607"/>
                  </a:lnTo>
                  <a:lnTo>
                    <a:pt x="292159" y="301980"/>
                  </a:lnTo>
                  <a:lnTo>
                    <a:pt x="296932" y="297208"/>
                  </a:lnTo>
                  <a:lnTo>
                    <a:pt x="303128" y="286699"/>
                  </a:lnTo>
                  <a:lnTo>
                    <a:pt x="304191" y="274448"/>
                  </a:lnTo>
                  <a:lnTo>
                    <a:pt x="300876" y="262325"/>
                  </a:lnTo>
                  <a:lnTo>
                    <a:pt x="293936"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23" name="Google Shape;623;p5"/>
            <p:cNvPicPr preferRelativeResize="0"/>
            <p:nvPr/>
          </p:nvPicPr>
          <p:blipFill rotWithShape="1">
            <a:blip r:embed="rId7">
              <a:alphaModFix/>
            </a:blip>
            <a:srcRect b="0" l="0" r="0" t="0"/>
            <a:stretch/>
          </p:blipFill>
          <p:spPr>
            <a:xfrm>
              <a:off x="4163312" y="12110325"/>
              <a:ext cx="135689" cy="135258"/>
            </a:xfrm>
            <a:prstGeom prst="rect">
              <a:avLst/>
            </a:prstGeom>
            <a:noFill/>
            <a:ln>
              <a:noFill/>
            </a:ln>
          </p:spPr>
        </p:pic>
      </p:grpSp>
      <p:grpSp>
        <p:nvGrpSpPr>
          <p:cNvPr id="624" name="Google Shape;624;p5"/>
          <p:cNvGrpSpPr/>
          <p:nvPr/>
        </p:nvGrpSpPr>
        <p:grpSpPr>
          <a:xfrm>
            <a:off x="4077017" y="10588358"/>
            <a:ext cx="422909" cy="410126"/>
            <a:chOff x="4077017" y="10588358"/>
            <a:chExt cx="422909" cy="410126"/>
          </a:xfrm>
        </p:grpSpPr>
        <p:sp>
          <p:nvSpPr>
            <p:cNvPr id="625" name="Google Shape;625;p5"/>
            <p:cNvSpPr/>
            <p:nvPr/>
          </p:nvSpPr>
          <p:spPr>
            <a:xfrm>
              <a:off x="4077017" y="10588358"/>
              <a:ext cx="422909" cy="336550"/>
            </a:xfrm>
            <a:custGeom>
              <a:rect b="b" l="l" r="r" t="t"/>
              <a:pathLst>
                <a:path extrusionOk="0" h="336550" w="422910">
                  <a:moveTo>
                    <a:pt x="419916" y="6007"/>
                  </a:moveTo>
                  <a:lnTo>
                    <a:pt x="-2573" y="6007"/>
                  </a:lnTo>
                  <a:lnTo>
                    <a:pt x="-2573" y="342243"/>
                  </a:lnTo>
                  <a:lnTo>
                    <a:pt x="419916" y="342243"/>
                  </a:lnTo>
                  <a:lnTo>
                    <a:pt x="419916" y="6007"/>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6" name="Google Shape;626;p5"/>
            <p:cNvSpPr/>
            <p:nvPr/>
          </p:nvSpPr>
          <p:spPr>
            <a:xfrm>
              <a:off x="4155628" y="10693684"/>
              <a:ext cx="304800" cy="304800"/>
            </a:xfrm>
            <a:custGeom>
              <a:rect b="b" l="l" r="r" t="t"/>
              <a:pathLst>
                <a:path extrusionOk="0" h="304800" w="304800">
                  <a:moveTo>
                    <a:pt x="136098" y="154359"/>
                  </a:moveTo>
                  <a:lnTo>
                    <a:pt x="112098" y="154359"/>
                  </a:lnTo>
                  <a:lnTo>
                    <a:pt x="251926" y="294212"/>
                  </a:lnTo>
                  <a:lnTo>
                    <a:pt x="257336" y="298541"/>
                  </a:lnTo>
                  <a:lnTo>
                    <a:pt x="263674" y="301813"/>
                  </a:lnTo>
                  <a:lnTo>
                    <a:pt x="270575" y="303884"/>
                  </a:lnTo>
                  <a:lnTo>
                    <a:pt x="277678" y="304607"/>
                  </a:lnTo>
                  <a:lnTo>
                    <a:pt x="285318" y="304607"/>
                  </a:lnTo>
                  <a:lnTo>
                    <a:pt x="292159" y="301980"/>
                  </a:lnTo>
                  <a:lnTo>
                    <a:pt x="296932" y="297195"/>
                  </a:lnTo>
                  <a:lnTo>
                    <a:pt x="302571" y="287638"/>
                  </a:lnTo>
                  <a:lnTo>
                    <a:pt x="272703" y="287638"/>
                  </a:lnTo>
                  <a:lnTo>
                    <a:pt x="267182" y="285455"/>
                  </a:lnTo>
                  <a:lnTo>
                    <a:pt x="136098" y="154359"/>
                  </a:lnTo>
                  <a:close/>
                </a:path>
                <a:path extrusionOk="0" h="304800" w="304800">
                  <a:moveTo>
                    <a:pt x="166916" y="125193"/>
                  </a:moveTo>
                  <a:lnTo>
                    <a:pt x="142927" y="125193"/>
                  </a:lnTo>
                  <a:lnTo>
                    <a:pt x="287654" y="269920"/>
                  </a:lnTo>
                  <a:lnTo>
                    <a:pt x="289215" y="280911"/>
                  </a:lnTo>
                  <a:lnTo>
                    <a:pt x="282920" y="287219"/>
                  </a:lnTo>
                  <a:lnTo>
                    <a:pt x="279886" y="287638"/>
                  </a:lnTo>
                  <a:lnTo>
                    <a:pt x="302571" y="287638"/>
                  </a:lnTo>
                  <a:lnTo>
                    <a:pt x="303128" y="286693"/>
                  </a:lnTo>
                  <a:lnTo>
                    <a:pt x="304191" y="274446"/>
                  </a:lnTo>
                  <a:lnTo>
                    <a:pt x="300876" y="262325"/>
                  </a:lnTo>
                  <a:lnTo>
                    <a:pt x="293936" y="252202"/>
                  </a:lnTo>
                  <a:lnTo>
                    <a:pt x="166916" y="125193"/>
                  </a:lnTo>
                  <a:close/>
                </a:path>
                <a:path extrusionOk="0" h="304800" w="304800">
                  <a:moveTo>
                    <a:pt x="23115" y="0"/>
                  </a:moveTo>
                  <a:lnTo>
                    <a:pt x="14027" y="0"/>
                  </a:lnTo>
                  <a:lnTo>
                    <a:pt x="8747" y="3363"/>
                  </a:lnTo>
                  <a:lnTo>
                    <a:pt x="5930" y="6206"/>
                  </a:lnTo>
                  <a:lnTo>
                    <a:pt x="1973" y="11996"/>
                  </a:lnTo>
                  <a:lnTo>
                    <a:pt x="0" y="19371"/>
                  </a:lnTo>
                  <a:lnTo>
                    <a:pt x="29" y="28130"/>
                  </a:lnTo>
                  <a:lnTo>
                    <a:pt x="16921" y="65186"/>
                  </a:lnTo>
                  <a:lnTo>
                    <a:pt x="105511" y="153788"/>
                  </a:lnTo>
                  <a:lnTo>
                    <a:pt x="107669" y="154677"/>
                  </a:lnTo>
                  <a:lnTo>
                    <a:pt x="110677" y="154677"/>
                  </a:lnTo>
                  <a:lnTo>
                    <a:pt x="111388" y="154537"/>
                  </a:lnTo>
                  <a:lnTo>
                    <a:pt x="112098" y="154359"/>
                  </a:lnTo>
                  <a:lnTo>
                    <a:pt x="136098" y="154359"/>
                  </a:lnTo>
                  <a:lnTo>
                    <a:pt x="124930" y="143190"/>
                  </a:lnTo>
                  <a:lnTo>
                    <a:pt x="133928" y="134192"/>
                  </a:lnTo>
                  <a:lnTo>
                    <a:pt x="109915" y="134192"/>
                  </a:lnTo>
                  <a:lnTo>
                    <a:pt x="25602" y="49879"/>
                  </a:lnTo>
                  <a:lnTo>
                    <a:pt x="20906" y="41985"/>
                  </a:lnTo>
                  <a:lnTo>
                    <a:pt x="15766" y="24482"/>
                  </a:lnTo>
                  <a:lnTo>
                    <a:pt x="16680" y="19444"/>
                  </a:lnTo>
                  <a:lnTo>
                    <a:pt x="18520" y="17603"/>
                  </a:lnTo>
                  <a:lnTo>
                    <a:pt x="20196" y="16969"/>
                  </a:lnTo>
                  <a:lnTo>
                    <a:pt x="100691" y="16969"/>
                  </a:lnTo>
                  <a:lnTo>
                    <a:pt x="93505" y="9785"/>
                  </a:lnTo>
                  <a:lnTo>
                    <a:pt x="54946" y="9785"/>
                  </a:lnTo>
                  <a:lnTo>
                    <a:pt x="47501" y="5959"/>
                  </a:lnTo>
                  <a:lnTo>
                    <a:pt x="39407" y="2850"/>
                  </a:lnTo>
                  <a:lnTo>
                    <a:pt x="31124" y="763"/>
                  </a:lnTo>
                  <a:lnTo>
                    <a:pt x="23115" y="0"/>
                  </a:lnTo>
                  <a:close/>
                </a:path>
                <a:path extrusionOk="0" h="304800" w="304800">
                  <a:moveTo>
                    <a:pt x="100691" y="16969"/>
                  </a:moveTo>
                  <a:lnTo>
                    <a:pt x="23115" y="16969"/>
                  </a:lnTo>
                  <a:lnTo>
                    <a:pt x="31105" y="18100"/>
                  </a:lnTo>
                  <a:lnTo>
                    <a:pt x="39595" y="21003"/>
                  </a:lnTo>
                  <a:lnTo>
                    <a:pt x="47295" y="24941"/>
                  </a:lnTo>
                  <a:lnTo>
                    <a:pt x="52916" y="29178"/>
                  </a:lnTo>
                  <a:lnTo>
                    <a:pt x="133916" y="110191"/>
                  </a:lnTo>
                  <a:lnTo>
                    <a:pt x="109915" y="134192"/>
                  </a:lnTo>
                  <a:lnTo>
                    <a:pt x="133928" y="134192"/>
                  </a:lnTo>
                  <a:lnTo>
                    <a:pt x="142927" y="125193"/>
                  </a:lnTo>
                  <a:lnTo>
                    <a:pt x="166916" y="125193"/>
                  </a:lnTo>
                  <a:lnTo>
                    <a:pt x="154083" y="112362"/>
                  </a:lnTo>
                  <a:lnTo>
                    <a:pt x="154832" y="109531"/>
                  </a:lnTo>
                  <a:lnTo>
                    <a:pt x="154134" y="106396"/>
                  </a:lnTo>
                  <a:lnTo>
                    <a:pt x="68692" y="20967"/>
                  </a:lnTo>
                  <a:lnTo>
                    <a:pt x="73680" y="18149"/>
                  </a:lnTo>
                  <a:lnTo>
                    <a:pt x="101872" y="18149"/>
                  </a:lnTo>
                  <a:lnTo>
                    <a:pt x="100691" y="16969"/>
                  </a:lnTo>
                  <a:close/>
                </a:path>
                <a:path extrusionOk="0" h="304800" w="304800">
                  <a:moveTo>
                    <a:pt x="101872" y="18149"/>
                  </a:moveTo>
                  <a:lnTo>
                    <a:pt x="77881" y="18149"/>
                  </a:lnTo>
                  <a:lnTo>
                    <a:pt x="150580" y="90849"/>
                  </a:lnTo>
                  <a:lnTo>
                    <a:pt x="152751" y="91661"/>
                  </a:lnTo>
                  <a:lnTo>
                    <a:pt x="157091" y="91661"/>
                  </a:lnTo>
                  <a:lnTo>
                    <a:pt x="159262" y="90849"/>
                  </a:lnTo>
                  <a:lnTo>
                    <a:pt x="164237" y="85861"/>
                  </a:lnTo>
                  <a:lnTo>
                    <a:pt x="164237" y="80492"/>
                  </a:lnTo>
                  <a:lnTo>
                    <a:pt x="101872" y="18149"/>
                  </a:lnTo>
                  <a:close/>
                </a:path>
                <a:path extrusionOk="0" h="304800" w="304800">
                  <a:moveTo>
                    <a:pt x="75786" y="1841"/>
                  </a:moveTo>
                  <a:lnTo>
                    <a:pt x="65626" y="3747"/>
                  </a:lnTo>
                  <a:lnTo>
                    <a:pt x="54946" y="9785"/>
                  </a:lnTo>
                  <a:lnTo>
                    <a:pt x="93505" y="9785"/>
                  </a:lnTo>
                  <a:lnTo>
                    <a:pt x="91905" y="8186"/>
                  </a:lnTo>
                  <a:lnTo>
                    <a:pt x="84767" y="3508"/>
                  </a:lnTo>
                  <a:lnTo>
                    <a:pt x="75786" y="1841"/>
                  </a:lnTo>
                  <a:close/>
                </a:path>
              </a:pathLst>
            </a:custGeom>
            <a:solidFill>
              <a:srgbClr val="6C160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27" name="Google Shape;627;p5"/>
            <p:cNvPicPr preferRelativeResize="0"/>
            <p:nvPr/>
          </p:nvPicPr>
          <p:blipFill rotWithShape="1">
            <a:blip r:embed="rId6">
              <a:alphaModFix/>
            </a:blip>
            <a:srcRect b="0" l="0" r="0" t="0"/>
            <a:stretch/>
          </p:blipFill>
          <p:spPr>
            <a:xfrm>
              <a:off x="4169808" y="10709067"/>
              <a:ext cx="276621" cy="273842"/>
            </a:xfrm>
            <a:prstGeom prst="rect">
              <a:avLst/>
            </a:prstGeom>
            <a:noFill/>
            <a:ln>
              <a:noFill/>
            </a:ln>
          </p:spPr>
        </p:pic>
        <p:sp>
          <p:nvSpPr>
            <p:cNvPr id="628" name="Google Shape;628;p5"/>
            <p:cNvSpPr/>
            <p:nvPr/>
          </p:nvSpPr>
          <p:spPr>
            <a:xfrm>
              <a:off x="4155628" y="10693684"/>
              <a:ext cx="304800" cy="304800"/>
            </a:xfrm>
            <a:custGeom>
              <a:rect b="b" l="l" r="r" t="t"/>
              <a:pathLst>
                <a:path extrusionOk="0" h="304800" w="304800">
                  <a:moveTo>
                    <a:pt x="293936" y="252202"/>
                  </a:moveTo>
                  <a:lnTo>
                    <a:pt x="154083" y="112362"/>
                  </a:lnTo>
                  <a:lnTo>
                    <a:pt x="154832" y="109531"/>
                  </a:lnTo>
                  <a:lnTo>
                    <a:pt x="154134" y="106396"/>
                  </a:lnTo>
                  <a:lnTo>
                    <a:pt x="151926" y="104188"/>
                  </a:lnTo>
                  <a:lnTo>
                    <a:pt x="68692" y="20967"/>
                  </a:lnTo>
                  <a:lnTo>
                    <a:pt x="73680" y="18149"/>
                  </a:lnTo>
                  <a:lnTo>
                    <a:pt x="77881" y="18149"/>
                  </a:lnTo>
                  <a:lnTo>
                    <a:pt x="79911" y="20180"/>
                  </a:lnTo>
                  <a:lnTo>
                    <a:pt x="148918" y="89186"/>
                  </a:lnTo>
                  <a:lnTo>
                    <a:pt x="150580" y="90849"/>
                  </a:lnTo>
                  <a:lnTo>
                    <a:pt x="152751" y="91661"/>
                  </a:lnTo>
                  <a:lnTo>
                    <a:pt x="154921" y="91661"/>
                  </a:lnTo>
                  <a:lnTo>
                    <a:pt x="157091" y="91661"/>
                  </a:lnTo>
                  <a:lnTo>
                    <a:pt x="159262" y="90849"/>
                  </a:lnTo>
                  <a:lnTo>
                    <a:pt x="160912" y="89186"/>
                  </a:lnTo>
                  <a:lnTo>
                    <a:pt x="164237" y="85861"/>
                  </a:lnTo>
                  <a:lnTo>
                    <a:pt x="164237" y="80492"/>
                  </a:lnTo>
                  <a:lnTo>
                    <a:pt x="160912" y="77179"/>
                  </a:lnTo>
                  <a:lnTo>
                    <a:pt x="91905" y="8186"/>
                  </a:lnTo>
                  <a:lnTo>
                    <a:pt x="84767" y="3508"/>
                  </a:lnTo>
                  <a:lnTo>
                    <a:pt x="75786" y="1841"/>
                  </a:lnTo>
                  <a:lnTo>
                    <a:pt x="65626" y="3747"/>
                  </a:lnTo>
                  <a:lnTo>
                    <a:pt x="54946" y="9785"/>
                  </a:lnTo>
                  <a:lnTo>
                    <a:pt x="47501" y="5959"/>
                  </a:lnTo>
                  <a:lnTo>
                    <a:pt x="39407" y="2850"/>
                  </a:lnTo>
                  <a:lnTo>
                    <a:pt x="31124" y="763"/>
                  </a:lnTo>
                  <a:lnTo>
                    <a:pt x="23115" y="0"/>
                  </a:lnTo>
                  <a:lnTo>
                    <a:pt x="14027" y="0"/>
                  </a:lnTo>
                  <a:lnTo>
                    <a:pt x="8747" y="3363"/>
                  </a:lnTo>
                  <a:lnTo>
                    <a:pt x="5930" y="6206"/>
                  </a:lnTo>
                  <a:lnTo>
                    <a:pt x="1973" y="11996"/>
                  </a:lnTo>
                  <a:lnTo>
                    <a:pt x="0" y="19371"/>
                  </a:lnTo>
                  <a:lnTo>
                    <a:pt x="29" y="28130"/>
                  </a:lnTo>
                  <a:lnTo>
                    <a:pt x="16921" y="65186"/>
                  </a:lnTo>
                  <a:lnTo>
                    <a:pt x="103925" y="152202"/>
                  </a:lnTo>
                  <a:lnTo>
                    <a:pt x="107669" y="154677"/>
                  </a:lnTo>
                  <a:lnTo>
                    <a:pt x="109928" y="154677"/>
                  </a:lnTo>
                  <a:lnTo>
                    <a:pt x="110677" y="154677"/>
                  </a:lnTo>
                  <a:lnTo>
                    <a:pt x="111388" y="154537"/>
                  </a:lnTo>
                  <a:lnTo>
                    <a:pt x="112098" y="154359"/>
                  </a:lnTo>
                  <a:lnTo>
                    <a:pt x="251926" y="294212"/>
                  </a:lnTo>
                  <a:lnTo>
                    <a:pt x="257336" y="298541"/>
                  </a:lnTo>
                  <a:lnTo>
                    <a:pt x="263674" y="301813"/>
                  </a:lnTo>
                  <a:lnTo>
                    <a:pt x="270575" y="303884"/>
                  </a:lnTo>
                  <a:lnTo>
                    <a:pt x="277678" y="304607"/>
                  </a:lnTo>
                  <a:lnTo>
                    <a:pt x="285318" y="304607"/>
                  </a:lnTo>
                  <a:lnTo>
                    <a:pt x="292159" y="301980"/>
                  </a:lnTo>
                  <a:lnTo>
                    <a:pt x="296932" y="297195"/>
                  </a:lnTo>
                  <a:lnTo>
                    <a:pt x="303128" y="286693"/>
                  </a:lnTo>
                  <a:lnTo>
                    <a:pt x="304191" y="274446"/>
                  </a:lnTo>
                  <a:lnTo>
                    <a:pt x="300876" y="262325"/>
                  </a:lnTo>
                  <a:lnTo>
                    <a:pt x="293936"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29" name="Google Shape;629;p5"/>
            <p:cNvPicPr preferRelativeResize="0"/>
            <p:nvPr/>
          </p:nvPicPr>
          <p:blipFill rotWithShape="1">
            <a:blip r:embed="rId9">
              <a:alphaModFix/>
            </a:blip>
            <a:srcRect b="0" l="0" r="0" t="0"/>
            <a:stretch/>
          </p:blipFill>
          <p:spPr>
            <a:xfrm>
              <a:off x="4163312" y="10702854"/>
              <a:ext cx="135689" cy="135258"/>
            </a:xfrm>
            <a:prstGeom prst="rect">
              <a:avLst/>
            </a:prstGeom>
            <a:noFill/>
            <a:ln>
              <a:noFill/>
            </a:ln>
          </p:spPr>
        </p:pic>
      </p:grpSp>
      <p:grpSp>
        <p:nvGrpSpPr>
          <p:cNvPr id="630" name="Google Shape;630;p5"/>
          <p:cNvGrpSpPr/>
          <p:nvPr/>
        </p:nvGrpSpPr>
        <p:grpSpPr>
          <a:xfrm>
            <a:off x="4275945" y="14567603"/>
            <a:ext cx="6393815" cy="4511675"/>
            <a:chOff x="4275945" y="14567603"/>
            <a:chExt cx="6393815" cy="4511675"/>
          </a:xfrm>
        </p:grpSpPr>
        <p:sp>
          <p:nvSpPr>
            <p:cNvPr id="631" name="Google Shape;631;p5"/>
            <p:cNvSpPr/>
            <p:nvPr/>
          </p:nvSpPr>
          <p:spPr>
            <a:xfrm>
              <a:off x="4275945" y="14567603"/>
              <a:ext cx="6393815" cy="4511675"/>
            </a:xfrm>
            <a:custGeom>
              <a:rect b="b" l="l" r="r" t="t"/>
              <a:pathLst>
                <a:path extrusionOk="0" h="4511675" w="6393815">
                  <a:moveTo>
                    <a:pt x="6196771" y="0"/>
                  </a:moveTo>
                  <a:lnTo>
                    <a:pt x="196725" y="0"/>
                  </a:lnTo>
                  <a:lnTo>
                    <a:pt x="151615" y="5195"/>
                  </a:lnTo>
                  <a:lnTo>
                    <a:pt x="110207" y="19996"/>
                  </a:lnTo>
                  <a:lnTo>
                    <a:pt x="73680" y="43220"/>
                  </a:lnTo>
                  <a:lnTo>
                    <a:pt x="43216" y="73686"/>
                  </a:lnTo>
                  <a:lnTo>
                    <a:pt x="19994" y="110213"/>
                  </a:lnTo>
                  <a:lnTo>
                    <a:pt x="5195" y="151619"/>
                  </a:lnTo>
                  <a:lnTo>
                    <a:pt x="0" y="196725"/>
                  </a:lnTo>
                  <a:lnTo>
                    <a:pt x="0" y="4314855"/>
                  </a:lnTo>
                  <a:lnTo>
                    <a:pt x="5195" y="4359964"/>
                  </a:lnTo>
                  <a:lnTo>
                    <a:pt x="19994" y="4401373"/>
                  </a:lnTo>
                  <a:lnTo>
                    <a:pt x="43216" y="4437900"/>
                  </a:lnTo>
                  <a:lnTo>
                    <a:pt x="73680" y="4468364"/>
                  </a:lnTo>
                  <a:lnTo>
                    <a:pt x="110207" y="4491586"/>
                  </a:lnTo>
                  <a:lnTo>
                    <a:pt x="151615" y="4506385"/>
                  </a:lnTo>
                  <a:lnTo>
                    <a:pt x="196725" y="4511580"/>
                  </a:lnTo>
                  <a:lnTo>
                    <a:pt x="6196771" y="4511580"/>
                  </a:lnTo>
                  <a:lnTo>
                    <a:pt x="6241881" y="4506385"/>
                  </a:lnTo>
                  <a:lnTo>
                    <a:pt x="6283289" y="4491586"/>
                  </a:lnTo>
                  <a:lnTo>
                    <a:pt x="6319816" y="4468364"/>
                  </a:lnTo>
                  <a:lnTo>
                    <a:pt x="6350281" y="4437900"/>
                  </a:lnTo>
                  <a:lnTo>
                    <a:pt x="6373503" y="4401373"/>
                  </a:lnTo>
                  <a:lnTo>
                    <a:pt x="6388301" y="4359964"/>
                  </a:lnTo>
                  <a:lnTo>
                    <a:pt x="6393497" y="4314855"/>
                  </a:lnTo>
                  <a:lnTo>
                    <a:pt x="6393497" y="196725"/>
                  </a:lnTo>
                  <a:lnTo>
                    <a:pt x="6388301" y="151619"/>
                  </a:lnTo>
                  <a:lnTo>
                    <a:pt x="6373503" y="110213"/>
                  </a:lnTo>
                  <a:lnTo>
                    <a:pt x="6350281" y="73686"/>
                  </a:lnTo>
                  <a:lnTo>
                    <a:pt x="6319816" y="43220"/>
                  </a:lnTo>
                  <a:lnTo>
                    <a:pt x="6283289" y="19996"/>
                  </a:lnTo>
                  <a:lnTo>
                    <a:pt x="6241881" y="5195"/>
                  </a:lnTo>
                  <a:lnTo>
                    <a:pt x="6196771" y="0"/>
                  </a:lnTo>
                  <a:close/>
                </a:path>
              </a:pathLst>
            </a:custGeom>
            <a:solidFill>
              <a:srgbClr val="6C160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2" name="Google Shape;632;p5"/>
            <p:cNvSpPr/>
            <p:nvPr/>
          </p:nvSpPr>
          <p:spPr>
            <a:xfrm>
              <a:off x="4510963" y="14857742"/>
              <a:ext cx="5945505" cy="3987800"/>
            </a:xfrm>
            <a:custGeom>
              <a:rect b="b" l="l" r="r" t="t"/>
              <a:pathLst>
                <a:path extrusionOk="0" h="3987800" w="5945505">
                  <a:moveTo>
                    <a:pt x="5938624" y="3312"/>
                  </a:moveTo>
                  <a:lnTo>
                    <a:pt x="-2847" y="3312"/>
                  </a:lnTo>
                  <a:lnTo>
                    <a:pt x="-2847" y="3988467"/>
                  </a:lnTo>
                  <a:lnTo>
                    <a:pt x="5938624" y="3988467"/>
                  </a:lnTo>
                  <a:lnTo>
                    <a:pt x="5938624" y="331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3" name="Google Shape;633;p5"/>
            <p:cNvSpPr/>
            <p:nvPr/>
          </p:nvSpPr>
          <p:spPr>
            <a:xfrm>
              <a:off x="4510963" y="14857730"/>
              <a:ext cx="5945505" cy="263525"/>
            </a:xfrm>
            <a:custGeom>
              <a:rect b="b" l="l" r="r" t="t"/>
              <a:pathLst>
                <a:path extrusionOk="0" h="263525" w="5945505">
                  <a:moveTo>
                    <a:pt x="5938624" y="3312"/>
                  </a:moveTo>
                  <a:lnTo>
                    <a:pt x="-2847" y="3312"/>
                  </a:lnTo>
                  <a:lnTo>
                    <a:pt x="-2847" y="266404"/>
                  </a:lnTo>
                  <a:lnTo>
                    <a:pt x="5938624" y="266404"/>
                  </a:lnTo>
                  <a:lnTo>
                    <a:pt x="5938624" y="3312"/>
                  </a:lnTo>
                  <a:close/>
                </a:path>
              </a:pathLst>
            </a:custGeom>
            <a:solidFill>
              <a:srgbClr val="DD5D26">
                <a:alpha val="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34" name="Google Shape;634;p5"/>
            <p:cNvPicPr preferRelativeResize="0"/>
            <p:nvPr/>
          </p:nvPicPr>
          <p:blipFill rotWithShape="1">
            <a:blip r:embed="rId10">
              <a:alphaModFix/>
            </a:blip>
            <a:srcRect b="0" l="0" r="0" t="0"/>
            <a:stretch/>
          </p:blipFill>
          <p:spPr>
            <a:xfrm>
              <a:off x="4662765" y="14948992"/>
              <a:ext cx="87181" cy="87193"/>
            </a:xfrm>
            <a:prstGeom prst="rect">
              <a:avLst/>
            </a:prstGeom>
            <a:noFill/>
            <a:ln>
              <a:noFill/>
            </a:ln>
          </p:spPr>
        </p:pic>
        <p:pic>
          <p:nvPicPr>
            <p:cNvPr id="635" name="Google Shape;635;p5"/>
            <p:cNvPicPr preferRelativeResize="0"/>
            <p:nvPr/>
          </p:nvPicPr>
          <p:blipFill rotWithShape="1">
            <a:blip r:embed="rId11">
              <a:alphaModFix/>
            </a:blip>
            <a:srcRect b="0" l="0" r="0" t="0"/>
            <a:stretch/>
          </p:blipFill>
          <p:spPr>
            <a:xfrm>
              <a:off x="4798993" y="14948992"/>
              <a:ext cx="87181" cy="87193"/>
            </a:xfrm>
            <a:prstGeom prst="rect">
              <a:avLst/>
            </a:prstGeom>
            <a:noFill/>
            <a:ln>
              <a:noFill/>
            </a:ln>
          </p:spPr>
        </p:pic>
        <p:pic>
          <p:nvPicPr>
            <p:cNvPr id="636" name="Google Shape;636;p5"/>
            <p:cNvPicPr preferRelativeResize="0"/>
            <p:nvPr/>
          </p:nvPicPr>
          <p:blipFill rotWithShape="1">
            <a:blip r:embed="rId12">
              <a:alphaModFix/>
            </a:blip>
            <a:srcRect b="0" l="0" r="0" t="0"/>
            <a:stretch/>
          </p:blipFill>
          <p:spPr>
            <a:xfrm>
              <a:off x="4935208" y="14948992"/>
              <a:ext cx="87181" cy="87193"/>
            </a:xfrm>
            <a:prstGeom prst="rect">
              <a:avLst/>
            </a:prstGeom>
            <a:noFill/>
            <a:ln>
              <a:noFill/>
            </a:ln>
          </p:spPr>
        </p:pic>
      </p:grpSp>
      <p:sp>
        <p:nvSpPr>
          <p:cNvPr id="637" name="Google Shape;637;p5"/>
          <p:cNvSpPr txBox="1"/>
          <p:nvPr/>
        </p:nvSpPr>
        <p:spPr>
          <a:xfrm>
            <a:off x="4786017" y="15463750"/>
            <a:ext cx="1856739" cy="253365"/>
          </a:xfrm>
          <a:prstGeom prst="rect">
            <a:avLst/>
          </a:prstGeom>
          <a:noFill/>
          <a:ln>
            <a:noFill/>
          </a:ln>
        </p:spPr>
        <p:txBody>
          <a:bodyPr anchorCtr="0" anchor="t" bIns="0" lIns="0" spcFirstLastPara="1" rIns="0" wrap="square" tIns="11425">
            <a:spAutoFit/>
          </a:bodyPr>
          <a:lstStyle/>
          <a:p>
            <a:pPr indent="0" lvl="0" marL="0" rtl="0" algn="l">
              <a:lnSpc>
                <a:spcPct val="100000"/>
              </a:lnSpc>
              <a:spcBef>
                <a:spcPts val="0"/>
              </a:spcBef>
              <a:spcAft>
                <a:spcPts val="0"/>
              </a:spcAft>
              <a:buNone/>
            </a:pPr>
            <a:r>
              <a:rPr lang="en-US" sz="1500">
                <a:solidFill>
                  <a:srgbClr val="6C1710"/>
                </a:solidFill>
                <a:latin typeface="Trebuchet MS"/>
                <a:ea typeface="Trebuchet MS"/>
                <a:cs typeface="Trebuchet MS"/>
                <a:sym typeface="Trebuchet MS"/>
              </a:rPr>
              <a:t>Review Flights and Pay</a:t>
            </a:r>
            <a:endParaRPr sz="1500">
              <a:latin typeface="Trebuchet MS"/>
              <a:ea typeface="Trebuchet MS"/>
              <a:cs typeface="Trebuchet MS"/>
              <a:sym typeface="Trebuchet MS"/>
            </a:endParaRPr>
          </a:p>
        </p:txBody>
      </p:sp>
      <p:grpSp>
        <p:nvGrpSpPr>
          <p:cNvPr id="638" name="Google Shape;638;p5"/>
          <p:cNvGrpSpPr/>
          <p:nvPr/>
        </p:nvGrpSpPr>
        <p:grpSpPr>
          <a:xfrm>
            <a:off x="4786210" y="15128850"/>
            <a:ext cx="5670157" cy="3724910"/>
            <a:chOff x="4786210" y="15128850"/>
            <a:chExt cx="5670157" cy="3724910"/>
          </a:xfrm>
        </p:grpSpPr>
        <p:sp>
          <p:nvSpPr>
            <p:cNvPr id="639" name="Google Shape;639;p5"/>
            <p:cNvSpPr/>
            <p:nvPr/>
          </p:nvSpPr>
          <p:spPr>
            <a:xfrm>
              <a:off x="4786212" y="16060375"/>
              <a:ext cx="3404235" cy="471805"/>
            </a:xfrm>
            <a:custGeom>
              <a:rect b="b" l="l" r="r" t="t"/>
              <a:pathLst>
                <a:path extrusionOk="0" h="471805" w="3404234">
                  <a:moveTo>
                    <a:pt x="3327977" y="471253"/>
                  </a:moveTo>
                  <a:lnTo>
                    <a:pt x="76151" y="471253"/>
                  </a:lnTo>
                  <a:lnTo>
                    <a:pt x="46578" y="465244"/>
                  </a:lnTo>
                  <a:lnTo>
                    <a:pt x="22364" y="448883"/>
                  </a:lnTo>
                  <a:lnTo>
                    <a:pt x="6007" y="424669"/>
                  </a:lnTo>
                  <a:lnTo>
                    <a:pt x="0" y="395101"/>
                  </a:lnTo>
                  <a:lnTo>
                    <a:pt x="0" y="76151"/>
                  </a:lnTo>
                  <a:lnTo>
                    <a:pt x="6007" y="46583"/>
                  </a:lnTo>
                  <a:lnTo>
                    <a:pt x="22364" y="22369"/>
                  </a:lnTo>
                  <a:lnTo>
                    <a:pt x="46578" y="6008"/>
                  </a:lnTo>
                  <a:lnTo>
                    <a:pt x="76151" y="0"/>
                  </a:lnTo>
                  <a:lnTo>
                    <a:pt x="3327977" y="0"/>
                  </a:lnTo>
                  <a:lnTo>
                    <a:pt x="3357545" y="6008"/>
                  </a:lnTo>
                  <a:lnTo>
                    <a:pt x="3381759" y="22369"/>
                  </a:lnTo>
                  <a:lnTo>
                    <a:pt x="3398120" y="46583"/>
                  </a:lnTo>
                  <a:lnTo>
                    <a:pt x="3404129" y="76151"/>
                  </a:lnTo>
                  <a:lnTo>
                    <a:pt x="3404129" y="395101"/>
                  </a:lnTo>
                  <a:lnTo>
                    <a:pt x="3398120" y="424669"/>
                  </a:lnTo>
                  <a:lnTo>
                    <a:pt x="3381759" y="448883"/>
                  </a:lnTo>
                  <a:lnTo>
                    <a:pt x="3357545" y="465244"/>
                  </a:lnTo>
                  <a:lnTo>
                    <a:pt x="3327977" y="471253"/>
                  </a:lnTo>
                  <a:close/>
                </a:path>
              </a:pathLst>
            </a:custGeom>
            <a:noFill/>
            <a:ln cap="flat" cmpd="sng" w="12675">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0" name="Google Shape;640;p5"/>
            <p:cNvSpPr/>
            <p:nvPr/>
          </p:nvSpPr>
          <p:spPr>
            <a:xfrm>
              <a:off x="4808658" y="15381009"/>
              <a:ext cx="598170" cy="0"/>
            </a:xfrm>
            <a:custGeom>
              <a:rect b="b" l="l" r="r" t="t"/>
              <a:pathLst>
                <a:path extrusionOk="0" h="120000" w="598170">
                  <a:moveTo>
                    <a:pt x="0" y="0"/>
                  </a:moveTo>
                  <a:lnTo>
                    <a:pt x="598046"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1" name="Google Shape;641;p5"/>
            <p:cNvSpPr/>
            <p:nvPr/>
          </p:nvSpPr>
          <p:spPr>
            <a:xfrm>
              <a:off x="4808658" y="17189963"/>
              <a:ext cx="826135" cy="0"/>
            </a:xfrm>
            <a:custGeom>
              <a:rect b="b" l="l" r="r" t="t"/>
              <a:pathLst>
                <a:path extrusionOk="0" h="120000" w="826135">
                  <a:moveTo>
                    <a:pt x="0" y="0"/>
                  </a:moveTo>
                  <a:lnTo>
                    <a:pt x="825600"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2" name="Google Shape;642;p5"/>
            <p:cNvSpPr/>
            <p:nvPr/>
          </p:nvSpPr>
          <p:spPr>
            <a:xfrm>
              <a:off x="4900204" y="16232363"/>
              <a:ext cx="327660" cy="0"/>
            </a:xfrm>
            <a:custGeom>
              <a:rect b="b" l="l" r="r" t="t"/>
              <a:pathLst>
                <a:path extrusionOk="0" h="120000" w="327660">
                  <a:moveTo>
                    <a:pt x="0" y="0"/>
                  </a:moveTo>
                  <a:lnTo>
                    <a:pt x="327161" y="0"/>
                  </a:lnTo>
                </a:path>
              </a:pathLst>
            </a:custGeom>
            <a:noFill/>
            <a:ln cap="flat" cmpd="sng" w="50750">
              <a:solidFill>
                <a:srgbClr val="6C160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3" name="Google Shape;643;p5"/>
            <p:cNvSpPr/>
            <p:nvPr/>
          </p:nvSpPr>
          <p:spPr>
            <a:xfrm>
              <a:off x="4900204" y="16372160"/>
              <a:ext cx="327660" cy="0"/>
            </a:xfrm>
            <a:custGeom>
              <a:rect b="b" l="l" r="r" t="t"/>
              <a:pathLst>
                <a:path extrusionOk="0" h="120000" w="327660">
                  <a:moveTo>
                    <a:pt x="0" y="0"/>
                  </a:moveTo>
                  <a:lnTo>
                    <a:pt x="327161" y="0"/>
                  </a:lnTo>
                </a:path>
              </a:pathLst>
            </a:custGeom>
            <a:noFill/>
            <a:ln cap="flat" cmpd="sng" w="50750">
              <a:solidFill>
                <a:srgbClr val="6C160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4" name="Google Shape;644;p5"/>
            <p:cNvSpPr/>
            <p:nvPr/>
          </p:nvSpPr>
          <p:spPr>
            <a:xfrm>
              <a:off x="4900204" y="17677662"/>
              <a:ext cx="327660" cy="0"/>
            </a:xfrm>
            <a:custGeom>
              <a:rect b="b" l="l" r="r" t="t"/>
              <a:pathLst>
                <a:path extrusionOk="0" h="120000" w="327660">
                  <a:moveTo>
                    <a:pt x="0" y="0"/>
                  </a:moveTo>
                  <a:lnTo>
                    <a:pt x="327161" y="0"/>
                  </a:lnTo>
                </a:path>
              </a:pathLst>
            </a:custGeom>
            <a:noFill/>
            <a:ln cap="flat" cmpd="sng" w="50750">
              <a:solidFill>
                <a:srgbClr val="6C160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5" name="Google Shape;645;p5"/>
            <p:cNvSpPr/>
            <p:nvPr/>
          </p:nvSpPr>
          <p:spPr>
            <a:xfrm>
              <a:off x="5434767" y="16232363"/>
              <a:ext cx="327660" cy="0"/>
            </a:xfrm>
            <a:custGeom>
              <a:rect b="b" l="l" r="r" t="t"/>
              <a:pathLst>
                <a:path extrusionOk="0" h="120000" w="327660">
                  <a:moveTo>
                    <a:pt x="0" y="0"/>
                  </a:moveTo>
                  <a:lnTo>
                    <a:pt x="327161" y="0"/>
                  </a:lnTo>
                </a:path>
              </a:pathLst>
            </a:custGeom>
            <a:noFill/>
            <a:ln cap="flat" cmpd="sng" w="50750">
              <a:solidFill>
                <a:srgbClr val="6C160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6" name="Google Shape;646;p5"/>
            <p:cNvSpPr/>
            <p:nvPr/>
          </p:nvSpPr>
          <p:spPr>
            <a:xfrm>
              <a:off x="7292941" y="16232363"/>
              <a:ext cx="327660" cy="0"/>
            </a:xfrm>
            <a:custGeom>
              <a:rect b="b" l="l" r="r" t="t"/>
              <a:pathLst>
                <a:path extrusionOk="0" h="120000" w="327659">
                  <a:moveTo>
                    <a:pt x="0" y="0"/>
                  </a:moveTo>
                  <a:lnTo>
                    <a:pt x="32716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7" name="Google Shape;647;p5"/>
            <p:cNvSpPr/>
            <p:nvPr/>
          </p:nvSpPr>
          <p:spPr>
            <a:xfrm>
              <a:off x="5434767" y="16372160"/>
              <a:ext cx="373380" cy="0"/>
            </a:xfrm>
            <a:custGeom>
              <a:rect b="b" l="l" r="r" t="t"/>
              <a:pathLst>
                <a:path extrusionOk="0" h="120000" w="373379">
                  <a:moveTo>
                    <a:pt x="0" y="0"/>
                  </a:moveTo>
                  <a:lnTo>
                    <a:pt x="37280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8" name="Google Shape;648;p5"/>
            <p:cNvSpPr/>
            <p:nvPr/>
          </p:nvSpPr>
          <p:spPr>
            <a:xfrm>
              <a:off x="5963852" y="16372160"/>
              <a:ext cx="373380" cy="0"/>
            </a:xfrm>
            <a:custGeom>
              <a:rect b="b" l="l" r="r" t="t"/>
              <a:pathLst>
                <a:path extrusionOk="0" h="120000" w="373379">
                  <a:moveTo>
                    <a:pt x="0" y="0"/>
                  </a:moveTo>
                  <a:lnTo>
                    <a:pt x="372814"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9" name="Google Shape;649;p5"/>
            <p:cNvSpPr/>
            <p:nvPr/>
          </p:nvSpPr>
          <p:spPr>
            <a:xfrm>
              <a:off x="6497164" y="16372160"/>
              <a:ext cx="624840" cy="0"/>
            </a:xfrm>
            <a:custGeom>
              <a:rect b="b" l="l" r="r" t="t"/>
              <a:pathLst>
                <a:path extrusionOk="0" h="120000" w="624840">
                  <a:moveTo>
                    <a:pt x="0" y="0"/>
                  </a:moveTo>
                  <a:lnTo>
                    <a:pt x="624229"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0" name="Google Shape;650;p5"/>
            <p:cNvSpPr/>
            <p:nvPr/>
          </p:nvSpPr>
          <p:spPr>
            <a:xfrm>
              <a:off x="7292941" y="16372160"/>
              <a:ext cx="169545" cy="0"/>
            </a:xfrm>
            <a:custGeom>
              <a:rect b="b" l="l" r="r" t="t"/>
              <a:pathLst>
                <a:path extrusionOk="0" h="120000" w="169545">
                  <a:moveTo>
                    <a:pt x="0" y="0"/>
                  </a:moveTo>
                  <a:lnTo>
                    <a:pt x="169120"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1" name="Google Shape;651;p5"/>
            <p:cNvSpPr/>
            <p:nvPr/>
          </p:nvSpPr>
          <p:spPr>
            <a:xfrm>
              <a:off x="7991887" y="16292774"/>
              <a:ext cx="70485" cy="35560"/>
            </a:xfrm>
            <a:custGeom>
              <a:rect b="b" l="l" r="r" t="t"/>
              <a:pathLst>
                <a:path extrusionOk="0" h="35559" w="70484">
                  <a:moveTo>
                    <a:pt x="70059" y="0"/>
                  </a:moveTo>
                  <a:lnTo>
                    <a:pt x="35029" y="35029"/>
                  </a:lnTo>
                  <a:lnTo>
                    <a:pt x="0" y="0"/>
                  </a:lnTo>
                </a:path>
              </a:pathLst>
            </a:custGeom>
            <a:noFill/>
            <a:ln cap="flat" cmpd="sng" w="12675">
              <a:solidFill>
                <a:srgbClr val="A5A6A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2" name="Google Shape;652;p5"/>
            <p:cNvSpPr/>
            <p:nvPr/>
          </p:nvSpPr>
          <p:spPr>
            <a:xfrm>
              <a:off x="4786212" y="16593438"/>
              <a:ext cx="3404235" cy="471805"/>
            </a:xfrm>
            <a:custGeom>
              <a:rect b="b" l="l" r="r" t="t"/>
              <a:pathLst>
                <a:path extrusionOk="0" h="471805" w="3404234">
                  <a:moveTo>
                    <a:pt x="3327977" y="471253"/>
                  </a:moveTo>
                  <a:lnTo>
                    <a:pt x="76151" y="471253"/>
                  </a:lnTo>
                  <a:lnTo>
                    <a:pt x="46578" y="465244"/>
                  </a:lnTo>
                  <a:lnTo>
                    <a:pt x="22364" y="448883"/>
                  </a:lnTo>
                  <a:lnTo>
                    <a:pt x="6007" y="424669"/>
                  </a:lnTo>
                  <a:lnTo>
                    <a:pt x="0" y="395101"/>
                  </a:lnTo>
                  <a:lnTo>
                    <a:pt x="0" y="76151"/>
                  </a:lnTo>
                  <a:lnTo>
                    <a:pt x="6007" y="46583"/>
                  </a:lnTo>
                  <a:lnTo>
                    <a:pt x="22364" y="22369"/>
                  </a:lnTo>
                  <a:lnTo>
                    <a:pt x="46578" y="6008"/>
                  </a:lnTo>
                  <a:lnTo>
                    <a:pt x="76151" y="0"/>
                  </a:lnTo>
                  <a:lnTo>
                    <a:pt x="3327977" y="0"/>
                  </a:lnTo>
                  <a:lnTo>
                    <a:pt x="3357545" y="6008"/>
                  </a:lnTo>
                  <a:lnTo>
                    <a:pt x="3381759" y="22369"/>
                  </a:lnTo>
                  <a:lnTo>
                    <a:pt x="3398120" y="46583"/>
                  </a:lnTo>
                  <a:lnTo>
                    <a:pt x="3404129" y="76151"/>
                  </a:lnTo>
                  <a:lnTo>
                    <a:pt x="3404129" y="395101"/>
                  </a:lnTo>
                  <a:lnTo>
                    <a:pt x="3398120" y="424669"/>
                  </a:lnTo>
                  <a:lnTo>
                    <a:pt x="3381759" y="448883"/>
                  </a:lnTo>
                  <a:lnTo>
                    <a:pt x="3357545" y="465244"/>
                  </a:lnTo>
                  <a:lnTo>
                    <a:pt x="3327977" y="471253"/>
                  </a:lnTo>
                  <a:close/>
                </a:path>
              </a:pathLst>
            </a:custGeom>
            <a:noFill/>
            <a:ln cap="flat" cmpd="sng" w="12675">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3" name="Google Shape;653;p5"/>
            <p:cNvSpPr/>
            <p:nvPr/>
          </p:nvSpPr>
          <p:spPr>
            <a:xfrm>
              <a:off x="4786210" y="17475553"/>
              <a:ext cx="1673860" cy="928369"/>
            </a:xfrm>
            <a:custGeom>
              <a:rect b="b" l="l" r="r" t="t"/>
              <a:pathLst>
                <a:path extrusionOk="0" h="928369" w="1673860">
                  <a:moveTo>
                    <a:pt x="1597171" y="928291"/>
                  </a:moveTo>
                  <a:lnTo>
                    <a:pt x="76151" y="928291"/>
                  </a:lnTo>
                  <a:lnTo>
                    <a:pt x="46578" y="922282"/>
                  </a:lnTo>
                  <a:lnTo>
                    <a:pt x="22364" y="905921"/>
                  </a:lnTo>
                  <a:lnTo>
                    <a:pt x="6007" y="881708"/>
                  </a:lnTo>
                  <a:lnTo>
                    <a:pt x="0" y="852139"/>
                  </a:lnTo>
                  <a:lnTo>
                    <a:pt x="0" y="76151"/>
                  </a:lnTo>
                  <a:lnTo>
                    <a:pt x="6007" y="46588"/>
                  </a:lnTo>
                  <a:lnTo>
                    <a:pt x="22364" y="22374"/>
                  </a:lnTo>
                  <a:lnTo>
                    <a:pt x="46578" y="6010"/>
                  </a:lnTo>
                  <a:lnTo>
                    <a:pt x="76151" y="0"/>
                  </a:lnTo>
                  <a:lnTo>
                    <a:pt x="1597171" y="0"/>
                  </a:lnTo>
                  <a:lnTo>
                    <a:pt x="1626740" y="6010"/>
                  </a:lnTo>
                  <a:lnTo>
                    <a:pt x="1650953" y="22374"/>
                  </a:lnTo>
                  <a:lnTo>
                    <a:pt x="1667314" y="46588"/>
                  </a:lnTo>
                  <a:lnTo>
                    <a:pt x="1673323" y="76151"/>
                  </a:lnTo>
                  <a:lnTo>
                    <a:pt x="1673323" y="852139"/>
                  </a:lnTo>
                  <a:lnTo>
                    <a:pt x="1667314" y="881708"/>
                  </a:lnTo>
                  <a:lnTo>
                    <a:pt x="1650953" y="905921"/>
                  </a:lnTo>
                  <a:lnTo>
                    <a:pt x="1626740" y="922282"/>
                  </a:lnTo>
                  <a:lnTo>
                    <a:pt x="1597171" y="928291"/>
                  </a:lnTo>
                  <a:close/>
                </a:path>
              </a:pathLst>
            </a:custGeom>
            <a:noFill/>
            <a:ln cap="flat" cmpd="sng" w="12675">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4" name="Google Shape;654;p5"/>
            <p:cNvSpPr/>
            <p:nvPr/>
          </p:nvSpPr>
          <p:spPr>
            <a:xfrm>
              <a:off x="4900204" y="16765426"/>
              <a:ext cx="327660" cy="0"/>
            </a:xfrm>
            <a:custGeom>
              <a:rect b="b" l="l" r="r" t="t"/>
              <a:pathLst>
                <a:path extrusionOk="0" h="120000" w="327660">
                  <a:moveTo>
                    <a:pt x="0" y="0"/>
                  </a:moveTo>
                  <a:lnTo>
                    <a:pt x="327161" y="0"/>
                  </a:lnTo>
                </a:path>
              </a:pathLst>
            </a:custGeom>
            <a:noFill/>
            <a:ln cap="flat" cmpd="sng" w="50750">
              <a:solidFill>
                <a:srgbClr val="6C160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5" name="Google Shape;655;p5"/>
            <p:cNvSpPr/>
            <p:nvPr/>
          </p:nvSpPr>
          <p:spPr>
            <a:xfrm>
              <a:off x="4900204" y="16905223"/>
              <a:ext cx="327660" cy="0"/>
            </a:xfrm>
            <a:custGeom>
              <a:rect b="b" l="l" r="r" t="t"/>
              <a:pathLst>
                <a:path extrusionOk="0" h="120000" w="327660">
                  <a:moveTo>
                    <a:pt x="0" y="0"/>
                  </a:moveTo>
                  <a:lnTo>
                    <a:pt x="327161" y="0"/>
                  </a:lnTo>
                </a:path>
              </a:pathLst>
            </a:custGeom>
            <a:noFill/>
            <a:ln cap="flat" cmpd="sng" w="50750">
              <a:solidFill>
                <a:srgbClr val="6C160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6" name="Google Shape;656;p5"/>
            <p:cNvSpPr/>
            <p:nvPr/>
          </p:nvSpPr>
          <p:spPr>
            <a:xfrm>
              <a:off x="5434767" y="16765426"/>
              <a:ext cx="327660" cy="0"/>
            </a:xfrm>
            <a:custGeom>
              <a:rect b="b" l="l" r="r" t="t"/>
              <a:pathLst>
                <a:path extrusionOk="0" h="120000" w="327660">
                  <a:moveTo>
                    <a:pt x="0" y="0"/>
                  </a:moveTo>
                  <a:lnTo>
                    <a:pt x="327161" y="0"/>
                  </a:lnTo>
                </a:path>
              </a:pathLst>
            </a:custGeom>
            <a:noFill/>
            <a:ln cap="flat" cmpd="sng" w="50750">
              <a:solidFill>
                <a:srgbClr val="6C160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7" name="Google Shape;657;p5"/>
            <p:cNvSpPr/>
            <p:nvPr/>
          </p:nvSpPr>
          <p:spPr>
            <a:xfrm>
              <a:off x="7292941" y="16765426"/>
              <a:ext cx="327660" cy="0"/>
            </a:xfrm>
            <a:custGeom>
              <a:rect b="b" l="l" r="r" t="t"/>
              <a:pathLst>
                <a:path extrusionOk="0" h="120000" w="327659">
                  <a:moveTo>
                    <a:pt x="0" y="0"/>
                  </a:moveTo>
                  <a:lnTo>
                    <a:pt x="32716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8" name="Google Shape;658;p5"/>
            <p:cNvSpPr/>
            <p:nvPr/>
          </p:nvSpPr>
          <p:spPr>
            <a:xfrm>
              <a:off x="5434767" y="16905223"/>
              <a:ext cx="373380" cy="0"/>
            </a:xfrm>
            <a:custGeom>
              <a:rect b="b" l="l" r="r" t="t"/>
              <a:pathLst>
                <a:path extrusionOk="0" h="120000" w="373379">
                  <a:moveTo>
                    <a:pt x="0" y="0"/>
                  </a:moveTo>
                  <a:lnTo>
                    <a:pt x="37280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9" name="Google Shape;659;p5"/>
            <p:cNvSpPr/>
            <p:nvPr/>
          </p:nvSpPr>
          <p:spPr>
            <a:xfrm>
              <a:off x="5963852" y="16905223"/>
              <a:ext cx="373380" cy="0"/>
            </a:xfrm>
            <a:custGeom>
              <a:rect b="b" l="l" r="r" t="t"/>
              <a:pathLst>
                <a:path extrusionOk="0" h="120000" w="373379">
                  <a:moveTo>
                    <a:pt x="0" y="0"/>
                  </a:moveTo>
                  <a:lnTo>
                    <a:pt x="372814"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0" name="Google Shape;660;p5"/>
            <p:cNvSpPr/>
            <p:nvPr/>
          </p:nvSpPr>
          <p:spPr>
            <a:xfrm>
              <a:off x="6497164" y="16905223"/>
              <a:ext cx="624840" cy="0"/>
            </a:xfrm>
            <a:custGeom>
              <a:rect b="b" l="l" r="r" t="t"/>
              <a:pathLst>
                <a:path extrusionOk="0" h="120000" w="624840">
                  <a:moveTo>
                    <a:pt x="0" y="0"/>
                  </a:moveTo>
                  <a:lnTo>
                    <a:pt x="624229"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1" name="Google Shape;661;p5"/>
            <p:cNvSpPr/>
            <p:nvPr/>
          </p:nvSpPr>
          <p:spPr>
            <a:xfrm>
              <a:off x="7292941" y="16905223"/>
              <a:ext cx="169545" cy="0"/>
            </a:xfrm>
            <a:custGeom>
              <a:rect b="b" l="l" r="r" t="t"/>
              <a:pathLst>
                <a:path extrusionOk="0" h="120000" w="169545">
                  <a:moveTo>
                    <a:pt x="0" y="0"/>
                  </a:moveTo>
                  <a:lnTo>
                    <a:pt x="169120"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2" name="Google Shape;662;p5"/>
            <p:cNvSpPr/>
            <p:nvPr/>
          </p:nvSpPr>
          <p:spPr>
            <a:xfrm>
              <a:off x="7991887" y="16825837"/>
              <a:ext cx="70485" cy="35560"/>
            </a:xfrm>
            <a:custGeom>
              <a:rect b="b" l="l" r="r" t="t"/>
              <a:pathLst>
                <a:path extrusionOk="0" h="35559" w="70484">
                  <a:moveTo>
                    <a:pt x="70059" y="0"/>
                  </a:moveTo>
                  <a:lnTo>
                    <a:pt x="35029" y="35029"/>
                  </a:lnTo>
                  <a:lnTo>
                    <a:pt x="0" y="0"/>
                  </a:lnTo>
                </a:path>
              </a:pathLst>
            </a:custGeom>
            <a:noFill/>
            <a:ln cap="flat" cmpd="sng" w="12675">
              <a:solidFill>
                <a:srgbClr val="A5A6A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3" name="Google Shape;663;p5"/>
            <p:cNvSpPr/>
            <p:nvPr/>
          </p:nvSpPr>
          <p:spPr>
            <a:xfrm>
              <a:off x="8386267" y="15128850"/>
              <a:ext cx="2070100" cy="3724910"/>
            </a:xfrm>
            <a:custGeom>
              <a:rect b="b" l="l" r="r" t="t"/>
              <a:pathLst>
                <a:path extrusionOk="0" h="3724909" w="2070100">
                  <a:moveTo>
                    <a:pt x="2063320" y="3141"/>
                  </a:moveTo>
                  <a:lnTo>
                    <a:pt x="-5294" y="3141"/>
                  </a:lnTo>
                  <a:lnTo>
                    <a:pt x="-5294" y="3725204"/>
                  </a:lnTo>
                  <a:lnTo>
                    <a:pt x="2063320" y="3725204"/>
                  </a:lnTo>
                  <a:lnTo>
                    <a:pt x="2063320" y="3141"/>
                  </a:lnTo>
                  <a:close/>
                </a:path>
              </a:pathLst>
            </a:custGeom>
            <a:solidFill>
              <a:srgbClr val="DD5D26">
                <a:alpha val="3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4" name="Google Shape;664;p5"/>
            <p:cNvSpPr/>
            <p:nvPr/>
          </p:nvSpPr>
          <p:spPr>
            <a:xfrm>
              <a:off x="4882621" y="17904731"/>
              <a:ext cx="1189355" cy="231140"/>
            </a:xfrm>
            <a:custGeom>
              <a:rect b="b" l="l" r="r" t="t"/>
              <a:pathLst>
                <a:path extrusionOk="0" h="231140" w="1189354">
                  <a:moveTo>
                    <a:pt x="1125740" y="231032"/>
                  </a:moveTo>
                  <a:lnTo>
                    <a:pt x="63459" y="231032"/>
                  </a:lnTo>
                  <a:lnTo>
                    <a:pt x="38819" y="226024"/>
                  </a:lnTo>
                  <a:lnTo>
                    <a:pt x="18641" y="212390"/>
                  </a:lnTo>
                  <a:lnTo>
                    <a:pt x="5007" y="192212"/>
                  </a:lnTo>
                  <a:lnTo>
                    <a:pt x="0" y="167572"/>
                  </a:lnTo>
                  <a:lnTo>
                    <a:pt x="0" y="63459"/>
                  </a:lnTo>
                  <a:lnTo>
                    <a:pt x="5007" y="38819"/>
                  </a:lnTo>
                  <a:lnTo>
                    <a:pt x="18641" y="18641"/>
                  </a:lnTo>
                  <a:lnTo>
                    <a:pt x="38819" y="5007"/>
                  </a:lnTo>
                  <a:lnTo>
                    <a:pt x="63459" y="0"/>
                  </a:lnTo>
                  <a:lnTo>
                    <a:pt x="1125740" y="0"/>
                  </a:lnTo>
                  <a:lnTo>
                    <a:pt x="1150381" y="5007"/>
                  </a:lnTo>
                  <a:lnTo>
                    <a:pt x="1170559" y="18641"/>
                  </a:lnTo>
                  <a:lnTo>
                    <a:pt x="1184193" y="38819"/>
                  </a:lnTo>
                  <a:lnTo>
                    <a:pt x="1189200" y="63459"/>
                  </a:lnTo>
                  <a:lnTo>
                    <a:pt x="1189200" y="167572"/>
                  </a:lnTo>
                  <a:lnTo>
                    <a:pt x="1184193" y="192212"/>
                  </a:lnTo>
                  <a:lnTo>
                    <a:pt x="1170559" y="212390"/>
                  </a:lnTo>
                  <a:lnTo>
                    <a:pt x="1150381" y="226024"/>
                  </a:lnTo>
                  <a:lnTo>
                    <a:pt x="1125740" y="231032"/>
                  </a:lnTo>
                  <a:close/>
                </a:path>
              </a:pathLst>
            </a:custGeom>
            <a:noFill/>
            <a:ln cap="flat" cmpd="sng" w="12675">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5" name="Google Shape;665;p5"/>
            <p:cNvSpPr/>
            <p:nvPr/>
          </p:nvSpPr>
          <p:spPr>
            <a:xfrm>
              <a:off x="6626315" y="17677662"/>
              <a:ext cx="327660" cy="0"/>
            </a:xfrm>
            <a:custGeom>
              <a:rect b="b" l="l" r="r" t="t"/>
              <a:pathLst>
                <a:path extrusionOk="0" h="120000" w="327659">
                  <a:moveTo>
                    <a:pt x="0" y="0"/>
                  </a:moveTo>
                  <a:lnTo>
                    <a:pt x="327161" y="0"/>
                  </a:lnTo>
                </a:path>
              </a:pathLst>
            </a:custGeom>
            <a:noFill/>
            <a:ln cap="flat" cmpd="sng" w="50750">
              <a:solidFill>
                <a:srgbClr val="6C160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6" name="Google Shape;666;p5"/>
            <p:cNvSpPr/>
            <p:nvPr/>
          </p:nvSpPr>
          <p:spPr>
            <a:xfrm>
              <a:off x="6512319" y="17475553"/>
              <a:ext cx="1673860" cy="928369"/>
            </a:xfrm>
            <a:custGeom>
              <a:rect b="b" l="l" r="r" t="t"/>
              <a:pathLst>
                <a:path extrusionOk="0" h="928369" w="1673859">
                  <a:moveTo>
                    <a:pt x="1597171" y="928291"/>
                  </a:moveTo>
                  <a:lnTo>
                    <a:pt x="76151" y="928291"/>
                  </a:lnTo>
                  <a:lnTo>
                    <a:pt x="46578" y="922282"/>
                  </a:lnTo>
                  <a:lnTo>
                    <a:pt x="22364" y="905921"/>
                  </a:lnTo>
                  <a:lnTo>
                    <a:pt x="6007" y="881708"/>
                  </a:lnTo>
                  <a:lnTo>
                    <a:pt x="0" y="852139"/>
                  </a:lnTo>
                  <a:lnTo>
                    <a:pt x="0" y="76151"/>
                  </a:lnTo>
                  <a:lnTo>
                    <a:pt x="6007" y="46588"/>
                  </a:lnTo>
                  <a:lnTo>
                    <a:pt x="22364" y="22374"/>
                  </a:lnTo>
                  <a:lnTo>
                    <a:pt x="46578" y="6010"/>
                  </a:lnTo>
                  <a:lnTo>
                    <a:pt x="76151" y="0"/>
                  </a:lnTo>
                  <a:lnTo>
                    <a:pt x="1597171" y="0"/>
                  </a:lnTo>
                  <a:lnTo>
                    <a:pt x="1626740" y="6010"/>
                  </a:lnTo>
                  <a:lnTo>
                    <a:pt x="1650953" y="22374"/>
                  </a:lnTo>
                  <a:lnTo>
                    <a:pt x="1667314" y="46588"/>
                  </a:lnTo>
                  <a:lnTo>
                    <a:pt x="1673323" y="76151"/>
                  </a:lnTo>
                  <a:lnTo>
                    <a:pt x="1673323" y="852139"/>
                  </a:lnTo>
                  <a:lnTo>
                    <a:pt x="1667314" y="881708"/>
                  </a:lnTo>
                  <a:lnTo>
                    <a:pt x="1650953" y="905921"/>
                  </a:lnTo>
                  <a:lnTo>
                    <a:pt x="1626740" y="922282"/>
                  </a:lnTo>
                  <a:lnTo>
                    <a:pt x="1597171" y="928291"/>
                  </a:lnTo>
                  <a:close/>
                </a:path>
              </a:pathLst>
            </a:custGeom>
            <a:noFill/>
            <a:ln cap="flat" cmpd="sng" w="12675">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7" name="Google Shape;667;p5"/>
            <p:cNvSpPr/>
            <p:nvPr/>
          </p:nvSpPr>
          <p:spPr>
            <a:xfrm>
              <a:off x="6608730" y="17904731"/>
              <a:ext cx="1189355" cy="231140"/>
            </a:xfrm>
            <a:custGeom>
              <a:rect b="b" l="l" r="r" t="t"/>
              <a:pathLst>
                <a:path extrusionOk="0" h="231140" w="1189354">
                  <a:moveTo>
                    <a:pt x="1125740" y="231032"/>
                  </a:moveTo>
                  <a:lnTo>
                    <a:pt x="63459" y="231032"/>
                  </a:lnTo>
                  <a:lnTo>
                    <a:pt x="38819" y="226024"/>
                  </a:lnTo>
                  <a:lnTo>
                    <a:pt x="18641" y="212390"/>
                  </a:lnTo>
                  <a:lnTo>
                    <a:pt x="5007" y="192212"/>
                  </a:lnTo>
                  <a:lnTo>
                    <a:pt x="0" y="167572"/>
                  </a:lnTo>
                  <a:lnTo>
                    <a:pt x="0" y="63459"/>
                  </a:lnTo>
                  <a:lnTo>
                    <a:pt x="5007" y="38819"/>
                  </a:lnTo>
                  <a:lnTo>
                    <a:pt x="18641" y="18641"/>
                  </a:lnTo>
                  <a:lnTo>
                    <a:pt x="38819" y="5007"/>
                  </a:lnTo>
                  <a:lnTo>
                    <a:pt x="63459" y="0"/>
                  </a:lnTo>
                  <a:lnTo>
                    <a:pt x="1125740" y="0"/>
                  </a:lnTo>
                  <a:lnTo>
                    <a:pt x="1150381" y="5007"/>
                  </a:lnTo>
                  <a:lnTo>
                    <a:pt x="1170559" y="18641"/>
                  </a:lnTo>
                  <a:lnTo>
                    <a:pt x="1184193" y="38819"/>
                  </a:lnTo>
                  <a:lnTo>
                    <a:pt x="1189200" y="63459"/>
                  </a:lnTo>
                  <a:lnTo>
                    <a:pt x="1189200" y="167572"/>
                  </a:lnTo>
                  <a:lnTo>
                    <a:pt x="1184193" y="192212"/>
                  </a:lnTo>
                  <a:lnTo>
                    <a:pt x="1170559" y="212390"/>
                  </a:lnTo>
                  <a:lnTo>
                    <a:pt x="1150381" y="226024"/>
                  </a:lnTo>
                  <a:lnTo>
                    <a:pt x="1125740" y="231032"/>
                  </a:lnTo>
                  <a:close/>
                </a:path>
              </a:pathLst>
            </a:custGeom>
            <a:noFill/>
            <a:ln cap="flat" cmpd="sng" w="12675">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8" name="Google Shape;668;p5"/>
            <p:cNvSpPr/>
            <p:nvPr/>
          </p:nvSpPr>
          <p:spPr>
            <a:xfrm>
              <a:off x="9296056" y="15419085"/>
              <a:ext cx="753110" cy="0"/>
            </a:xfrm>
            <a:custGeom>
              <a:rect b="b" l="l" r="r" t="t"/>
              <a:pathLst>
                <a:path extrusionOk="0" h="120000" w="753109">
                  <a:moveTo>
                    <a:pt x="0" y="0"/>
                  </a:moveTo>
                  <a:lnTo>
                    <a:pt x="752545" y="0"/>
                  </a:lnTo>
                </a:path>
              </a:pathLst>
            </a:custGeom>
            <a:noFill/>
            <a:ln cap="flat" cmpd="sng" w="12675">
              <a:solidFill>
                <a:srgbClr val="6C171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9" name="Google Shape;669;p5"/>
            <p:cNvSpPr/>
            <p:nvPr/>
          </p:nvSpPr>
          <p:spPr>
            <a:xfrm>
              <a:off x="8609684" y="16475877"/>
              <a:ext cx="1583055" cy="0"/>
            </a:xfrm>
            <a:custGeom>
              <a:rect b="b" l="l" r="r" t="t"/>
              <a:pathLst>
                <a:path extrusionOk="0" h="120000" w="1583054">
                  <a:moveTo>
                    <a:pt x="0" y="0"/>
                  </a:moveTo>
                  <a:lnTo>
                    <a:pt x="1582449" y="0"/>
                  </a:lnTo>
                </a:path>
              </a:pathLst>
            </a:custGeom>
            <a:noFill/>
            <a:ln cap="flat" cmpd="sng" w="12675">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0" name="Google Shape;670;p5"/>
            <p:cNvSpPr/>
            <p:nvPr/>
          </p:nvSpPr>
          <p:spPr>
            <a:xfrm>
              <a:off x="8609684" y="16710692"/>
              <a:ext cx="1583055" cy="0"/>
            </a:xfrm>
            <a:custGeom>
              <a:rect b="b" l="l" r="r" t="t"/>
              <a:pathLst>
                <a:path extrusionOk="0" h="120000" w="1583054">
                  <a:moveTo>
                    <a:pt x="0" y="0"/>
                  </a:moveTo>
                  <a:lnTo>
                    <a:pt x="1582449" y="0"/>
                  </a:lnTo>
                </a:path>
              </a:pathLst>
            </a:custGeom>
            <a:noFill/>
            <a:ln cap="flat" cmpd="sng" w="12675">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1" name="Google Shape;671;p5"/>
            <p:cNvSpPr/>
            <p:nvPr/>
          </p:nvSpPr>
          <p:spPr>
            <a:xfrm>
              <a:off x="8635069" y="16364760"/>
              <a:ext cx="223520" cy="0"/>
            </a:xfrm>
            <a:custGeom>
              <a:rect b="b" l="l" r="r" t="t"/>
              <a:pathLst>
                <a:path extrusionOk="0" h="120000" w="223520">
                  <a:moveTo>
                    <a:pt x="0" y="0"/>
                  </a:moveTo>
                  <a:lnTo>
                    <a:pt x="223175"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2" name="Google Shape;672;p5"/>
            <p:cNvSpPr/>
            <p:nvPr/>
          </p:nvSpPr>
          <p:spPr>
            <a:xfrm>
              <a:off x="8635069" y="16592634"/>
              <a:ext cx="647065" cy="0"/>
            </a:xfrm>
            <a:custGeom>
              <a:rect b="b" l="l" r="r" t="t"/>
              <a:pathLst>
                <a:path extrusionOk="0" h="120000" w="647065">
                  <a:moveTo>
                    <a:pt x="0" y="0"/>
                  </a:moveTo>
                  <a:lnTo>
                    <a:pt x="646491"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3" name="Google Shape;673;p5"/>
            <p:cNvSpPr/>
            <p:nvPr/>
          </p:nvSpPr>
          <p:spPr>
            <a:xfrm>
              <a:off x="8635069" y="16060376"/>
              <a:ext cx="647065" cy="0"/>
            </a:xfrm>
            <a:custGeom>
              <a:rect b="b" l="l" r="r" t="t"/>
              <a:pathLst>
                <a:path extrusionOk="0" h="120000" w="647065">
                  <a:moveTo>
                    <a:pt x="0" y="0"/>
                  </a:moveTo>
                  <a:lnTo>
                    <a:pt x="646491" y="0"/>
                  </a:lnTo>
                </a:path>
              </a:pathLst>
            </a:custGeom>
            <a:noFill/>
            <a:ln cap="flat" cmpd="sng" w="50750">
              <a:solidFill>
                <a:srgbClr val="6C160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4" name="Google Shape;674;p5"/>
            <p:cNvSpPr/>
            <p:nvPr/>
          </p:nvSpPr>
          <p:spPr>
            <a:xfrm>
              <a:off x="8635069" y="16841442"/>
              <a:ext cx="443230" cy="0"/>
            </a:xfrm>
            <a:custGeom>
              <a:rect b="b" l="l" r="r" t="t"/>
              <a:pathLst>
                <a:path extrusionOk="0" h="120000" w="443229">
                  <a:moveTo>
                    <a:pt x="0" y="0"/>
                  </a:moveTo>
                  <a:lnTo>
                    <a:pt x="443115" y="0"/>
                  </a:lnTo>
                </a:path>
              </a:pathLst>
            </a:custGeom>
            <a:noFill/>
            <a:ln cap="flat" cmpd="sng" w="50750">
              <a:solidFill>
                <a:srgbClr val="6C160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5" name="Google Shape;675;p5"/>
            <p:cNvSpPr/>
            <p:nvPr/>
          </p:nvSpPr>
          <p:spPr>
            <a:xfrm>
              <a:off x="9941364" y="16364760"/>
              <a:ext cx="223520" cy="0"/>
            </a:xfrm>
            <a:custGeom>
              <a:rect b="b" l="l" r="r" t="t"/>
              <a:pathLst>
                <a:path extrusionOk="0" h="120000" w="223520">
                  <a:moveTo>
                    <a:pt x="0" y="0"/>
                  </a:moveTo>
                  <a:lnTo>
                    <a:pt x="223175"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6" name="Google Shape;676;p5"/>
            <p:cNvSpPr/>
            <p:nvPr/>
          </p:nvSpPr>
          <p:spPr>
            <a:xfrm>
              <a:off x="9734920" y="16841442"/>
              <a:ext cx="455295" cy="0"/>
            </a:xfrm>
            <a:custGeom>
              <a:rect b="b" l="l" r="r" t="t"/>
              <a:pathLst>
                <a:path extrusionOk="0" h="120000" w="455295">
                  <a:moveTo>
                    <a:pt x="0" y="0"/>
                  </a:moveTo>
                  <a:lnTo>
                    <a:pt x="455007" y="0"/>
                  </a:lnTo>
                </a:path>
              </a:pathLst>
            </a:custGeom>
            <a:noFill/>
            <a:ln cap="flat" cmpd="sng" w="50750">
              <a:solidFill>
                <a:srgbClr val="6C160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7" name="Google Shape;677;p5"/>
            <p:cNvSpPr/>
            <p:nvPr/>
          </p:nvSpPr>
          <p:spPr>
            <a:xfrm>
              <a:off x="10025361" y="16592634"/>
              <a:ext cx="139700" cy="0"/>
            </a:xfrm>
            <a:custGeom>
              <a:rect b="b" l="l" r="r" t="t"/>
              <a:pathLst>
                <a:path extrusionOk="0" h="120000" w="139700">
                  <a:moveTo>
                    <a:pt x="0" y="0"/>
                  </a:moveTo>
                  <a:lnTo>
                    <a:pt x="139180"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8" name="Google Shape;678;p5"/>
            <p:cNvSpPr/>
            <p:nvPr/>
          </p:nvSpPr>
          <p:spPr>
            <a:xfrm>
              <a:off x="8629182" y="18300561"/>
              <a:ext cx="1572260" cy="365760"/>
            </a:xfrm>
            <a:custGeom>
              <a:rect b="b" l="l" r="r" t="t"/>
              <a:pathLst>
                <a:path extrusionOk="0" h="365759" w="1572259">
                  <a:moveTo>
                    <a:pt x="1496042" y="0"/>
                  </a:moveTo>
                  <a:lnTo>
                    <a:pt x="76151" y="0"/>
                  </a:lnTo>
                  <a:lnTo>
                    <a:pt x="46583" y="6008"/>
                  </a:lnTo>
                  <a:lnTo>
                    <a:pt x="22369" y="22369"/>
                  </a:lnTo>
                  <a:lnTo>
                    <a:pt x="6008" y="46583"/>
                  </a:lnTo>
                  <a:lnTo>
                    <a:pt x="0" y="76151"/>
                  </a:lnTo>
                  <a:lnTo>
                    <a:pt x="0" y="289275"/>
                  </a:lnTo>
                  <a:lnTo>
                    <a:pt x="6008" y="318844"/>
                  </a:lnTo>
                  <a:lnTo>
                    <a:pt x="22369" y="343057"/>
                  </a:lnTo>
                  <a:lnTo>
                    <a:pt x="46583" y="359418"/>
                  </a:lnTo>
                  <a:lnTo>
                    <a:pt x="76151" y="365427"/>
                  </a:lnTo>
                  <a:lnTo>
                    <a:pt x="1496042" y="365427"/>
                  </a:lnTo>
                  <a:lnTo>
                    <a:pt x="1525610" y="359418"/>
                  </a:lnTo>
                  <a:lnTo>
                    <a:pt x="1549824" y="343057"/>
                  </a:lnTo>
                  <a:lnTo>
                    <a:pt x="1566185" y="318844"/>
                  </a:lnTo>
                  <a:lnTo>
                    <a:pt x="1572193" y="289275"/>
                  </a:lnTo>
                  <a:lnTo>
                    <a:pt x="1572193" y="76151"/>
                  </a:lnTo>
                  <a:lnTo>
                    <a:pt x="1566185" y="46583"/>
                  </a:lnTo>
                  <a:lnTo>
                    <a:pt x="1549824" y="22369"/>
                  </a:lnTo>
                  <a:lnTo>
                    <a:pt x="1525610" y="6008"/>
                  </a:lnTo>
                  <a:lnTo>
                    <a:pt x="1496042" y="0"/>
                  </a:lnTo>
                  <a:close/>
                </a:path>
              </a:pathLst>
            </a:custGeom>
            <a:solidFill>
              <a:srgbClr val="23828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79" name="Google Shape;679;p5"/>
          <p:cNvSpPr txBox="1"/>
          <p:nvPr/>
        </p:nvSpPr>
        <p:spPr>
          <a:xfrm>
            <a:off x="8386267" y="15128850"/>
            <a:ext cx="2070100" cy="372491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20"/>
              </a:spcBef>
              <a:spcAft>
                <a:spcPts val="0"/>
              </a:spcAft>
              <a:buNone/>
            </a:pPr>
            <a:r>
              <a:t/>
            </a:r>
            <a:endParaRPr sz="1300">
              <a:latin typeface="Times New Roman"/>
              <a:ea typeface="Times New Roman"/>
              <a:cs typeface="Times New Roman"/>
              <a:sym typeface="Times New Roman"/>
            </a:endParaRPr>
          </a:p>
          <a:p>
            <a:pPr indent="0" lvl="0" marL="479425" rtl="0" algn="l">
              <a:lnSpc>
                <a:spcPct val="100000"/>
              </a:lnSpc>
              <a:spcBef>
                <a:spcPts val="5"/>
              </a:spcBef>
              <a:spcAft>
                <a:spcPts val="0"/>
              </a:spcAft>
              <a:buNone/>
            </a:pPr>
            <a:r>
              <a:rPr b="1" lang="en-US" sz="1200">
                <a:solidFill>
                  <a:srgbClr val="FFFFFF"/>
                </a:solidFill>
                <a:latin typeface="Trebuchet MS"/>
                <a:ea typeface="Trebuchet MS"/>
                <a:cs typeface="Trebuchet MS"/>
                <a:sym typeface="Trebuchet MS"/>
              </a:rPr>
              <a:t>Confirm Booking</a:t>
            </a:r>
            <a:endParaRPr sz="1200">
              <a:latin typeface="Trebuchet MS"/>
              <a:ea typeface="Trebuchet MS"/>
              <a:cs typeface="Trebuchet MS"/>
              <a:sym typeface="Trebuchet MS"/>
            </a:endParaRPr>
          </a:p>
        </p:txBody>
      </p:sp>
      <p:grpSp>
        <p:nvGrpSpPr>
          <p:cNvPr id="680" name="Google Shape;680;p5"/>
          <p:cNvGrpSpPr/>
          <p:nvPr/>
        </p:nvGrpSpPr>
        <p:grpSpPr>
          <a:xfrm>
            <a:off x="4117878" y="15320765"/>
            <a:ext cx="6047183" cy="534035"/>
            <a:chOff x="4117878" y="15320765"/>
            <a:chExt cx="6047183" cy="534035"/>
          </a:xfrm>
        </p:grpSpPr>
        <p:sp>
          <p:nvSpPr>
            <p:cNvPr id="681" name="Google Shape;681;p5"/>
            <p:cNvSpPr/>
            <p:nvPr/>
          </p:nvSpPr>
          <p:spPr>
            <a:xfrm>
              <a:off x="9616268" y="15546958"/>
              <a:ext cx="139700" cy="0"/>
            </a:xfrm>
            <a:custGeom>
              <a:rect b="b" l="l" r="r" t="t"/>
              <a:pathLst>
                <a:path extrusionOk="0" h="120000" w="139700">
                  <a:moveTo>
                    <a:pt x="0" y="0"/>
                  </a:moveTo>
                  <a:lnTo>
                    <a:pt x="139180" y="0"/>
                  </a:lnTo>
                </a:path>
              </a:pathLst>
            </a:custGeom>
            <a:noFill/>
            <a:ln cap="flat" cmpd="sng" w="50750">
              <a:solidFill>
                <a:srgbClr val="6C160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2" name="Google Shape;682;p5"/>
            <p:cNvSpPr/>
            <p:nvPr/>
          </p:nvSpPr>
          <p:spPr>
            <a:xfrm>
              <a:off x="9205526" y="15546958"/>
              <a:ext cx="139700" cy="0"/>
            </a:xfrm>
            <a:custGeom>
              <a:rect b="b" l="l" r="r" t="t"/>
              <a:pathLst>
                <a:path extrusionOk="0" h="120000" w="139700">
                  <a:moveTo>
                    <a:pt x="0" y="0"/>
                  </a:moveTo>
                  <a:lnTo>
                    <a:pt x="139180"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3" name="Google Shape;683;p5"/>
            <p:cNvSpPr/>
            <p:nvPr/>
          </p:nvSpPr>
          <p:spPr>
            <a:xfrm>
              <a:off x="10025361" y="15546958"/>
              <a:ext cx="139700" cy="0"/>
            </a:xfrm>
            <a:custGeom>
              <a:rect b="b" l="l" r="r" t="t"/>
              <a:pathLst>
                <a:path extrusionOk="0" h="120000" w="139700">
                  <a:moveTo>
                    <a:pt x="0" y="0"/>
                  </a:moveTo>
                  <a:lnTo>
                    <a:pt x="139180"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84" name="Google Shape;684;p5"/>
            <p:cNvPicPr preferRelativeResize="0"/>
            <p:nvPr/>
          </p:nvPicPr>
          <p:blipFill rotWithShape="1">
            <a:blip r:embed="rId13">
              <a:alphaModFix/>
            </a:blip>
            <a:srcRect b="0" l="0" r="0" t="0"/>
            <a:stretch/>
          </p:blipFill>
          <p:spPr>
            <a:xfrm>
              <a:off x="9228763" y="15373526"/>
              <a:ext cx="92702" cy="92676"/>
            </a:xfrm>
            <a:prstGeom prst="rect">
              <a:avLst/>
            </a:prstGeom>
            <a:noFill/>
            <a:ln>
              <a:noFill/>
            </a:ln>
          </p:spPr>
        </p:pic>
        <p:sp>
          <p:nvSpPr>
            <p:cNvPr id="685" name="Google Shape;685;p5"/>
            <p:cNvSpPr/>
            <p:nvPr/>
          </p:nvSpPr>
          <p:spPr>
            <a:xfrm>
              <a:off x="8635068" y="15546958"/>
              <a:ext cx="139700" cy="0"/>
            </a:xfrm>
            <a:custGeom>
              <a:rect b="b" l="l" r="r" t="t"/>
              <a:pathLst>
                <a:path extrusionOk="0" h="120000" w="139700">
                  <a:moveTo>
                    <a:pt x="0" y="0"/>
                  </a:moveTo>
                  <a:lnTo>
                    <a:pt x="139180"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86" name="Google Shape;686;p5"/>
            <p:cNvPicPr preferRelativeResize="0"/>
            <p:nvPr/>
          </p:nvPicPr>
          <p:blipFill rotWithShape="1">
            <a:blip r:embed="rId14">
              <a:alphaModFix/>
            </a:blip>
            <a:srcRect b="0" l="0" r="0" t="0"/>
            <a:stretch/>
          </p:blipFill>
          <p:spPr>
            <a:xfrm>
              <a:off x="8658305" y="15373526"/>
              <a:ext cx="92702" cy="92676"/>
            </a:xfrm>
            <a:prstGeom prst="rect">
              <a:avLst/>
            </a:prstGeom>
            <a:noFill/>
            <a:ln>
              <a:noFill/>
            </a:ln>
          </p:spPr>
        </p:pic>
        <p:pic>
          <p:nvPicPr>
            <p:cNvPr id="687" name="Google Shape;687;p5"/>
            <p:cNvPicPr preferRelativeResize="0"/>
            <p:nvPr/>
          </p:nvPicPr>
          <p:blipFill rotWithShape="1">
            <a:blip r:embed="rId15">
              <a:alphaModFix/>
            </a:blip>
            <a:srcRect b="0" l="0" r="0" t="0"/>
            <a:stretch/>
          </p:blipFill>
          <p:spPr>
            <a:xfrm>
              <a:off x="9639504" y="15373526"/>
              <a:ext cx="92702" cy="92676"/>
            </a:xfrm>
            <a:prstGeom prst="rect">
              <a:avLst/>
            </a:prstGeom>
            <a:noFill/>
            <a:ln>
              <a:noFill/>
            </a:ln>
          </p:spPr>
        </p:pic>
        <p:pic>
          <p:nvPicPr>
            <p:cNvPr id="688" name="Google Shape;688;p5"/>
            <p:cNvPicPr preferRelativeResize="0"/>
            <p:nvPr/>
          </p:nvPicPr>
          <p:blipFill rotWithShape="1">
            <a:blip r:embed="rId16">
              <a:alphaModFix/>
            </a:blip>
            <a:srcRect b="0" l="0" r="0" t="0"/>
            <a:stretch/>
          </p:blipFill>
          <p:spPr>
            <a:xfrm>
              <a:off x="10042251" y="15367180"/>
              <a:ext cx="105394" cy="105368"/>
            </a:xfrm>
            <a:prstGeom prst="rect">
              <a:avLst/>
            </a:prstGeom>
            <a:noFill/>
            <a:ln>
              <a:noFill/>
            </a:ln>
          </p:spPr>
        </p:pic>
        <p:sp>
          <p:nvSpPr>
            <p:cNvPr id="689" name="Google Shape;689;p5"/>
            <p:cNvSpPr/>
            <p:nvPr/>
          </p:nvSpPr>
          <p:spPr>
            <a:xfrm>
              <a:off x="4117878" y="15320765"/>
              <a:ext cx="534035" cy="534035"/>
            </a:xfrm>
            <a:custGeom>
              <a:rect b="b" l="l" r="r" t="t"/>
              <a:pathLst>
                <a:path extrusionOk="0" h="534034" w="534035">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4"/>
                  </a:lnTo>
                  <a:lnTo>
                    <a:pt x="16687" y="359822"/>
                  </a:lnTo>
                  <a:lnTo>
                    <a:pt x="36416" y="401377"/>
                  </a:lnTo>
                  <a:lnTo>
                    <a:pt x="62731" y="438607"/>
                  </a:lnTo>
                  <a:lnTo>
                    <a:pt x="94879" y="470757"/>
                  </a:lnTo>
                  <a:lnTo>
                    <a:pt x="132107" y="497074"/>
                  </a:lnTo>
                  <a:lnTo>
                    <a:pt x="173661" y="516805"/>
                  </a:lnTo>
                  <a:lnTo>
                    <a:pt x="218788"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23A4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90" name="Google Shape;690;p5"/>
          <p:cNvSpPr txBox="1"/>
          <p:nvPr/>
        </p:nvSpPr>
        <p:spPr>
          <a:xfrm>
            <a:off x="4266735" y="1534505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2</a:t>
            </a:r>
            <a:endParaRPr sz="2800">
              <a:latin typeface="Trebuchet MS"/>
              <a:ea typeface="Trebuchet MS"/>
              <a:cs typeface="Trebuchet MS"/>
              <a:sym typeface="Trebuchet MS"/>
            </a:endParaRPr>
          </a:p>
        </p:txBody>
      </p:sp>
      <p:sp>
        <p:nvSpPr>
          <p:cNvPr id="691" name="Google Shape;691;p5"/>
          <p:cNvSpPr txBox="1"/>
          <p:nvPr/>
        </p:nvSpPr>
        <p:spPr>
          <a:xfrm>
            <a:off x="12896701" y="16701847"/>
            <a:ext cx="76200" cy="147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800">
                <a:solidFill>
                  <a:srgbClr val="6C1710"/>
                </a:solidFill>
                <a:latin typeface="Trebuchet MS"/>
                <a:ea typeface="Trebuchet MS"/>
                <a:cs typeface="Trebuchet MS"/>
                <a:sym typeface="Trebuchet MS"/>
              </a:rPr>
              <a:t>7</a:t>
            </a:r>
            <a:endParaRPr sz="800">
              <a:latin typeface="Trebuchet MS"/>
              <a:ea typeface="Trebuchet MS"/>
              <a:cs typeface="Trebuchet MS"/>
              <a:sym typeface="Trebuchet MS"/>
            </a:endParaRPr>
          </a:p>
        </p:txBody>
      </p:sp>
      <p:grpSp>
        <p:nvGrpSpPr>
          <p:cNvPr id="692" name="Google Shape;692;p5"/>
          <p:cNvGrpSpPr/>
          <p:nvPr/>
        </p:nvGrpSpPr>
        <p:grpSpPr>
          <a:xfrm>
            <a:off x="11309071" y="17244949"/>
            <a:ext cx="2106295" cy="1469986"/>
            <a:chOff x="11309071" y="17244949"/>
            <a:chExt cx="2106295" cy="1469986"/>
          </a:xfrm>
        </p:grpSpPr>
        <p:sp>
          <p:nvSpPr>
            <p:cNvPr id="693" name="Google Shape;693;p5"/>
            <p:cNvSpPr/>
            <p:nvPr/>
          </p:nvSpPr>
          <p:spPr>
            <a:xfrm>
              <a:off x="11309071" y="17244949"/>
              <a:ext cx="2106295" cy="541655"/>
            </a:xfrm>
            <a:custGeom>
              <a:rect b="b" l="l" r="r" t="t"/>
              <a:pathLst>
                <a:path extrusionOk="0" h="541655" w="2106294">
                  <a:moveTo>
                    <a:pt x="1063574" y="297421"/>
                  </a:moveTo>
                  <a:lnTo>
                    <a:pt x="0" y="297421"/>
                  </a:lnTo>
                  <a:lnTo>
                    <a:pt x="0" y="541185"/>
                  </a:lnTo>
                  <a:lnTo>
                    <a:pt x="1063574" y="541185"/>
                  </a:lnTo>
                  <a:lnTo>
                    <a:pt x="1063574" y="297421"/>
                  </a:lnTo>
                  <a:close/>
                </a:path>
                <a:path extrusionOk="0" h="541655" w="2106294">
                  <a:moveTo>
                    <a:pt x="2105812" y="0"/>
                  </a:moveTo>
                  <a:lnTo>
                    <a:pt x="472338" y="0"/>
                  </a:lnTo>
                  <a:lnTo>
                    <a:pt x="472338" y="243776"/>
                  </a:lnTo>
                  <a:lnTo>
                    <a:pt x="2105812" y="243776"/>
                  </a:lnTo>
                  <a:lnTo>
                    <a:pt x="2105812" y="0"/>
                  </a:lnTo>
                  <a:close/>
                </a:path>
              </a:pathLst>
            </a:custGeom>
            <a:solidFill>
              <a:srgbClr val="2EB2BA">
                <a:alpha val="3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94" name="Google Shape;694;p5"/>
            <p:cNvPicPr preferRelativeResize="0"/>
            <p:nvPr/>
          </p:nvPicPr>
          <p:blipFill rotWithShape="1">
            <a:blip r:embed="rId17">
              <a:alphaModFix/>
            </a:blip>
            <a:srcRect b="0" l="0" r="0" t="0"/>
            <a:stretch/>
          </p:blipFill>
          <p:spPr>
            <a:xfrm>
              <a:off x="12252218" y="17543602"/>
              <a:ext cx="241299" cy="241287"/>
            </a:xfrm>
            <a:prstGeom prst="rect">
              <a:avLst/>
            </a:prstGeom>
            <a:noFill/>
            <a:ln>
              <a:noFill/>
            </a:ln>
          </p:spPr>
        </p:pic>
        <p:sp>
          <p:nvSpPr>
            <p:cNvPr id="695" name="Google Shape;695;p5"/>
            <p:cNvSpPr/>
            <p:nvPr/>
          </p:nvSpPr>
          <p:spPr>
            <a:xfrm>
              <a:off x="12095022" y="18714935"/>
              <a:ext cx="561340" cy="0"/>
            </a:xfrm>
            <a:custGeom>
              <a:rect b="b" l="l" r="r" t="t"/>
              <a:pathLst>
                <a:path extrusionOk="0" h="120000" w="561340">
                  <a:moveTo>
                    <a:pt x="0" y="0"/>
                  </a:moveTo>
                  <a:lnTo>
                    <a:pt x="561099" y="0"/>
                  </a:lnTo>
                </a:path>
              </a:pathLst>
            </a:custGeom>
            <a:noFill/>
            <a:ln cap="flat" cmpd="sng" w="50750">
              <a:solidFill>
                <a:srgbClr val="6C160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96" name="Google Shape;696;p5"/>
          <p:cNvSpPr txBox="1"/>
          <p:nvPr/>
        </p:nvSpPr>
        <p:spPr>
          <a:xfrm>
            <a:off x="11427982" y="17574169"/>
            <a:ext cx="1023619" cy="147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00">
                <a:solidFill>
                  <a:srgbClr val="6C1710"/>
                </a:solidFill>
                <a:latin typeface="Tahoma"/>
                <a:ea typeface="Tahoma"/>
                <a:cs typeface="Tahoma"/>
                <a:sym typeface="Tahoma"/>
              </a:rPr>
              <a:t>23	24	25	</a:t>
            </a:r>
            <a:r>
              <a:rPr b="1" lang="en-US" sz="800">
                <a:solidFill>
                  <a:srgbClr val="FFFFFF"/>
                </a:solidFill>
                <a:latin typeface="Trebuchet MS"/>
                <a:ea typeface="Trebuchet MS"/>
                <a:cs typeface="Trebuchet MS"/>
                <a:sym typeface="Trebuchet MS"/>
              </a:rPr>
              <a:t>26</a:t>
            </a:r>
            <a:endParaRPr sz="800">
              <a:latin typeface="Trebuchet MS"/>
              <a:ea typeface="Trebuchet MS"/>
              <a:cs typeface="Trebuchet MS"/>
              <a:sym typeface="Trebuchet MS"/>
            </a:endParaRPr>
          </a:p>
        </p:txBody>
      </p:sp>
      <p:grpSp>
        <p:nvGrpSpPr>
          <p:cNvPr id="697" name="Google Shape;697;p5"/>
          <p:cNvGrpSpPr/>
          <p:nvPr/>
        </p:nvGrpSpPr>
        <p:grpSpPr>
          <a:xfrm>
            <a:off x="11660752" y="16669241"/>
            <a:ext cx="1398873" cy="818227"/>
            <a:chOff x="11660752" y="16669241"/>
            <a:chExt cx="1398873" cy="818227"/>
          </a:xfrm>
        </p:grpSpPr>
        <p:pic>
          <p:nvPicPr>
            <p:cNvPr id="698" name="Google Shape;698;p5"/>
            <p:cNvPicPr preferRelativeResize="0"/>
            <p:nvPr/>
          </p:nvPicPr>
          <p:blipFill rotWithShape="1">
            <a:blip r:embed="rId18">
              <a:alphaModFix/>
            </a:blip>
            <a:srcRect b="0" l="0" r="0" t="0"/>
            <a:stretch/>
          </p:blipFill>
          <p:spPr>
            <a:xfrm>
              <a:off x="11660752" y="17246169"/>
              <a:ext cx="241287" cy="241299"/>
            </a:xfrm>
            <a:prstGeom prst="rect">
              <a:avLst/>
            </a:prstGeom>
            <a:noFill/>
            <a:ln>
              <a:noFill/>
            </a:ln>
          </p:spPr>
        </p:pic>
        <p:pic>
          <p:nvPicPr>
            <p:cNvPr id="699" name="Google Shape;699;p5"/>
            <p:cNvPicPr preferRelativeResize="0"/>
            <p:nvPr/>
          </p:nvPicPr>
          <p:blipFill rotWithShape="1">
            <a:blip r:embed="rId19">
              <a:alphaModFix/>
            </a:blip>
            <a:srcRect b="0" l="0" r="0" t="0"/>
            <a:stretch/>
          </p:blipFill>
          <p:spPr>
            <a:xfrm>
              <a:off x="12805634" y="16669241"/>
              <a:ext cx="253991" cy="253991"/>
            </a:xfrm>
            <a:prstGeom prst="rect">
              <a:avLst/>
            </a:prstGeom>
            <a:noFill/>
            <a:ln>
              <a:noFill/>
            </a:ln>
          </p:spPr>
        </p:pic>
      </p:grpSp>
      <p:sp>
        <p:nvSpPr>
          <p:cNvPr id="700" name="Google Shape;700;p5"/>
          <p:cNvSpPr txBox="1"/>
          <p:nvPr/>
        </p:nvSpPr>
        <p:spPr>
          <a:xfrm>
            <a:off x="11716655" y="17286591"/>
            <a:ext cx="1598295" cy="147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800">
                <a:solidFill>
                  <a:srgbClr val="FFFFFF"/>
                </a:solidFill>
                <a:latin typeface="Trebuchet MS"/>
                <a:ea typeface="Trebuchet MS"/>
                <a:cs typeface="Trebuchet MS"/>
                <a:sym typeface="Trebuchet MS"/>
              </a:rPr>
              <a:t>17	</a:t>
            </a:r>
            <a:r>
              <a:rPr lang="en-US" sz="800">
                <a:solidFill>
                  <a:srgbClr val="6C1710"/>
                </a:solidFill>
                <a:latin typeface="Tahoma"/>
                <a:ea typeface="Tahoma"/>
                <a:cs typeface="Tahoma"/>
                <a:sym typeface="Tahoma"/>
              </a:rPr>
              <a:t>18	19	20	21	22</a:t>
            </a:r>
            <a:endParaRPr sz="800">
              <a:latin typeface="Tahoma"/>
              <a:ea typeface="Tahoma"/>
              <a:cs typeface="Tahoma"/>
              <a:sym typeface="Tahoma"/>
            </a:endParaRPr>
          </a:p>
        </p:txBody>
      </p:sp>
      <p:grpSp>
        <p:nvGrpSpPr>
          <p:cNvPr id="701" name="Google Shape;701;p5"/>
          <p:cNvGrpSpPr/>
          <p:nvPr/>
        </p:nvGrpSpPr>
        <p:grpSpPr>
          <a:xfrm>
            <a:off x="11314277" y="14900808"/>
            <a:ext cx="2115185" cy="869950"/>
            <a:chOff x="11314277" y="14900808"/>
            <a:chExt cx="2115185" cy="869950"/>
          </a:xfrm>
        </p:grpSpPr>
        <p:sp>
          <p:nvSpPr>
            <p:cNvPr id="702" name="Google Shape;702;p5"/>
            <p:cNvSpPr/>
            <p:nvPr/>
          </p:nvSpPr>
          <p:spPr>
            <a:xfrm>
              <a:off x="11314277" y="14900808"/>
              <a:ext cx="2115185" cy="869950"/>
            </a:xfrm>
            <a:custGeom>
              <a:rect b="b" l="l" r="r" t="t"/>
              <a:pathLst>
                <a:path extrusionOk="0" h="869950" w="2115184">
                  <a:moveTo>
                    <a:pt x="2106236" y="3285"/>
                  </a:moveTo>
                  <a:lnTo>
                    <a:pt x="-7143" y="3285"/>
                  </a:lnTo>
                  <a:lnTo>
                    <a:pt x="-7143" y="872203"/>
                  </a:lnTo>
                  <a:lnTo>
                    <a:pt x="2106236" y="872203"/>
                  </a:lnTo>
                  <a:lnTo>
                    <a:pt x="2106236" y="3285"/>
                  </a:lnTo>
                  <a:close/>
                </a:path>
              </a:pathLst>
            </a:custGeom>
            <a:solidFill>
              <a:srgbClr val="6C160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3" name="Google Shape;703;p5"/>
            <p:cNvSpPr/>
            <p:nvPr/>
          </p:nvSpPr>
          <p:spPr>
            <a:xfrm>
              <a:off x="13119279" y="15191830"/>
              <a:ext cx="203835" cy="0"/>
            </a:xfrm>
            <a:custGeom>
              <a:rect b="b" l="l" r="r" t="t"/>
              <a:pathLst>
                <a:path extrusionOk="0" h="120000" w="203834">
                  <a:moveTo>
                    <a:pt x="0" y="0"/>
                  </a:moveTo>
                  <a:lnTo>
                    <a:pt x="203566" y="0"/>
                  </a:lnTo>
                </a:path>
              </a:pathLst>
            </a:custGeom>
            <a:noFill/>
            <a:ln cap="flat" cmpd="sng" w="507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4" name="Google Shape;704;p5"/>
            <p:cNvSpPr/>
            <p:nvPr/>
          </p:nvSpPr>
          <p:spPr>
            <a:xfrm>
              <a:off x="11724934" y="15403243"/>
              <a:ext cx="403225" cy="0"/>
            </a:xfrm>
            <a:custGeom>
              <a:rect b="b" l="l" r="r" t="t"/>
              <a:pathLst>
                <a:path extrusionOk="0" h="120000" w="403225">
                  <a:moveTo>
                    <a:pt x="0" y="0"/>
                  </a:moveTo>
                  <a:lnTo>
                    <a:pt x="403110" y="0"/>
                  </a:lnTo>
                </a:path>
              </a:pathLst>
            </a:custGeom>
            <a:noFill/>
            <a:ln cap="flat" cmpd="sng" w="5075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05" name="Google Shape;705;p5"/>
          <p:cNvSpPr txBox="1"/>
          <p:nvPr/>
        </p:nvSpPr>
        <p:spPr>
          <a:xfrm>
            <a:off x="11687150" y="15460082"/>
            <a:ext cx="1153795" cy="22288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300">
                <a:solidFill>
                  <a:srgbClr val="FFFFFF"/>
                </a:solidFill>
                <a:latin typeface="Tahoma"/>
                <a:ea typeface="Tahoma"/>
                <a:cs typeface="Tahoma"/>
                <a:sym typeface="Tahoma"/>
              </a:rPr>
              <a:t>Nov 17 – Nov 26</a:t>
            </a:r>
            <a:endParaRPr sz="1300">
              <a:latin typeface="Tahoma"/>
              <a:ea typeface="Tahoma"/>
              <a:cs typeface="Tahoma"/>
              <a:sym typeface="Tahoma"/>
            </a:endParaRPr>
          </a:p>
        </p:txBody>
      </p:sp>
      <p:grpSp>
        <p:nvGrpSpPr>
          <p:cNvPr id="706" name="Google Shape;706;p5"/>
          <p:cNvGrpSpPr/>
          <p:nvPr/>
        </p:nvGrpSpPr>
        <p:grpSpPr>
          <a:xfrm>
            <a:off x="11033993" y="15136737"/>
            <a:ext cx="534035" cy="718063"/>
            <a:chOff x="11033993" y="15136737"/>
            <a:chExt cx="534035" cy="718063"/>
          </a:xfrm>
        </p:grpSpPr>
        <p:sp>
          <p:nvSpPr>
            <p:cNvPr id="707" name="Google Shape;707;p5"/>
            <p:cNvSpPr/>
            <p:nvPr/>
          </p:nvSpPr>
          <p:spPr>
            <a:xfrm>
              <a:off x="11395587" y="15136737"/>
              <a:ext cx="84455" cy="84455"/>
            </a:xfrm>
            <a:custGeom>
              <a:rect b="b" l="l" r="r" t="t"/>
              <a:pathLst>
                <a:path extrusionOk="0" h="84455" w="84454">
                  <a:moveTo>
                    <a:pt x="0" y="0"/>
                  </a:moveTo>
                  <a:lnTo>
                    <a:pt x="84439" y="84452"/>
                  </a:lnTo>
                </a:path>
              </a:pathLst>
            </a:custGeom>
            <a:noFill/>
            <a:ln cap="flat" cmpd="sng" w="126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8" name="Google Shape;708;p5"/>
            <p:cNvSpPr/>
            <p:nvPr/>
          </p:nvSpPr>
          <p:spPr>
            <a:xfrm>
              <a:off x="11395591" y="15136737"/>
              <a:ext cx="84455" cy="84455"/>
            </a:xfrm>
            <a:custGeom>
              <a:rect b="b" l="l" r="r" t="t"/>
              <a:pathLst>
                <a:path extrusionOk="0" h="84455" w="84454">
                  <a:moveTo>
                    <a:pt x="84439" y="0"/>
                  </a:moveTo>
                  <a:lnTo>
                    <a:pt x="0" y="84452"/>
                  </a:lnTo>
                </a:path>
              </a:pathLst>
            </a:custGeom>
            <a:noFill/>
            <a:ln cap="flat" cmpd="sng" w="126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9" name="Google Shape;709;p5"/>
            <p:cNvSpPr/>
            <p:nvPr/>
          </p:nvSpPr>
          <p:spPr>
            <a:xfrm>
              <a:off x="11033993" y="15320765"/>
              <a:ext cx="534035" cy="534035"/>
            </a:xfrm>
            <a:custGeom>
              <a:rect b="b" l="l" r="r" t="t"/>
              <a:pathLst>
                <a:path extrusionOk="0" h="534034" w="534034">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4"/>
                  </a:lnTo>
                  <a:lnTo>
                    <a:pt x="16687" y="359822"/>
                  </a:lnTo>
                  <a:lnTo>
                    <a:pt x="36416" y="401377"/>
                  </a:lnTo>
                  <a:lnTo>
                    <a:pt x="62731" y="438607"/>
                  </a:lnTo>
                  <a:lnTo>
                    <a:pt x="94879" y="470757"/>
                  </a:lnTo>
                  <a:lnTo>
                    <a:pt x="132107" y="497074"/>
                  </a:lnTo>
                  <a:lnTo>
                    <a:pt x="173661" y="516805"/>
                  </a:lnTo>
                  <a:lnTo>
                    <a:pt x="218788" y="529196"/>
                  </a:lnTo>
                  <a:lnTo>
                    <a:pt x="266734" y="533494"/>
                  </a:lnTo>
                  <a:lnTo>
                    <a:pt x="314681" y="529196"/>
                  </a:lnTo>
                  <a:lnTo>
                    <a:pt x="359808" y="516805"/>
                  </a:lnTo>
                  <a:lnTo>
                    <a:pt x="401361" y="497074"/>
                  </a:lnTo>
                  <a:lnTo>
                    <a:pt x="438589" y="470757"/>
                  </a:lnTo>
                  <a:lnTo>
                    <a:pt x="470737" y="438607"/>
                  </a:lnTo>
                  <a:lnTo>
                    <a:pt x="497052" y="401377"/>
                  </a:lnTo>
                  <a:lnTo>
                    <a:pt x="516782" y="359822"/>
                  </a:lnTo>
                  <a:lnTo>
                    <a:pt x="529172" y="314694"/>
                  </a:lnTo>
                  <a:lnTo>
                    <a:pt x="533469" y="266747"/>
                  </a:lnTo>
                  <a:lnTo>
                    <a:pt x="529172" y="218800"/>
                  </a:lnTo>
                  <a:lnTo>
                    <a:pt x="516782" y="173672"/>
                  </a:lnTo>
                  <a:lnTo>
                    <a:pt x="497052" y="132116"/>
                  </a:lnTo>
                  <a:lnTo>
                    <a:pt x="470737" y="94887"/>
                  </a:lnTo>
                  <a:lnTo>
                    <a:pt x="438589" y="62737"/>
                  </a:lnTo>
                  <a:lnTo>
                    <a:pt x="401361" y="36419"/>
                  </a:lnTo>
                  <a:lnTo>
                    <a:pt x="359808" y="16688"/>
                  </a:lnTo>
                  <a:lnTo>
                    <a:pt x="314681" y="4297"/>
                  </a:lnTo>
                  <a:lnTo>
                    <a:pt x="266734" y="0"/>
                  </a:lnTo>
                  <a:close/>
                </a:path>
              </a:pathLst>
            </a:custGeom>
            <a:solidFill>
              <a:srgbClr val="23A4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10" name="Google Shape;710;p5"/>
          <p:cNvSpPr txBox="1"/>
          <p:nvPr/>
        </p:nvSpPr>
        <p:spPr>
          <a:xfrm>
            <a:off x="11182849" y="1534505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3</a:t>
            </a:r>
            <a:endParaRPr sz="2800">
              <a:latin typeface="Trebuchet MS"/>
              <a:ea typeface="Trebuchet MS"/>
              <a:cs typeface="Trebuchet MS"/>
              <a:sym typeface="Trebuchet MS"/>
            </a:endParaRPr>
          </a:p>
        </p:txBody>
      </p:sp>
      <p:grpSp>
        <p:nvGrpSpPr>
          <p:cNvPr id="711" name="Google Shape;711;p5"/>
          <p:cNvGrpSpPr/>
          <p:nvPr/>
        </p:nvGrpSpPr>
        <p:grpSpPr>
          <a:xfrm>
            <a:off x="8037458" y="5026889"/>
            <a:ext cx="5634332" cy="2746375"/>
            <a:chOff x="8037458" y="5026889"/>
            <a:chExt cx="5634332" cy="2746375"/>
          </a:xfrm>
        </p:grpSpPr>
        <p:sp>
          <p:nvSpPr>
            <p:cNvPr id="712" name="Google Shape;712;p5"/>
            <p:cNvSpPr/>
            <p:nvPr/>
          </p:nvSpPr>
          <p:spPr>
            <a:xfrm>
              <a:off x="8998321" y="5262995"/>
              <a:ext cx="3827145" cy="636270"/>
            </a:xfrm>
            <a:custGeom>
              <a:rect b="b" l="l" r="r" t="t"/>
              <a:pathLst>
                <a:path extrusionOk="0" h="636270" w="3827145">
                  <a:moveTo>
                    <a:pt x="3826772" y="0"/>
                  </a:moveTo>
                  <a:lnTo>
                    <a:pt x="40449" y="541478"/>
                  </a:lnTo>
                  <a:lnTo>
                    <a:pt x="615" y="577839"/>
                  </a:lnTo>
                  <a:lnTo>
                    <a:pt x="0" y="596840"/>
                  </a:lnTo>
                  <a:lnTo>
                    <a:pt x="6812" y="614595"/>
                  </a:lnTo>
                  <a:lnTo>
                    <a:pt x="19463" y="627896"/>
                  </a:lnTo>
                  <a:lnTo>
                    <a:pt x="36178" y="635483"/>
                  </a:lnTo>
                  <a:lnTo>
                    <a:pt x="55184" y="636096"/>
                  </a:lnTo>
                  <a:lnTo>
                    <a:pt x="3826772" y="0"/>
                  </a:lnTo>
                  <a:close/>
                </a:path>
              </a:pathLst>
            </a:custGeom>
            <a:solidFill>
              <a:srgbClr val="DD5D2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3" name="Google Shape;713;p5"/>
            <p:cNvSpPr/>
            <p:nvPr/>
          </p:nvSpPr>
          <p:spPr>
            <a:xfrm>
              <a:off x="9130787" y="5830253"/>
              <a:ext cx="0" cy="183515"/>
            </a:xfrm>
            <a:custGeom>
              <a:rect b="b" l="l" r="r" t="t"/>
              <a:pathLst>
                <a:path extrusionOk="0" h="183514" w="120000">
                  <a:moveTo>
                    <a:pt x="0" y="0"/>
                  </a:moveTo>
                  <a:lnTo>
                    <a:pt x="0" y="182929"/>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4" name="Google Shape;714;p5"/>
            <p:cNvSpPr/>
            <p:nvPr/>
          </p:nvSpPr>
          <p:spPr>
            <a:xfrm>
              <a:off x="9619912" y="5748635"/>
              <a:ext cx="0" cy="208915"/>
            </a:xfrm>
            <a:custGeom>
              <a:rect b="b" l="l" r="r" t="t"/>
              <a:pathLst>
                <a:path extrusionOk="0" h="208914" w="120000">
                  <a:moveTo>
                    <a:pt x="0" y="0"/>
                  </a:moveTo>
                  <a:lnTo>
                    <a:pt x="0" y="208427"/>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5" name="Google Shape;715;p5"/>
            <p:cNvSpPr/>
            <p:nvPr/>
          </p:nvSpPr>
          <p:spPr>
            <a:xfrm>
              <a:off x="10060797" y="5687716"/>
              <a:ext cx="0" cy="183515"/>
            </a:xfrm>
            <a:custGeom>
              <a:rect b="b" l="l" r="r" t="t"/>
              <a:pathLst>
                <a:path extrusionOk="0" h="183514" w="120000">
                  <a:moveTo>
                    <a:pt x="0" y="0"/>
                  </a:moveTo>
                  <a:lnTo>
                    <a:pt x="0" y="182967"/>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6" name="Google Shape;716;p5"/>
            <p:cNvSpPr/>
            <p:nvPr/>
          </p:nvSpPr>
          <p:spPr>
            <a:xfrm>
              <a:off x="10477302" y="5630169"/>
              <a:ext cx="0" cy="160020"/>
            </a:xfrm>
            <a:custGeom>
              <a:rect b="b" l="l" r="r" t="t"/>
              <a:pathLst>
                <a:path extrusionOk="0" h="160020" w="120000">
                  <a:moveTo>
                    <a:pt x="0" y="0"/>
                  </a:moveTo>
                  <a:lnTo>
                    <a:pt x="0" y="159512"/>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7" name="Google Shape;717;p5"/>
            <p:cNvSpPr/>
            <p:nvPr/>
          </p:nvSpPr>
          <p:spPr>
            <a:xfrm>
              <a:off x="10895282" y="5577542"/>
              <a:ext cx="0" cy="123825"/>
            </a:xfrm>
            <a:custGeom>
              <a:rect b="b" l="l" r="r" t="t"/>
              <a:pathLst>
                <a:path extrusionOk="0" h="123825" w="120000">
                  <a:moveTo>
                    <a:pt x="0" y="0"/>
                  </a:moveTo>
                  <a:lnTo>
                    <a:pt x="0" y="123366"/>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8" name="Google Shape;718;p5"/>
            <p:cNvSpPr/>
            <p:nvPr/>
          </p:nvSpPr>
          <p:spPr>
            <a:xfrm>
              <a:off x="11279165" y="5515941"/>
              <a:ext cx="0" cy="114300"/>
            </a:xfrm>
            <a:custGeom>
              <a:rect b="b" l="l" r="r" t="t"/>
              <a:pathLst>
                <a:path extrusionOk="0" h="114300" w="120000">
                  <a:moveTo>
                    <a:pt x="0" y="0"/>
                  </a:moveTo>
                  <a:lnTo>
                    <a:pt x="0" y="114227"/>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9" name="Google Shape;719;p5"/>
            <p:cNvSpPr/>
            <p:nvPr/>
          </p:nvSpPr>
          <p:spPr>
            <a:xfrm>
              <a:off x="11648237" y="5460562"/>
              <a:ext cx="0" cy="113030"/>
            </a:xfrm>
            <a:custGeom>
              <a:rect b="b" l="l" r="r" t="t"/>
              <a:pathLst>
                <a:path extrusionOk="0" h="113029" w="120000">
                  <a:moveTo>
                    <a:pt x="0" y="0"/>
                  </a:moveTo>
                  <a:lnTo>
                    <a:pt x="0" y="112489"/>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0" name="Google Shape;720;p5"/>
            <p:cNvSpPr/>
            <p:nvPr/>
          </p:nvSpPr>
          <p:spPr>
            <a:xfrm>
              <a:off x="11950613" y="5393223"/>
              <a:ext cx="0" cy="102235"/>
            </a:xfrm>
            <a:custGeom>
              <a:rect b="b" l="l" r="r" t="t"/>
              <a:pathLst>
                <a:path extrusionOk="0" h="102235" w="120000">
                  <a:moveTo>
                    <a:pt x="0" y="0"/>
                  </a:moveTo>
                  <a:lnTo>
                    <a:pt x="0" y="101967"/>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1" name="Google Shape;721;p5"/>
            <p:cNvSpPr/>
            <p:nvPr/>
          </p:nvSpPr>
          <p:spPr>
            <a:xfrm>
              <a:off x="12242603" y="5353747"/>
              <a:ext cx="0" cy="80645"/>
            </a:xfrm>
            <a:custGeom>
              <a:rect b="b" l="l" r="r" t="t"/>
              <a:pathLst>
                <a:path extrusionOk="0" h="80645" w="120000">
                  <a:moveTo>
                    <a:pt x="0" y="0"/>
                  </a:moveTo>
                  <a:lnTo>
                    <a:pt x="0" y="80352"/>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2" name="Google Shape;722;p5"/>
            <p:cNvSpPr/>
            <p:nvPr/>
          </p:nvSpPr>
          <p:spPr>
            <a:xfrm>
              <a:off x="12542266" y="5307068"/>
              <a:ext cx="0" cy="86360"/>
            </a:xfrm>
            <a:custGeom>
              <a:rect b="b" l="l" r="r" t="t"/>
              <a:pathLst>
                <a:path extrusionOk="0" h="86360" w="120000">
                  <a:moveTo>
                    <a:pt x="0" y="0"/>
                  </a:moveTo>
                  <a:lnTo>
                    <a:pt x="0" y="86153"/>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3" name="Google Shape;723;p5"/>
            <p:cNvSpPr/>
            <p:nvPr/>
          </p:nvSpPr>
          <p:spPr>
            <a:xfrm>
              <a:off x="10721613" y="5439813"/>
              <a:ext cx="2884170" cy="1979295"/>
            </a:xfrm>
            <a:custGeom>
              <a:rect b="b" l="l" r="r" t="t"/>
              <a:pathLst>
                <a:path extrusionOk="0" h="1979295" w="2884169">
                  <a:moveTo>
                    <a:pt x="2883593" y="0"/>
                  </a:moveTo>
                  <a:lnTo>
                    <a:pt x="175162" y="838914"/>
                  </a:lnTo>
                  <a:lnTo>
                    <a:pt x="124157" y="856124"/>
                  </a:lnTo>
                  <a:lnTo>
                    <a:pt x="80509" y="878824"/>
                  </a:lnTo>
                  <a:lnTo>
                    <a:pt x="45242" y="906747"/>
                  </a:lnTo>
                  <a:lnTo>
                    <a:pt x="19380" y="939630"/>
                  </a:lnTo>
                  <a:lnTo>
                    <a:pt x="3947" y="977206"/>
                  </a:lnTo>
                  <a:lnTo>
                    <a:pt x="0" y="1005252"/>
                  </a:lnTo>
                  <a:lnTo>
                    <a:pt x="165" y="1018391"/>
                  </a:lnTo>
                  <a:lnTo>
                    <a:pt x="3688" y="1044095"/>
                  </a:lnTo>
                  <a:lnTo>
                    <a:pt x="11467" y="1069897"/>
                  </a:lnTo>
                  <a:lnTo>
                    <a:pt x="23321" y="1095626"/>
                  </a:lnTo>
                  <a:lnTo>
                    <a:pt x="39066" y="1121108"/>
                  </a:lnTo>
                  <a:lnTo>
                    <a:pt x="53643" y="1147234"/>
                  </a:lnTo>
                  <a:lnTo>
                    <a:pt x="92822" y="1209208"/>
                  </a:lnTo>
                  <a:lnTo>
                    <a:pt x="118076" y="1245247"/>
                  </a:lnTo>
                  <a:lnTo>
                    <a:pt x="147541" y="1284782"/>
                  </a:lnTo>
                  <a:lnTo>
                    <a:pt x="181541" y="1327910"/>
                  </a:lnTo>
                  <a:lnTo>
                    <a:pt x="220402" y="1374726"/>
                  </a:lnTo>
                  <a:lnTo>
                    <a:pt x="264451" y="1425327"/>
                  </a:lnTo>
                  <a:lnTo>
                    <a:pt x="314013" y="1479808"/>
                  </a:lnTo>
                  <a:lnTo>
                    <a:pt x="543712" y="1701904"/>
                  </a:lnTo>
                  <a:lnTo>
                    <a:pt x="739697" y="1857374"/>
                  </a:lnTo>
                  <a:lnTo>
                    <a:pt x="876190" y="1948780"/>
                  </a:lnTo>
                  <a:lnTo>
                    <a:pt x="927416" y="1978680"/>
                  </a:lnTo>
                  <a:lnTo>
                    <a:pt x="913074" y="1940895"/>
                  </a:lnTo>
                  <a:lnTo>
                    <a:pt x="904524" y="1912531"/>
                  </a:lnTo>
                  <a:lnTo>
                    <a:pt x="895975" y="1877415"/>
                  </a:lnTo>
                  <a:lnTo>
                    <a:pt x="888557" y="1836236"/>
                  </a:lnTo>
                  <a:lnTo>
                    <a:pt x="883403" y="1789682"/>
                  </a:lnTo>
                  <a:lnTo>
                    <a:pt x="881647" y="1738441"/>
                  </a:lnTo>
                  <a:lnTo>
                    <a:pt x="884421" y="1683203"/>
                  </a:lnTo>
                  <a:lnTo>
                    <a:pt x="892856" y="1624655"/>
                  </a:lnTo>
                  <a:lnTo>
                    <a:pt x="908086" y="1563487"/>
                  </a:lnTo>
                  <a:lnTo>
                    <a:pt x="991227" y="1404495"/>
                  </a:lnTo>
                  <a:lnTo>
                    <a:pt x="1106671" y="1275786"/>
                  </a:lnTo>
                  <a:lnTo>
                    <a:pt x="1209141" y="1189592"/>
                  </a:lnTo>
                  <a:lnTo>
                    <a:pt x="2883593" y="0"/>
                  </a:lnTo>
                  <a:close/>
                </a:path>
              </a:pathLst>
            </a:custGeom>
            <a:solidFill>
              <a:srgbClr val="044C4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4" name="Google Shape;724;p5"/>
            <p:cNvSpPr/>
            <p:nvPr/>
          </p:nvSpPr>
          <p:spPr>
            <a:xfrm>
              <a:off x="8243810" y="5026889"/>
              <a:ext cx="5427980" cy="2746375"/>
            </a:xfrm>
            <a:custGeom>
              <a:rect b="b" l="l" r="r" t="t"/>
              <a:pathLst>
                <a:path extrusionOk="0" h="2746375" w="5427980">
                  <a:moveTo>
                    <a:pt x="4742333" y="0"/>
                  </a:moveTo>
                  <a:lnTo>
                    <a:pt x="4786101" y="12284"/>
                  </a:lnTo>
                  <a:lnTo>
                    <a:pt x="4882559" y="45080"/>
                  </a:lnTo>
                  <a:lnTo>
                    <a:pt x="4979443" y="92305"/>
                  </a:lnTo>
                  <a:lnTo>
                    <a:pt x="5024489" y="147874"/>
                  </a:lnTo>
                  <a:lnTo>
                    <a:pt x="5019965" y="193366"/>
                  </a:lnTo>
                  <a:lnTo>
                    <a:pt x="4979826" y="223245"/>
                  </a:lnTo>
                  <a:lnTo>
                    <a:pt x="4869303" y="250754"/>
                  </a:lnTo>
                  <a:lnTo>
                    <a:pt x="4653629" y="289136"/>
                  </a:lnTo>
                  <a:lnTo>
                    <a:pt x="963905" y="976521"/>
                  </a:lnTo>
                  <a:lnTo>
                    <a:pt x="828132" y="1000302"/>
                  </a:lnTo>
                  <a:lnTo>
                    <a:pt x="521518" y="1076149"/>
                  </a:lnTo>
                  <a:lnTo>
                    <a:pt x="195121" y="1210820"/>
                  </a:lnTo>
                  <a:lnTo>
                    <a:pt x="0" y="1411069"/>
                  </a:lnTo>
                  <a:lnTo>
                    <a:pt x="95713" y="1934178"/>
                  </a:lnTo>
                  <a:lnTo>
                    <a:pt x="512786" y="2247637"/>
                  </a:lnTo>
                  <a:lnTo>
                    <a:pt x="1597870" y="2476627"/>
                  </a:lnTo>
                  <a:lnTo>
                    <a:pt x="3697618" y="2746329"/>
                  </a:lnTo>
                  <a:lnTo>
                    <a:pt x="3260290" y="2454642"/>
                  </a:lnTo>
                  <a:lnTo>
                    <a:pt x="3230005" y="2436259"/>
                  </a:lnTo>
                  <a:lnTo>
                    <a:pt x="3146605" y="2380598"/>
                  </a:lnTo>
                  <a:lnTo>
                    <a:pt x="3021279" y="2286893"/>
                  </a:lnTo>
                  <a:lnTo>
                    <a:pt x="2865214" y="2154375"/>
                  </a:lnTo>
                  <a:lnTo>
                    <a:pt x="2844920" y="2137951"/>
                  </a:lnTo>
                  <a:lnTo>
                    <a:pt x="2804354" y="2102210"/>
                  </a:lnTo>
                  <a:lnTo>
                    <a:pt x="2763904" y="2062861"/>
                  </a:lnTo>
                  <a:lnTo>
                    <a:pt x="2724163" y="2021105"/>
                  </a:lnTo>
                  <a:lnTo>
                    <a:pt x="2685724" y="1978146"/>
                  </a:lnTo>
                  <a:lnTo>
                    <a:pt x="2666801" y="1957897"/>
                  </a:lnTo>
                  <a:lnTo>
                    <a:pt x="2628746" y="1916146"/>
                  </a:lnTo>
                  <a:lnTo>
                    <a:pt x="2562428" y="1839811"/>
                  </a:lnTo>
                  <a:lnTo>
                    <a:pt x="2520013" y="1788596"/>
                  </a:lnTo>
                  <a:lnTo>
                    <a:pt x="2482121" y="1740854"/>
                  </a:lnTo>
                  <a:lnTo>
                    <a:pt x="2448498" y="1696502"/>
                  </a:lnTo>
                  <a:lnTo>
                    <a:pt x="2418888" y="1655458"/>
                  </a:lnTo>
                  <a:lnTo>
                    <a:pt x="2393035" y="1617637"/>
                  </a:lnTo>
                  <a:lnTo>
                    <a:pt x="2370684" y="1582956"/>
                  </a:lnTo>
                  <a:lnTo>
                    <a:pt x="2335466" y="1522686"/>
                  </a:lnTo>
                  <a:lnTo>
                    <a:pt x="2322086" y="1496930"/>
                  </a:lnTo>
                  <a:lnTo>
                    <a:pt x="2305773" y="1468788"/>
                  </a:lnTo>
                  <a:lnTo>
                    <a:pt x="2293687" y="1440501"/>
                  </a:lnTo>
                  <a:lnTo>
                    <a:pt x="2286024" y="1412262"/>
                  </a:lnTo>
                  <a:lnTo>
                    <a:pt x="2282982" y="1384263"/>
                  </a:lnTo>
                  <a:lnTo>
                    <a:pt x="2283198" y="1369999"/>
                  </a:lnTo>
                  <a:lnTo>
                    <a:pt x="2306226" y="1299363"/>
                  </a:lnTo>
                  <a:lnTo>
                    <a:pt x="2335290" y="1264455"/>
                  </a:lnTo>
                  <a:lnTo>
                    <a:pt x="2374412" y="1235217"/>
                  </a:lnTo>
                  <a:lnTo>
                    <a:pt x="2422472" y="1211905"/>
                  </a:lnTo>
                  <a:lnTo>
                    <a:pt x="2478350" y="1194772"/>
                  </a:lnTo>
                  <a:lnTo>
                    <a:pt x="2682171" y="1137823"/>
                  </a:lnTo>
                  <a:lnTo>
                    <a:pt x="5333107" y="336553"/>
                  </a:lnTo>
                  <a:lnTo>
                    <a:pt x="5347921" y="331755"/>
                  </a:lnTo>
                  <a:lnTo>
                    <a:pt x="5380511" y="315199"/>
                  </a:lnTo>
                  <a:lnTo>
                    <a:pt x="5413102" y="283640"/>
                  </a:lnTo>
                  <a:lnTo>
                    <a:pt x="5427916" y="233837"/>
                  </a:lnTo>
                  <a:lnTo>
                    <a:pt x="5425447" y="186740"/>
                  </a:lnTo>
                  <a:lnTo>
                    <a:pt x="5408164" y="157153"/>
                  </a:lnTo>
                  <a:lnTo>
                    <a:pt x="5361253" y="132575"/>
                  </a:lnTo>
                  <a:lnTo>
                    <a:pt x="5269901" y="100507"/>
                  </a:lnTo>
                  <a:lnTo>
                    <a:pt x="4742333" y="0"/>
                  </a:lnTo>
                  <a:close/>
                </a:path>
              </a:pathLst>
            </a:custGeom>
            <a:solidFill>
              <a:srgbClr val="6CC9C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5" name="Google Shape;725;p5"/>
            <p:cNvSpPr/>
            <p:nvPr/>
          </p:nvSpPr>
          <p:spPr>
            <a:xfrm>
              <a:off x="10556888" y="5361169"/>
              <a:ext cx="2720340" cy="727710"/>
            </a:xfrm>
            <a:custGeom>
              <a:rect b="b" l="l" r="r" t="t"/>
              <a:pathLst>
                <a:path extrusionOk="0" h="727710" w="2720340">
                  <a:moveTo>
                    <a:pt x="2719992" y="0"/>
                  </a:moveTo>
                  <a:lnTo>
                    <a:pt x="36476" y="633063"/>
                  </a:lnTo>
                  <a:lnTo>
                    <a:pt x="5888" y="655916"/>
                  </a:lnTo>
                  <a:lnTo>
                    <a:pt x="0" y="673301"/>
                  </a:lnTo>
                  <a:lnTo>
                    <a:pt x="1281" y="692271"/>
                  </a:lnTo>
                  <a:lnTo>
                    <a:pt x="9808" y="709266"/>
                  </a:lnTo>
                  <a:lnTo>
                    <a:pt x="23712" y="721248"/>
                  </a:lnTo>
                  <a:lnTo>
                    <a:pt x="41098" y="727141"/>
                  </a:lnTo>
                  <a:lnTo>
                    <a:pt x="60070" y="725867"/>
                  </a:lnTo>
                  <a:lnTo>
                    <a:pt x="2719992" y="0"/>
                  </a:lnTo>
                  <a:close/>
                </a:path>
              </a:pathLst>
            </a:custGeom>
            <a:solidFill>
              <a:srgbClr val="DD5D2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6" name="Google Shape;726;p5"/>
            <p:cNvSpPr/>
            <p:nvPr/>
          </p:nvSpPr>
          <p:spPr>
            <a:xfrm>
              <a:off x="10689819" y="6019109"/>
              <a:ext cx="0" cy="207010"/>
            </a:xfrm>
            <a:custGeom>
              <a:rect b="b" l="l" r="r" t="t"/>
              <a:pathLst>
                <a:path extrusionOk="0" h="207010" w="120000">
                  <a:moveTo>
                    <a:pt x="0" y="0"/>
                  </a:moveTo>
                  <a:lnTo>
                    <a:pt x="0" y="206473"/>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7" name="Google Shape;727;p5"/>
            <p:cNvSpPr/>
            <p:nvPr/>
          </p:nvSpPr>
          <p:spPr>
            <a:xfrm>
              <a:off x="11094562" y="5916172"/>
              <a:ext cx="0" cy="198120"/>
            </a:xfrm>
            <a:custGeom>
              <a:rect b="b" l="l" r="r" t="t"/>
              <a:pathLst>
                <a:path extrusionOk="0" h="198120" w="120000">
                  <a:moveTo>
                    <a:pt x="0" y="0"/>
                  </a:moveTo>
                  <a:lnTo>
                    <a:pt x="0" y="197576"/>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8" name="Google Shape;728;p5"/>
            <p:cNvSpPr/>
            <p:nvPr/>
          </p:nvSpPr>
          <p:spPr>
            <a:xfrm>
              <a:off x="11502812" y="5812343"/>
              <a:ext cx="0" cy="176530"/>
            </a:xfrm>
            <a:custGeom>
              <a:rect b="b" l="l" r="r" t="t"/>
              <a:pathLst>
                <a:path extrusionOk="0" h="176529" w="120000">
                  <a:moveTo>
                    <a:pt x="0" y="0"/>
                  </a:moveTo>
                  <a:lnTo>
                    <a:pt x="0" y="176456"/>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9" name="Google Shape;729;p5"/>
            <p:cNvSpPr/>
            <p:nvPr/>
          </p:nvSpPr>
          <p:spPr>
            <a:xfrm>
              <a:off x="11820632" y="5740381"/>
              <a:ext cx="0" cy="154305"/>
            </a:xfrm>
            <a:custGeom>
              <a:rect b="b" l="l" r="r" t="t"/>
              <a:pathLst>
                <a:path extrusionOk="0" h="154304" w="120000">
                  <a:moveTo>
                    <a:pt x="0" y="0"/>
                  </a:moveTo>
                  <a:lnTo>
                    <a:pt x="0" y="153902"/>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0" name="Google Shape;730;p5"/>
            <p:cNvSpPr/>
            <p:nvPr/>
          </p:nvSpPr>
          <p:spPr>
            <a:xfrm>
              <a:off x="12122773" y="5666472"/>
              <a:ext cx="0" cy="136525"/>
            </a:xfrm>
            <a:custGeom>
              <a:rect b="b" l="l" r="r" t="t"/>
              <a:pathLst>
                <a:path extrusionOk="0" h="136525" w="120000">
                  <a:moveTo>
                    <a:pt x="0" y="0"/>
                  </a:moveTo>
                  <a:lnTo>
                    <a:pt x="0" y="136489"/>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1" name="Google Shape;731;p5"/>
            <p:cNvSpPr/>
            <p:nvPr/>
          </p:nvSpPr>
          <p:spPr>
            <a:xfrm>
              <a:off x="12426153" y="5586689"/>
              <a:ext cx="0" cy="125095"/>
            </a:xfrm>
            <a:custGeom>
              <a:rect b="b" l="l" r="r" t="t"/>
              <a:pathLst>
                <a:path extrusionOk="0" h="125095" w="120000">
                  <a:moveTo>
                    <a:pt x="0" y="0"/>
                  </a:moveTo>
                  <a:lnTo>
                    <a:pt x="0" y="124571"/>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2" name="Google Shape;732;p5"/>
            <p:cNvSpPr/>
            <p:nvPr/>
          </p:nvSpPr>
          <p:spPr>
            <a:xfrm>
              <a:off x="12707856" y="5520452"/>
              <a:ext cx="0" cy="106045"/>
            </a:xfrm>
            <a:custGeom>
              <a:rect b="b" l="l" r="r" t="t"/>
              <a:pathLst>
                <a:path extrusionOk="0" h="106045" w="120000">
                  <a:moveTo>
                    <a:pt x="0" y="0"/>
                  </a:moveTo>
                  <a:lnTo>
                    <a:pt x="0" y="105660"/>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3" name="Google Shape;733;p5"/>
            <p:cNvSpPr/>
            <p:nvPr/>
          </p:nvSpPr>
          <p:spPr>
            <a:xfrm>
              <a:off x="12920335" y="5451849"/>
              <a:ext cx="0" cy="110489"/>
            </a:xfrm>
            <a:custGeom>
              <a:rect b="b" l="l" r="r" t="t"/>
              <a:pathLst>
                <a:path extrusionOk="0" h="110489" w="120000">
                  <a:moveTo>
                    <a:pt x="0" y="0"/>
                  </a:moveTo>
                  <a:lnTo>
                    <a:pt x="0" y="110052"/>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4" name="Google Shape;734;p5"/>
            <p:cNvSpPr/>
            <p:nvPr/>
          </p:nvSpPr>
          <p:spPr>
            <a:xfrm>
              <a:off x="13116144" y="5402047"/>
              <a:ext cx="0" cy="100965"/>
            </a:xfrm>
            <a:custGeom>
              <a:rect b="b" l="l" r="r" t="t"/>
              <a:pathLst>
                <a:path extrusionOk="0" h="100964" w="120000">
                  <a:moveTo>
                    <a:pt x="0" y="0"/>
                  </a:moveTo>
                  <a:lnTo>
                    <a:pt x="0" y="100660"/>
                  </a:lnTo>
                </a:path>
              </a:pathLst>
            </a:custGeom>
            <a:noFill/>
            <a:ln cap="flat" cmpd="sng" w="54700">
              <a:solidFill>
                <a:srgbClr val="DD5D2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5" name="Google Shape;735;p5"/>
            <p:cNvSpPr/>
            <p:nvPr/>
          </p:nvSpPr>
          <p:spPr>
            <a:xfrm>
              <a:off x="9159443" y="5247207"/>
              <a:ext cx="3412490" cy="2301240"/>
            </a:xfrm>
            <a:custGeom>
              <a:rect b="b" l="l" r="r" t="t"/>
              <a:pathLst>
                <a:path extrusionOk="0" h="2301240" w="3412490">
                  <a:moveTo>
                    <a:pt x="1899259" y="555764"/>
                  </a:moveTo>
                  <a:lnTo>
                    <a:pt x="1850148" y="562876"/>
                  </a:lnTo>
                  <a:lnTo>
                    <a:pt x="1801075" y="570331"/>
                  </a:lnTo>
                  <a:lnTo>
                    <a:pt x="1752053" y="578104"/>
                  </a:lnTo>
                  <a:lnTo>
                    <a:pt x="1703070" y="586181"/>
                  </a:lnTo>
                  <a:lnTo>
                    <a:pt x="1654136" y="594550"/>
                  </a:lnTo>
                  <a:lnTo>
                    <a:pt x="1605241" y="603199"/>
                  </a:lnTo>
                  <a:lnTo>
                    <a:pt x="1507591" y="621258"/>
                  </a:lnTo>
                  <a:lnTo>
                    <a:pt x="1458810" y="630669"/>
                  </a:lnTo>
                  <a:lnTo>
                    <a:pt x="1410093" y="640346"/>
                  </a:lnTo>
                  <a:lnTo>
                    <a:pt x="1361414" y="650303"/>
                  </a:lnTo>
                  <a:lnTo>
                    <a:pt x="1312786" y="660527"/>
                  </a:lnTo>
                  <a:lnTo>
                    <a:pt x="1264208" y="671055"/>
                  </a:lnTo>
                  <a:lnTo>
                    <a:pt x="1215694" y="681875"/>
                  </a:lnTo>
                  <a:lnTo>
                    <a:pt x="1167231" y="693000"/>
                  </a:lnTo>
                  <a:lnTo>
                    <a:pt x="1118831" y="704443"/>
                  </a:lnTo>
                  <a:lnTo>
                    <a:pt x="1070495" y="716229"/>
                  </a:lnTo>
                  <a:lnTo>
                    <a:pt x="1022235" y="728357"/>
                  </a:lnTo>
                  <a:lnTo>
                    <a:pt x="974051" y="740867"/>
                  </a:lnTo>
                  <a:lnTo>
                    <a:pt x="925957" y="753757"/>
                  </a:lnTo>
                  <a:lnTo>
                    <a:pt x="877951" y="767067"/>
                  </a:lnTo>
                  <a:lnTo>
                    <a:pt x="830033" y="780808"/>
                  </a:lnTo>
                  <a:lnTo>
                    <a:pt x="782231" y="794994"/>
                  </a:lnTo>
                  <a:lnTo>
                    <a:pt x="734542" y="809663"/>
                  </a:lnTo>
                  <a:lnTo>
                    <a:pt x="687006" y="824941"/>
                  </a:lnTo>
                  <a:lnTo>
                    <a:pt x="639597" y="840752"/>
                  </a:lnTo>
                  <a:lnTo>
                    <a:pt x="592353" y="857173"/>
                  </a:lnTo>
                  <a:lnTo>
                    <a:pt x="545299" y="874280"/>
                  </a:lnTo>
                  <a:lnTo>
                    <a:pt x="498462" y="892149"/>
                  </a:lnTo>
                  <a:lnTo>
                    <a:pt x="451866" y="910844"/>
                  </a:lnTo>
                  <a:lnTo>
                    <a:pt x="405549" y="930452"/>
                  </a:lnTo>
                  <a:lnTo>
                    <a:pt x="359537" y="951039"/>
                  </a:lnTo>
                  <a:lnTo>
                    <a:pt x="313956" y="972934"/>
                  </a:lnTo>
                  <a:lnTo>
                    <a:pt x="268820" y="996010"/>
                  </a:lnTo>
                  <a:lnTo>
                    <a:pt x="224193" y="1020559"/>
                  </a:lnTo>
                  <a:lnTo>
                    <a:pt x="180174" y="1046848"/>
                  </a:lnTo>
                  <a:lnTo>
                    <a:pt x="136131" y="1078534"/>
                  </a:lnTo>
                  <a:lnTo>
                    <a:pt x="95694" y="1116164"/>
                  </a:lnTo>
                  <a:lnTo>
                    <a:pt x="60490" y="1159941"/>
                  </a:lnTo>
                  <a:lnTo>
                    <a:pt x="32512" y="1209408"/>
                  </a:lnTo>
                  <a:lnTo>
                    <a:pt x="13220" y="1262951"/>
                  </a:lnTo>
                  <a:lnTo>
                    <a:pt x="2641" y="1318437"/>
                  </a:lnTo>
                  <a:lnTo>
                    <a:pt x="0" y="1374127"/>
                  </a:lnTo>
                  <a:lnTo>
                    <a:pt x="1282" y="1401660"/>
                  </a:lnTo>
                  <a:lnTo>
                    <a:pt x="13500" y="1482140"/>
                  </a:lnTo>
                  <a:lnTo>
                    <a:pt x="27190" y="1533740"/>
                  </a:lnTo>
                  <a:lnTo>
                    <a:pt x="44348" y="1583753"/>
                  </a:lnTo>
                  <a:lnTo>
                    <a:pt x="64198" y="1632254"/>
                  </a:lnTo>
                  <a:lnTo>
                    <a:pt x="86360" y="1679359"/>
                  </a:lnTo>
                  <a:lnTo>
                    <a:pt x="110236" y="1725269"/>
                  </a:lnTo>
                  <a:lnTo>
                    <a:pt x="135686" y="1770049"/>
                  </a:lnTo>
                  <a:lnTo>
                    <a:pt x="162534" y="1813814"/>
                  </a:lnTo>
                  <a:lnTo>
                    <a:pt x="190614" y="1856613"/>
                  </a:lnTo>
                  <a:lnTo>
                    <a:pt x="219760" y="1898561"/>
                  </a:lnTo>
                  <a:lnTo>
                    <a:pt x="249809" y="1939721"/>
                  </a:lnTo>
                  <a:lnTo>
                    <a:pt x="280606" y="1980171"/>
                  </a:lnTo>
                  <a:lnTo>
                    <a:pt x="312216" y="2019935"/>
                  </a:lnTo>
                  <a:lnTo>
                    <a:pt x="344538" y="2059051"/>
                  </a:lnTo>
                  <a:lnTo>
                    <a:pt x="377532" y="2097557"/>
                  </a:lnTo>
                  <a:lnTo>
                    <a:pt x="411149" y="2135467"/>
                  </a:lnTo>
                  <a:lnTo>
                    <a:pt x="445401" y="2172855"/>
                  </a:lnTo>
                  <a:lnTo>
                    <a:pt x="480314" y="2209673"/>
                  </a:lnTo>
                  <a:lnTo>
                    <a:pt x="515899" y="2245931"/>
                  </a:lnTo>
                  <a:lnTo>
                    <a:pt x="553148" y="2282190"/>
                  </a:lnTo>
                  <a:lnTo>
                    <a:pt x="604862" y="2300732"/>
                  </a:lnTo>
                  <a:lnTo>
                    <a:pt x="630199" y="2293963"/>
                  </a:lnTo>
                  <a:lnTo>
                    <a:pt x="665187" y="2253805"/>
                  </a:lnTo>
                  <a:lnTo>
                    <a:pt x="661644" y="2202434"/>
                  </a:lnTo>
                  <a:lnTo>
                    <a:pt x="627037" y="2164905"/>
                  </a:lnTo>
                  <a:lnTo>
                    <a:pt x="609333" y="2148776"/>
                  </a:lnTo>
                  <a:lnTo>
                    <a:pt x="574040" y="2115629"/>
                  </a:lnTo>
                  <a:lnTo>
                    <a:pt x="539267" y="2081809"/>
                  </a:lnTo>
                  <a:lnTo>
                    <a:pt x="505040" y="2047392"/>
                  </a:lnTo>
                  <a:lnTo>
                    <a:pt x="471398" y="2012403"/>
                  </a:lnTo>
                  <a:lnTo>
                    <a:pt x="438353" y="1976869"/>
                  </a:lnTo>
                  <a:lnTo>
                    <a:pt x="405980" y="1940775"/>
                  </a:lnTo>
                  <a:lnTo>
                    <a:pt x="374319" y="1904111"/>
                  </a:lnTo>
                  <a:lnTo>
                    <a:pt x="343496" y="1866887"/>
                  </a:lnTo>
                  <a:lnTo>
                    <a:pt x="313474" y="1829054"/>
                  </a:lnTo>
                  <a:lnTo>
                    <a:pt x="284391" y="1790611"/>
                  </a:lnTo>
                  <a:lnTo>
                    <a:pt x="256425" y="1751520"/>
                  </a:lnTo>
                  <a:lnTo>
                    <a:pt x="229743" y="1711769"/>
                  </a:lnTo>
                  <a:lnTo>
                    <a:pt x="204520" y="1671332"/>
                  </a:lnTo>
                  <a:lnTo>
                    <a:pt x="180924" y="1630172"/>
                  </a:lnTo>
                  <a:lnTo>
                    <a:pt x="159131" y="1588300"/>
                  </a:lnTo>
                  <a:lnTo>
                    <a:pt x="139636" y="1545742"/>
                  </a:lnTo>
                  <a:lnTo>
                    <a:pt x="122821" y="1502511"/>
                  </a:lnTo>
                  <a:lnTo>
                    <a:pt x="109270" y="1458785"/>
                  </a:lnTo>
                  <a:lnTo>
                    <a:pt x="99580" y="1414716"/>
                  </a:lnTo>
                  <a:lnTo>
                    <a:pt x="94488" y="1370736"/>
                  </a:lnTo>
                  <a:lnTo>
                    <a:pt x="94767" y="1327353"/>
                  </a:lnTo>
                  <a:lnTo>
                    <a:pt x="100965" y="1285201"/>
                  </a:lnTo>
                  <a:lnTo>
                    <a:pt x="113576" y="1244942"/>
                  </a:lnTo>
                  <a:lnTo>
                    <a:pt x="132867" y="1207300"/>
                  </a:lnTo>
                  <a:lnTo>
                    <a:pt x="158407" y="1172781"/>
                  </a:lnTo>
                  <a:lnTo>
                    <a:pt x="189318" y="1141577"/>
                  </a:lnTo>
                  <a:lnTo>
                    <a:pt x="224675" y="1113878"/>
                  </a:lnTo>
                  <a:lnTo>
                    <a:pt x="264718" y="1087475"/>
                  </a:lnTo>
                  <a:lnTo>
                    <a:pt x="305943" y="1062342"/>
                  </a:lnTo>
                  <a:lnTo>
                    <a:pt x="348107" y="1038326"/>
                  </a:lnTo>
                  <a:lnTo>
                    <a:pt x="390994" y="1015301"/>
                  </a:lnTo>
                  <a:lnTo>
                    <a:pt x="434632" y="993368"/>
                  </a:lnTo>
                  <a:lnTo>
                    <a:pt x="478777" y="972273"/>
                  </a:lnTo>
                  <a:lnTo>
                    <a:pt x="523405" y="951992"/>
                  </a:lnTo>
                  <a:lnTo>
                    <a:pt x="568439" y="932446"/>
                  </a:lnTo>
                  <a:lnTo>
                    <a:pt x="613841" y="913574"/>
                  </a:lnTo>
                  <a:lnTo>
                    <a:pt x="659561" y="895337"/>
                  </a:lnTo>
                  <a:lnTo>
                    <a:pt x="705561" y="877658"/>
                  </a:lnTo>
                  <a:lnTo>
                    <a:pt x="751763" y="860488"/>
                  </a:lnTo>
                  <a:lnTo>
                    <a:pt x="798220" y="843864"/>
                  </a:lnTo>
                  <a:lnTo>
                    <a:pt x="844867" y="827697"/>
                  </a:lnTo>
                  <a:lnTo>
                    <a:pt x="891692" y="811949"/>
                  </a:lnTo>
                  <a:lnTo>
                    <a:pt x="938669" y="796620"/>
                  </a:lnTo>
                  <a:lnTo>
                    <a:pt x="985799" y="781685"/>
                  </a:lnTo>
                  <a:lnTo>
                    <a:pt x="1033068" y="767118"/>
                  </a:lnTo>
                  <a:lnTo>
                    <a:pt x="1080452" y="752906"/>
                  </a:lnTo>
                  <a:lnTo>
                    <a:pt x="1127950" y="739038"/>
                  </a:lnTo>
                  <a:lnTo>
                    <a:pt x="1175562" y="725487"/>
                  </a:lnTo>
                  <a:lnTo>
                    <a:pt x="1223276" y="712241"/>
                  </a:lnTo>
                  <a:lnTo>
                    <a:pt x="1271079" y="699287"/>
                  </a:lnTo>
                  <a:lnTo>
                    <a:pt x="1318971" y="686638"/>
                  </a:lnTo>
                  <a:lnTo>
                    <a:pt x="1366939" y="674255"/>
                  </a:lnTo>
                  <a:lnTo>
                    <a:pt x="1414995" y="662152"/>
                  </a:lnTo>
                  <a:lnTo>
                    <a:pt x="1463116" y="650316"/>
                  </a:lnTo>
                  <a:lnTo>
                    <a:pt x="1511312" y="638733"/>
                  </a:lnTo>
                  <a:lnTo>
                    <a:pt x="1607908" y="616343"/>
                  </a:lnTo>
                  <a:lnTo>
                    <a:pt x="1656295" y="605510"/>
                  </a:lnTo>
                  <a:lnTo>
                    <a:pt x="1704759" y="594956"/>
                  </a:lnTo>
                  <a:lnTo>
                    <a:pt x="1753273" y="584695"/>
                  </a:lnTo>
                  <a:lnTo>
                    <a:pt x="1801863" y="574725"/>
                  </a:lnTo>
                  <a:lnTo>
                    <a:pt x="1850529" y="565073"/>
                  </a:lnTo>
                  <a:lnTo>
                    <a:pt x="1899259" y="555764"/>
                  </a:lnTo>
                  <a:close/>
                </a:path>
                <a:path extrusionOk="0" h="2301240" w="3412490">
                  <a:moveTo>
                    <a:pt x="3411918" y="51828"/>
                  </a:moveTo>
                  <a:lnTo>
                    <a:pt x="3409607" y="0"/>
                  </a:lnTo>
                  <a:lnTo>
                    <a:pt x="2736723" y="73367"/>
                  </a:lnTo>
                  <a:lnTo>
                    <a:pt x="2749664" y="146723"/>
                  </a:lnTo>
                  <a:lnTo>
                    <a:pt x="3411918" y="51828"/>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6" name="Google Shape;736;p5"/>
            <p:cNvSpPr/>
            <p:nvPr/>
          </p:nvSpPr>
          <p:spPr>
            <a:xfrm>
              <a:off x="12372659" y="5355649"/>
              <a:ext cx="774700" cy="213995"/>
            </a:xfrm>
            <a:custGeom>
              <a:rect b="b" l="l" r="r" t="t"/>
              <a:pathLst>
                <a:path extrusionOk="0" h="213995" w="774700">
                  <a:moveTo>
                    <a:pt x="772979" y="0"/>
                  </a:moveTo>
                  <a:lnTo>
                    <a:pt x="0" y="197081"/>
                  </a:lnTo>
                  <a:lnTo>
                    <a:pt x="22210" y="213872"/>
                  </a:lnTo>
                  <a:lnTo>
                    <a:pt x="774604" y="35931"/>
                  </a:lnTo>
                  <a:lnTo>
                    <a:pt x="772979" y="0"/>
                  </a:lnTo>
                  <a:close/>
                </a:path>
              </a:pathLst>
            </a:custGeom>
            <a:solidFill>
              <a:srgbClr val="2FB1B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7" name="Google Shape;737;p5"/>
            <p:cNvSpPr/>
            <p:nvPr/>
          </p:nvSpPr>
          <p:spPr>
            <a:xfrm>
              <a:off x="8037458" y="6373971"/>
              <a:ext cx="534035" cy="534035"/>
            </a:xfrm>
            <a:custGeom>
              <a:rect b="b" l="l" r="r" t="t"/>
              <a:pathLst>
                <a:path extrusionOk="0" h="534034" w="534034">
                  <a:moveTo>
                    <a:pt x="266734" y="0"/>
                  </a:moveTo>
                  <a:lnTo>
                    <a:pt x="218791" y="4297"/>
                  </a:lnTo>
                  <a:lnTo>
                    <a:pt x="173666" y="16688"/>
                  </a:lnTo>
                  <a:lnTo>
                    <a:pt x="132113" y="36419"/>
                  </a:lnTo>
                  <a:lnTo>
                    <a:pt x="94885" y="62737"/>
                  </a:lnTo>
                  <a:lnTo>
                    <a:pt x="62736" y="94887"/>
                  </a:lnTo>
                  <a:lnTo>
                    <a:pt x="36419" y="132116"/>
                  </a:lnTo>
                  <a:lnTo>
                    <a:pt x="16688" y="173672"/>
                  </a:lnTo>
                  <a:lnTo>
                    <a:pt x="4297" y="218800"/>
                  </a:lnTo>
                  <a:lnTo>
                    <a:pt x="0" y="266747"/>
                  </a:lnTo>
                  <a:lnTo>
                    <a:pt x="4297" y="314694"/>
                  </a:lnTo>
                  <a:lnTo>
                    <a:pt x="16688" y="359822"/>
                  </a:lnTo>
                  <a:lnTo>
                    <a:pt x="36419" y="401377"/>
                  </a:lnTo>
                  <a:lnTo>
                    <a:pt x="62736" y="438607"/>
                  </a:lnTo>
                  <a:lnTo>
                    <a:pt x="94885" y="470757"/>
                  </a:lnTo>
                  <a:lnTo>
                    <a:pt x="132113" y="497074"/>
                  </a:lnTo>
                  <a:lnTo>
                    <a:pt x="173666" y="516805"/>
                  </a:lnTo>
                  <a:lnTo>
                    <a:pt x="218791"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23A4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38" name="Google Shape;738;p5"/>
          <p:cNvSpPr txBox="1"/>
          <p:nvPr/>
        </p:nvSpPr>
        <p:spPr>
          <a:xfrm>
            <a:off x="8186326" y="6398263"/>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1</a:t>
            </a:r>
            <a:endParaRPr sz="2800">
              <a:latin typeface="Trebuchet MS"/>
              <a:ea typeface="Trebuchet MS"/>
              <a:cs typeface="Trebuchet MS"/>
              <a:sym typeface="Trebuchet MS"/>
            </a:endParaRPr>
          </a:p>
        </p:txBody>
      </p:sp>
      <p:sp>
        <p:nvSpPr>
          <p:cNvPr id="739" name="Google Shape;739;p5"/>
          <p:cNvSpPr/>
          <p:nvPr/>
        </p:nvSpPr>
        <p:spPr>
          <a:xfrm>
            <a:off x="8300754" y="12375699"/>
            <a:ext cx="318770" cy="318770"/>
          </a:xfrm>
          <a:custGeom>
            <a:rect b="b" l="l" r="r" t="t"/>
            <a:pathLst>
              <a:path extrusionOk="0" h="318770" w="318770">
                <a:moveTo>
                  <a:pt x="159119" y="0"/>
                </a:moveTo>
                <a:lnTo>
                  <a:pt x="108825" y="8112"/>
                </a:lnTo>
                <a:lnTo>
                  <a:pt x="65145" y="30701"/>
                </a:lnTo>
                <a:lnTo>
                  <a:pt x="30700" y="65148"/>
                </a:lnTo>
                <a:lnTo>
                  <a:pt x="8112" y="108831"/>
                </a:lnTo>
                <a:lnTo>
                  <a:pt x="0" y="159132"/>
                </a:lnTo>
                <a:lnTo>
                  <a:pt x="8112" y="209432"/>
                </a:lnTo>
                <a:lnTo>
                  <a:pt x="30700" y="253115"/>
                </a:lnTo>
                <a:lnTo>
                  <a:pt x="65145" y="287562"/>
                </a:lnTo>
                <a:lnTo>
                  <a:pt x="108825" y="310152"/>
                </a:lnTo>
                <a:lnTo>
                  <a:pt x="159119" y="318264"/>
                </a:lnTo>
                <a:lnTo>
                  <a:pt x="209419" y="310152"/>
                </a:lnTo>
                <a:lnTo>
                  <a:pt x="253103" y="287562"/>
                </a:lnTo>
                <a:lnTo>
                  <a:pt x="287549" y="253115"/>
                </a:lnTo>
                <a:lnTo>
                  <a:pt x="310139" y="209432"/>
                </a:lnTo>
                <a:lnTo>
                  <a:pt x="318251" y="159132"/>
                </a:lnTo>
                <a:lnTo>
                  <a:pt x="310139" y="108831"/>
                </a:lnTo>
                <a:lnTo>
                  <a:pt x="287549" y="65148"/>
                </a:lnTo>
                <a:lnTo>
                  <a:pt x="253103" y="30701"/>
                </a:lnTo>
                <a:lnTo>
                  <a:pt x="209419" y="8112"/>
                </a:lnTo>
                <a:lnTo>
                  <a:pt x="159119" y="0"/>
                </a:lnTo>
                <a:close/>
              </a:path>
            </a:pathLst>
          </a:custGeom>
          <a:solidFill>
            <a:srgbClr val="23A4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0" name="Google Shape;740;p5"/>
          <p:cNvSpPr/>
          <p:nvPr/>
        </p:nvSpPr>
        <p:spPr>
          <a:xfrm>
            <a:off x="8300754" y="10651399"/>
            <a:ext cx="318770" cy="318770"/>
          </a:xfrm>
          <a:custGeom>
            <a:rect b="b" l="l" r="r" t="t"/>
            <a:pathLst>
              <a:path extrusionOk="0" h="318770" w="318770">
                <a:moveTo>
                  <a:pt x="159119" y="0"/>
                </a:moveTo>
                <a:lnTo>
                  <a:pt x="108825" y="8112"/>
                </a:lnTo>
                <a:lnTo>
                  <a:pt x="65145" y="30700"/>
                </a:lnTo>
                <a:lnTo>
                  <a:pt x="30700" y="65145"/>
                </a:lnTo>
                <a:lnTo>
                  <a:pt x="8112" y="108825"/>
                </a:lnTo>
                <a:lnTo>
                  <a:pt x="0" y="159119"/>
                </a:lnTo>
                <a:lnTo>
                  <a:pt x="8112" y="209419"/>
                </a:lnTo>
                <a:lnTo>
                  <a:pt x="30700" y="253103"/>
                </a:lnTo>
                <a:lnTo>
                  <a:pt x="65145" y="287549"/>
                </a:lnTo>
                <a:lnTo>
                  <a:pt x="108825" y="310139"/>
                </a:lnTo>
                <a:lnTo>
                  <a:pt x="159119" y="318251"/>
                </a:lnTo>
                <a:lnTo>
                  <a:pt x="209419" y="310139"/>
                </a:lnTo>
                <a:lnTo>
                  <a:pt x="253103" y="287549"/>
                </a:lnTo>
                <a:lnTo>
                  <a:pt x="287549" y="253103"/>
                </a:lnTo>
                <a:lnTo>
                  <a:pt x="310139" y="209419"/>
                </a:lnTo>
                <a:lnTo>
                  <a:pt x="318251" y="159119"/>
                </a:lnTo>
                <a:lnTo>
                  <a:pt x="310139" y="108825"/>
                </a:lnTo>
                <a:lnTo>
                  <a:pt x="287549" y="65145"/>
                </a:lnTo>
                <a:lnTo>
                  <a:pt x="253103" y="30700"/>
                </a:lnTo>
                <a:lnTo>
                  <a:pt x="209419" y="8112"/>
                </a:lnTo>
                <a:lnTo>
                  <a:pt x="159119" y="0"/>
                </a:lnTo>
                <a:close/>
              </a:path>
            </a:pathLst>
          </a:custGeom>
          <a:solidFill>
            <a:srgbClr val="23A4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1" name="Google Shape;741;p5"/>
          <p:cNvSpPr txBox="1"/>
          <p:nvPr/>
        </p:nvSpPr>
        <p:spPr>
          <a:xfrm>
            <a:off x="8374097" y="10573234"/>
            <a:ext cx="5669915" cy="3227070"/>
          </a:xfrm>
          <a:prstGeom prst="rect">
            <a:avLst/>
          </a:prstGeom>
          <a:noFill/>
          <a:ln>
            <a:noFill/>
          </a:ln>
        </p:spPr>
        <p:txBody>
          <a:bodyPr anchorCtr="0" anchor="t" bIns="0" lIns="0" spcFirstLastPara="1" rIns="0" wrap="square" tIns="29825">
            <a:spAutoFit/>
          </a:bodyPr>
          <a:lstStyle/>
          <a:p>
            <a:pPr indent="-332105" lvl="0" marL="344170" rtl="0" algn="l">
              <a:lnSpc>
                <a:spcPct val="100000"/>
              </a:lnSpc>
              <a:spcBef>
                <a:spcPts val="0"/>
              </a:spcBef>
              <a:spcAft>
                <a:spcPts val="0"/>
              </a:spcAft>
              <a:buClr>
                <a:srgbClr val="FFFFFF"/>
              </a:buClr>
              <a:buSzPts val="1950"/>
              <a:buFont typeface="Trebuchet MS"/>
              <a:buAutoNum type="arabicPlain" startAt="2"/>
            </a:pPr>
            <a:r>
              <a:rPr b="1" i="1" lang="en-US" sz="2300">
                <a:solidFill>
                  <a:srgbClr val="23A4AB"/>
                </a:solidFill>
                <a:latin typeface="Trebuchet MS"/>
                <a:ea typeface="Trebuchet MS"/>
                <a:cs typeface="Trebuchet MS"/>
                <a:sym typeface="Trebuchet MS"/>
              </a:rPr>
              <a:t>Airline con rmation</a:t>
            </a:r>
            <a:endParaRPr sz="2300">
              <a:latin typeface="Trebuchet MS"/>
              <a:ea typeface="Trebuchet MS"/>
              <a:cs typeface="Trebuchet MS"/>
              <a:sym typeface="Trebuchet MS"/>
            </a:endParaRPr>
          </a:p>
          <a:p>
            <a:pPr indent="0" lvl="0" marL="344170" marR="5080" rtl="0" algn="l">
              <a:lnSpc>
                <a:spcPct val="105000"/>
              </a:lnSpc>
              <a:spcBef>
                <a:spcPts val="5"/>
              </a:spcBef>
              <a:spcAft>
                <a:spcPts val="0"/>
              </a:spcAft>
              <a:buNone/>
            </a:pPr>
            <a:r>
              <a:rPr i="1" lang="en-US" sz="2300">
                <a:solidFill>
                  <a:srgbClr val="1E1110"/>
                </a:solidFill>
                <a:latin typeface="Trebuchet MS"/>
                <a:ea typeface="Trebuchet MS"/>
                <a:cs typeface="Trebuchet MS"/>
                <a:sym typeface="Trebuchet MS"/>
              </a:rPr>
              <a:t>The confirmation page before checking  out on airline websites gives users  another chance to review the flight details.</a:t>
            </a:r>
            <a:endParaRPr sz="2300">
              <a:latin typeface="Trebuchet MS"/>
              <a:ea typeface="Trebuchet MS"/>
              <a:cs typeface="Trebuchet MS"/>
              <a:sym typeface="Trebuchet MS"/>
            </a:endParaRPr>
          </a:p>
          <a:p>
            <a:pPr indent="-332105" lvl="0" marL="344170" rtl="0" algn="l">
              <a:lnSpc>
                <a:spcPct val="100000"/>
              </a:lnSpc>
              <a:spcBef>
                <a:spcPts val="2155"/>
              </a:spcBef>
              <a:spcAft>
                <a:spcPts val="0"/>
              </a:spcAft>
              <a:buClr>
                <a:srgbClr val="FFFFFF"/>
              </a:buClr>
              <a:buSzPts val="1950"/>
              <a:buFont typeface="Trebuchet MS"/>
              <a:buAutoNum type="arabicPlain" startAt="3"/>
            </a:pPr>
            <a:r>
              <a:rPr b="1" i="1" lang="en-US" sz="2300">
                <a:solidFill>
                  <a:srgbClr val="23A4AB"/>
                </a:solidFill>
                <a:latin typeface="Trebuchet MS"/>
                <a:ea typeface="Trebuchet MS"/>
                <a:cs typeface="Trebuchet MS"/>
                <a:sym typeface="Trebuchet MS"/>
              </a:rPr>
              <a:t>Date selection on calendar</a:t>
            </a:r>
            <a:endParaRPr sz="2300">
              <a:latin typeface="Trebuchet MS"/>
              <a:ea typeface="Trebuchet MS"/>
              <a:cs typeface="Trebuchet MS"/>
              <a:sym typeface="Trebuchet MS"/>
            </a:endParaRPr>
          </a:p>
          <a:p>
            <a:pPr indent="0" lvl="0" marL="344170" marR="411480" rtl="0" algn="l">
              <a:lnSpc>
                <a:spcPct val="105000"/>
              </a:lnSpc>
              <a:spcBef>
                <a:spcPts val="0"/>
              </a:spcBef>
              <a:spcAft>
                <a:spcPts val="0"/>
              </a:spcAft>
              <a:buNone/>
            </a:pPr>
            <a:r>
              <a:rPr i="1" lang="en-US" sz="2300">
                <a:solidFill>
                  <a:srgbClr val="1E1110"/>
                </a:solidFill>
                <a:latin typeface="Trebuchet MS"/>
                <a:ea typeface="Trebuchet MS"/>
                <a:cs typeface="Trebuchet MS"/>
                <a:sym typeface="Trebuchet MS"/>
              </a:rPr>
              <a:t>Offer good defaults and set boundaries  when people book services by dates.</a:t>
            </a:r>
            <a:endParaRPr sz="2300">
              <a:latin typeface="Trebuchet MS"/>
              <a:ea typeface="Trebuchet MS"/>
              <a:cs typeface="Trebuchet MS"/>
              <a:sym typeface="Trebuchet MS"/>
            </a:endParaRPr>
          </a:p>
          <a:p>
            <a:pPr indent="0" lvl="0" marL="344170" rtl="0" algn="l">
              <a:lnSpc>
                <a:spcPct val="100000"/>
              </a:lnSpc>
              <a:spcBef>
                <a:spcPts val="140"/>
              </a:spcBef>
              <a:spcAft>
                <a:spcPts val="0"/>
              </a:spcAft>
              <a:buNone/>
            </a:pPr>
            <a:r>
              <a:rPr i="1" lang="en-US" sz="2300">
                <a:solidFill>
                  <a:srgbClr val="1E1110"/>
                </a:solidFill>
                <a:latin typeface="Trebuchet MS"/>
                <a:ea typeface="Trebuchet MS"/>
                <a:cs typeface="Trebuchet MS"/>
                <a:sym typeface="Trebuchet MS"/>
              </a:rPr>
              <a:t>Grey out unavailable options.</a:t>
            </a:r>
            <a:endParaRPr sz="2300">
              <a:latin typeface="Trebuchet MS"/>
              <a:ea typeface="Trebuchet MS"/>
              <a:cs typeface="Trebuchet MS"/>
              <a:sym typeface="Trebuchet MS"/>
            </a:endParaRPr>
          </a:p>
        </p:txBody>
      </p:sp>
      <p:sp>
        <p:nvSpPr>
          <p:cNvPr id="742" name="Google Shape;742;p5"/>
          <p:cNvSpPr/>
          <p:nvPr/>
        </p:nvSpPr>
        <p:spPr>
          <a:xfrm>
            <a:off x="8300754" y="9232140"/>
            <a:ext cx="318770" cy="318770"/>
          </a:xfrm>
          <a:custGeom>
            <a:rect b="b" l="l" r="r" t="t"/>
            <a:pathLst>
              <a:path extrusionOk="0" h="318770" w="318770">
                <a:moveTo>
                  <a:pt x="159119" y="0"/>
                </a:moveTo>
                <a:lnTo>
                  <a:pt x="108825" y="8112"/>
                </a:lnTo>
                <a:lnTo>
                  <a:pt x="65145" y="30701"/>
                </a:lnTo>
                <a:lnTo>
                  <a:pt x="30700" y="65148"/>
                </a:lnTo>
                <a:lnTo>
                  <a:pt x="8112" y="108831"/>
                </a:lnTo>
                <a:lnTo>
                  <a:pt x="0" y="159132"/>
                </a:lnTo>
                <a:lnTo>
                  <a:pt x="8112" y="209432"/>
                </a:lnTo>
                <a:lnTo>
                  <a:pt x="30700" y="253115"/>
                </a:lnTo>
                <a:lnTo>
                  <a:pt x="65145" y="287562"/>
                </a:lnTo>
                <a:lnTo>
                  <a:pt x="108825" y="310152"/>
                </a:lnTo>
                <a:lnTo>
                  <a:pt x="159119" y="318264"/>
                </a:lnTo>
                <a:lnTo>
                  <a:pt x="209419" y="310152"/>
                </a:lnTo>
                <a:lnTo>
                  <a:pt x="253103" y="287562"/>
                </a:lnTo>
                <a:lnTo>
                  <a:pt x="287549" y="253115"/>
                </a:lnTo>
                <a:lnTo>
                  <a:pt x="310139" y="209432"/>
                </a:lnTo>
                <a:lnTo>
                  <a:pt x="318251" y="159132"/>
                </a:lnTo>
                <a:lnTo>
                  <a:pt x="310139" y="108831"/>
                </a:lnTo>
                <a:lnTo>
                  <a:pt x="287549" y="65148"/>
                </a:lnTo>
                <a:lnTo>
                  <a:pt x="253103" y="30701"/>
                </a:lnTo>
                <a:lnTo>
                  <a:pt x="209419" y="8112"/>
                </a:lnTo>
                <a:lnTo>
                  <a:pt x="159119" y="0"/>
                </a:lnTo>
                <a:close/>
              </a:path>
            </a:pathLst>
          </a:custGeom>
          <a:solidFill>
            <a:srgbClr val="23A4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3" name="Google Shape;743;p5"/>
          <p:cNvSpPr txBox="1"/>
          <p:nvPr/>
        </p:nvSpPr>
        <p:spPr>
          <a:xfrm>
            <a:off x="8374097" y="9159194"/>
            <a:ext cx="5187315" cy="1130300"/>
          </a:xfrm>
          <a:prstGeom prst="rect">
            <a:avLst/>
          </a:prstGeom>
          <a:noFill/>
          <a:ln>
            <a:noFill/>
          </a:ln>
        </p:spPr>
        <p:txBody>
          <a:bodyPr anchorCtr="0" anchor="t" bIns="0" lIns="0" spcFirstLastPara="1" rIns="0" wrap="square" tIns="29825">
            <a:spAutoFit/>
          </a:bodyPr>
          <a:lstStyle/>
          <a:p>
            <a:pPr indent="0" lvl="0" marL="12700" rtl="0" algn="l">
              <a:lnSpc>
                <a:spcPct val="100000"/>
              </a:lnSpc>
              <a:spcBef>
                <a:spcPts val="0"/>
              </a:spcBef>
              <a:spcAft>
                <a:spcPts val="0"/>
              </a:spcAft>
              <a:buNone/>
            </a:pPr>
            <a:r>
              <a:rPr b="1" baseline="30000" lang="en-US" sz="2925">
                <a:solidFill>
                  <a:srgbClr val="FFFFFF"/>
                </a:solidFill>
                <a:latin typeface="Trebuchet MS"/>
                <a:ea typeface="Trebuchet MS"/>
                <a:cs typeface="Trebuchet MS"/>
                <a:sym typeface="Trebuchet MS"/>
              </a:rPr>
              <a:t>1	</a:t>
            </a:r>
            <a:r>
              <a:rPr b="1" i="1" lang="en-US" sz="2300">
                <a:solidFill>
                  <a:srgbClr val="23A4AB"/>
                </a:solidFill>
                <a:latin typeface="Trebuchet MS"/>
                <a:ea typeface="Trebuchet MS"/>
                <a:cs typeface="Trebuchet MS"/>
                <a:sym typeface="Trebuchet MS"/>
              </a:rPr>
              <a:t>Guard rails</a:t>
            </a:r>
            <a:endParaRPr sz="2300">
              <a:latin typeface="Trebuchet MS"/>
              <a:ea typeface="Trebuchet MS"/>
              <a:cs typeface="Trebuchet MS"/>
              <a:sym typeface="Trebuchet MS"/>
            </a:endParaRPr>
          </a:p>
          <a:p>
            <a:pPr indent="0" lvl="0" marL="344170" marR="5080" rtl="0" algn="l">
              <a:lnSpc>
                <a:spcPct val="105000"/>
              </a:lnSpc>
              <a:spcBef>
                <a:spcPts val="5"/>
              </a:spcBef>
              <a:spcAft>
                <a:spcPts val="0"/>
              </a:spcAft>
              <a:buNone/>
            </a:pPr>
            <a:r>
              <a:rPr i="1" lang="en-US" sz="2300">
                <a:solidFill>
                  <a:srgbClr val="1E1110"/>
                </a:solidFill>
                <a:latin typeface="Trebuchet MS"/>
                <a:ea typeface="Trebuchet MS"/>
                <a:cs typeface="Trebuchet MS"/>
                <a:sym typeface="Trebuchet MS"/>
              </a:rPr>
              <a:t>Guard rails on curvy mountain roads  prevent drivers from falling off of cliffs.</a:t>
            </a:r>
            <a:endParaRPr sz="23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6"/>
          <p:cNvSpPr txBox="1"/>
          <p:nvPr/>
        </p:nvSpPr>
        <p:spPr>
          <a:xfrm>
            <a:off x="880076" y="3958205"/>
            <a:ext cx="7767955" cy="4735195"/>
          </a:xfrm>
          <a:prstGeom prst="rect">
            <a:avLst/>
          </a:prstGeom>
          <a:noFill/>
          <a:ln>
            <a:noFill/>
          </a:ln>
        </p:spPr>
        <p:txBody>
          <a:bodyPr anchorCtr="0" anchor="t" bIns="0" lIns="0" spcFirstLastPara="1" rIns="0" wrap="square" tIns="12700">
            <a:spAutoFit/>
          </a:bodyPr>
          <a:lstStyle/>
          <a:p>
            <a:pPr indent="0" lvl="0" marL="12700" marR="5080" rtl="0" algn="l">
              <a:lnSpc>
                <a:spcPct val="129800"/>
              </a:lnSpc>
              <a:spcBef>
                <a:spcPts val="0"/>
              </a:spcBef>
              <a:spcAft>
                <a:spcPts val="0"/>
              </a:spcAft>
              <a:buNone/>
            </a:pPr>
            <a:r>
              <a:rPr b="1" lang="en-US" sz="3400">
                <a:solidFill>
                  <a:srgbClr val="3A4A1F"/>
                </a:solidFill>
                <a:latin typeface="Trebuchet MS"/>
                <a:ea typeface="Trebuchet MS"/>
                <a:cs typeface="Trebuchet MS"/>
                <a:sym typeface="Trebuchet MS"/>
              </a:rPr>
              <a:t>Definition </a:t>
            </a:r>
            <a:r>
              <a:rPr lang="en-US" sz="3400">
                <a:solidFill>
                  <a:srgbClr val="79A03F"/>
                </a:solidFill>
                <a:latin typeface="Trebuchet MS"/>
                <a:ea typeface="Trebuchet MS"/>
                <a:cs typeface="Trebuchet MS"/>
                <a:sym typeface="Trebuchet MS"/>
              </a:rPr>
              <a:t>Minimize the user's memory load by making elements, actions, and options visible. The user should </a:t>
            </a:r>
            <a:r>
              <a:rPr b="1" lang="en-US" sz="3400">
                <a:solidFill>
                  <a:srgbClr val="79A03F"/>
                </a:solidFill>
                <a:latin typeface="Trebuchet MS"/>
                <a:ea typeface="Trebuchet MS"/>
                <a:cs typeface="Trebuchet MS"/>
                <a:sym typeface="Trebuchet MS"/>
              </a:rPr>
              <a:t>not have to remember information </a:t>
            </a:r>
            <a:r>
              <a:rPr lang="en-US" sz="3400">
                <a:solidFill>
                  <a:srgbClr val="79A03F"/>
                </a:solidFill>
                <a:latin typeface="Trebuchet MS"/>
                <a:ea typeface="Trebuchet MS"/>
                <a:cs typeface="Trebuchet MS"/>
                <a:sym typeface="Trebuchet MS"/>
              </a:rPr>
              <a:t>from one part of the interface to another. Information required to use the design should be visible or easily retrievable when needed.</a:t>
            </a:r>
            <a:endParaRPr sz="3400">
              <a:latin typeface="Trebuchet MS"/>
              <a:ea typeface="Trebuchet MS"/>
              <a:cs typeface="Trebuchet MS"/>
              <a:sym typeface="Trebuchet MS"/>
            </a:endParaRPr>
          </a:p>
        </p:txBody>
      </p:sp>
      <p:sp>
        <p:nvSpPr>
          <p:cNvPr id="749" name="Google Shape;749;p6"/>
          <p:cNvSpPr txBox="1"/>
          <p:nvPr/>
        </p:nvSpPr>
        <p:spPr>
          <a:xfrm>
            <a:off x="1928988" y="904032"/>
            <a:ext cx="7653655" cy="2553970"/>
          </a:xfrm>
          <a:prstGeom prst="rect">
            <a:avLst/>
          </a:prstGeom>
          <a:noFill/>
          <a:ln>
            <a:noFill/>
          </a:ln>
        </p:spPr>
        <p:txBody>
          <a:bodyPr anchorCtr="0" anchor="t" bIns="0" lIns="0" spcFirstLastPara="1" rIns="0" wrap="square" tIns="35550">
            <a:spAutoFit/>
          </a:bodyPr>
          <a:lstStyle/>
          <a:p>
            <a:pPr indent="0" lvl="0" marL="12700" rtl="0" algn="l">
              <a:lnSpc>
                <a:spcPct val="100000"/>
              </a:lnSpc>
              <a:spcBef>
                <a:spcPts val="0"/>
              </a:spcBef>
              <a:spcAft>
                <a:spcPts val="0"/>
              </a:spcAft>
              <a:buNone/>
            </a:pPr>
            <a:r>
              <a:rPr b="1" lang="en-US" sz="2200">
                <a:solidFill>
                  <a:srgbClr val="3A4A1F"/>
                </a:solidFill>
                <a:latin typeface="Trebuchet MS"/>
                <a:ea typeface="Trebuchet MS"/>
                <a:cs typeface="Trebuchet MS"/>
                <a:sym typeface="Trebuchet MS"/>
              </a:rPr>
              <a:t>Jakob’s Heuristic</a:t>
            </a:r>
            <a:endParaRPr sz="2200">
              <a:latin typeface="Trebuchet MS"/>
              <a:ea typeface="Trebuchet MS"/>
              <a:cs typeface="Trebuchet MS"/>
              <a:sym typeface="Trebuchet MS"/>
            </a:endParaRPr>
          </a:p>
          <a:p>
            <a:pPr indent="0" lvl="0" marL="292735" marR="5080" rtl="0" algn="l">
              <a:lnSpc>
                <a:spcPct val="100299"/>
              </a:lnSpc>
              <a:spcBef>
                <a:spcPts val="475"/>
              </a:spcBef>
              <a:spcAft>
                <a:spcPts val="0"/>
              </a:spcAft>
              <a:buNone/>
            </a:pPr>
            <a:r>
              <a:rPr b="1" lang="en-US" sz="6900">
                <a:solidFill>
                  <a:srgbClr val="3A4A1F"/>
                </a:solidFill>
                <a:latin typeface="Trebuchet MS"/>
                <a:ea typeface="Trebuchet MS"/>
                <a:cs typeface="Trebuchet MS"/>
                <a:sym typeface="Trebuchet MS"/>
              </a:rPr>
              <a:t>Recognition Rather Than Recall</a:t>
            </a:r>
            <a:endParaRPr sz="6900">
              <a:latin typeface="Trebuchet MS"/>
              <a:ea typeface="Trebuchet MS"/>
              <a:cs typeface="Trebuchet MS"/>
              <a:sym typeface="Trebuchet MS"/>
            </a:endParaRPr>
          </a:p>
        </p:txBody>
      </p:sp>
      <p:sp>
        <p:nvSpPr>
          <p:cNvPr id="750" name="Google Shape;750;p6"/>
          <p:cNvSpPr txBox="1"/>
          <p:nvPr/>
        </p:nvSpPr>
        <p:spPr>
          <a:xfrm>
            <a:off x="880064" y="1118249"/>
            <a:ext cx="1013460" cy="215773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4000">
                <a:solidFill>
                  <a:srgbClr val="89B23F"/>
                </a:solidFill>
                <a:latin typeface="Arial"/>
                <a:ea typeface="Arial"/>
                <a:cs typeface="Arial"/>
                <a:sym typeface="Arial"/>
              </a:rPr>
              <a:t>6</a:t>
            </a:r>
            <a:endParaRPr sz="14000">
              <a:latin typeface="Arial"/>
              <a:ea typeface="Arial"/>
              <a:cs typeface="Arial"/>
              <a:sym typeface="Arial"/>
            </a:endParaRPr>
          </a:p>
        </p:txBody>
      </p:sp>
      <p:sp>
        <p:nvSpPr>
          <p:cNvPr id="751" name="Google Shape;751;p6"/>
          <p:cNvSpPr/>
          <p:nvPr/>
        </p:nvSpPr>
        <p:spPr>
          <a:xfrm>
            <a:off x="892775" y="19352001"/>
            <a:ext cx="167640" cy="256540"/>
          </a:xfrm>
          <a:custGeom>
            <a:rect b="b" l="l" r="r" t="t"/>
            <a:pathLst>
              <a:path extrusionOk="0" h="256540" w="167640">
                <a:moveTo>
                  <a:pt x="167381" y="0"/>
                </a:moveTo>
                <a:lnTo>
                  <a:pt x="122744" y="0"/>
                </a:lnTo>
                <a:lnTo>
                  <a:pt x="122744" y="151986"/>
                </a:lnTo>
                <a:lnTo>
                  <a:pt x="122020" y="151986"/>
                </a:lnTo>
                <a:lnTo>
                  <a:pt x="53560" y="0"/>
                </a:lnTo>
                <a:lnTo>
                  <a:pt x="0" y="0"/>
                </a:lnTo>
                <a:lnTo>
                  <a:pt x="0" y="256416"/>
                </a:lnTo>
                <a:lnTo>
                  <a:pt x="44650" y="256416"/>
                </a:lnTo>
                <a:lnTo>
                  <a:pt x="44650" y="90925"/>
                </a:lnTo>
                <a:lnTo>
                  <a:pt x="45361" y="90925"/>
                </a:lnTo>
                <a:lnTo>
                  <a:pt x="120599" y="256416"/>
                </a:lnTo>
                <a:lnTo>
                  <a:pt x="167381" y="256416"/>
                </a:lnTo>
                <a:lnTo>
                  <a:pt x="16738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2" name="Google Shape;752;p6"/>
          <p:cNvSpPr/>
          <p:nvPr/>
        </p:nvSpPr>
        <p:spPr>
          <a:xfrm>
            <a:off x="1144719" y="19352001"/>
            <a:ext cx="167640" cy="256540"/>
          </a:xfrm>
          <a:custGeom>
            <a:rect b="b" l="l" r="r" t="t"/>
            <a:pathLst>
              <a:path extrusionOk="0" h="256540" w="167640">
                <a:moveTo>
                  <a:pt x="167394" y="0"/>
                </a:moveTo>
                <a:lnTo>
                  <a:pt x="122756" y="0"/>
                </a:lnTo>
                <a:lnTo>
                  <a:pt x="122756" y="151986"/>
                </a:lnTo>
                <a:lnTo>
                  <a:pt x="122033" y="151986"/>
                </a:lnTo>
                <a:lnTo>
                  <a:pt x="53572" y="0"/>
                </a:lnTo>
                <a:lnTo>
                  <a:pt x="0" y="0"/>
                </a:lnTo>
                <a:lnTo>
                  <a:pt x="0" y="256416"/>
                </a:lnTo>
                <a:lnTo>
                  <a:pt x="44650" y="256416"/>
                </a:lnTo>
                <a:lnTo>
                  <a:pt x="44650" y="90925"/>
                </a:lnTo>
                <a:lnTo>
                  <a:pt x="45361" y="90925"/>
                </a:lnTo>
                <a:lnTo>
                  <a:pt x="120611" y="256416"/>
                </a:lnTo>
                <a:lnTo>
                  <a:pt x="167394" y="256416"/>
                </a:lnTo>
                <a:lnTo>
                  <a:pt x="167394" y="0"/>
                </a:lnTo>
                <a:close/>
              </a:path>
            </a:pathLst>
          </a:custGeom>
          <a:solidFill>
            <a:srgbClr val="01020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753" name="Google Shape;753;p6"/>
          <p:cNvGrpSpPr/>
          <p:nvPr/>
        </p:nvGrpSpPr>
        <p:grpSpPr>
          <a:xfrm>
            <a:off x="1362546" y="19315582"/>
            <a:ext cx="300580" cy="366395"/>
            <a:chOff x="1362546" y="19315582"/>
            <a:chExt cx="300580" cy="366395"/>
          </a:xfrm>
        </p:grpSpPr>
        <p:pic>
          <p:nvPicPr>
            <p:cNvPr id="754" name="Google Shape;754;p6"/>
            <p:cNvPicPr preferRelativeResize="0"/>
            <p:nvPr/>
          </p:nvPicPr>
          <p:blipFill rotWithShape="1">
            <a:blip r:embed="rId3">
              <a:alphaModFix/>
            </a:blip>
            <a:srcRect b="0" l="0" r="0" t="0"/>
            <a:stretch/>
          </p:blipFill>
          <p:spPr>
            <a:xfrm>
              <a:off x="1498765" y="19428054"/>
              <a:ext cx="164361" cy="246516"/>
            </a:xfrm>
            <a:prstGeom prst="rect">
              <a:avLst/>
            </a:prstGeom>
            <a:noFill/>
            <a:ln>
              <a:noFill/>
            </a:ln>
          </p:spPr>
        </p:pic>
        <p:sp>
          <p:nvSpPr>
            <p:cNvPr id="755" name="Google Shape;755;p6"/>
            <p:cNvSpPr/>
            <p:nvPr/>
          </p:nvSpPr>
          <p:spPr>
            <a:xfrm>
              <a:off x="1362546" y="19315582"/>
              <a:ext cx="133350" cy="366395"/>
            </a:xfrm>
            <a:custGeom>
              <a:rect b="b" l="l" r="r" t="t"/>
              <a:pathLst>
                <a:path extrusionOk="0" h="366394" w="133350">
                  <a:moveTo>
                    <a:pt x="121106" y="0"/>
                  </a:moveTo>
                  <a:lnTo>
                    <a:pt x="116182" y="2513"/>
                  </a:lnTo>
                  <a:lnTo>
                    <a:pt x="0" y="359233"/>
                  </a:lnTo>
                  <a:lnTo>
                    <a:pt x="2513" y="364183"/>
                  </a:lnTo>
                  <a:lnTo>
                    <a:pt x="7983" y="365960"/>
                  </a:lnTo>
                  <a:lnTo>
                    <a:pt x="9785" y="366100"/>
                  </a:lnTo>
                  <a:lnTo>
                    <a:pt x="13478" y="366100"/>
                  </a:lnTo>
                  <a:lnTo>
                    <a:pt x="16905" y="363764"/>
                  </a:lnTo>
                  <a:lnTo>
                    <a:pt x="132770" y="7919"/>
                  </a:lnTo>
                  <a:lnTo>
                    <a:pt x="130270" y="2995"/>
                  </a:lnTo>
                  <a:lnTo>
                    <a:pt x="12110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56" name="Google Shape;756;p6"/>
          <p:cNvSpPr txBox="1"/>
          <p:nvPr/>
        </p:nvSpPr>
        <p:spPr>
          <a:xfrm>
            <a:off x="880076" y="9246562"/>
            <a:ext cx="2766060" cy="2780030"/>
          </a:xfrm>
          <a:prstGeom prst="rect">
            <a:avLst/>
          </a:prstGeom>
          <a:noFill/>
          <a:ln>
            <a:noFill/>
          </a:ln>
        </p:spPr>
        <p:txBody>
          <a:bodyPr anchorCtr="0" anchor="t" bIns="0" lIns="0" spcFirstLastPara="1" rIns="0" wrap="square" tIns="12700">
            <a:spAutoFit/>
          </a:bodyPr>
          <a:lstStyle/>
          <a:p>
            <a:pPr indent="0" lvl="0" marL="12700" marR="5080" rtl="0" algn="l">
              <a:lnSpc>
                <a:spcPct val="112300"/>
              </a:lnSpc>
              <a:spcBef>
                <a:spcPts val="0"/>
              </a:spcBef>
              <a:spcAft>
                <a:spcPts val="0"/>
              </a:spcAft>
              <a:buNone/>
            </a:pPr>
            <a:r>
              <a:rPr lang="en-US" sz="2300">
                <a:solidFill>
                  <a:srgbClr val="232914"/>
                </a:solidFill>
                <a:latin typeface="Tahoma"/>
                <a:ea typeface="Tahoma"/>
                <a:cs typeface="Tahoma"/>
                <a:sym typeface="Tahoma"/>
              </a:rPr>
              <a:t>Humans have limited short-term memories. Interfaces that promote recognition reduce the amount of cognitive effort required from users.</a:t>
            </a:r>
            <a:endParaRPr sz="2300">
              <a:latin typeface="Tahoma"/>
              <a:ea typeface="Tahoma"/>
              <a:cs typeface="Tahoma"/>
              <a:sym typeface="Tahoma"/>
            </a:endParaRPr>
          </a:p>
        </p:txBody>
      </p:sp>
      <p:sp>
        <p:nvSpPr>
          <p:cNvPr id="757" name="Google Shape;757;p6"/>
          <p:cNvSpPr txBox="1"/>
          <p:nvPr/>
        </p:nvSpPr>
        <p:spPr>
          <a:xfrm>
            <a:off x="4490052" y="9316186"/>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42841"/>
                </a:solidFill>
                <a:latin typeface="Tahoma"/>
                <a:ea typeface="Tahoma"/>
                <a:cs typeface="Tahoma"/>
                <a:sym typeface="Tahoma"/>
              </a:rPr>
              <a:t>•</a:t>
            </a:r>
            <a:endParaRPr sz="2300">
              <a:latin typeface="Tahoma"/>
              <a:ea typeface="Tahoma"/>
              <a:cs typeface="Tahoma"/>
              <a:sym typeface="Tahoma"/>
            </a:endParaRPr>
          </a:p>
        </p:txBody>
      </p:sp>
      <p:sp>
        <p:nvSpPr>
          <p:cNvPr id="758" name="Google Shape;758;p6"/>
          <p:cNvSpPr txBox="1"/>
          <p:nvPr/>
        </p:nvSpPr>
        <p:spPr>
          <a:xfrm>
            <a:off x="4710885" y="9247438"/>
            <a:ext cx="3281045" cy="4827905"/>
          </a:xfrm>
          <a:prstGeom prst="rect">
            <a:avLst/>
          </a:prstGeom>
          <a:noFill/>
          <a:ln>
            <a:noFill/>
          </a:ln>
        </p:spPr>
        <p:txBody>
          <a:bodyPr anchorCtr="0" anchor="t" bIns="0" lIns="0" spcFirstLastPara="1" rIns="0" wrap="square" tIns="12700">
            <a:spAutoFit/>
          </a:bodyPr>
          <a:lstStyle/>
          <a:p>
            <a:pPr indent="-3175" lvl="0" marL="15240" marR="125729" rtl="0" algn="l">
              <a:lnSpc>
                <a:spcPct val="112300"/>
              </a:lnSpc>
              <a:spcBef>
                <a:spcPts val="0"/>
              </a:spcBef>
              <a:spcAft>
                <a:spcPts val="0"/>
              </a:spcAft>
              <a:buNone/>
            </a:pPr>
            <a:r>
              <a:rPr b="1" lang="en-US" sz="2300">
                <a:solidFill>
                  <a:srgbClr val="79A03F"/>
                </a:solidFill>
                <a:latin typeface="Trebuchet MS"/>
                <a:ea typeface="Trebuchet MS"/>
                <a:cs typeface="Trebuchet MS"/>
                <a:sym typeface="Trebuchet MS"/>
              </a:rPr>
              <a:t>Tip: </a:t>
            </a:r>
            <a:r>
              <a:rPr lang="en-US" sz="2300">
                <a:solidFill>
                  <a:srgbClr val="232914"/>
                </a:solidFill>
                <a:latin typeface="Tahoma"/>
                <a:ea typeface="Tahoma"/>
                <a:cs typeface="Tahoma"/>
                <a:sym typeface="Tahoma"/>
              </a:rPr>
              <a:t>Let people </a:t>
            </a:r>
            <a:r>
              <a:rPr i="1" lang="en-US" sz="2300">
                <a:solidFill>
                  <a:srgbClr val="232914"/>
                </a:solidFill>
                <a:latin typeface="Verdana"/>
                <a:ea typeface="Verdana"/>
                <a:cs typeface="Verdana"/>
                <a:sym typeface="Verdana"/>
              </a:rPr>
              <a:t>recognize </a:t>
            </a:r>
            <a:r>
              <a:rPr lang="en-US" sz="2300">
                <a:solidFill>
                  <a:srgbClr val="232914"/>
                </a:solidFill>
                <a:latin typeface="Tahoma"/>
                <a:ea typeface="Tahoma"/>
                <a:cs typeface="Tahoma"/>
                <a:sym typeface="Tahoma"/>
              </a:rPr>
              <a:t>information in the interface, rather than having to remember (“recall”) it.</a:t>
            </a:r>
            <a:endParaRPr sz="2300">
              <a:latin typeface="Tahoma"/>
              <a:ea typeface="Tahoma"/>
              <a:cs typeface="Tahoma"/>
              <a:sym typeface="Tahoma"/>
            </a:endParaRPr>
          </a:p>
          <a:p>
            <a:pPr indent="-3175" lvl="0" marL="15240" marR="5080" rtl="0" algn="l">
              <a:lnSpc>
                <a:spcPct val="112300"/>
              </a:lnSpc>
              <a:spcBef>
                <a:spcPts val="1860"/>
              </a:spcBef>
              <a:spcAft>
                <a:spcPts val="0"/>
              </a:spcAft>
              <a:buNone/>
            </a:pPr>
            <a:r>
              <a:rPr b="1" lang="en-US" sz="2300">
                <a:solidFill>
                  <a:srgbClr val="79A03F"/>
                </a:solidFill>
                <a:latin typeface="Trebuchet MS"/>
                <a:ea typeface="Trebuchet MS"/>
                <a:cs typeface="Trebuchet MS"/>
                <a:sym typeface="Trebuchet MS"/>
              </a:rPr>
              <a:t>Tip: </a:t>
            </a:r>
            <a:r>
              <a:rPr lang="en-US" sz="2300">
                <a:solidFill>
                  <a:srgbClr val="232914"/>
                </a:solidFill>
                <a:latin typeface="Tahoma"/>
                <a:ea typeface="Tahoma"/>
                <a:cs typeface="Tahoma"/>
                <a:sym typeface="Tahoma"/>
              </a:rPr>
              <a:t>Offer help </a:t>
            </a:r>
            <a:r>
              <a:rPr i="1" lang="en-US" sz="2300">
                <a:solidFill>
                  <a:srgbClr val="232914"/>
                </a:solidFill>
                <a:latin typeface="Verdana"/>
                <a:ea typeface="Verdana"/>
                <a:cs typeface="Verdana"/>
                <a:sym typeface="Verdana"/>
              </a:rPr>
              <a:t>in-context, </a:t>
            </a:r>
            <a:r>
              <a:rPr lang="en-US" sz="2300">
                <a:solidFill>
                  <a:srgbClr val="232914"/>
                </a:solidFill>
                <a:latin typeface="Tahoma"/>
                <a:ea typeface="Tahoma"/>
                <a:cs typeface="Tahoma"/>
                <a:sym typeface="Tahoma"/>
              </a:rPr>
              <a:t>instead of giving users a long tutorial to memorize.</a:t>
            </a:r>
            <a:endParaRPr sz="2300">
              <a:latin typeface="Tahoma"/>
              <a:ea typeface="Tahoma"/>
              <a:cs typeface="Tahoma"/>
              <a:sym typeface="Tahoma"/>
            </a:endParaRPr>
          </a:p>
          <a:p>
            <a:pPr indent="-3175" lvl="0" marL="15240" marR="456565" rtl="0" algn="l">
              <a:lnSpc>
                <a:spcPct val="112300"/>
              </a:lnSpc>
              <a:spcBef>
                <a:spcPts val="1864"/>
              </a:spcBef>
              <a:spcAft>
                <a:spcPts val="0"/>
              </a:spcAft>
              <a:buNone/>
            </a:pPr>
            <a:r>
              <a:rPr b="1" lang="en-US" sz="2300">
                <a:solidFill>
                  <a:srgbClr val="79A03F"/>
                </a:solidFill>
                <a:latin typeface="Trebuchet MS"/>
                <a:ea typeface="Trebuchet MS"/>
                <a:cs typeface="Trebuchet MS"/>
                <a:sym typeface="Trebuchet MS"/>
              </a:rPr>
              <a:t>Tip: </a:t>
            </a:r>
            <a:r>
              <a:rPr i="1" lang="en-US" sz="2300">
                <a:solidFill>
                  <a:srgbClr val="232914"/>
                </a:solidFill>
                <a:latin typeface="Verdana"/>
                <a:ea typeface="Verdana"/>
                <a:cs typeface="Verdana"/>
                <a:sym typeface="Verdana"/>
              </a:rPr>
              <a:t>Reduce </a:t>
            </a:r>
            <a:r>
              <a:rPr lang="en-US" sz="2300">
                <a:solidFill>
                  <a:srgbClr val="232914"/>
                </a:solidFill>
                <a:latin typeface="Tahoma"/>
                <a:ea typeface="Tahoma"/>
                <a:cs typeface="Tahoma"/>
                <a:sym typeface="Tahoma"/>
              </a:rPr>
              <a:t>the information that users have to remember.</a:t>
            </a:r>
            <a:endParaRPr sz="2300">
              <a:latin typeface="Tahoma"/>
              <a:ea typeface="Tahoma"/>
              <a:cs typeface="Tahoma"/>
              <a:sym typeface="Tahoma"/>
            </a:endParaRPr>
          </a:p>
        </p:txBody>
      </p:sp>
      <p:sp>
        <p:nvSpPr>
          <p:cNvPr id="759" name="Google Shape;759;p6"/>
          <p:cNvSpPr txBox="1"/>
          <p:nvPr/>
        </p:nvSpPr>
        <p:spPr>
          <a:xfrm>
            <a:off x="4490052" y="11520440"/>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42841"/>
                </a:solidFill>
                <a:latin typeface="Tahoma"/>
                <a:ea typeface="Tahoma"/>
                <a:cs typeface="Tahoma"/>
                <a:sym typeface="Tahoma"/>
              </a:rPr>
              <a:t>•</a:t>
            </a:r>
            <a:endParaRPr sz="2300">
              <a:latin typeface="Tahoma"/>
              <a:ea typeface="Tahoma"/>
              <a:cs typeface="Tahoma"/>
              <a:sym typeface="Tahoma"/>
            </a:endParaRPr>
          </a:p>
        </p:txBody>
      </p:sp>
      <p:sp>
        <p:nvSpPr>
          <p:cNvPr id="760" name="Google Shape;760;p6"/>
          <p:cNvSpPr txBox="1"/>
          <p:nvPr/>
        </p:nvSpPr>
        <p:spPr>
          <a:xfrm>
            <a:off x="4490052" y="12937691"/>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42841"/>
                </a:solidFill>
                <a:latin typeface="Tahoma"/>
                <a:ea typeface="Tahoma"/>
                <a:cs typeface="Tahoma"/>
                <a:sym typeface="Tahoma"/>
              </a:rPr>
              <a:t>•</a:t>
            </a:r>
            <a:endParaRPr sz="2300">
              <a:latin typeface="Tahoma"/>
              <a:ea typeface="Tahoma"/>
              <a:cs typeface="Tahoma"/>
              <a:sym typeface="Tahoma"/>
            </a:endParaRPr>
          </a:p>
        </p:txBody>
      </p:sp>
      <p:grpSp>
        <p:nvGrpSpPr>
          <p:cNvPr id="761" name="Google Shape;761;p6"/>
          <p:cNvGrpSpPr/>
          <p:nvPr/>
        </p:nvGrpSpPr>
        <p:grpSpPr>
          <a:xfrm>
            <a:off x="4227423" y="9356814"/>
            <a:ext cx="422909" cy="336550"/>
            <a:chOff x="4227423" y="9356814"/>
            <a:chExt cx="422909" cy="336550"/>
          </a:xfrm>
        </p:grpSpPr>
        <p:sp>
          <p:nvSpPr>
            <p:cNvPr id="762" name="Google Shape;762;p6"/>
            <p:cNvSpPr/>
            <p:nvPr/>
          </p:nvSpPr>
          <p:spPr>
            <a:xfrm>
              <a:off x="4227423" y="9356814"/>
              <a:ext cx="422909" cy="336550"/>
            </a:xfrm>
            <a:custGeom>
              <a:rect b="b" l="l" r="r" t="t"/>
              <a:pathLst>
                <a:path extrusionOk="0" h="336550" w="422910">
                  <a:moveTo>
                    <a:pt x="419821" y="6785"/>
                  </a:moveTo>
                  <a:lnTo>
                    <a:pt x="-2668" y="6785"/>
                  </a:lnTo>
                  <a:lnTo>
                    <a:pt x="-2668" y="343021"/>
                  </a:lnTo>
                  <a:lnTo>
                    <a:pt x="419821" y="343021"/>
                  </a:lnTo>
                  <a:lnTo>
                    <a:pt x="419821" y="6785"/>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3" name="Google Shape;763;p6"/>
            <p:cNvSpPr/>
            <p:nvPr/>
          </p:nvSpPr>
          <p:spPr>
            <a:xfrm>
              <a:off x="4305928" y="9365080"/>
              <a:ext cx="304800" cy="304800"/>
            </a:xfrm>
            <a:custGeom>
              <a:rect b="b" l="l" r="r" t="t"/>
              <a:pathLst>
                <a:path extrusionOk="0" h="304800" w="304800">
                  <a:moveTo>
                    <a:pt x="136085" y="154347"/>
                  </a:moveTo>
                  <a:lnTo>
                    <a:pt x="112097" y="154347"/>
                  </a:lnTo>
                  <a:lnTo>
                    <a:pt x="251937" y="294212"/>
                  </a:lnTo>
                  <a:lnTo>
                    <a:pt x="257340" y="298541"/>
                  </a:lnTo>
                  <a:lnTo>
                    <a:pt x="263674" y="301813"/>
                  </a:lnTo>
                  <a:lnTo>
                    <a:pt x="270574" y="303884"/>
                  </a:lnTo>
                  <a:lnTo>
                    <a:pt x="277676" y="304607"/>
                  </a:lnTo>
                  <a:lnTo>
                    <a:pt x="285330" y="304607"/>
                  </a:lnTo>
                  <a:lnTo>
                    <a:pt x="292158" y="301967"/>
                  </a:lnTo>
                  <a:lnTo>
                    <a:pt x="296930" y="297195"/>
                  </a:lnTo>
                  <a:lnTo>
                    <a:pt x="302574" y="287638"/>
                  </a:lnTo>
                  <a:lnTo>
                    <a:pt x="272701" y="287638"/>
                  </a:lnTo>
                  <a:lnTo>
                    <a:pt x="267193" y="285455"/>
                  </a:lnTo>
                  <a:lnTo>
                    <a:pt x="136085" y="154347"/>
                  </a:lnTo>
                  <a:close/>
                </a:path>
                <a:path extrusionOk="0" h="304800" w="304800">
                  <a:moveTo>
                    <a:pt x="166915" y="125193"/>
                  </a:moveTo>
                  <a:lnTo>
                    <a:pt x="142925" y="125193"/>
                  </a:lnTo>
                  <a:lnTo>
                    <a:pt x="287652" y="269920"/>
                  </a:lnTo>
                  <a:lnTo>
                    <a:pt x="289226" y="280911"/>
                  </a:lnTo>
                  <a:lnTo>
                    <a:pt x="282931" y="287219"/>
                  </a:lnTo>
                  <a:lnTo>
                    <a:pt x="279885" y="287638"/>
                  </a:lnTo>
                  <a:lnTo>
                    <a:pt x="302574" y="287638"/>
                  </a:lnTo>
                  <a:lnTo>
                    <a:pt x="303132" y="286693"/>
                  </a:lnTo>
                  <a:lnTo>
                    <a:pt x="304195" y="274446"/>
                  </a:lnTo>
                  <a:lnTo>
                    <a:pt x="300876" y="262325"/>
                  </a:lnTo>
                  <a:lnTo>
                    <a:pt x="293935" y="252202"/>
                  </a:lnTo>
                  <a:lnTo>
                    <a:pt x="166915" y="125193"/>
                  </a:lnTo>
                  <a:close/>
                </a:path>
                <a:path extrusionOk="0" h="304800" w="304800">
                  <a:moveTo>
                    <a:pt x="23113" y="0"/>
                  </a:moveTo>
                  <a:lnTo>
                    <a:pt x="14026" y="0"/>
                  </a:lnTo>
                  <a:lnTo>
                    <a:pt x="8759" y="3363"/>
                  </a:lnTo>
                  <a:lnTo>
                    <a:pt x="5941" y="6193"/>
                  </a:lnTo>
                  <a:lnTo>
                    <a:pt x="1977" y="11990"/>
                  </a:lnTo>
                  <a:lnTo>
                    <a:pt x="0" y="19369"/>
                  </a:lnTo>
                  <a:lnTo>
                    <a:pt x="28" y="28130"/>
                  </a:lnTo>
                  <a:lnTo>
                    <a:pt x="16919" y="65186"/>
                  </a:lnTo>
                  <a:lnTo>
                    <a:pt x="105510" y="153788"/>
                  </a:lnTo>
                  <a:lnTo>
                    <a:pt x="107667" y="154677"/>
                  </a:lnTo>
                  <a:lnTo>
                    <a:pt x="110675" y="154677"/>
                  </a:lnTo>
                  <a:lnTo>
                    <a:pt x="111386" y="154537"/>
                  </a:lnTo>
                  <a:lnTo>
                    <a:pt x="112097" y="154347"/>
                  </a:lnTo>
                  <a:lnTo>
                    <a:pt x="136085" y="154347"/>
                  </a:lnTo>
                  <a:lnTo>
                    <a:pt x="124928" y="143190"/>
                  </a:lnTo>
                  <a:lnTo>
                    <a:pt x="133927" y="134192"/>
                  </a:lnTo>
                  <a:lnTo>
                    <a:pt x="109926" y="134192"/>
                  </a:lnTo>
                  <a:lnTo>
                    <a:pt x="25601" y="49866"/>
                  </a:lnTo>
                  <a:lnTo>
                    <a:pt x="20917" y="41985"/>
                  </a:lnTo>
                  <a:lnTo>
                    <a:pt x="15777" y="24482"/>
                  </a:lnTo>
                  <a:lnTo>
                    <a:pt x="16678" y="19444"/>
                  </a:lnTo>
                  <a:lnTo>
                    <a:pt x="18519" y="17603"/>
                  </a:lnTo>
                  <a:lnTo>
                    <a:pt x="20194" y="16969"/>
                  </a:lnTo>
                  <a:lnTo>
                    <a:pt x="100701" y="16969"/>
                  </a:lnTo>
                  <a:lnTo>
                    <a:pt x="93516" y="9785"/>
                  </a:lnTo>
                  <a:lnTo>
                    <a:pt x="54945" y="9785"/>
                  </a:lnTo>
                  <a:lnTo>
                    <a:pt x="47501" y="5959"/>
                  </a:lnTo>
                  <a:lnTo>
                    <a:pt x="39410" y="2850"/>
                  </a:lnTo>
                  <a:lnTo>
                    <a:pt x="31128" y="763"/>
                  </a:lnTo>
                  <a:lnTo>
                    <a:pt x="23113" y="0"/>
                  </a:lnTo>
                  <a:close/>
                </a:path>
                <a:path extrusionOk="0" h="304800" w="304800">
                  <a:moveTo>
                    <a:pt x="100701" y="16969"/>
                  </a:moveTo>
                  <a:lnTo>
                    <a:pt x="23113" y="16969"/>
                  </a:lnTo>
                  <a:lnTo>
                    <a:pt x="31109" y="18100"/>
                  </a:lnTo>
                  <a:lnTo>
                    <a:pt x="39598" y="21003"/>
                  </a:lnTo>
                  <a:lnTo>
                    <a:pt x="47296" y="24941"/>
                  </a:lnTo>
                  <a:lnTo>
                    <a:pt x="52914" y="29178"/>
                  </a:lnTo>
                  <a:lnTo>
                    <a:pt x="133927" y="110191"/>
                  </a:lnTo>
                  <a:lnTo>
                    <a:pt x="109926" y="134192"/>
                  </a:lnTo>
                  <a:lnTo>
                    <a:pt x="133927" y="134192"/>
                  </a:lnTo>
                  <a:lnTo>
                    <a:pt x="142925" y="125193"/>
                  </a:lnTo>
                  <a:lnTo>
                    <a:pt x="166915" y="125193"/>
                  </a:lnTo>
                  <a:lnTo>
                    <a:pt x="154082" y="112362"/>
                  </a:lnTo>
                  <a:lnTo>
                    <a:pt x="154831" y="109531"/>
                  </a:lnTo>
                  <a:lnTo>
                    <a:pt x="154133" y="106396"/>
                  </a:lnTo>
                  <a:lnTo>
                    <a:pt x="68690" y="20967"/>
                  </a:lnTo>
                  <a:lnTo>
                    <a:pt x="73678" y="18149"/>
                  </a:lnTo>
                  <a:lnTo>
                    <a:pt x="101881" y="18149"/>
                  </a:lnTo>
                  <a:lnTo>
                    <a:pt x="100701" y="16969"/>
                  </a:lnTo>
                  <a:close/>
                </a:path>
                <a:path extrusionOk="0" h="304800" w="304800">
                  <a:moveTo>
                    <a:pt x="101881" y="18149"/>
                  </a:moveTo>
                  <a:lnTo>
                    <a:pt x="77892" y="18149"/>
                  </a:lnTo>
                  <a:lnTo>
                    <a:pt x="150579" y="90836"/>
                  </a:lnTo>
                  <a:lnTo>
                    <a:pt x="152749" y="91661"/>
                  </a:lnTo>
                  <a:lnTo>
                    <a:pt x="157102" y="91661"/>
                  </a:lnTo>
                  <a:lnTo>
                    <a:pt x="159273" y="90836"/>
                  </a:lnTo>
                  <a:lnTo>
                    <a:pt x="164235" y="85861"/>
                  </a:lnTo>
                  <a:lnTo>
                    <a:pt x="164235" y="80492"/>
                  </a:lnTo>
                  <a:lnTo>
                    <a:pt x="101881" y="18149"/>
                  </a:lnTo>
                  <a:close/>
                </a:path>
                <a:path extrusionOk="0" h="304800" w="304800">
                  <a:moveTo>
                    <a:pt x="75791" y="1841"/>
                  </a:moveTo>
                  <a:lnTo>
                    <a:pt x="65626" y="3747"/>
                  </a:lnTo>
                  <a:lnTo>
                    <a:pt x="54945" y="9785"/>
                  </a:lnTo>
                  <a:lnTo>
                    <a:pt x="93516" y="9785"/>
                  </a:lnTo>
                  <a:lnTo>
                    <a:pt x="91916" y="8186"/>
                  </a:lnTo>
                  <a:lnTo>
                    <a:pt x="84776" y="3508"/>
                  </a:lnTo>
                  <a:lnTo>
                    <a:pt x="75791" y="1841"/>
                  </a:lnTo>
                  <a:close/>
                </a:path>
              </a:pathLst>
            </a:custGeom>
            <a:solidFill>
              <a:srgbClr val="04284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64" name="Google Shape;764;p6"/>
            <p:cNvPicPr preferRelativeResize="0"/>
            <p:nvPr/>
          </p:nvPicPr>
          <p:blipFill rotWithShape="1">
            <a:blip r:embed="rId4">
              <a:alphaModFix/>
            </a:blip>
            <a:srcRect b="0" l="0" r="0" t="0"/>
            <a:stretch/>
          </p:blipFill>
          <p:spPr>
            <a:xfrm>
              <a:off x="4320119" y="9380462"/>
              <a:ext cx="276621" cy="273842"/>
            </a:xfrm>
            <a:prstGeom prst="rect">
              <a:avLst/>
            </a:prstGeom>
            <a:noFill/>
            <a:ln>
              <a:noFill/>
            </a:ln>
          </p:spPr>
        </p:pic>
        <p:sp>
          <p:nvSpPr>
            <p:cNvPr id="765" name="Google Shape;765;p6"/>
            <p:cNvSpPr/>
            <p:nvPr/>
          </p:nvSpPr>
          <p:spPr>
            <a:xfrm>
              <a:off x="4305928" y="9365080"/>
              <a:ext cx="304800" cy="304800"/>
            </a:xfrm>
            <a:custGeom>
              <a:rect b="b" l="l" r="r" t="t"/>
              <a:pathLst>
                <a:path extrusionOk="0" h="304800" w="304800">
                  <a:moveTo>
                    <a:pt x="293935" y="252202"/>
                  </a:moveTo>
                  <a:lnTo>
                    <a:pt x="154082" y="112362"/>
                  </a:lnTo>
                  <a:lnTo>
                    <a:pt x="154831" y="109531"/>
                  </a:lnTo>
                  <a:lnTo>
                    <a:pt x="154133" y="106396"/>
                  </a:lnTo>
                  <a:lnTo>
                    <a:pt x="151924" y="104188"/>
                  </a:lnTo>
                  <a:lnTo>
                    <a:pt x="68690" y="20967"/>
                  </a:lnTo>
                  <a:lnTo>
                    <a:pt x="73678" y="18149"/>
                  </a:lnTo>
                  <a:lnTo>
                    <a:pt x="77892" y="18149"/>
                  </a:lnTo>
                  <a:lnTo>
                    <a:pt x="79922" y="20180"/>
                  </a:lnTo>
                  <a:lnTo>
                    <a:pt x="148916" y="89186"/>
                  </a:lnTo>
                  <a:lnTo>
                    <a:pt x="150579" y="90836"/>
                  </a:lnTo>
                  <a:lnTo>
                    <a:pt x="152749" y="91661"/>
                  </a:lnTo>
                  <a:lnTo>
                    <a:pt x="154932" y="91661"/>
                  </a:lnTo>
                  <a:lnTo>
                    <a:pt x="157102" y="91661"/>
                  </a:lnTo>
                  <a:lnTo>
                    <a:pt x="159273" y="90836"/>
                  </a:lnTo>
                  <a:lnTo>
                    <a:pt x="160923" y="89186"/>
                  </a:lnTo>
                  <a:lnTo>
                    <a:pt x="164235" y="85861"/>
                  </a:lnTo>
                  <a:lnTo>
                    <a:pt x="164235" y="80492"/>
                  </a:lnTo>
                  <a:lnTo>
                    <a:pt x="160923" y="77179"/>
                  </a:lnTo>
                  <a:lnTo>
                    <a:pt x="91916" y="8186"/>
                  </a:lnTo>
                  <a:lnTo>
                    <a:pt x="84776" y="3508"/>
                  </a:lnTo>
                  <a:lnTo>
                    <a:pt x="75791" y="1841"/>
                  </a:lnTo>
                  <a:lnTo>
                    <a:pt x="65626" y="3747"/>
                  </a:lnTo>
                  <a:lnTo>
                    <a:pt x="54945" y="9785"/>
                  </a:lnTo>
                  <a:lnTo>
                    <a:pt x="47501" y="5959"/>
                  </a:lnTo>
                  <a:lnTo>
                    <a:pt x="39410" y="2850"/>
                  </a:lnTo>
                  <a:lnTo>
                    <a:pt x="31128" y="763"/>
                  </a:lnTo>
                  <a:lnTo>
                    <a:pt x="23113" y="0"/>
                  </a:lnTo>
                  <a:lnTo>
                    <a:pt x="14026" y="0"/>
                  </a:lnTo>
                  <a:lnTo>
                    <a:pt x="8759" y="3363"/>
                  </a:lnTo>
                  <a:lnTo>
                    <a:pt x="5941" y="6193"/>
                  </a:lnTo>
                  <a:lnTo>
                    <a:pt x="1977" y="11990"/>
                  </a:lnTo>
                  <a:lnTo>
                    <a:pt x="0" y="19369"/>
                  </a:lnTo>
                  <a:lnTo>
                    <a:pt x="28" y="28130"/>
                  </a:lnTo>
                  <a:lnTo>
                    <a:pt x="16919" y="65186"/>
                  </a:lnTo>
                  <a:lnTo>
                    <a:pt x="103923" y="152189"/>
                  </a:lnTo>
                  <a:lnTo>
                    <a:pt x="105510" y="153788"/>
                  </a:lnTo>
                  <a:lnTo>
                    <a:pt x="107667" y="154677"/>
                  </a:lnTo>
                  <a:lnTo>
                    <a:pt x="109926" y="154677"/>
                  </a:lnTo>
                  <a:lnTo>
                    <a:pt x="110675" y="154677"/>
                  </a:lnTo>
                  <a:lnTo>
                    <a:pt x="111386" y="154537"/>
                  </a:lnTo>
                  <a:lnTo>
                    <a:pt x="112097" y="154347"/>
                  </a:lnTo>
                  <a:lnTo>
                    <a:pt x="251937" y="294212"/>
                  </a:lnTo>
                  <a:lnTo>
                    <a:pt x="257340" y="298541"/>
                  </a:lnTo>
                  <a:lnTo>
                    <a:pt x="263674" y="301813"/>
                  </a:lnTo>
                  <a:lnTo>
                    <a:pt x="270574" y="303884"/>
                  </a:lnTo>
                  <a:lnTo>
                    <a:pt x="277676" y="304607"/>
                  </a:lnTo>
                  <a:lnTo>
                    <a:pt x="285330" y="304607"/>
                  </a:lnTo>
                  <a:lnTo>
                    <a:pt x="292158" y="301967"/>
                  </a:lnTo>
                  <a:lnTo>
                    <a:pt x="296930" y="297195"/>
                  </a:lnTo>
                  <a:lnTo>
                    <a:pt x="303132" y="286693"/>
                  </a:lnTo>
                  <a:lnTo>
                    <a:pt x="304195" y="274446"/>
                  </a:lnTo>
                  <a:lnTo>
                    <a:pt x="300876" y="262325"/>
                  </a:lnTo>
                  <a:lnTo>
                    <a:pt x="293935"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66" name="Google Shape;766;p6"/>
            <p:cNvPicPr preferRelativeResize="0"/>
            <p:nvPr/>
          </p:nvPicPr>
          <p:blipFill rotWithShape="1">
            <a:blip r:embed="rId5">
              <a:alphaModFix/>
            </a:blip>
            <a:srcRect b="0" l="0" r="0" t="0"/>
            <a:stretch/>
          </p:blipFill>
          <p:spPr>
            <a:xfrm>
              <a:off x="4313610" y="9374250"/>
              <a:ext cx="135689" cy="135258"/>
            </a:xfrm>
            <a:prstGeom prst="rect">
              <a:avLst/>
            </a:prstGeom>
            <a:noFill/>
            <a:ln>
              <a:noFill/>
            </a:ln>
          </p:spPr>
        </p:pic>
      </p:grpSp>
      <p:grpSp>
        <p:nvGrpSpPr>
          <p:cNvPr id="767" name="Google Shape;767;p6"/>
          <p:cNvGrpSpPr/>
          <p:nvPr/>
        </p:nvGrpSpPr>
        <p:grpSpPr>
          <a:xfrm>
            <a:off x="4227423" y="11471871"/>
            <a:ext cx="422909" cy="409562"/>
            <a:chOff x="4227423" y="11471871"/>
            <a:chExt cx="422909" cy="409562"/>
          </a:xfrm>
        </p:grpSpPr>
        <p:sp>
          <p:nvSpPr>
            <p:cNvPr id="768" name="Google Shape;768;p6"/>
            <p:cNvSpPr/>
            <p:nvPr/>
          </p:nvSpPr>
          <p:spPr>
            <a:xfrm>
              <a:off x="4227423" y="11471871"/>
              <a:ext cx="422909" cy="336550"/>
            </a:xfrm>
            <a:custGeom>
              <a:rect b="b" l="l" r="r" t="t"/>
              <a:pathLst>
                <a:path extrusionOk="0" h="336550" w="422910">
                  <a:moveTo>
                    <a:pt x="419821" y="5449"/>
                  </a:moveTo>
                  <a:lnTo>
                    <a:pt x="-2668" y="5449"/>
                  </a:lnTo>
                  <a:lnTo>
                    <a:pt x="-2668" y="341685"/>
                  </a:lnTo>
                  <a:lnTo>
                    <a:pt x="419821" y="341685"/>
                  </a:lnTo>
                  <a:lnTo>
                    <a:pt x="419821" y="5449"/>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9" name="Google Shape;769;p6"/>
            <p:cNvSpPr/>
            <p:nvPr/>
          </p:nvSpPr>
          <p:spPr>
            <a:xfrm>
              <a:off x="4305928" y="11576633"/>
              <a:ext cx="304800" cy="304800"/>
            </a:xfrm>
            <a:custGeom>
              <a:rect b="b" l="l" r="r" t="t"/>
              <a:pathLst>
                <a:path extrusionOk="0" h="304800" w="304800">
                  <a:moveTo>
                    <a:pt x="136085" y="154359"/>
                  </a:moveTo>
                  <a:lnTo>
                    <a:pt x="112097" y="154359"/>
                  </a:lnTo>
                  <a:lnTo>
                    <a:pt x="251937" y="294225"/>
                  </a:lnTo>
                  <a:lnTo>
                    <a:pt x="257340" y="298551"/>
                  </a:lnTo>
                  <a:lnTo>
                    <a:pt x="263674" y="301820"/>
                  </a:lnTo>
                  <a:lnTo>
                    <a:pt x="270574" y="303886"/>
                  </a:lnTo>
                  <a:lnTo>
                    <a:pt x="277676" y="304607"/>
                  </a:lnTo>
                  <a:lnTo>
                    <a:pt x="285330" y="304607"/>
                  </a:lnTo>
                  <a:lnTo>
                    <a:pt x="292158" y="301980"/>
                  </a:lnTo>
                  <a:lnTo>
                    <a:pt x="296930" y="297208"/>
                  </a:lnTo>
                  <a:lnTo>
                    <a:pt x="302578" y="287638"/>
                  </a:lnTo>
                  <a:lnTo>
                    <a:pt x="272701" y="287638"/>
                  </a:lnTo>
                  <a:lnTo>
                    <a:pt x="267193" y="285468"/>
                  </a:lnTo>
                  <a:lnTo>
                    <a:pt x="136085" y="154359"/>
                  </a:lnTo>
                  <a:close/>
                </a:path>
                <a:path extrusionOk="0" h="304800" w="304800">
                  <a:moveTo>
                    <a:pt x="166916" y="125206"/>
                  </a:moveTo>
                  <a:lnTo>
                    <a:pt x="142925" y="125206"/>
                  </a:lnTo>
                  <a:lnTo>
                    <a:pt x="287652" y="269933"/>
                  </a:lnTo>
                  <a:lnTo>
                    <a:pt x="289226" y="280924"/>
                  </a:lnTo>
                  <a:lnTo>
                    <a:pt x="282931" y="287219"/>
                  </a:lnTo>
                  <a:lnTo>
                    <a:pt x="279885" y="287638"/>
                  </a:lnTo>
                  <a:lnTo>
                    <a:pt x="302578" y="287638"/>
                  </a:lnTo>
                  <a:lnTo>
                    <a:pt x="303132" y="286699"/>
                  </a:lnTo>
                  <a:lnTo>
                    <a:pt x="304195" y="274448"/>
                  </a:lnTo>
                  <a:lnTo>
                    <a:pt x="300876" y="262325"/>
                  </a:lnTo>
                  <a:lnTo>
                    <a:pt x="293935" y="252202"/>
                  </a:lnTo>
                  <a:lnTo>
                    <a:pt x="166916" y="125206"/>
                  </a:lnTo>
                  <a:close/>
                </a:path>
                <a:path extrusionOk="0" h="304800" w="304800">
                  <a:moveTo>
                    <a:pt x="23113" y="0"/>
                  </a:moveTo>
                  <a:lnTo>
                    <a:pt x="14026" y="0"/>
                  </a:lnTo>
                  <a:lnTo>
                    <a:pt x="8759" y="3376"/>
                  </a:lnTo>
                  <a:lnTo>
                    <a:pt x="5941" y="6206"/>
                  </a:lnTo>
                  <a:lnTo>
                    <a:pt x="1977" y="11996"/>
                  </a:lnTo>
                  <a:lnTo>
                    <a:pt x="0" y="19372"/>
                  </a:lnTo>
                  <a:lnTo>
                    <a:pt x="28" y="28136"/>
                  </a:lnTo>
                  <a:lnTo>
                    <a:pt x="16919" y="65186"/>
                  </a:lnTo>
                  <a:lnTo>
                    <a:pt x="105510" y="153788"/>
                  </a:lnTo>
                  <a:lnTo>
                    <a:pt x="107667" y="154689"/>
                  </a:lnTo>
                  <a:lnTo>
                    <a:pt x="110675" y="154689"/>
                  </a:lnTo>
                  <a:lnTo>
                    <a:pt x="111386" y="154550"/>
                  </a:lnTo>
                  <a:lnTo>
                    <a:pt x="112097" y="154359"/>
                  </a:lnTo>
                  <a:lnTo>
                    <a:pt x="136085" y="154359"/>
                  </a:lnTo>
                  <a:lnTo>
                    <a:pt x="124928" y="143203"/>
                  </a:lnTo>
                  <a:lnTo>
                    <a:pt x="133927" y="134205"/>
                  </a:lnTo>
                  <a:lnTo>
                    <a:pt x="109926" y="134205"/>
                  </a:lnTo>
                  <a:lnTo>
                    <a:pt x="25601" y="49879"/>
                  </a:lnTo>
                  <a:lnTo>
                    <a:pt x="20917" y="41985"/>
                  </a:lnTo>
                  <a:lnTo>
                    <a:pt x="15777" y="24495"/>
                  </a:lnTo>
                  <a:lnTo>
                    <a:pt x="16678" y="19456"/>
                  </a:lnTo>
                  <a:lnTo>
                    <a:pt x="18519" y="17616"/>
                  </a:lnTo>
                  <a:lnTo>
                    <a:pt x="20194" y="16981"/>
                  </a:lnTo>
                  <a:lnTo>
                    <a:pt x="100702" y="16981"/>
                  </a:lnTo>
                  <a:lnTo>
                    <a:pt x="93516" y="9798"/>
                  </a:lnTo>
                  <a:lnTo>
                    <a:pt x="54945" y="9798"/>
                  </a:lnTo>
                  <a:lnTo>
                    <a:pt x="47501" y="5964"/>
                  </a:lnTo>
                  <a:lnTo>
                    <a:pt x="39410" y="2852"/>
                  </a:lnTo>
                  <a:lnTo>
                    <a:pt x="31128" y="763"/>
                  </a:lnTo>
                  <a:lnTo>
                    <a:pt x="23113" y="0"/>
                  </a:lnTo>
                  <a:close/>
                </a:path>
                <a:path extrusionOk="0" h="304800" w="304800">
                  <a:moveTo>
                    <a:pt x="100702" y="16981"/>
                  </a:moveTo>
                  <a:lnTo>
                    <a:pt x="23113" y="16981"/>
                  </a:lnTo>
                  <a:lnTo>
                    <a:pt x="31109" y="18113"/>
                  </a:lnTo>
                  <a:lnTo>
                    <a:pt x="39598" y="21016"/>
                  </a:lnTo>
                  <a:lnTo>
                    <a:pt x="47296" y="24954"/>
                  </a:lnTo>
                  <a:lnTo>
                    <a:pt x="52914" y="29191"/>
                  </a:lnTo>
                  <a:lnTo>
                    <a:pt x="133927" y="110191"/>
                  </a:lnTo>
                  <a:lnTo>
                    <a:pt x="109926" y="134205"/>
                  </a:lnTo>
                  <a:lnTo>
                    <a:pt x="133927" y="134205"/>
                  </a:lnTo>
                  <a:lnTo>
                    <a:pt x="142925" y="125206"/>
                  </a:lnTo>
                  <a:lnTo>
                    <a:pt x="166916" y="125206"/>
                  </a:lnTo>
                  <a:lnTo>
                    <a:pt x="154082" y="112374"/>
                  </a:lnTo>
                  <a:lnTo>
                    <a:pt x="154831" y="109531"/>
                  </a:lnTo>
                  <a:lnTo>
                    <a:pt x="154133" y="106409"/>
                  </a:lnTo>
                  <a:lnTo>
                    <a:pt x="68690" y="20967"/>
                  </a:lnTo>
                  <a:lnTo>
                    <a:pt x="73678" y="18162"/>
                  </a:lnTo>
                  <a:lnTo>
                    <a:pt x="101883" y="18162"/>
                  </a:lnTo>
                  <a:lnTo>
                    <a:pt x="100702" y="16981"/>
                  </a:lnTo>
                  <a:close/>
                </a:path>
                <a:path extrusionOk="0" h="304800" w="304800">
                  <a:moveTo>
                    <a:pt x="101883" y="18162"/>
                  </a:moveTo>
                  <a:lnTo>
                    <a:pt x="77892" y="18162"/>
                  </a:lnTo>
                  <a:lnTo>
                    <a:pt x="150579" y="90849"/>
                  </a:lnTo>
                  <a:lnTo>
                    <a:pt x="152749" y="91674"/>
                  </a:lnTo>
                  <a:lnTo>
                    <a:pt x="157102" y="91674"/>
                  </a:lnTo>
                  <a:lnTo>
                    <a:pt x="159273" y="90849"/>
                  </a:lnTo>
                  <a:lnTo>
                    <a:pt x="164235" y="85873"/>
                  </a:lnTo>
                  <a:lnTo>
                    <a:pt x="164235" y="80492"/>
                  </a:lnTo>
                  <a:lnTo>
                    <a:pt x="101883" y="18162"/>
                  </a:lnTo>
                  <a:close/>
                </a:path>
                <a:path extrusionOk="0" h="304800" w="304800">
                  <a:moveTo>
                    <a:pt x="75791" y="1849"/>
                  </a:moveTo>
                  <a:lnTo>
                    <a:pt x="65626" y="3758"/>
                  </a:lnTo>
                  <a:lnTo>
                    <a:pt x="54945" y="9798"/>
                  </a:lnTo>
                  <a:lnTo>
                    <a:pt x="93516" y="9798"/>
                  </a:lnTo>
                  <a:lnTo>
                    <a:pt x="91916" y="8199"/>
                  </a:lnTo>
                  <a:lnTo>
                    <a:pt x="84776" y="3515"/>
                  </a:lnTo>
                  <a:lnTo>
                    <a:pt x="75791" y="1849"/>
                  </a:lnTo>
                  <a:close/>
                </a:path>
              </a:pathLst>
            </a:custGeom>
            <a:solidFill>
              <a:srgbClr val="04284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70" name="Google Shape;770;p6"/>
            <p:cNvPicPr preferRelativeResize="0"/>
            <p:nvPr/>
          </p:nvPicPr>
          <p:blipFill rotWithShape="1">
            <a:blip r:embed="rId6">
              <a:alphaModFix/>
            </a:blip>
            <a:srcRect b="0" l="0" r="0" t="0"/>
            <a:stretch/>
          </p:blipFill>
          <p:spPr>
            <a:xfrm>
              <a:off x="4320119" y="11592029"/>
              <a:ext cx="276621" cy="273829"/>
            </a:xfrm>
            <a:prstGeom prst="rect">
              <a:avLst/>
            </a:prstGeom>
            <a:noFill/>
            <a:ln>
              <a:noFill/>
            </a:ln>
          </p:spPr>
        </p:pic>
        <p:sp>
          <p:nvSpPr>
            <p:cNvPr id="771" name="Google Shape;771;p6"/>
            <p:cNvSpPr/>
            <p:nvPr/>
          </p:nvSpPr>
          <p:spPr>
            <a:xfrm>
              <a:off x="4305928" y="11576633"/>
              <a:ext cx="304800" cy="304800"/>
            </a:xfrm>
            <a:custGeom>
              <a:rect b="b" l="l" r="r" t="t"/>
              <a:pathLst>
                <a:path extrusionOk="0" h="304800" w="304800">
                  <a:moveTo>
                    <a:pt x="293935" y="252202"/>
                  </a:moveTo>
                  <a:lnTo>
                    <a:pt x="154082" y="112374"/>
                  </a:lnTo>
                  <a:lnTo>
                    <a:pt x="154831" y="109531"/>
                  </a:lnTo>
                  <a:lnTo>
                    <a:pt x="154133" y="106409"/>
                  </a:lnTo>
                  <a:lnTo>
                    <a:pt x="151924" y="104188"/>
                  </a:lnTo>
                  <a:lnTo>
                    <a:pt x="68690" y="20967"/>
                  </a:lnTo>
                  <a:lnTo>
                    <a:pt x="73678" y="18162"/>
                  </a:lnTo>
                  <a:lnTo>
                    <a:pt x="77892" y="18162"/>
                  </a:lnTo>
                  <a:lnTo>
                    <a:pt x="79922" y="20192"/>
                  </a:lnTo>
                  <a:lnTo>
                    <a:pt x="148916" y="89199"/>
                  </a:lnTo>
                  <a:lnTo>
                    <a:pt x="150579" y="90849"/>
                  </a:lnTo>
                  <a:lnTo>
                    <a:pt x="152749" y="91674"/>
                  </a:lnTo>
                  <a:lnTo>
                    <a:pt x="154932" y="91674"/>
                  </a:lnTo>
                  <a:lnTo>
                    <a:pt x="157102" y="91674"/>
                  </a:lnTo>
                  <a:lnTo>
                    <a:pt x="159273" y="90849"/>
                  </a:lnTo>
                  <a:lnTo>
                    <a:pt x="160923" y="89186"/>
                  </a:lnTo>
                  <a:lnTo>
                    <a:pt x="164235" y="85873"/>
                  </a:lnTo>
                  <a:lnTo>
                    <a:pt x="164235" y="80492"/>
                  </a:lnTo>
                  <a:lnTo>
                    <a:pt x="160923" y="77179"/>
                  </a:lnTo>
                  <a:lnTo>
                    <a:pt x="91916" y="8199"/>
                  </a:lnTo>
                  <a:lnTo>
                    <a:pt x="84776" y="3515"/>
                  </a:lnTo>
                  <a:lnTo>
                    <a:pt x="75791" y="1849"/>
                  </a:lnTo>
                  <a:lnTo>
                    <a:pt x="65626" y="3758"/>
                  </a:lnTo>
                  <a:lnTo>
                    <a:pt x="54945" y="9798"/>
                  </a:lnTo>
                  <a:lnTo>
                    <a:pt x="47501" y="5964"/>
                  </a:lnTo>
                  <a:lnTo>
                    <a:pt x="39410" y="2852"/>
                  </a:lnTo>
                  <a:lnTo>
                    <a:pt x="31128" y="763"/>
                  </a:lnTo>
                  <a:lnTo>
                    <a:pt x="23113" y="0"/>
                  </a:lnTo>
                  <a:lnTo>
                    <a:pt x="14026" y="0"/>
                  </a:lnTo>
                  <a:lnTo>
                    <a:pt x="8759" y="3376"/>
                  </a:lnTo>
                  <a:lnTo>
                    <a:pt x="5941" y="6206"/>
                  </a:lnTo>
                  <a:lnTo>
                    <a:pt x="1977" y="11996"/>
                  </a:lnTo>
                  <a:lnTo>
                    <a:pt x="0" y="19372"/>
                  </a:lnTo>
                  <a:lnTo>
                    <a:pt x="28" y="28136"/>
                  </a:lnTo>
                  <a:lnTo>
                    <a:pt x="16919" y="65186"/>
                  </a:lnTo>
                  <a:lnTo>
                    <a:pt x="103923" y="152202"/>
                  </a:lnTo>
                  <a:lnTo>
                    <a:pt x="107667" y="154689"/>
                  </a:lnTo>
                  <a:lnTo>
                    <a:pt x="109926" y="154689"/>
                  </a:lnTo>
                  <a:lnTo>
                    <a:pt x="110675" y="154689"/>
                  </a:lnTo>
                  <a:lnTo>
                    <a:pt x="111386" y="154550"/>
                  </a:lnTo>
                  <a:lnTo>
                    <a:pt x="112097" y="154359"/>
                  </a:lnTo>
                  <a:lnTo>
                    <a:pt x="251937" y="294225"/>
                  </a:lnTo>
                  <a:lnTo>
                    <a:pt x="257340" y="298551"/>
                  </a:lnTo>
                  <a:lnTo>
                    <a:pt x="263674" y="301820"/>
                  </a:lnTo>
                  <a:lnTo>
                    <a:pt x="270574" y="303886"/>
                  </a:lnTo>
                  <a:lnTo>
                    <a:pt x="277676" y="304607"/>
                  </a:lnTo>
                  <a:lnTo>
                    <a:pt x="285330" y="304607"/>
                  </a:lnTo>
                  <a:lnTo>
                    <a:pt x="292158" y="301980"/>
                  </a:lnTo>
                  <a:lnTo>
                    <a:pt x="296930" y="297208"/>
                  </a:lnTo>
                  <a:lnTo>
                    <a:pt x="303132" y="286699"/>
                  </a:lnTo>
                  <a:lnTo>
                    <a:pt x="304195" y="274448"/>
                  </a:lnTo>
                  <a:lnTo>
                    <a:pt x="300876" y="262325"/>
                  </a:lnTo>
                  <a:lnTo>
                    <a:pt x="293935"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72" name="Google Shape;772;p6"/>
            <p:cNvPicPr preferRelativeResize="0"/>
            <p:nvPr/>
          </p:nvPicPr>
          <p:blipFill rotWithShape="1">
            <a:blip r:embed="rId7">
              <a:alphaModFix/>
            </a:blip>
            <a:srcRect b="0" l="0" r="0" t="0"/>
            <a:stretch/>
          </p:blipFill>
          <p:spPr>
            <a:xfrm>
              <a:off x="4313610" y="11585802"/>
              <a:ext cx="135689" cy="135258"/>
            </a:xfrm>
            <a:prstGeom prst="rect">
              <a:avLst/>
            </a:prstGeom>
            <a:noFill/>
            <a:ln>
              <a:noFill/>
            </a:ln>
          </p:spPr>
        </p:pic>
      </p:grpSp>
      <p:pic>
        <p:nvPicPr>
          <p:cNvPr id="773" name="Google Shape;773;p6"/>
          <p:cNvPicPr preferRelativeResize="0"/>
          <p:nvPr/>
        </p:nvPicPr>
        <p:blipFill rotWithShape="1">
          <a:blip r:embed="rId8">
            <a:alphaModFix/>
          </a:blip>
          <a:srcRect b="0" l="0" r="0" t="0"/>
          <a:stretch/>
        </p:blipFill>
        <p:spPr>
          <a:xfrm>
            <a:off x="1184473" y="874966"/>
            <a:ext cx="442413" cy="497828"/>
          </a:xfrm>
          <a:prstGeom prst="rect">
            <a:avLst/>
          </a:prstGeom>
          <a:noFill/>
          <a:ln>
            <a:noFill/>
          </a:ln>
        </p:spPr>
      </p:pic>
      <p:grpSp>
        <p:nvGrpSpPr>
          <p:cNvPr id="774" name="Google Shape;774;p6"/>
          <p:cNvGrpSpPr/>
          <p:nvPr/>
        </p:nvGrpSpPr>
        <p:grpSpPr>
          <a:xfrm>
            <a:off x="4227423" y="12910146"/>
            <a:ext cx="422909" cy="408667"/>
            <a:chOff x="4227423" y="12910146"/>
            <a:chExt cx="422909" cy="408667"/>
          </a:xfrm>
        </p:grpSpPr>
        <p:sp>
          <p:nvSpPr>
            <p:cNvPr id="775" name="Google Shape;775;p6"/>
            <p:cNvSpPr/>
            <p:nvPr/>
          </p:nvSpPr>
          <p:spPr>
            <a:xfrm>
              <a:off x="4227423" y="12910146"/>
              <a:ext cx="422909" cy="336550"/>
            </a:xfrm>
            <a:custGeom>
              <a:rect b="b" l="l" r="r" t="t"/>
              <a:pathLst>
                <a:path extrusionOk="0" h="336550" w="422910">
                  <a:moveTo>
                    <a:pt x="419821" y="4541"/>
                  </a:moveTo>
                  <a:lnTo>
                    <a:pt x="-2668" y="4541"/>
                  </a:lnTo>
                  <a:lnTo>
                    <a:pt x="-2668" y="340790"/>
                  </a:lnTo>
                  <a:lnTo>
                    <a:pt x="419821" y="340790"/>
                  </a:lnTo>
                  <a:lnTo>
                    <a:pt x="419821" y="4541"/>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6" name="Google Shape;776;p6"/>
            <p:cNvSpPr/>
            <p:nvPr/>
          </p:nvSpPr>
          <p:spPr>
            <a:xfrm>
              <a:off x="4305928" y="13014013"/>
              <a:ext cx="304800" cy="304800"/>
            </a:xfrm>
            <a:custGeom>
              <a:rect b="b" l="l" r="r" t="t"/>
              <a:pathLst>
                <a:path extrusionOk="0" h="304800" w="304800">
                  <a:moveTo>
                    <a:pt x="136085" y="154347"/>
                  </a:moveTo>
                  <a:lnTo>
                    <a:pt x="112097" y="154347"/>
                  </a:lnTo>
                  <a:lnTo>
                    <a:pt x="251937" y="294212"/>
                  </a:lnTo>
                  <a:lnTo>
                    <a:pt x="257340" y="298541"/>
                  </a:lnTo>
                  <a:lnTo>
                    <a:pt x="263674" y="301813"/>
                  </a:lnTo>
                  <a:lnTo>
                    <a:pt x="270574" y="303884"/>
                  </a:lnTo>
                  <a:lnTo>
                    <a:pt x="277676" y="304607"/>
                  </a:lnTo>
                  <a:lnTo>
                    <a:pt x="285330" y="304607"/>
                  </a:lnTo>
                  <a:lnTo>
                    <a:pt x="292158" y="301967"/>
                  </a:lnTo>
                  <a:lnTo>
                    <a:pt x="296930" y="297195"/>
                  </a:lnTo>
                  <a:lnTo>
                    <a:pt x="302580" y="287625"/>
                  </a:lnTo>
                  <a:lnTo>
                    <a:pt x="272701" y="287625"/>
                  </a:lnTo>
                  <a:lnTo>
                    <a:pt x="267193" y="285455"/>
                  </a:lnTo>
                  <a:lnTo>
                    <a:pt x="136085" y="154347"/>
                  </a:lnTo>
                  <a:close/>
                </a:path>
                <a:path extrusionOk="0" h="304800" w="304800">
                  <a:moveTo>
                    <a:pt x="166916" y="125193"/>
                  </a:moveTo>
                  <a:lnTo>
                    <a:pt x="142925" y="125193"/>
                  </a:lnTo>
                  <a:lnTo>
                    <a:pt x="287652" y="269920"/>
                  </a:lnTo>
                  <a:lnTo>
                    <a:pt x="289226" y="280911"/>
                  </a:lnTo>
                  <a:lnTo>
                    <a:pt x="282931" y="287206"/>
                  </a:lnTo>
                  <a:lnTo>
                    <a:pt x="279885" y="287625"/>
                  </a:lnTo>
                  <a:lnTo>
                    <a:pt x="302580" y="287625"/>
                  </a:lnTo>
                  <a:lnTo>
                    <a:pt x="303132" y="286691"/>
                  </a:lnTo>
                  <a:lnTo>
                    <a:pt x="304195" y="274440"/>
                  </a:lnTo>
                  <a:lnTo>
                    <a:pt x="300876" y="262314"/>
                  </a:lnTo>
                  <a:lnTo>
                    <a:pt x="293935" y="252189"/>
                  </a:lnTo>
                  <a:lnTo>
                    <a:pt x="166916" y="125193"/>
                  </a:lnTo>
                  <a:close/>
                </a:path>
                <a:path extrusionOk="0" h="304800" w="304800">
                  <a:moveTo>
                    <a:pt x="23113" y="0"/>
                  </a:moveTo>
                  <a:lnTo>
                    <a:pt x="14026" y="0"/>
                  </a:lnTo>
                  <a:lnTo>
                    <a:pt x="8759" y="3363"/>
                  </a:lnTo>
                  <a:lnTo>
                    <a:pt x="5941" y="6193"/>
                  </a:lnTo>
                  <a:lnTo>
                    <a:pt x="1977" y="11989"/>
                  </a:lnTo>
                  <a:lnTo>
                    <a:pt x="0" y="19364"/>
                  </a:lnTo>
                  <a:lnTo>
                    <a:pt x="28" y="28125"/>
                  </a:lnTo>
                  <a:lnTo>
                    <a:pt x="16919" y="65173"/>
                  </a:lnTo>
                  <a:lnTo>
                    <a:pt x="105510" y="153776"/>
                  </a:lnTo>
                  <a:lnTo>
                    <a:pt x="107667" y="154677"/>
                  </a:lnTo>
                  <a:lnTo>
                    <a:pt x="110675" y="154677"/>
                  </a:lnTo>
                  <a:lnTo>
                    <a:pt x="111386" y="154537"/>
                  </a:lnTo>
                  <a:lnTo>
                    <a:pt x="112097" y="154347"/>
                  </a:lnTo>
                  <a:lnTo>
                    <a:pt x="136085" y="154347"/>
                  </a:lnTo>
                  <a:lnTo>
                    <a:pt x="124928" y="143190"/>
                  </a:lnTo>
                  <a:lnTo>
                    <a:pt x="133927" y="134192"/>
                  </a:lnTo>
                  <a:lnTo>
                    <a:pt x="109926" y="134192"/>
                  </a:lnTo>
                  <a:lnTo>
                    <a:pt x="25601" y="49866"/>
                  </a:lnTo>
                  <a:lnTo>
                    <a:pt x="20917" y="41985"/>
                  </a:lnTo>
                  <a:lnTo>
                    <a:pt x="15777" y="24482"/>
                  </a:lnTo>
                  <a:lnTo>
                    <a:pt x="16678" y="19444"/>
                  </a:lnTo>
                  <a:lnTo>
                    <a:pt x="18519" y="17603"/>
                  </a:lnTo>
                  <a:lnTo>
                    <a:pt x="20194" y="16969"/>
                  </a:lnTo>
                  <a:lnTo>
                    <a:pt x="100701" y="16969"/>
                  </a:lnTo>
                  <a:lnTo>
                    <a:pt x="93516" y="9785"/>
                  </a:lnTo>
                  <a:lnTo>
                    <a:pt x="54945" y="9785"/>
                  </a:lnTo>
                  <a:lnTo>
                    <a:pt x="47501" y="5959"/>
                  </a:lnTo>
                  <a:lnTo>
                    <a:pt x="39410" y="2850"/>
                  </a:lnTo>
                  <a:lnTo>
                    <a:pt x="31128" y="763"/>
                  </a:lnTo>
                  <a:lnTo>
                    <a:pt x="23113" y="0"/>
                  </a:lnTo>
                  <a:close/>
                </a:path>
                <a:path extrusionOk="0" h="304800" w="304800">
                  <a:moveTo>
                    <a:pt x="100701" y="16969"/>
                  </a:moveTo>
                  <a:lnTo>
                    <a:pt x="23113" y="16969"/>
                  </a:lnTo>
                  <a:lnTo>
                    <a:pt x="31109" y="18100"/>
                  </a:lnTo>
                  <a:lnTo>
                    <a:pt x="39598" y="21003"/>
                  </a:lnTo>
                  <a:lnTo>
                    <a:pt x="47296" y="24941"/>
                  </a:lnTo>
                  <a:lnTo>
                    <a:pt x="52914" y="29178"/>
                  </a:lnTo>
                  <a:lnTo>
                    <a:pt x="133927" y="110179"/>
                  </a:lnTo>
                  <a:lnTo>
                    <a:pt x="109926" y="134192"/>
                  </a:lnTo>
                  <a:lnTo>
                    <a:pt x="133927" y="134192"/>
                  </a:lnTo>
                  <a:lnTo>
                    <a:pt x="142925" y="125193"/>
                  </a:lnTo>
                  <a:lnTo>
                    <a:pt x="166916" y="125193"/>
                  </a:lnTo>
                  <a:lnTo>
                    <a:pt x="154082" y="112362"/>
                  </a:lnTo>
                  <a:lnTo>
                    <a:pt x="154831" y="109531"/>
                  </a:lnTo>
                  <a:lnTo>
                    <a:pt x="154133" y="106396"/>
                  </a:lnTo>
                  <a:lnTo>
                    <a:pt x="68690" y="20954"/>
                  </a:lnTo>
                  <a:lnTo>
                    <a:pt x="73678" y="18149"/>
                  </a:lnTo>
                  <a:lnTo>
                    <a:pt x="101881" y="18149"/>
                  </a:lnTo>
                  <a:lnTo>
                    <a:pt x="100701" y="16969"/>
                  </a:lnTo>
                  <a:close/>
                </a:path>
                <a:path extrusionOk="0" h="304800" w="304800">
                  <a:moveTo>
                    <a:pt x="101881" y="18149"/>
                  </a:moveTo>
                  <a:lnTo>
                    <a:pt x="77892" y="18149"/>
                  </a:lnTo>
                  <a:lnTo>
                    <a:pt x="150579" y="90836"/>
                  </a:lnTo>
                  <a:lnTo>
                    <a:pt x="152749" y="91661"/>
                  </a:lnTo>
                  <a:lnTo>
                    <a:pt x="157102" y="91661"/>
                  </a:lnTo>
                  <a:lnTo>
                    <a:pt x="159273" y="90836"/>
                  </a:lnTo>
                  <a:lnTo>
                    <a:pt x="164235" y="85861"/>
                  </a:lnTo>
                  <a:lnTo>
                    <a:pt x="164235" y="80492"/>
                  </a:lnTo>
                  <a:lnTo>
                    <a:pt x="101881" y="18149"/>
                  </a:lnTo>
                  <a:close/>
                </a:path>
                <a:path extrusionOk="0" h="304800" w="304800">
                  <a:moveTo>
                    <a:pt x="75791" y="1837"/>
                  </a:moveTo>
                  <a:lnTo>
                    <a:pt x="65626" y="3745"/>
                  </a:lnTo>
                  <a:lnTo>
                    <a:pt x="54945" y="9785"/>
                  </a:lnTo>
                  <a:lnTo>
                    <a:pt x="93516" y="9785"/>
                  </a:lnTo>
                  <a:lnTo>
                    <a:pt x="91916" y="8186"/>
                  </a:lnTo>
                  <a:lnTo>
                    <a:pt x="84776" y="3502"/>
                  </a:lnTo>
                  <a:lnTo>
                    <a:pt x="75791" y="1837"/>
                  </a:lnTo>
                  <a:close/>
                </a:path>
              </a:pathLst>
            </a:custGeom>
            <a:solidFill>
              <a:srgbClr val="04284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77" name="Google Shape;777;p6"/>
            <p:cNvPicPr preferRelativeResize="0"/>
            <p:nvPr/>
          </p:nvPicPr>
          <p:blipFill rotWithShape="1">
            <a:blip r:embed="rId9">
              <a:alphaModFix/>
            </a:blip>
            <a:srcRect b="0" l="0" r="0" t="0"/>
            <a:stretch/>
          </p:blipFill>
          <p:spPr>
            <a:xfrm>
              <a:off x="4320119" y="13029396"/>
              <a:ext cx="276621" cy="273829"/>
            </a:xfrm>
            <a:prstGeom prst="rect">
              <a:avLst/>
            </a:prstGeom>
            <a:noFill/>
            <a:ln>
              <a:noFill/>
            </a:ln>
          </p:spPr>
        </p:pic>
        <p:sp>
          <p:nvSpPr>
            <p:cNvPr id="778" name="Google Shape;778;p6"/>
            <p:cNvSpPr/>
            <p:nvPr/>
          </p:nvSpPr>
          <p:spPr>
            <a:xfrm>
              <a:off x="4305928" y="13014013"/>
              <a:ext cx="304800" cy="304800"/>
            </a:xfrm>
            <a:custGeom>
              <a:rect b="b" l="l" r="r" t="t"/>
              <a:pathLst>
                <a:path extrusionOk="0" h="304800" w="304800">
                  <a:moveTo>
                    <a:pt x="293935" y="252189"/>
                  </a:moveTo>
                  <a:lnTo>
                    <a:pt x="154082" y="112362"/>
                  </a:lnTo>
                  <a:lnTo>
                    <a:pt x="154831" y="109531"/>
                  </a:lnTo>
                  <a:lnTo>
                    <a:pt x="154133" y="106396"/>
                  </a:lnTo>
                  <a:lnTo>
                    <a:pt x="151924" y="104175"/>
                  </a:lnTo>
                  <a:lnTo>
                    <a:pt x="68690" y="20954"/>
                  </a:lnTo>
                  <a:lnTo>
                    <a:pt x="73678" y="18149"/>
                  </a:lnTo>
                  <a:lnTo>
                    <a:pt x="77892" y="18149"/>
                  </a:lnTo>
                  <a:lnTo>
                    <a:pt x="79922" y="20180"/>
                  </a:lnTo>
                  <a:lnTo>
                    <a:pt x="148916" y="89186"/>
                  </a:lnTo>
                  <a:lnTo>
                    <a:pt x="150579" y="90836"/>
                  </a:lnTo>
                  <a:lnTo>
                    <a:pt x="152749" y="91661"/>
                  </a:lnTo>
                  <a:lnTo>
                    <a:pt x="154932" y="91661"/>
                  </a:lnTo>
                  <a:lnTo>
                    <a:pt x="157102" y="91661"/>
                  </a:lnTo>
                  <a:lnTo>
                    <a:pt x="159273" y="90836"/>
                  </a:lnTo>
                  <a:lnTo>
                    <a:pt x="160923" y="89173"/>
                  </a:lnTo>
                  <a:lnTo>
                    <a:pt x="164235" y="85861"/>
                  </a:lnTo>
                  <a:lnTo>
                    <a:pt x="164235" y="80492"/>
                  </a:lnTo>
                  <a:lnTo>
                    <a:pt x="160923" y="77167"/>
                  </a:lnTo>
                  <a:lnTo>
                    <a:pt x="91916" y="8186"/>
                  </a:lnTo>
                  <a:lnTo>
                    <a:pt x="84776" y="3502"/>
                  </a:lnTo>
                  <a:lnTo>
                    <a:pt x="75791" y="1837"/>
                  </a:lnTo>
                  <a:lnTo>
                    <a:pt x="65626" y="3745"/>
                  </a:lnTo>
                  <a:lnTo>
                    <a:pt x="54945" y="9785"/>
                  </a:lnTo>
                  <a:lnTo>
                    <a:pt x="47501" y="5959"/>
                  </a:lnTo>
                  <a:lnTo>
                    <a:pt x="39410" y="2850"/>
                  </a:lnTo>
                  <a:lnTo>
                    <a:pt x="31128" y="763"/>
                  </a:lnTo>
                  <a:lnTo>
                    <a:pt x="23113" y="0"/>
                  </a:lnTo>
                  <a:lnTo>
                    <a:pt x="14026" y="0"/>
                  </a:lnTo>
                  <a:lnTo>
                    <a:pt x="8759" y="3363"/>
                  </a:lnTo>
                  <a:lnTo>
                    <a:pt x="5941" y="6193"/>
                  </a:lnTo>
                  <a:lnTo>
                    <a:pt x="1977" y="11989"/>
                  </a:lnTo>
                  <a:lnTo>
                    <a:pt x="0" y="19364"/>
                  </a:lnTo>
                  <a:lnTo>
                    <a:pt x="28" y="28125"/>
                  </a:lnTo>
                  <a:lnTo>
                    <a:pt x="16919" y="65173"/>
                  </a:lnTo>
                  <a:lnTo>
                    <a:pt x="103923" y="152189"/>
                  </a:lnTo>
                  <a:lnTo>
                    <a:pt x="107667" y="154677"/>
                  </a:lnTo>
                  <a:lnTo>
                    <a:pt x="109926" y="154677"/>
                  </a:lnTo>
                  <a:lnTo>
                    <a:pt x="110675" y="154677"/>
                  </a:lnTo>
                  <a:lnTo>
                    <a:pt x="111386" y="154537"/>
                  </a:lnTo>
                  <a:lnTo>
                    <a:pt x="112097" y="154347"/>
                  </a:lnTo>
                  <a:lnTo>
                    <a:pt x="251937" y="294212"/>
                  </a:lnTo>
                  <a:lnTo>
                    <a:pt x="257340" y="298541"/>
                  </a:lnTo>
                  <a:lnTo>
                    <a:pt x="263674" y="301813"/>
                  </a:lnTo>
                  <a:lnTo>
                    <a:pt x="270574" y="303884"/>
                  </a:lnTo>
                  <a:lnTo>
                    <a:pt x="277676" y="304607"/>
                  </a:lnTo>
                  <a:lnTo>
                    <a:pt x="285330" y="304607"/>
                  </a:lnTo>
                  <a:lnTo>
                    <a:pt x="292158" y="301967"/>
                  </a:lnTo>
                  <a:lnTo>
                    <a:pt x="296930" y="297195"/>
                  </a:lnTo>
                  <a:lnTo>
                    <a:pt x="303132" y="286691"/>
                  </a:lnTo>
                  <a:lnTo>
                    <a:pt x="304195" y="274440"/>
                  </a:lnTo>
                  <a:lnTo>
                    <a:pt x="300876" y="262314"/>
                  </a:lnTo>
                  <a:lnTo>
                    <a:pt x="293935" y="252189"/>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79" name="Google Shape;779;p6"/>
            <p:cNvPicPr preferRelativeResize="0"/>
            <p:nvPr/>
          </p:nvPicPr>
          <p:blipFill rotWithShape="1">
            <a:blip r:embed="rId10">
              <a:alphaModFix/>
            </a:blip>
            <a:srcRect b="0" l="0" r="0" t="0"/>
            <a:stretch/>
          </p:blipFill>
          <p:spPr>
            <a:xfrm>
              <a:off x="4313610" y="13023182"/>
              <a:ext cx="135689" cy="135245"/>
            </a:xfrm>
            <a:prstGeom prst="rect">
              <a:avLst/>
            </a:prstGeom>
            <a:noFill/>
            <a:ln>
              <a:noFill/>
            </a:ln>
          </p:spPr>
        </p:pic>
      </p:grpSp>
      <p:sp>
        <p:nvSpPr>
          <p:cNvPr id="780" name="Google Shape;780;p6"/>
          <p:cNvSpPr txBox="1"/>
          <p:nvPr/>
        </p:nvSpPr>
        <p:spPr>
          <a:xfrm>
            <a:off x="8942230" y="19390786"/>
            <a:ext cx="454152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u="sng">
                <a:solidFill>
                  <a:srgbClr val="777582"/>
                </a:solidFill>
                <a:latin typeface="Tahoma"/>
                <a:ea typeface="Tahoma"/>
                <a:cs typeface="Tahoma"/>
                <a:sym typeface="Tahoma"/>
                <a:hlinkClick r:id="rId11">
                  <a:extLst>
                    <a:ext uri="{A12FA001-AC4F-418D-AE19-62706E023703}">
                      <ahyp:hlinkClr val="tx"/>
                    </a:ext>
                  </a:extLst>
                </a:hlinkClick>
              </a:rPr>
              <a:t>www.nngroup.com/articles/recognition-and-recall/</a:t>
            </a:r>
            <a:endParaRPr sz="1600">
              <a:latin typeface="Tahoma"/>
              <a:ea typeface="Tahoma"/>
              <a:cs typeface="Tahoma"/>
              <a:sym typeface="Tahoma"/>
            </a:endParaRPr>
          </a:p>
        </p:txBody>
      </p:sp>
      <p:grpSp>
        <p:nvGrpSpPr>
          <p:cNvPr id="781" name="Google Shape;781;p6"/>
          <p:cNvGrpSpPr/>
          <p:nvPr/>
        </p:nvGrpSpPr>
        <p:grpSpPr>
          <a:xfrm>
            <a:off x="11257280" y="14840511"/>
            <a:ext cx="2213610" cy="4044315"/>
            <a:chOff x="11257280" y="14840511"/>
            <a:chExt cx="2213610" cy="4044315"/>
          </a:xfrm>
        </p:grpSpPr>
        <p:sp>
          <p:nvSpPr>
            <p:cNvPr id="782" name="Google Shape;782;p6"/>
            <p:cNvSpPr/>
            <p:nvPr/>
          </p:nvSpPr>
          <p:spPr>
            <a:xfrm>
              <a:off x="11257280" y="14840511"/>
              <a:ext cx="2213610" cy="4044315"/>
            </a:xfrm>
            <a:custGeom>
              <a:rect b="b" l="l" r="r" t="t"/>
              <a:pathLst>
                <a:path extrusionOk="0" h="4044315" w="2213609">
                  <a:moveTo>
                    <a:pt x="2016375" y="0"/>
                  </a:moveTo>
                  <a:lnTo>
                    <a:pt x="196725" y="0"/>
                  </a:lnTo>
                  <a:lnTo>
                    <a:pt x="151615" y="5195"/>
                  </a:lnTo>
                  <a:lnTo>
                    <a:pt x="110207" y="19994"/>
                  </a:lnTo>
                  <a:lnTo>
                    <a:pt x="73680" y="43216"/>
                  </a:lnTo>
                  <a:lnTo>
                    <a:pt x="43216" y="73680"/>
                  </a:lnTo>
                  <a:lnTo>
                    <a:pt x="19994" y="110207"/>
                  </a:lnTo>
                  <a:lnTo>
                    <a:pt x="5195" y="151615"/>
                  </a:lnTo>
                  <a:lnTo>
                    <a:pt x="0" y="196725"/>
                  </a:lnTo>
                  <a:lnTo>
                    <a:pt x="0" y="3847168"/>
                  </a:lnTo>
                  <a:lnTo>
                    <a:pt x="5195" y="3892277"/>
                  </a:lnTo>
                  <a:lnTo>
                    <a:pt x="19994" y="3933686"/>
                  </a:lnTo>
                  <a:lnTo>
                    <a:pt x="43216" y="3970213"/>
                  </a:lnTo>
                  <a:lnTo>
                    <a:pt x="73680" y="4000677"/>
                  </a:lnTo>
                  <a:lnTo>
                    <a:pt x="110207" y="4023899"/>
                  </a:lnTo>
                  <a:lnTo>
                    <a:pt x="151615" y="4038698"/>
                  </a:lnTo>
                  <a:lnTo>
                    <a:pt x="196725" y="4043893"/>
                  </a:lnTo>
                  <a:lnTo>
                    <a:pt x="2016375" y="4043893"/>
                  </a:lnTo>
                  <a:lnTo>
                    <a:pt x="2061484" y="4038698"/>
                  </a:lnTo>
                  <a:lnTo>
                    <a:pt x="2102893" y="4023899"/>
                  </a:lnTo>
                  <a:lnTo>
                    <a:pt x="2139420" y="4000677"/>
                  </a:lnTo>
                  <a:lnTo>
                    <a:pt x="2169884" y="3970213"/>
                  </a:lnTo>
                  <a:lnTo>
                    <a:pt x="2193106" y="3933686"/>
                  </a:lnTo>
                  <a:lnTo>
                    <a:pt x="2207905" y="3892277"/>
                  </a:lnTo>
                  <a:lnTo>
                    <a:pt x="2213100" y="3847168"/>
                  </a:lnTo>
                  <a:lnTo>
                    <a:pt x="2213100" y="196725"/>
                  </a:lnTo>
                  <a:lnTo>
                    <a:pt x="2207905" y="151615"/>
                  </a:lnTo>
                  <a:lnTo>
                    <a:pt x="2193106" y="110207"/>
                  </a:lnTo>
                  <a:lnTo>
                    <a:pt x="2169884" y="73680"/>
                  </a:lnTo>
                  <a:lnTo>
                    <a:pt x="2139420" y="43216"/>
                  </a:lnTo>
                  <a:lnTo>
                    <a:pt x="2102893" y="19994"/>
                  </a:lnTo>
                  <a:lnTo>
                    <a:pt x="2061484" y="5195"/>
                  </a:lnTo>
                  <a:lnTo>
                    <a:pt x="2016375" y="0"/>
                  </a:lnTo>
                  <a:close/>
                </a:path>
              </a:pathLst>
            </a:custGeom>
            <a:solidFill>
              <a:srgbClr val="3B4A2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3" name="Google Shape;783;p6"/>
            <p:cNvSpPr/>
            <p:nvPr/>
          </p:nvSpPr>
          <p:spPr>
            <a:xfrm>
              <a:off x="11312768" y="14904087"/>
              <a:ext cx="2102485" cy="3917315"/>
            </a:xfrm>
            <a:custGeom>
              <a:rect b="b" l="l" r="r" t="t"/>
              <a:pathLst>
                <a:path extrusionOk="0" h="3917315" w="2102484">
                  <a:moveTo>
                    <a:pt x="1905396" y="0"/>
                  </a:moveTo>
                  <a:lnTo>
                    <a:pt x="196725" y="0"/>
                  </a:lnTo>
                  <a:lnTo>
                    <a:pt x="151615" y="5195"/>
                  </a:lnTo>
                  <a:lnTo>
                    <a:pt x="110207" y="19996"/>
                  </a:lnTo>
                  <a:lnTo>
                    <a:pt x="73680" y="43220"/>
                  </a:lnTo>
                  <a:lnTo>
                    <a:pt x="43216" y="73686"/>
                  </a:lnTo>
                  <a:lnTo>
                    <a:pt x="19994" y="110213"/>
                  </a:lnTo>
                  <a:lnTo>
                    <a:pt x="5195" y="151619"/>
                  </a:lnTo>
                  <a:lnTo>
                    <a:pt x="0" y="196725"/>
                  </a:lnTo>
                  <a:lnTo>
                    <a:pt x="0" y="3720007"/>
                  </a:lnTo>
                  <a:lnTo>
                    <a:pt x="5195" y="3765117"/>
                  </a:lnTo>
                  <a:lnTo>
                    <a:pt x="19994" y="3806525"/>
                  </a:lnTo>
                  <a:lnTo>
                    <a:pt x="43216" y="3843052"/>
                  </a:lnTo>
                  <a:lnTo>
                    <a:pt x="73680" y="3873516"/>
                  </a:lnTo>
                  <a:lnTo>
                    <a:pt x="110207" y="3896738"/>
                  </a:lnTo>
                  <a:lnTo>
                    <a:pt x="151615" y="3911537"/>
                  </a:lnTo>
                  <a:lnTo>
                    <a:pt x="196725" y="3916732"/>
                  </a:lnTo>
                  <a:lnTo>
                    <a:pt x="1905396" y="3916732"/>
                  </a:lnTo>
                  <a:lnTo>
                    <a:pt x="1950506" y="3911537"/>
                  </a:lnTo>
                  <a:lnTo>
                    <a:pt x="1991914" y="3896738"/>
                  </a:lnTo>
                  <a:lnTo>
                    <a:pt x="2028441" y="3873516"/>
                  </a:lnTo>
                  <a:lnTo>
                    <a:pt x="2058906" y="3843052"/>
                  </a:lnTo>
                  <a:lnTo>
                    <a:pt x="2082128" y="3806525"/>
                  </a:lnTo>
                  <a:lnTo>
                    <a:pt x="2096926" y="3765117"/>
                  </a:lnTo>
                  <a:lnTo>
                    <a:pt x="2102122" y="3720007"/>
                  </a:lnTo>
                  <a:lnTo>
                    <a:pt x="2102122" y="196725"/>
                  </a:lnTo>
                  <a:lnTo>
                    <a:pt x="2096926" y="151619"/>
                  </a:lnTo>
                  <a:lnTo>
                    <a:pt x="2082128" y="110213"/>
                  </a:lnTo>
                  <a:lnTo>
                    <a:pt x="2058906" y="73686"/>
                  </a:lnTo>
                  <a:lnTo>
                    <a:pt x="2028441" y="43220"/>
                  </a:lnTo>
                  <a:lnTo>
                    <a:pt x="1991914" y="19996"/>
                  </a:lnTo>
                  <a:lnTo>
                    <a:pt x="1950506" y="5195"/>
                  </a:lnTo>
                  <a:lnTo>
                    <a:pt x="190539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4" name="Google Shape;784;p6"/>
            <p:cNvSpPr/>
            <p:nvPr/>
          </p:nvSpPr>
          <p:spPr>
            <a:xfrm>
              <a:off x="11506718" y="14991399"/>
              <a:ext cx="121920" cy="0"/>
            </a:xfrm>
            <a:custGeom>
              <a:rect b="b" l="l" r="r" t="t"/>
              <a:pathLst>
                <a:path extrusionOk="0" h="120000" w="121920">
                  <a:moveTo>
                    <a:pt x="0" y="0"/>
                  </a:moveTo>
                  <a:lnTo>
                    <a:pt x="121500" y="0"/>
                  </a:lnTo>
                </a:path>
              </a:pathLst>
            </a:custGeom>
            <a:noFill/>
            <a:ln cap="flat" cmpd="sng" w="50750">
              <a:solidFill>
                <a:srgbClr val="3A4A2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5" name="Google Shape;785;p6"/>
            <p:cNvSpPr/>
            <p:nvPr/>
          </p:nvSpPr>
          <p:spPr>
            <a:xfrm>
              <a:off x="12124237" y="18726163"/>
              <a:ext cx="561340" cy="0"/>
            </a:xfrm>
            <a:custGeom>
              <a:rect b="b" l="l" r="r" t="t"/>
              <a:pathLst>
                <a:path extrusionOk="0" h="120000" w="561340">
                  <a:moveTo>
                    <a:pt x="0" y="0"/>
                  </a:moveTo>
                  <a:lnTo>
                    <a:pt x="561099" y="0"/>
                  </a:lnTo>
                </a:path>
              </a:pathLst>
            </a:custGeom>
            <a:noFill/>
            <a:ln cap="flat" cmpd="sng" w="50750">
              <a:solidFill>
                <a:srgbClr val="3A4A2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6" name="Google Shape;786;p6"/>
            <p:cNvSpPr/>
            <p:nvPr/>
          </p:nvSpPr>
          <p:spPr>
            <a:xfrm>
              <a:off x="11410775" y="15127664"/>
              <a:ext cx="1906905" cy="342900"/>
            </a:xfrm>
            <a:custGeom>
              <a:rect b="b" l="l" r="r" t="t"/>
              <a:pathLst>
                <a:path extrusionOk="0" h="342900" w="1906905">
                  <a:moveTo>
                    <a:pt x="1735463" y="0"/>
                  </a:moveTo>
                  <a:lnTo>
                    <a:pt x="171354" y="0"/>
                  </a:lnTo>
                  <a:lnTo>
                    <a:pt x="125803" y="6121"/>
                  </a:lnTo>
                  <a:lnTo>
                    <a:pt x="84870" y="23396"/>
                  </a:lnTo>
                  <a:lnTo>
                    <a:pt x="50190" y="50192"/>
                  </a:lnTo>
                  <a:lnTo>
                    <a:pt x="23396" y="84874"/>
                  </a:lnTo>
                  <a:lnTo>
                    <a:pt x="6121" y="125810"/>
                  </a:lnTo>
                  <a:lnTo>
                    <a:pt x="0" y="171367"/>
                  </a:lnTo>
                  <a:lnTo>
                    <a:pt x="6121" y="216918"/>
                  </a:lnTo>
                  <a:lnTo>
                    <a:pt x="23396" y="257850"/>
                  </a:lnTo>
                  <a:lnTo>
                    <a:pt x="50190" y="292531"/>
                  </a:lnTo>
                  <a:lnTo>
                    <a:pt x="84870" y="319325"/>
                  </a:lnTo>
                  <a:lnTo>
                    <a:pt x="125803" y="336600"/>
                  </a:lnTo>
                  <a:lnTo>
                    <a:pt x="171354" y="342721"/>
                  </a:lnTo>
                  <a:lnTo>
                    <a:pt x="1735463" y="342721"/>
                  </a:lnTo>
                  <a:lnTo>
                    <a:pt x="1781019" y="336600"/>
                  </a:lnTo>
                  <a:lnTo>
                    <a:pt x="1821956" y="319325"/>
                  </a:lnTo>
                  <a:lnTo>
                    <a:pt x="1856638" y="292531"/>
                  </a:lnTo>
                  <a:lnTo>
                    <a:pt x="1883434" y="257850"/>
                  </a:lnTo>
                  <a:lnTo>
                    <a:pt x="1900709" y="216918"/>
                  </a:lnTo>
                  <a:lnTo>
                    <a:pt x="1906830" y="171367"/>
                  </a:lnTo>
                  <a:lnTo>
                    <a:pt x="1900709" y="125810"/>
                  </a:lnTo>
                  <a:lnTo>
                    <a:pt x="1883434" y="84874"/>
                  </a:lnTo>
                  <a:lnTo>
                    <a:pt x="1856638" y="50192"/>
                  </a:lnTo>
                  <a:lnTo>
                    <a:pt x="1821956" y="23396"/>
                  </a:lnTo>
                  <a:lnTo>
                    <a:pt x="1781019" y="6121"/>
                  </a:lnTo>
                  <a:lnTo>
                    <a:pt x="1735463" y="0"/>
                  </a:lnTo>
                  <a:close/>
                </a:path>
              </a:pathLst>
            </a:custGeom>
            <a:solidFill>
              <a:srgbClr val="FCE0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7" name="Google Shape;787;p6"/>
            <p:cNvSpPr/>
            <p:nvPr/>
          </p:nvSpPr>
          <p:spPr>
            <a:xfrm>
              <a:off x="11410775" y="15127664"/>
              <a:ext cx="1906905" cy="342900"/>
            </a:xfrm>
            <a:custGeom>
              <a:rect b="b" l="l" r="r" t="t"/>
              <a:pathLst>
                <a:path extrusionOk="0" h="342900" w="1906905">
                  <a:moveTo>
                    <a:pt x="1735463" y="342721"/>
                  </a:moveTo>
                  <a:lnTo>
                    <a:pt x="171354" y="342721"/>
                  </a:lnTo>
                  <a:lnTo>
                    <a:pt x="125803" y="336600"/>
                  </a:lnTo>
                  <a:lnTo>
                    <a:pt x="84870" y="319325"/>
                  </a:lnTo>
                  <a:lnTo>
                    <a:pt x="50190" y="292531"/>
                  </a:lnTo>
                  <a:lnTo>
                    <a:pt x="23396" y="257850"/>
                  </a:lnTo>
                  <a:lnTo>
                    <a:pt x="6121" y="216918"/>
                  </a:lnTo>
                  <a:lnTo>
                    <a:pt x="0" y="171367"/>
                  </a:lnTo>
                  <a:lnTo>
                    <a:pt x="6121" y="125810"/>
                  </a:lnTo>
                  <a:lnTo>
                    <a:pt x="23396" y="84874"/>
                  </a:lnTo>
                  <a:lnTo>
                    <a:pt x="50190" y="50192"/>
                  </a:lnTo>
                  <a:lnTo>
                    <a:pt x="84870" y="23396"/>
                  </a:lnTo>
                  <a:lnTo>
                    <a:pt x="125803" y="6121"/>
                  </a:lnTo>
                  <a:lnTo>
                    <a:pt x="171354" y="0"/>
                  </a:lnTo>
                  <a:lnTo>
                    <a:pt x="1735463" y="0"/>
                  </a:lnTo>
                  <a:lnTo>
                    <a:pt x="1781019" y="6121"/>
                  </a:lnTo>
                  <a:lnTo>
                    <a:pt x="1821956" y="23396"/>
                  </a:lnTo>
                  <a:lnTo>
                    <a:pt x="1856638" y="50192"/>
                  </a:lnTo>
                  <a:lnTo>
                    <a:pt x="1883434" y="84874"/>
                  </a:lnTo>
                  <a:lnTo>
                    <a:pt x="1900709" y="125810"/>
                  </a:lnTo>
                  <a:lnTo>
                    <a:pt x="1906830" y="171367"/>
                  </a:lnTo>
                  <a:lnTo>
                    <a:pt x="1900709" y="216918"/>
                  </a:lnTo>
                  <a:lnTo>
                    <a:pt x="1883434" y="257850"/>
                  </a:lnTo>
                  <a:lnTo>
                    <a:pt x="1856638" y="292531"/>
                  </a:lnTo>
                  <a:lnTo>
                    <a:pt x="1821956" y="319325"/>
                  </a:lnTo>
                  <a:lnTo>
                    <a:pt x="1781019" y="336600"/>
                  </a:lnTo>
                  <a:lnTo>
                    <a:pt x="1735463" y="342721"/>
                  </a:lnTo>
                  <a:close/>
                </a:path>
              </a:pathLst>
            </a:custGeom>
            <a:noFill/>
            <a:ln cap="flat" cmpd="sng" w="15125">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8" name="Google Shape;788;p6"/>
            <p:cNvSpPr/>
            <p:nvPr/>
          </p:nvSpPr>
          <p:spPr>
            <a:xfrm>
              <a:off x="11318469" y="15735144"/>
              <a:ext cx="2096770" cy="0"/>
            </a:xfrm>
            <a:custGeom>
              <a:rect b="b" l="l" r="r" t="t"/>
              <a:pathLst>
                <a:path extrusionOk="0" h="120000" w="2096769">
                  <a:moveTo>
                    <a:pt x="0" y="0"/>
                  </a:moveTo>
                  <a:lnTo>
                    <a:pt x="2096499" y="0"/>
                  </a:lnTo>
                </a:path>
              </a:pathLst>
            </a:custGeom>
            <a:noFill/>
            <a:ln cap="flat" cmpd="sng" w="12675">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9" name="Google Shape;789;p6"/>
            <p:cNvSpPr/>
            <p:nvPr/>
          </p:nvSpPr>
          <p:spPr>
            <a:xfrm>
              <a:off x="11445971" y="15587514"/>
              <a:ext cx="88900" cy="0"/>
            </a:xfrm>
            <a:custGeom>
              <a:rect b="b" l="l" r="r" t="t"/>
              <a:pathLst>
                <a:path extrusionOk="0" h="120000" w="88900">
                  <a:moveTo>
                    <a:pt x="0" y="0"/>
                  </a:moveTo>
                  <a:lnTo>
                    <a:pt x="88577" y="0"/>
                  </a:lnTo>
                </a:path>
              </a:pathLst>
            </a:custGeom>
            <a:noFill/>
            <a:ln cap="flat" cmpd="sng" w="50750">
              <a:solidFill>
                <a:srgbClr val="3A4A2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0" name="Google Shape;790;p6"/>
            <p:cNvSpPr/>
            <p:nvPr/>
          </p:nvSpPr>
          <p:spPr>
            <a:xfrm>
              <a:off x="11362298" y="17066661"/>
              <a:ext cx="2009775" cy="817244"/>
            </a:xfrm>
            <a:custGeom>
              <a:rect b="b" l="l" r="r" t="t"/>
              <a:pathLst>
                <a:path extrusionOk="0" h="817244" w="2009775">
                  <a:moveTo>
                    <a:pt x="1964541" y="817097"/>
                  </a:moveTo>
                  <a:lnTo>
                    <a:pt x="44993" y="817097"/>
                  </a:lnTo>
                  <a:lnTo>
                    <a:pt x="27478" y="813561"/>
                  </a:lnTo>
                  <a:lnTo>
                    <a:pt x="13177" y="803919"/>
                  </a:lnTo>
                  <a:lnTo>
                    <a:pt x="3535" y="789618"/>
                  </a:lnTo>
                  <a:lnTo>
                    <a:pt x="0" y="772104"/>
                  </a:lnTo>
                  <a:lnTo>
                    <a:pt x="0" y="44993"/>
                  </a:lnTo>
                  <a:lnTo>
                    <a:pt x="3535" y="27478"/>
                  </a:lnTo>
                  <a:lnTo>
                    <a:pt x="13177" y="13177"/>
                  </a:lnTo>
                  <a:lnTo>
                    <a:pt x="27478" y="3535"/>
                  </a:lnTo>
                  <a:lnTo>
                    <a:pt x="44993" y="0"/>
                  </a:lnTo>
                  <a:lnTo>
                    <a:pt x="1964541" y="0"/>
                  </a:lnTo>
                  <a:lnTo>
                    <a:pt x="1982055" y="3535"/>
                  </a:lnTo>
                  <a:lnTo>
                    <a:pt x="1996356" y="13177"/>
                  </a:lnTo>
                  <a:lnTo>
                    <a:pt x="2005998" y="27478"/>
                  </a:lnTo>
                  <a:lnTo>
                    <a:pt x="2009534" y="44993"/>
                  </a:lnTo>
                  <a:lnTo>
                    <a:pt x="2009534" y="772104"/>
                  </a:lnTo>
                  <a:lnTo>
                    <a:pt x="2005998" y="789618"/>
                  </a:lnTo>
                  <a:lnTo>
                    <a:pt x="1996356" y="803919"/>
                  </a:lnTo>
                  <a:lnTo>
                    <a:pt x="1982055" y="813561"/>
                  </a:lnTo>
                  <a:lnTo>
                    <a:pt x="1964541" y="817097"/>
                  </a:lnTo>
                  <a:close/>
                </a:path>
              </a:pathLst>
            </a:custGeom>
            <a:noFill/>
            <a:ln cap="flat" cmpd="sng" w="12675">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1" name="Google Shape;791;p6"/>
            <p:cNvSpPr/>
            <p:nvPr/>
          </p:nvSpPr>
          <p:spPr>
            <a:xfrm>
              <a:off x="11484047" y="17402727"/>
              <a:ext cx="625475" cy="0"/>
            </a:xfrm>
            <a:custGeom>
              <a:rect b="b" l="l" r="r" t="t"/>
              <a:pathLst>
                <a:path extrusionOk="0" h="120000" w="625475">
                  <a:moveTo>
                    <a:pt x="0" y="0"/>
                  </a:moveTo>
                  <a:lnTo>
                    <a:pt x="625346"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2" name="Google Shape;792;p6"/>
            <p:cNvSpPr/>
            <p:nvPr/>
          </p:nvSpPr>
          <p:spPr>
            <a:xfrm>
              <a:off x="11484047" y="17199656"/>
              <a:ext cx="139700" cy="0"/>
            </a:xfrm>
            <a:custGeom>
              <a:rect b="b" l="l" r="r" t="t"/>
              <a:pathLst>
                <a:path extrusionOk="0" h="120000" w="139700">
                  <a:moveTo>
                    <a:pt x="0" y="0"/>
                  </a:moveTo>
                  <a:lnTo>
                    <a:pt x="139243" y="0"/>
                  </a:lnTo>
                </a:path>
              </a:pathLst>
            </a:custGeom>
            <a:noFill/>
            <a:ln cap="flat" cmpd="sng" w="50750">
              <a:solidFill>
                <a:srgbClr val="3A4A2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3" name="Google Shape;793;p6"/>
            <p:cNvSpPr/>
            <p:nvPr/>
          </p:nvSpPr>
          <p:spPr>
            <a:xfrm>
              <a:off x="11484047" y="17593640"/>
              <a:ext cx="1749425" cy="0"/>
            </a:xfrm>
            <a:custGeom>
              <a:rect b="b" l="l" r="r" t="t"/>
              <a:pathLst>
                <a:path extrusionOk="0" h="120000" w="1749425">
                  <a:moveTo>
                    <a:pt x="0" y="0"/>
                  </a:moveTo>
                  <a:lnTo>
                    <a:pt x="1749335" y="0"/>
                  </a:lnTo>
                </a:path>
              </a:pathLst>
            </a:custGeom>
            <a:noFill/>
            <a:ln cap="flat" cmpd="sng" w="61925">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4" name="Google Shape;794;p6"/>
            <p:cNvSpPr/>
            <p:nvPr/>
          </p:nvSpPr>
          <p:spPr>
            <a:xfrm>
              <a:off x="11484047" y="17707868"/>
              <a:ext cx="1749425" cy="0"/>
            </a:xfrm>
            <a:custGeom>
              <a:rect b="b" l="l" r="r" t="t"/>
              <a:pathLst>
                <a:path extrusionOk="0" h="120000" w="1749425">
                  <a:moveTo>
                    <a:pt x="0" y="0"/>
                  </a:moveTo>
                  <a:lnTo>
                    <a:pt x="1749335" y="0"/>
                  </a:lnTo>
                </a:path>
              </a:pathLst>
            </a:custGeom>
            <a:noFill/>
            <a:ln cap="flat" cmpd="sng" w="61925">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5" name="Google Shape;795;p6"/>
            <p:cNvSpPr/>
            <p:nvPr/>
          </p:nvSpPr>
          <p:spPr>
            <a:xfrm>
              <a:off x="11362293" y="18020954"/>
              <a:ext cx="2009775" cy="579755"/>
            </a:xfrm>
            <a:custGeom>
              <a:rect b="b" l="l" r="r" t="t"/>
              <a:pathLst>
                <a:path extrusionOk="0" h="579755" w="2009775">
                  <a:moveTo>
                    <a:pt x="1971648" y="579553"/>
                  </a:moveTo>
                  <a:lnTo>
                    <a:pt x="37898" y="579553"/>
                  </a:lnTo>
                  <a:lnTo>
                    <a:pt x="23141" y="576575"/>
                  </a:lnTo>
                  <a:lnTo>
                    <a:pt x="11095" y="568454"/>
                  </a:lnTo>
                  <a:lnTo>
                    <a:pt x="2976" y="556412"/>
                  </a:lnTo>
                  <a:lnTo>
                    <a:pt x="0" y="541668"/>
                  </a:lnTo>
                  <a:lnTo>
                    <a:pt x="0" y="37885"/>
                  </a:lnTo>
                  <a:lnTo>
                    <a:pt x="2976" y="23141"/>
                  </a:lnTo>
                  <a:lnTo>
                    <a:pt x="11095" y="11099"/>
                  </a:lnTo>
                  <a:lnTo>
                    <a:pt x="23141" y="2978"/>
                  </a:lnTo>
                  <a:lnTo>
                    <a:pt x="37898" y="0"/>
                  </a:lnTo>
                  <a:lnTo>
                    <a:pt x="1971648" y="0"/>
                  </a:lnTo>
                  <a:lnTo>
                    <a:pt x="1986397" y="2978"/>
                  </a:lnTo>
                  <a:lnTo>
                    <a:pt x="1998439" y="11099"/>
                  </a:lnTo>
                  <a:lnTo>
                    <a:pt x="2006557" y="23141"/>
                  </a:lnTo>
                  <a:lnTo>
                    <a:pt x="2009534" y="37885"/>
                  </a:lnTo>
                  <a:lnTo>
                    <a:pt x="2009534" y="541668"/>
                  </a:lnTo>
                  <a:lnTo>
                    <a:pt x="2006557" y="556412"/>
                  </a:lnTo>
                  <a:lnTo>
                    <a:pt x="1998439" y="568454"/>
                  </a:lnTo>
                  <a:lnTo>
                    <a:pt x="1986397" y="576575"/>
                  </a:lnTo>
                  <a:lnTo>
                    <a:pt x="1971648" y="579553"/>
                  </a:lnTo>
                  <a:close/>
                </a:path>
              </a:pathLst>
            </a:custGeom>
            <a:noFill/>
            <a:ln cap="flat" cmpd="sng" w="10675">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6" name="Google Shape;796;p6"/>
            <p:cNvSpPr/>
            <p:nvPr/>
          </p:nvSpPr>
          <p:spPr>
            <a:xfrm>
              <a:off x="11484047" y="18357019"/>
              <a:ext cx="625475" cy="0"/>
            </a:xfrm>
            <a:custGeom>
              <a:rect b="b" l="l" r="r" t="t"/>
              <a:pathLst>
                <a:path extrusionOk="0" h="120000" w="625475">
                  <a:moveTo>
                    <a:pt x="0" y="0"/>
                  </a:moveTo>
                  <a:lnTo>
                    <a:pt x="625346"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7" name="Google Shape;797;p6"/>
            <p:cNvSpPr/>
            <p:nvPr/>
          </p:nvSpPr>
          <p:spPr>
            <a:xfrm>
              <a:off x="11484047" y="18153947"/>
              <a:ext cx="139700" cy="0"/>
            </a:xfrm>
            <a:custGeom>
              <a:rect b="b" l="l" r="r" t="t"/>
              <a:pathLst>
                <a:path extrusionOk="0" h="120000" w="139700">
                  <a:moveTo>
                    <a:pt x="0" y="0"/>
                  </a:moveTo>
                  <a:lnTo>
                    <a:pt x="139243" y="0"/>
                  </a:lnTo>
                </a:path>
              </a:pathLst>
            </a:custGeom>
            <a:noFill/>
            <a:ln cap="flat" cmpd="sng" w="50750">
              <a:solidFill>
                <a:srgbClr val="3A4A2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8" name="Google Shape;798;p6"/>
            <p:cNvSpPr/>
            <p:nvPr/>
          </p:nvSpPr>
          <p:spPr>
            <a:xfrm>
              <a:off x="11362298" y="16112370"/>
              <a:ext cx="2009775" cy="817244"/>
            </a:xfrm>
            <a:custGeom>
              <a:rect b="b" l="l" r="r" t="t"/>
              <a:pathLst>
                <a:path extrusionOk="0" h="817244" w="2009775">
                  <a:moveTo>
                    <a:pt x="1964541" y="817097"/>
                  </a:moveTo>
                  <a:lnTo>
                    <a:pt x="44993" y="817097"/>
                  </a:lnTo>
                  <a:lnTo>
                    <a:pt x="27478" y="813561"/>
                  </a:lnTo>
                  <a:lnTo>
                    <a:pt x="13177" y="803919"/>
                  </a:lnTo>
                  <a:lnTo>
                    <a:pt x="3535" y="789618"/>
                  </a:lnTo>
                  <a:lnTo>
                    <a:pt x="0" y="772104"/>
                  </a:lnTo>
                  <a:lnTo>
                    <a:pt x="0" y="44993"/>
                  </a:lnTo>
                  <a:lnTo>
                    <a:pt x="3535" y="27484"/>
                  </a:lnTo>
                  <a:lnTo>
                    <a:pt x="13177" y="13182"/>
                  </a:lnTo>
                  <a:lnTo>
                    <a:pt x="27478" y="3537"/>
                  </a:lnTo>
                  <a:lnTo>
                    <a:pt x="44993" y="0"/>
                  </a:lnTo>
                  <a:lnTo>
                    <a:pt x="1964541" y="0"/>
                  </a:lnTo>
                  <a:lnTo>
                    <a:pt x="1982055" y="3537"/>
                  </a:lnTo>
                  <a:lnTo>
                    <a:pt x="1996356" y="13182"/>
                  </a:lnTo>
                  <a:lnTo>
                    <a:pt x="2005998" y="27484"/>
                  </a:lnTo>
                  <a:lnTo>
                    <a:pt x="2009534" y="44993"/>
                  </a:lnTo>
                  <a:lnTo>
                    <a:pt x="2009534" y="772104"/>
                  </a:lnTo>
                  <a:lnTo>
                    <a:pt x="2005998" y="789618"/>
                  </a:lnTo>
                  <a:lnTo>
                    <a:pt x="1996356" y="803919"/>
                  </a:lnTo>
                  <a:lnTo>
                    <a:pt x="1982055" y="813561"/>
                  </a:lnTo>
                  <a:lnTo>
                    <a:pt x="1964541" y="817097"/>
                  </a:lnTo>
                  <a:close/>
                </a:path>
              </a:pathLst>
            </a:custGeom>
            <a:noFill/>
            <a:ln cap="flat" cmpd="sng" w="12675">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9" name="Google Shape;799;p6"/>
            <p:cNvSpPr/>
            <p:nvPr/>
          </p:nvSpPr>
          <p:spPr>
            <a:xfrm>
              <a:off x="11484047" y="16448449"/>
              <a:ext cx="625475" cy="0"/>
            </a:xfrm>
            <a:custGeom>
              <a:rect b="b" l="l" r="r" t="t"/>
              <a:pathLst>
                <a:path extrusionOk="0" h="120000" w="625475">
                  <a:moveTo>
                    <a:pt x="0" y="0"/>
                  </a:moveTo>
                  <a:lnTo>
                    <a:pt x="625346"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0" name="Google Shape;800;p6"/>
            <p:cNvSpPr/>
            <p:nvPr/>
          </p:nvSpPr>
          <p:spPr>
            <a:xfrm>
              <a:off x="11484047" y="16245377"/>
              <a:ext cx="139700" cy="0"/>
            </a:xfrm>
            <a:custGeom>
              <a:rect b="b" l="l" r="r" t="t"/>
              <a:pathLst>
                <a:path extrusionOk="0" h="120000" w="139700">
                  <a:moveTo>
                    <a:pt x="0" y="0"/>
                  </a:moveTo>
                  <a:lnTo>
                    <a:pt x="139243" y="0"/>
                  </a:lnTo>
                </a:path>
              </a:pathLst>
            </a:custGeom>
            <a:noFill/>
            <a:ln cap="flat" cmpd="sng" w="50750">
              <a:solidFill>
                <a:srgbClr val="3A4A2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1" name="Google Shape;801;p6"/>
            <p:cNvSpPr/>
            <p:nvPr/>
          </p:nvSpPr>
          <p:spPr>
            <a:xfrm>
              <a:off x="11484047" y="16639349"/>
              <a:ext cx="1749425" cy="0"/>
            </a:xfrm>
            <a:custGeom>
              <a:rect b="b" l="l" r="r" t="t"/>
              <a:pathLst>
                <a:path extrusionOk="0" h="120000" w="1749425">
                  <a:moveTo>
                    <a:pt x="0" y="0"/>
                  </a:moveTo>
                  <a:lnTo>
                    <a:pt x="1749335" y="0"/>
                  </a:lnTo>
                </a:path>
              </a:pathLst>
            </a:custGeom>
            <a:noFill/>
            <a:ln cap="flat" cmpd="sng" w="61925">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2" name="Google Shape;802;p6"/>
            <p:cNvSpPr/>
            <p:nvPr/>
          </p:nvSpPr>
          <p:spPr>
            <a:xfrm>
              <a:off x="11484047" y="16753577"/>
              <a:ext cx="1749425" cy="0"/>
            </a:xfrm>
            <a:custGeom>
              <a:rect b="b" l="l" r="r" t="t"/>
              <a:pathLst>
                <a:path extrusionOk="0" h="120000" w="1749425">
                  <a:moveTo>
                    <a:pt x="0" y="0"/>
                  </a:moveTo>
                  <a:lnTo>
                    <a:pt x="1749335" y="0"/>
                  </a:lnTo>
                </a:path>
              </a:pathLst>
            </a:custGeom>
            <a:noFill/>
            <a:ln cap="flat" cmpd="sng" w="61925">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3" name="Google Shape;803;p6"/>
            <p:cNvSpPr/>
            <p:nvPr/>
          </p:nvSpPr>
          <p:spPr>
            <a:xfrm>
              <a:off x="11718998" y="15612898"/>
              <a:ext cx="245745" cy="0"/>
            </a:xfrm>
            <a:custGeom>
              <a:rect b="b" l="l" r="r" t="t"/>
              <a:pathLst>
                <a:path extrusionOk="0" h="120000" w="245745">
                  <a:moveTo>
                    <a:pt x="0" y="0"/>
                  </a:moveTo>
                  <a:lnTo>
                    <a:pt x="245348"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4" name="Google Shape;804;p6"/>
            <p:cNvSpPr/>
            <p:nvPr/>
          </p:nvSpPr>
          <p:spPr>
            <a:xfrm>
              <a:off x="12154194" y="15612898"/>
              <a:ext cx="144145" cy="0"/>
            </a:xfrm>
            <a:custGeom>
              <a:rect b="b" l="l" r="r" t="t"/>
              <a:pathLst>
                <a:path extrusionOk="0" h="120000" w="144145">
                  <a:moveTo>
                    <a:pt x="0" y="0"/>
                  </a:moveTo>
                  <a:lnTo>
                    <a:pt x="144130"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5" name="Google Shape;805;p6"/>
            <p:cNvSpPr/>
            <p:nvPr/>
          </p:nvSpPr>
          <p:spPr>
            <a:xfrm>
              <a:off x="12510784" y="15612898"/>
              <a:ext cx="184785" cy="0"/>
            </a:xfrm>
            <a:custGeom>
              <a:rect b="b" l="l" r="r" t="t"/>
              <a:pathLst>
                <a:path extrusionOk="0" h="120000" w="184784">
                  <a:moveTo>
                    <a:pt x="0" y="0"/>
                  </a:moveTo>
                  <a:lnTo>
                    <a:pt x="184198"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6" name="Google Shape;806;p6"/>
            <p:cNvSpPr/>
            <p:nvPr/>
          </p:nvSpPr>
          <p:spPr>
            <a:xfrm>
              <a:off x="12882657" y="15612898"/>
              <a:ext cx="234950" cy="0"/>
            </a:xfrm>
            <a:custGeom>
              <a:rect b="b" l="l" r="r" t="t"/>
              <a:pathLst>
                <a:path extrusionOk="0" h="120000" w="234950">
                  <a:moveTo>
                    <a:pt x="0" y="0"/>
                  </a:moveTo>
                  <a:lnTo>
                    <a:pt x="234585"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807" name="Google Shape;807;p6"/>
          <p:cNvGrpSpPr/>
          <p:nvPr/>
        </p:nvGrpSpPr>
        <p:grpSpPr>
          <a:xfrm>
            <a:off x="4117880" y="14567605"/>
            <a:ext cx="6551881" cy="4511675"/>
            <a:chOff x="4117880" y="14567605"/>
            <a:chExt cx="6551881" cy="4511675"/>
          </a:xfrm>
        </p:grpSpPr>
        <p:sp>
          <p:nvSpPr>
            <p:cNvPr id="808" name="Google Shape;808;p6"/>
            <p:cNvSpPr/>
            <p:nvPr/>
          </p:nvSpPr>
          <p:spPr>
            <a:xfrm>
              <a:off x="4275946" y="14567605"/>
              <a:ext cx="6393815" cy="4511675"/>
            </a:xfrm>
            <a:custGeom>
              <a:rect b="b" l="l" r="r" t="t"/>
              <a:pathLst>
                <a:path extrusionOk="0" h="4511675" w="6393815">
                  <a:moveTo>
                    <a:pt x="6196771" y="0"/>
                  </a:moveTo>
                  <a:lnTo>
                    <a:pt x="196725" y="0"/>
                  </a:lnTo>
                  <a:lnTo>
                    <a:pt x="151615" y="5195"/>
                  </a:lnTo>
                  <a:lnTo>
                    <a:pt x="110207" y="19996"/>
                  </a:lnTo>
                  <a:lnTo>
                    <a:pt x="73680" y="43220"/>
                  </a:lnTo>
                  <a:lnTo>
                    <a:pt x="43216" y="73686"/>
                  </a:lnTo>
                  <a:lnTo>
                    <a:pt x="19994" y="110213"/>
                  </a:lnTo>
                  <a:lnTo>
                    <a:pt x="5195" y="151619"/>
                  </a:lnTo>
                  <a:lnTo>
                    <a:pt x="0" y="196725"/>
                  </a:lnTo>
                  <a:lnTo>
                    <a:pt x="0" y="4314855"/>
                  </a:lnTo>
                  <a:lnTo>
                    <a:pt x="5195" y="4359964"/>
                  </a:lnTo>
                  <a:lnTo>
                    <a:pt x="19994" y="4401373"/>
                  </a:lnTo>
                  <a:lnTo>
                    <a:pt x="43216" y="4437900"/>
                  </a:lnTo>
                  <a:lnTo>
                    <a:pt x="73680" y="4468364"/>
                  </a:lnTo>
                  <a:lnTo>
                    <a:pt x="110207" y="4491586"/>
                  </a:lnTo>
                  <a:lnTo>
                    <a:pt x="151615" y="4506385"/>
                  </a:lnTo>
                  <a:lnTo>
                    <a:pt x="196725" y="4511580"/>
                  </a:lnTo>
                  <a:lnTo>
                    <a:pt x="6196771" y="4511580"/>
                  </a:lnTo>
                  <a:lnTo>
                    <a:pt x="6241877" y="4506385"/>
                  </a:lnTo>
                  <a:lnTo>
                    <a:pt x="6283284" y="4491586"/>
                  </a:lnTo>
                  <a:lnTo>
                    <a:pt x="6319811" y="4468364"/>
                  </a:lnTo>
                  <a:lnTo>
                    <a:pt x="6350277" y="4437900"/>
                  </a:lnTo>
                  <a:lnTo>
                    <a:pt x="6373500" y="4401373"/>
                  </a:lnTo>
                  <a:lnTo>
                    <a:pt x="6388301" y="4359964"/>
                  </a:lnTo>
                  <a:lnTo>
                    <a:pt x="6393497" y="4314855"/>
                  </a:lnTo>
                  <a:lnTo>
                    <a:pt x="6393497" y="196725"/>
                  </a:lnTo>
                  <a:lnTo>
                    <a:pt x="6388301" y="151619"/>
                  </a:lnTo>
                  <a:lnTo>
                    <a:pt x="6373500" y="110213"/>
                  </a:lnTo>
                  <a:lnTo>
                    <a:pt x="6350277" y="73686"/>
                  </a:lnTo>
                  <a:lnTo>
                    <a:pt x="6319811" y="43220"/>
                  </a:lnTo>
                  <a:lnTo>
                    <a:pt x="6283284" y="19996"/>
                  </a:lnTo>
                  <a:lnTo>
                    <a:pt x="6241877" y="5195"/>
                  </a:lnTo>
                  <a:lnTo>
                    <a:pt x="6196771" y="0"/>
                  </a:lnTo>
                  <a:close/>
                </a:path>
              </a:pathLst>
            </a:custGeom>
            <a:solidFill>
              <a:srgbClr val="3B4A2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9" name="Google Shape;809;p6"/>
            <p:cNvSpPr/>
            <p:nvPr/>
          </p:nvSpPr>
          <p:spPr>
            <a:xfrm>
              <a:off x="4510963" y="14832343"/>
              <a:ext cx="5945505" cy="3987800"/>
            </a:xfrm>
            <a:custGeom>
              <a:rect b="b" l="l" r="r" t="t"/>
              <a:pathLst>
                <a:path extrusionOk="0" h="3987800" w="5945505">
                  <a:moveTo>
                    <a:pt x="5938624" y="3328"/>
                  </a:moveTo>
                  <a:lnTo>
                    <a:pt x="-2847" y="3328"/>
                  </a:lnTo>
                  <a:lnTo>
                    <a:pt x="-2847" y="3988483"/>
                  </a:lnTo>
                  <a:lnTo>
                    <a:pt x="5938624" y="3988483"/>
                  </a:lnTo>
                  <a:lnTo>
                    <a:pt x="5938624" y="3328"/>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0" name="Google Shape;810;p6"/>
            <p:cNvSpPr/>
            <p:nvPr/>
          </p:nvSpPr>
          <p:spPr>
            <a:xfrm>
              <a:off x="4501959" y="14835670"/>
              <a:ext cx="5948045" cy="3418204"/>
            </a:xfrm>
            <a:custGeom>
              <a:rect b="b" l="l" r="r" t="t"/>
              <a:pathLst>
                <a:path extrusionOk="0" h="3418205" w="5948045">
                  <a:moveTo>
                    <a:pt x="5941466" y="3103245"/>
                  </a:moveTo>
                  <a:lnTo>
                    <a:pt x="0" y="3103245"/>
                  </a:lnTo>
                  <a:lnTo>
                    <a:pt x="0" y="3417722"/>
                  </a:lnTo>
                  <a:lnTo>
                    <a:pt x="5941466" y="3417722"/>
                  </a:lnTo>
                  <a:lnTo>
                    <a:pt x="5941466" y="3103245"/>
                  </a:lnTo>
                  <a:close/>
                </a:path>
                <a:path extrusionOk="0" h="3418205" w="5948045">
                  <a:moveTo>
                    <a:pt x="5941466" y="2389301"/>
                  </a:moveTo>
                  <a:lnTo>
                    <a:pt x="0" y="2389301"/>
                  </a:lnTo>
                  <a:lnTo>
                    <a:pt x="0" y="2703766"/>
                  </a:lnTo>
                  <a:lnTo>
                    <a:pt x="5941466" y="2703766"/>
                  </a:lnTo>
                  <a:lnTo>
                    <a:pt x="5941466" y="2389301"/>
                  </a:lnTo>
                  <a:close/>
                </a:path>
                <a:path extrusionOk="0" h="3418205" w="5948045">
                  <a:moveTo>
                    <a:pt x="5947626" y="0"/>
                  </a:moveTo>
                  <a:lnTo>
                    <a:pt x="6146" y="0"/>
                  </a:lnTo>
                  <a:lnTo>
                    <a:pt x="6146" y="263080"/>
                  </a:lnTo>
                  <a:lnTo>
                    <a:pt x="5947626" y="263080"/>
                  </a:lnTo>
                  <a:lnTo>
                    <a:pt x="5947626" y="0"/>
                  </a:lnTo>
                  <a:close/>
                </a:path>
              </a:pathLst>
            </a:custGeom>
            <a:solidFill>
              <a:srgbClr val="79A03F">
                <a:alpha val="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811" name="Google Shape;811;p6"/>
            <p:cNvPicPr preferRelativeResize="0"/>
            <p:nvPr/>
          </p:nvPicPr>
          <p:blipFill rotWithShape="1">
            <a:blip r:embed="rId12">
              <a:alphaModFix/>
            </a:blip>
            <a:srcRect b="0" l="0" r="0" t="0"/>
            <a:stretch/>
          </p:blipFill>
          <p:spPr>
            <a:xfrm>
              <a:off x="4798996" y="14923609"/>
              <a:ext cx="87181" cy="87193"/>
            </a:xfrm>
            <a:prstGeom prst="rect">
              <a:avLst/>
            </a:prstGeom>
            <a:noFill/>
            <a:ln>
              <a:noFill/>
            </a:ln>
          </p:spPr>
        </p:pic>
        <p:pic>
          <p:nvPicPr>
            <p:cNvPr id="812" name="Google Shape;812;p6"/>
            <p:cNvPicPr preferRelativeResize="0"/>
            <p:nvPr/>
          </p:nvPicPr>
          <p:blipFill rotWithShape="1">
            <a:blip r:embed="rId13">
              <a:alphaModFix/>
            </a:blip>
            <a:srcRect b="0" l="0" r="0" t="0"/>
            <a:stretch/>
          </p:blipFill>
          <p:spPr>
            <a:xfrm>
              <a:off x="4662767" y="14923609"/>
              <a:ext cx="87181" cy="87193"/>
            </a:xfrm>
            <a:prstGeom prst="rect">
              <a:avLst/>
            </a:prstGeom>
            <a:noFill/>
            <a:ln>
              <a:noFill/>
            </a:ln>
          </p:spPr>
        </p:pic>
        <p:pic>
          <p:nvPicPr>
            <p:cNvPr id="813" name="Google Shape;813;p6"/>
            <p:cNvPicPr preferRelativeResize="0"/>
            <p:nvPr/>
          </p:nvPicPr>
          <p:blipFill rotWithShape="1">
            <a:blip r:embed="rId14">
              <a:alphaModFix/>
            </a:blip>
            <a:srcRect b="0" l="0" r="0" t="0"/>
            <a:stretch/>
          </p:blipFill>
          <p:spPr>
            <a:xfrm>
              <a:off x="4935211" y="14923609"/>
              <a:ext cx="87181" cy="87193"/>
            </a:xfrm>
            <a:prstGeom prst="rect">
              <a:avLst/>
            </a:prstGeom>
            <a:noFill/>
            <a:ln>
              <a:noFill/>
            </a:ln>
          </p:spPr>
        </p:pic>
        <p:sp>
          <p:nvSpPr>
            <p:cNvPr id="814" name="Google Shape;814;p6"/>
            <p:cNvSpPr/>
            <p:nvPr/>
          </p:nvSpPr>
          <p:spPr>
            <a:xfrm>
              <a:off x="4117880" y="15320767"/>
              <a:ext cx="534035" cy="534035"/>
            </a:xfrm>
            <a:custGeom>
              <a:rect b="b" l="l" r="r" t="t"/>
              <a:pathLst>
                <a:path extrusionOk="0" h="534034" w="534035">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4"/>
                  </a:lnTo>
                  <a:lnTo>
                    <a:pt x="16687" y="359822"/>
                  </a:lnTo>
                  <a:lnTo>
                    <a:pt x="36416" y="401377"/>
                  </a:lnTo>
                  <a:lnTo>
                    <a:pt x="62731" y="438607"/>
                  </a:lnTo>
                  <a:lnTo>
                    <a:pt x="94879" y="470757"/>
                  </a:lnTo>
                  <a:lnTo>
                    <a:pt x="132107" y="497074"/>
                  </a:lnTo>
                  <a:lnTo>
                    <a:pt x="173661" y="516805"/>
                  </a:lnTo>
                  <a:lnTo>
                    <a:pt x="218788"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BF2A5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15" name="Google Shape;815;p6"/>
          <p:cNvSpPr txBox="1"/>
          <p:nvPr/>
        </p:nvSpPr>
        <p:spPr>
          <a:xfrm>
            <a:off x="4266729" y="1534505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2</a:t>
            </a:r>
            <a:endParaRPr sz="2800">
              <a:latin typeface="Trebuchet MS"/>
              <a:ea typeface="Trebuchet MS"/>
              <a:cs typeface="Trebuchet MS"/>
              <a:sym typeface="Trebuchet MS"/>
            </a:endParaRPr>
          </a:p>
        </p:txBody>
      </p:sp>
      <p:grpSp>
        <p:nvGrpSpPr>
          <p:cNvPr id="816" name="Google Shape;816;p6"/>
          <p:cNvGrpSpPr/>
          <p:nvPr/>
        </p:nvGrpSpPr>
        <p:grpSpPr>
          <a:xfrm>
            <a:off x="4504804" y="15392747"/>
            <a:ext cx="5945505" cy="3624132"/>
            <a:chOff x="4504804" y="15392747"/>
            <a:chExt cx="5945505" cy="3624132"/>
          </a:xfrm>
        </p:grpSpPr>
        <p:sp>
          <p:nvSpPr>
            <p:cNvPr id="817" name="Google Shape;817;p6"/>
            <p:cNvSpPr/>
            <p:nvPr/>
          </p:nvSpPr>
          <p:spPr>
            <a:xfrm>
              <a:off x="5885447" y="16730896"/>
              <a:ext cx="182245" cy="0"/>
            </a:xfrm>
            <a:custGeom>
              <a:rect b="b" l="l" r="r" t="t"/>
              <a:pathLst>
                <a:path extrusionOk="0" h="120000" w="182245">
                  <a:moveTo>
                    <a:pt x="0" y="0"/>
                  </a:moveTo>
                  <a:lnTo>
                    <a:pt x="182091"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8" name="Google Shape;818;p6"/>
            <p:cNvSpPr/>
            <p:nvPr/>
          </p:nvSpPr>
          <p:spPr>
            <a:xfrm>
              <a:off x="5765926" y="16833350"/>
              <a:ext cx="457834" cy="0"/>
            </a:xfrm>
            <a:custGeom>
              <a:rect b="b" l="l" r="r" t="t"/>
              <a:pathLst>
                <a:path extrusionOk="0" h="120000" w="457835">
                  <a:moveTo>
                    <a:pt x="0" y="0"/>
                  </a:moveTo>
                  <a:lnTo>
                    <a:pt x="457812"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9" name="Google Shape;819;p6"/>
            <p:cNvSpPr/>
            <p:nvPr/>
          </p:nvSpPr>
          <p:spPr>
            <a:xfrm>
              <a:off x="6604155" y="16730896"/>
              <a:ext cx="182245" cy="0"/>
            </a:xfrm>
            <a:custGeom>
              <a:rect b="b" l="l" r="r" t="t"/>
              <a:pathLst>
                <a:path extrusionOk="0" h="120000" w="182245">
                  <a:moveTo>
                    <a:pt x="0" y="0"/>
                  </a:moveTo>
                  <a:lnTo>
                    <a:pt x="182091"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0" name="Google Shape;820;p6"/>
            <p:cNvSpPr/>
            <p:nvPr/>
          </p:nvSpPr>
          <p:spPr>
            <a:xfrm>
              <a:off x="6484634" y="16833350"/>
              <a:ext cx="457834" cy="0"/>
            </a:xfrm>
            <a:custGeom>
              <a:rect b="b" l="l" r="r" t="t"/>
              <a:pathLst>
                <a:path extrusionOk="0" h="120000" w="457834">
                  <a:moveTo>
                    <a:pt x="0" y="0"/>
                  </a:moveTo>
                  <a:lnTo>
                    <a:pt x="457812"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1" name="Google Shape;821;p6"/>
            <p:cNvSpPr/>
            <p:nvPr/>
          </p:nvSpPr>
          <p:spPr>
            <a:xfrm>
              <a:off x="5622088" y="15392747"/>
              <a:ext cx="1453515" cy="0"/>
            </a:xfrm>
            <a:custGeom>
              <a:rect b="b" l="l" r="r" t="t"/>
              <a:pathLst>
                <a:path extrusionOk="0" h="120000" w="1453515">
                  <a:moveTo>
                    <a:pt x="0" y="0"/>
                  </a:moveTo>
                  <a:lnTo>
                    <a:pt x="1453396" y="0"/>
                  </a:lnTo>
                </a:path>
              </a:pathLst>
            </a:custGeom>
            <a:noFill/>
            <a:ln cap="flat" cmpd="sng" w="12675">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2" name="Google Shape;822;p6"/>
            <p:cNvSpPr/>
            <p:nvPr/>
          </p:nvSpPr>
          <p:spPr>
            <a:xfrm>
              <a:off x="5622088" y="17043907"/>
              <a:ext cx="4664710" cy="0"/>
            </a:xfrm>
            <a:custGeom>
              <a:rect b="b" l="l" r="r" t="t"/>
              <a:pathLst>
                <a:path extrusionOk="0" h="120000" w="4664709">
                  <a:moveTo>
                    <a:pt x="0" y="0"/>
                  </a:moveTo>
                  <a:lnTo>
                    <a:pt x="4664468" y="0"/>
                  </a:lnTo>
                </a:path>
              </a:pathLst>
            </a:custGeom>
            <a:noFill/>
            <a:ln cap="flat" cmpd="sng" w="12675">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3" name="Google Shape;823;p6"/>
            <p:cNvSpPr/>
            <p:nvPr/>
          </p:nvSpPr>
          <p:spPr>
            <a:xfrm>
              <a:off x="6019477" y="15612479"/>
              <a:ext cx="659765" cy="527685"/>
            </a:xfrm>
            <a:custGeom>
              <a:rect b="b" l="l" r="r" t="t"/>
              <a:pathLst>
                <a:path extrusionOk="0" h="527684" w="659765">
                  <a:moveTo>
                    <a:pt x="543800" y="0"/>
                  </a:moveTo>
                  <a:lnTo>
                    <a:pt x="115344" y="0"/>
                  </a:lnTo>
                  <a:lnTo>
                    <a:pt x="70448" y="9062"/>
                  </a:lnTo>
                  <a:lnTo>
                    <a:pt x="33784" y="33779"/>
                  </a:lnTo>
                  <a:lnTo>
                    <a:pt x="9064" y="70442"/>
                  </a:lnTo>
                  <a:lnTo>
                    <a:pt x="0" y="115344"/>
                  </a:lnTo>
                  <a:lnTo>
                    <a:pt x="0" y="411969"/>
                  </a:lnTo>
                  <a:lnTo>
                    <a:pt x="9064" y="456867"/>
                  </a:lnTo>
                  <a:lnTo>
                    <a:pt x="33784" y="493535"/>
                  </a:lnTo>
                  <a:lnTo>
                    <a:pt x="70448" y="518259"/>
                  </a:lnTo>
                  <a:lnTo>
                    <a:pt x="115344" y="527326"/>
                  </a:lnTo>
                  <a:lnTo>
                    <a:pt x="543800" y="527326"/>
                  </a:lnTo>
                  <a:lnTo>
                    <a:pt x="588704" y="518259"/>
                  </a:lnTo>
                  <a:lnTo>
                    <a:pt x="624141" y="494365"/>
                  </a:lnTo>
                  <a:lnTo>
                    <a:pt x="115344" y="494365"/>
                  </a:lnTo>
                  <a:lnTo>
                    <a:pt x="94590" y="491635"/>
                  </a:lnTo>
                  <a:lnTo>
                    <a:pt x="75476" y="483921"/>
                  </a:lnTo>
                  <a:lnTo>
                    <a:pt x="58869" y="471707"/>
                  </a:lnTo>
                  <a:lnTo>
                    <a:pt x="45640" y="455477"/>
                  </a:lnTo>
                  <a:lnTo>
                    <a:pt x="80416" y="420701"/>
                  </a:lnTo>
                  <a:lnTo>
                    <a:pt x="33773" y="420701"/>
                  </a:lnTo>
                  <a:lnTo>
                    <a:pt x="33341" y="417807"/>
                  </a:lnTo>
                  <a:lnTo>
                    <a:pt x="33075" y="414888"/>
                  </a:lnTo>
                  <a:lnTo>
                    <a:pt x="32961" y="115344"/>
                  </a:lnTo>
                  <a:lnTo>
                    <a:pt x="39434" y="83276"/>
                  </a:lnTo>
                  <a:lnTo>
                    <a:pt x="57090" y="57090"/>
                  </a:lnTo>
                  <a:lnTo>
                    <a:pt x="83276" y="39434"/>
                  </a:lnTo>
                  <a:lnTo>
                    <a:pt x="115344" y="32961"/>
                  </a:lnTo>
                  <a:lnTo>
                    <a:pt x="624157" y="32961"/>
                  </a:lnTo>
                  <a:lnTo>
                    <a:pt x="588704" y="9062"/>
                  </a:lnTo>
                  <a:lnTo>
                    <a:pt x="543800" y="0"/>
                  </a:lnTo>
                  <a:close/>
                </a:path>
                <a:path extrusionOk="0" h="527684" w="659765">
                  <a:moveTo>
                    <a:pt x="508086" y="270567"/>
                  </a:moveTo>
                  <a:lnTo>
                    <a:pt x="461417" y="270567"/>
                  </a:lnTo>
                  <a:lnTo>
                    <a:pt x="623239" y="432733"/>
                  </a:lnTo>
                  <a:lnTo>
                    <a:pt x="612107" y="457607"/>
                  </a:lnTo>
                  <a:lnTo>
                    <a:pt x="594005" y="477061"/>
                  </a:lnTo>
                  <a:lnTo>
                    <a:pt x="570661" y="489759"/>
                  </a:lnTo>
                  <a:lnTo>
                    <a:pt x="543800" y="494365"/>
                  </a:lnTo>
                  <a:lnTo>
                    <a:pt x="624141" y="494365"/>
                  </a:lnTo>
                  <a:lnTo>
                    <a:pt x="625372" y="493535"/>
                  </a:lnTo>
                  <a:lnTo>
                    <a:pt x="650093" y="456867"/>
                  </a:lnTo>
                  <a:lnTo>
                    <a:pt x="659158" y="411969"/>
                  </a:lnTo>
                  <a:lnTo>
                    <a:pt x="659158" y="389060"/>
                  </a:lnTo>
                  <a:lnTo>
                    <a:pt x="626197" y="389060"/>
                  </a:lnTo>
                  <a:lnTo>
                    <a:pt x="508086" y="270567"/>
                  </a:lnTo>
                  <a:close/>
                </a:path>
                <a:path extrusionOk="0" h="527684" w="659765">
                  <a:moveTo>
                    <a:pt x="211367" y="336324"/>
                  </a:moveTo>
                  <a:lnTo>
                    <a:pt x="164792" y="336324"/>
                  </a:lnTo>
                  <a:lnTo>
                    <a:pt x="268448" y="440145"/>
                  </a:lnTo>
                  <a:lnTo>
                    <a:pt x="273884" y="443785"/>
                  </a:lnTo>
                  <a:lnTo>
                    <a:pt x="280080" y="445015"/>
                  </a:lnTo>
                  <a:lnTo>
                    <a:pt x="286285" y="443832"/>
                  </a:lnTo>
                  <a:lnTo>
                    <a:pt x="291788" y="440208"/>
                  </a:lnTo>
                  <a:lnTo>
                    <a:pt x="326777" y="405216"/>
                  </a:lnTo>
                  <a:lnTo>
                    <a:pt x="280150" y="405216"/>
                  </a:lnTo>
                  <a:lnTo>
                    <a:pt x="211367" y="336324"/>
                  </a:lnTo>
                  <a:close/>
                </a:path>
                <a:path extrusionOk="0" h="527684" w="659765">
                  <a:moveTo>
                    <a:pt x="164857" y="296514"/>
                  </a:moveTo>
                  <a:lnTo>
                    <a:pt x="158651" y="297696"/>
                  </a:lnTo>
                  <a:lnTo>
                    <a:pt x="153192" y="301294"/>
                  </a:lnTo>
                  <a:lnTo>
                    <a:pt x="33773" y="420701"/>
                  </a:lnTo>
                  <a:lnTo>
                    <a:pt x="80416" y="420701"/>
                  </a:lnTo>
                  <a:lnTo>
                    <a:pt x="164792" y="336324"/>
                  </a:lnTo>
                  <a:lnTo>
                    <a:pt x="211367" y="336324"/>
                  </a:lnTo>
                  <a:lnTo>
                    <a:pt x="176494" y="301396"/>
                  </a:lnTo>
                  <a:lnTo>
                    <a:pt x="171056" y="297748"/>
                  </a:lnTo>
                  <a:lnTo>
                    <a:pt x="164857" y="296514"/>
                  </a:lnTo>
                  <a:close/>
                </a:path>
                <a:path extrusionOk="0" h="527684" w="659765">
                  <a:moveTo>
                    <a:pt x="465795" y="230676"/>
                  </a:moveTo>
                  <a:lnTo>
                    <a:pt x="461417" y="230702"/>
                  </a:lnTo>
                  <a:lnTo>
                    <a:pt x="456963" y="230702"/>
                  </a:lnTo>
                  <a:lnTo>
                    <a:pt x="452824" y="232390"/>
                  </a:lnTo>
                  <a:lnTo>
                    <a:pt x="280150" y="405216"/>
                  </a:lnTo>
                  <a:lnTo>
                    <a:pt x="326777" y="405216"/>
                  </a:lnTo>
                  <a:lnTo>
                    <a:pt x="461417" y="270567"/>
                  </a:lnTo>
                  <a:lnTo>
                    <a:pt x="508086" y="270567"/>
                  </a:lnTo>
                  <a:lnTo>
                    <a:pt x="470009" y="232390"/>
                  </a:lnTo>
                  <a:lnTo>
                    <a:pt x="465858" y="230702"/>
                  </a:lnTo>
                  <a:lnTo>
                    <a:pt x="461417" y="230702"/>
                  </a:lnTo>
                  <a:lnTo>
                    <a:pt x="465795" y="230676"/>
                  </a:lnTo>
                  <a:close/>
                </a:path>
                <a:path extrusionOk="0" h="527684" w="659765">
                  <a:moveTo>
                    <a:pt x="624157" y="32961"/>
                  </a:moveTo>
                  <a:lnTo>
                    <a:pt x="543800" y="32961"/>
                  </a:lnTo>
                  <a:lnTo>
                    <a:pt x="575876" y="39434"/>
                  </a:lnTo>
                  <a:lnTo>
                    <a:pt x="602066" y="57090"/>
                  </a:lnTo>
                  <a:lnTo>
                    <a:pt x="619722" y="83276"/>
                  </a:lnTo>
                  <a:lnTo>
                    <a:pt x="626197" y="115344"/>
                  </a:lnTo>
                  <a:lnTo>
                    <a:pt x="626197" y="389060"/>
                  </a:lnTo>
                  <a:lnTo>
                    <a:pt x="659158" y="389060"/>
                  </a:lnTo>
                  <a:lnTo>
                    <a:pt x="659158" y="115344"/>
                  </a:lnTo>
                  <a:lnTo>
                    <a:pt x="650093" y="70442"/>
                  </a:lnTo>
                  <a:lnTo>
                    <a:pt x="625372" y="33779"/>
                  </a:lnTo>
                  <a:lnTo>
                    <a:pt x="624157" y="32961"/>
                  </a:lnTo>
                  <a:close/>
                </a:path>
              </a:pathLst>
            </a:custGeom>
            <a:solidFill>
              <a:srgbClr val="89B23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824" name="Google Shape;824;p6"/>
            <p:cNvPicPr preferRelativeResize="0"/>
            <p:nvPr/>
          </p:nvPicPr>
          <p:blipFill rotWithShape="1">
            <a:blip r:embed="rId15">
              <a:alphaModFix/>
            </a:blip>
            <a:srcRect b="0" l="0" r="0" t="0"/>
            <a:stretch/>
          </p:blipFill>
          <p:spPr>
            <a:xfrm>
              <a:off x="6184271" y="15711344"/>
              <a:ext cx="131818" cy="131831"/>
            </a:xfrm>
            <a:prstGeom prst="rect">
              <a:avLst/>
            </a:prstGeom>
            <a:noFill/>
            <a:ln>
              <a:noFill/>
            </a:ln>
          </p:spPr>
        </p:pic>
        <p:pic>
          <p:nvPicPr>
            <p:cNvPr id="825" name="Google Shape;825;p6"/>
            <p:cNvPicPr preferRelativeResize="0"/>
            <p:nvPr/>
          </p:nvPicPr>
          <p:blipFill rotWithShape="1">
            <a:blip r:embed="rId16">
              <a:alphaModFix/>
            </a:blip>
            <a:srcRect b="0" l="0" r="0" t="0"/>
            <a:stretch/>
          </p:blipFill>
          <p:spPr>
            <a:xfrm>
              <a:off x="6152076" y="16374300"/>
              <a:ext cx="164513" cy="164488"/>
            </a:xfrm>
            <a:prstGeom prst="rect">
              <a:avLst/>
            </a:prstGeom>
            <a:noFill/>
            <a:ln>
              <a:noFill/>
            </a:ln>
          </p:spPr>
        </p:pic>
        <p:pic>
          <p:nvPicPr>
            <p:cNvPr id="826" name="Google Shape;826;p6"/>
            <p:cNvPicPr preferRelativeResize="0"/>
            <p:nvPr/>
          </p:nvPicPr>
          <p:blipFill rotWithShape="1">
            <a:blip r:embed="rId17">
              <a:alphaModFix/>
            </a:blip>
            <a:srcRect b="0" l="0" r="0" t="0"/>
            <a:stretch/>
          </p:blipFill>
          <p:spPr>
            <a:xfrm>
              <a:off x="6381523" y="16374300"/>
              <a:ext cx="164500" cy="164488"/>
            </a:xfrm>
            <a:prstGeom prst="rect">
              <a:avLst/>
            </a:prstGeom>
            <a:noFill/>
            <a:ln>
              <a:noFill/>
            </a:ln>
          </p:spPr>
        </p:pic>
        <p:sp>
          <p:nvSpPr>
            <p:cNvPr id="827" name="Google Shape;827;p6"/>
            <p:cNvSpPr/>
            <p:nvPr/>
          </p:nvSpPr>
          <p:spPr>
            <a:xfrm>
              <a:off x="7497327" y="16730896"/>
              <a:ext cx="182245" cy="0"/>
            </a:xfrm>
            <a:custGeom>
              <a:rect b="b" l="l" r="r" t="t"/>
              <a:pathLst>
                <a:path extrusionOk="0" h="120000" w="182245">
                  <a:moveTo>
                    <a:pt x="0" y="0"/>
                  </a:moveTo>
                  <a:lnTo>
                    <a:pt x="182091"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8" name="Google Shape;828;p6"/>
            <p:cNvSpPr/>
            <p:nvPr/>
          </p:nvSpPr>
          <p:spPr>
            <a:xfrm>
              <a:off x="7377808" y="16833350"/>
              <a:ext cx="457834" cy="0"/>
            </a:xfrm>
            <a:custGeom>
              <a:rect b="b" l="l" r="r" t="t"/>
              <a:pathLst>
                <a:path extrusionOk="0" h="120000" w="457834">
                  <a:moveTo>
                    <a:pt x="0" y="0"/>
                  </a:moveTo>
                  <a:lnTo>
                    <a:pt x="457812"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9" name="Google Shape;829;p6"/>
            <p:cNvSpPr/>
            <p:nvPr/>
          </p:nvSpPr>
          <p:spPr>
            <a:xfrm>
              <a:off x="8216036" y="16730896"/>
              <a:ext cx="182245" cy="0"/>
            </a:xfrm>
            <a:custGeom>
              <a:rect b="b" l="l" r="r" t="t"/>
              <a:pathLst>
                <a:path extrusionOk="0" h="120000" w="182245">
                  <a:moveTo>
                    <a:pt x="0" y="0"/>
                  </a:moveTo>
                  <a:lnTo>
                    <a:pt x="182091"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0" name="Google Shape;830;p6"/>
            <p:cNvSpPr/>
            <p:nvPr/>
          </p:nvSpPr>
          <p:spPr>
            <a:xfrm>
              <a:off x="8096516" y="16833350"/>
              <a:ext cx="457834" cy="0"/>
            </a:xfrm>
            <a:custGeom>
              <a:rect b="b" l="l" r="r" t="t"/>
              <a:pathLst>
                <a:path extrusionOk="0" h="120000" w="457834">
                  <a:moveTo>
                    <a:pt x="0" y="0"/>
                  </a:moveTo>
                  <a:lnTo>
                    <a:pt x="457812"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1" name="Google Shape;831;p6"/>
            <p:cNvSpPr/>
            <p:nvPr/>
          </p:nvSpPr>
          <p:spPr>
            <a:xfrm>
              <a:off x="7233969" y="15392747"/>
              <a:ext cx="1453515" cy="0"/>
            </a:xfrm>
            <a:custGeom>
              <a:rect b="b" l="l" r="r" t="t"/>
              <a:pathLst>
                <a:path extrusionOk="0" h="120000" w="1453515">
                  <a:moveTo>
                    <a:pt x="0" y="0"/>
                  </a:moveTo>
                  <a:lnTo>
                    <a:pt x="1453396" y="0"/>
                  </a:lnTo>
                </a:path>
              </a:pathLst>
            </a:custGeom>
            <a:noFill/>
            <a:ln cap="flat" cmpd="sng" w="12675">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2" name="Google Shape;832;p6"/>
            <p:cNvSpPr/>
            <p:nvPr/>
          </p:nvSpPr>
          <p:spPr>
            <a:xfrm>
              <a:off x="7645848" y="15612479"/>
              <a:ext cx="659765" cy="527685"/>
            </a:xfrm>
            <a:custGeom>
              <a:rect b="b" l="l" r="r" t="t"/>
              <a:pathLst>
                <a:path extrusionOk="0" h="527684" w="659765">
                  <a:moveTo>
                    <a:pt x="543800" y="0"/>
                  </a:moveTo>
                  <a:lnTo>
                    <a:pt x="115344" y="0"/>
                  </a:lnTo>
                  <a:lnTo>
                    <a:pt x="70453" y="9062"/>
                  </a:lnTo>
                  <a:lnTo>
                    <a:pt x="33789" y="33779"/>
                  </a:lnTo>
                  <a:lnTo>
                    <a:pt x="9066" y="70442"/>
                  </a:lnTo>
                  <a:lnTo>
                    <a:pt x="0" y="115344"/>
                  </a:lnTo>
                  <a:lnTo>
                    <a:pt x="0" y="411969"/>
                  </a:lnTo>
                  <a:lnTo>
                    <a:pt x="9066" y="456867"/>
                  </a:lnTo>
                  <a:lnTo>
                    <a:pt x="33789" y="493535"/>
                  </a:lnTo>
                  <a:lnTo>
                    <a:pt x="70453" y="518259"/>
                  </a:lnTo>
                  <a:lnTo>
                    <a:pt x="115344" y="527326"/>
                  </a:lnTo>
                  <a:lnTo>
                    <a:pt x="543800" y="527326"/>
                  </a:lnTo>
                  <a:lnTo>
                    <a:pt x="588704" y="518259"/>
                  </a:lnTo>
                  <a:lnTo>
                    <a:pt x="624141" y="494365"/>
                  </a:lnTo>
                  <a:lnTo>
                    <a:pt x="115344" y="494365"/>
                  </a:lnTo>
                  <a:lnTo>
                    <a:pt x="94596" y="491635"/>
                  </a:lnTo>
                  <a:lnTo>
                    <a:pt x="75482" y="483921"/>
                  </a:lnTo>
                  <a:lnTo>
                    <a:pt x="58876" y="471707"/>
                  </a:lnTo>
                  <a:lnTo>
                    <a:pt x="45653" y="455477"/>
                  </a:lnTo>
                  <a:lnTo>
                    <a:pt x="80425" y="420701"/>
                  </a:lnTo>
                  <a:lnTo>
                    <a:pt x="33773" y="420701"/>
                  </a:lnTo>
                  <a:lnTo>
                    <a:pt x="33341" y="417807"/>
                  </a:lnTo>
                  <a:lnTo>
                    <a:pt x="33075" y="414888"/>
                  </a:lnTo>
                  <a:lnTo>
                    <a:pt x="32961" y="115344"/>
                  </a:lnTo>
                  <a:lnTo>
                    <a:pt x="39434" y="83276"/>
                  </a:lnTo>
                  <a:lnTo>
                    <a:pt x="57090" y="57090"/>
                  </a:lnTo>
                  <a:lnTo>
                    <a:pt x="83276" y="39434"/>
                  </a:lnTo>
                  <a:lnTo>
                    <a:pt x="115344" y="32961"/>
                  </a:lnTo>
                  <a:lnTo>
                    <a:pt x="624157" y="32961"/>
                  </a:lnTo>
                  <a:lnTo>
                    <a:pt x="588704" y="9062"/>
                  </a:lnTo>
                  <a:lnTo>
                    <a:pt x="543800" y="0"/>
                  </a:lnTo>
                  <a:close/>
                </a:path>
                <a:path extrusionOk="0" h="527684" w="659765">
                  <a:moveTo>
                    <a:pt x="508086" y="270567"/>
                  </a:moveTo>
                  <a:lnTo>
                    <a:pt x="461417" y="270567"/>
                  </a:lnTo>
                  <a:lnTo>
                    <a:pt x="623239" y="432733"/>
                  </a:lnTo>
                  <a:lnTo>
                    <a:pt x="612112" y="457607"/>
                  </a:lnTo>
                  <a:lnTo>
                    <a:pt x="594010" y="477061"/>
                  </a:lnTo>
                  <a:lnTo>
                    <a:pt x="570662" y="489759"/>
                  </a:lnTo>
                  <a:lnTo>
                    <a:pt x="543800" y="494365"/>
                  </a:lnTo>
                  <a:lnTo>
                    <a:pt x="624141" y="494365"/>
                  </a:lnTo>
                  <a:lnTo>
                    <a:pt x="625372" y="493535"/>
                  </a:lnTo>
                  <a:lnTo>
                    <a:pt x="650093" y="456867"/>
                  </a:lnTo>
                  <a:lnTo>
                    <a:pt x="659158" y="411969"/>
                  </a:lnTo>
                  <a:lnTo>
                    <a:pt x="659158" y="389060"/>
                  </a:lnTo>
                  <a:lnTo>
                    <a:pt x="626197" y="389060"/>
                  </a:lnTo>
                  <a:lnTo>
                    <a:pt x="508086" y="270567"/>
                  </a:lnTo>
                  <a:close/>
                </a:path>
                <a:path extrusionOk="0" h="527684" w="659765">
                  <a:moveTo>
                    <a:pt x="211367" y="336324"/>
                  </a:moveTo>
                  <a:lnTo>
                    <a:pt x="164792" y="336324"/>
                  </a:lnTo>
                  <a:lnTo>
                    <a:pt x="268448" y="440145"/>
                  </a:lnTo>
                  <a:lnTo>
                    <a:pt x="273884" y="443785"/>
                  </a:lnTo>
                  <a:lnTo>
                    <a:pt x="280080" y="445015"/>
                  </a:lnTo>
                  <a:lnTo>
                    <a:pt x="286285" y="443832"/>
                  </a:lnTo>
                  <a:lnTo>
                    <a:pt x="291788" y="440208"/>
                  </a:lnTo>
                  <a:lnTo>
                    <a:pt x="326777" y="405216"/>
                  </a:lnTo>
                  <a:lnTo>
                    <a:pt x="280150" y="405216"/>
                  </a:lnTo>
                  <a:lnTo>
                    <a:pt x="211367" y="336324"/>
                  </a:lnTo>
                  <a:close/>
                </a:path>
                <a:path extrusionOk="0" h="527684" w="659765">
                  <a:moveTo>
                    <a:pt x="164857" y="296514"/>
                  </a:moveTo>
                  <a:lnTo>
                    <a:pt x="158651" y="297696"/>
                  </a:lnTo>
                  <a:lnTo>
                    <a:pt x="153192" y="301294"/>
                  </a:lnTo>
                  <a:lnTo>
                    <a:pt x="33773" y="420701"/>
                  </a:lnTo>
                  <a:lnTo>
                    <a:pt x="80425" y="420701"/>
                  </a:lnTo>
                  <a:lnTo>
                    <a:pt x="164792" y="336324"/>
                  </a:lnTo>
                  <a:lnTo>
                    <a:pt x="211367" y="336324"/>
                  </a:lnTo>
                  <a:lnTo>
                    <a:pt x="176494" y="301396"/>
                  </a:lnTo>
                  <a:lnTo>
                    <a:pt x="171056" y="297748"/>
                  </a:lnTo>
                  <a:lnTo>
                    <a:pt x="164857" y="296514"/>
                  </a:lnTo>
                  <a:close/>
                </a:path>
                <a:path extrusionOk="0" h="527684" w="659765">
                  <a:moveTo>
                    <a:pt x="465795" y="230676"/>
                  </a:moveTo>
                  <a:lnTo>
                    <a:pt x="461417" y="230702"/>
                  </a:lnTo>
                  <a:lnTo>
                    <a:pt x="456963" y="230702"/>
                  </a:lnTo>
                  <a:lnTo>
                    <a:pt x="452824" y="232390"/>
                  </a:lnTo>
                  <a:lnTo>
                    <a:pt x="280150" y="405216"/>
                  </a:lnTo>
                  <a:lnTo>
                    <a:pt x="326777" y="405216"/>
                  </a:lnTo>
                  <a:lnTo>
                    <a:pt x="461417" y="270567"/>
                  </a:lnTo>
                  <a:lnTo>
                    <a:pt x="508086" y="270567"/>
                  </a:lnTo>
                  <a:lnTo>
                    <a:pt x="470009" y="232390"/>
                  </a:lnTo>
                  <a:lnTo>
                    <a:pt x="465858" y="230702"/>
                  </a:lnTo>
                  <a:lnTo>
                    <a:pt x="461417" y="230702"/>
                  </a:lnTo>
                  <a:lnTo>
                    <a:pt x="465795" y="230676"/>
                  </a:lnTo>
                  <a:close/>
                </a:path>
                <a:path extrusionOk="0" h="527684" w="659765">
                  <a:moveTo>
                    <a:pt x="624157" y="32961"/>
                  </a:moveTo>
                  <a:lnTo>
                    <a:pt x="543800" y="32961"/>
                  </a:lnTo>
                  <a:lnTo>
                    <a:pt x="575876" y="39434"/>
                  </a:lnTo>
                  <a:lnTo>
                    <a:pt x="602066" y="57090"/>
                  </a:lnTo>
                  <a:lnTo>
                    <a:pt x="619722" y="83276"/>
                  </a:lnTo>
                  <a:lnTo>
                    <a:pt x="626197" y="115344"/>
                  </a:lnTo>
                  <a:lnTo>
                    <a:pt x="626197" y="389060"/>
                  </a:lnTo>
                  <a:lnTo>
                    <a:pt x="659158" y="389060"/>
                  </a:lnTo>
                  <a:lnTo>
                    <a:pt x="659158" y="115344"/>
                  </a:lnTo>
                  <a:lnTo>
                    <a:pt x="650093" y="70442"/>
                  </a:lnTo>
                  <a:lnTo>
                    <a:pt x="625372" y="33779"/>
                  </a:lnTo>
                  <a:lnTo>
                    <a:pt x="624157" y="32961"/>
                  </a:lnTo>
                  <a:close/>
                </a:path>
              </a:pathLst>
            </a:custGeom>
            <a:solidFill>
              <a:srgbClr val="89B23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833" name="Google Shape;833;p6"/>
            <p:cNvPicPr preferRelativeResize="0"/>
            <p:nvPr/>
          </p:nvPicPr>
          <p:blipFill rotWithShape="1">
            <a:blip r:embed="rId18">
              <a:alphaModFix/>
            </a:blip>
            <a:srcRect b="0" l="0" r="0" t="0"/>
            <a:stretch/>
          </p:blipFill>
          <p:spPr>
            <a:xfrm>
              <a:off x="7810642" y="15711344"/>
              <a:ext cx="131818" cy="131831"/>
            </a:xfrm>
            <a:prstGeom prst="rect">
              <a:avLst/>
            </a:prstGeom>
            <a:noFill/>
            <a:ln>
              <a:noFill/>
            </a:ln>
          </p:spPr>
        </p:pic>
        <p:pic>
          <p:nvPicPr>
            <p:cNvPr id="834" name="Google Shape;834;p6"/>
            <p:cNvPicPr preferRelativeResize="0"/>
            <p:nvPr/>
          </p:nvPicPr>
          <p:blipFill rotWithShape="1">
            <a:blip r:embed="rId17">
              <a:alphaModFix/>
            </a:blip>
            <a:srcRect b="0" l="0" r="0" t="0"/>
            <a:stretch/>
          </p:blipFill>
          <p:spPr>
            <a:xfrm>
              <a:off x="7662435" y="16374300"/>
              <a:ext cx="164500" cy="164488"/>
            </a:xfrm>
            <a:prstGeom prst="rect">
              <a:avLst/>
            </a:prstGeom>
            <a:noFill/>
            <a:ln>
              <a:noFill/>
            </a:ln>
          </p:spPr>
        </p:pic>
        <p:pic>
          <p:nvPicPr>
            <p:cNvPr id="835" name="Google Shape;835;p6"/>
            <p:cNvPicPr preferRelativeResize="0"/>
            <p:nvPr/>
          </p:nvPicPr>
          <p:blipFill rotWithShape="1">
            <a:blip r:embed="rId19">
              <a:alphaModFix/>
            </a:blip>
            <a:srcRect b="0" l="0" r="0" t="0"/>
            <a:stretch/>
          </p:blipFill>
          <p:spPr>
            <a:xfrm>
              <a:off x="7891869" y="16374300"/>
              <a:ext cx="164513" cy="164488"/>
            </a:xfrm>
            <a:prstGeom prst="rect">
              <a:avLst/>
            </a:prstGeom>
            <a:noFill/>
            <a:ln>
              <a:noFill/>
            </a:ln>
          </p:spPr>
        </p:pic>
        <p:pic>
          <p:nvPicPr>
            <p:cNvPr id="836" name="Google Shape;836;p6"/>
            <p:cNvPicPr preferRelativeResize="0"/>
            <p:nvPr/>
          </p:nvPicPr>
          <p:blipFill rotWithShape="1">
            <a:blip r:embed="rId17">
              <a:alphaModFix/>
            </a:blip>
            <a:srcRect b="0" l="0" r="0" t="0"/>
            <a:stretch/>
          </p:blipFill>
          <p:spPr>
            <a:xfrm>
              <a:off x="8123919" y="16374300"/>
              <a:ext cx="164500" cy="164488"/>
            </a:xfrm>
            <a:prstGeom prst="rect">
              <a:avLst/>
            </a:prstGeom>
            <a:noFill/>
            <a:ln>
              <a:noFill/>
            </a:ln>
          </p:spPr>
        </p:pic>
        <p:sp>
          <p:nvSpPr>
            <p:cNvPr id="837" name="Google Shape;837;p6"/>
            <p:cNvSpPr/>
            <p:nvPr/>
          </p:nvSpPr>
          <p:spPr>
            <a:xfrm>
              <a:off x="4686450" y="17382190"/>
              <a:ext cx="612140" cy="0"/>
            </a:xfrm>
            <a:custGeom>
              <a:rect b="b" l="l" r="r" t="t"/>
              <a:pathLst>
                <a:path extrusionOk="0" h="120000" w="612139">
                  <a:moveTo>
                    <a:pt x="0" y="0"/>
                  </a:moveTo>
                  <a:lnTo>
                    <a:pt x="612032"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8" name="Google Shape;838;p6"/>
            <p:cNvSpPr/>
            <p:nvPr/>
          </p:nvSpPr>
          <p:spPr>
            <a:xfrm>
              <a:off x="4686450" y="18096140"/>
              <a:ext cx="433705" cy="0"/>
            </a:xfrm>
            <a:custGeom>
              <a:rect b="b" l="l" r="r" t="t"/>
              <a:pathLst>
                <a:path extrusionOk="0" h="120000" w="433704">
                  <a:moveTo>
                    <a:pt x="0" y="0"/>
                  </a:moveTo>
                  <a:lnTo>
                    <a:pt x="433469"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9" name="Google Shape;839;p6"/>
            <p:cNvSpPr/>
            <p:nvPr/>
          </p:nvSpPr>
          <p:spPr>
            <a:xfrm>
              <a:off x="4686450" y="17739165"/>
              <a:ext cx="809625" cy="0"/>
            </a:xfrm>
            <a:custGeom>
              <a:rect b="b" l="l" r="r" t="t"/>
              <a:pathLst>
                <a:path extrusionOk="0" h="120000" w="809625">
                  <a:moveTo>
                    <a:pt x="0" y="0"/>
                  </a:moveTo>
                  <a:lnTo>
                    <a:pt x="809228"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0" name="Google Shape;840;p6"/>
            <p:cNvSpPr/>
            <p:nvPr/>
          </p:nvSpPr>
          <p:spPr>
            <a:xfrm>
              <a:off x="9096517" y="16730896"/>
              <a:ext cx="182245" cy="0"/>
            </a:xfrm>
            <a:custGeom>
              <a:rect b="b" l="l" r="r" t="t"/>
              <a:pathLst>
                <a:path extrusionOk="0" h="120000" w="182245">
                  <a:moveTo>
                    <a:pt x="0" y="0"/>
                  </a:moveTo>
                  <a:lnTo>
                    <a:pt x="182091"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1" name="Google Shape;841;p6"/>
            <p:cNvSpPr/>
            <p:nvPr/>
          </p:nvSpPr>
          <p:spPr>
            <a:xfrm>
              <a:off x="8976998" y="16833350"/>
              <a:ext cx="457834" cy="0"/>
            </a:xfrm>
            <a:custGeom>
              <a:rect b="b" l="l" r="r" t="t"/>
              <a:pathLst>
                <a:path extrusionOk="0" h="120000" w="457834">
                  <a:moveTo>
                    <a:pt x="0" y="0"/>
                  </a:moveTo>
                  <a:lnTo>
                    <a:pt x="457812"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2" name="Google Shape;842;p6"/>
            <p:cNvSpPr/>
            <p:nvPr/>
          </p:nvSpPr>
          <p:spPr>
            <a:xfrm>
              <a:off x="9815226" y="16730896"/>
              <a:ext cx="182245" cy="0"/>
            </a:xfrm>
            <a:custGeom>
              <a:rect b="b" l="l" r="r" t="t"/>
              <a:pathLst>
                <a:path extrusionOk="0" h="120000" w="182245">
                  <a:moveTo>
                    <a:pt x="0" y="0"/>
                  </a:moveTo>
                  <a:lnTo>
                    <a:pt x="182091"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3" name="Google Shape;843;p6"/>
            <p:cNvSpPr/>
            <p:nvPr/>
          </p:nvSpPr>
          <p:spPr>
            <a:xfrm>
              <a:off x="9695706" y="16833350"/>
              <a:ext cx="457834" cy="0"/>
            </a:xfrm>
            <a:custGeom>
              <a:rect b="b" l="l" r="r" t="t"/>
              <a:pathLst>
                <a:path extrusionOk="0" h="120000" w="457834">
                  <a:moveTo>
                    <a:pt x="0" y="0"/>
                  </a:moveTo>
                  <a:lnTo>
                    <a:pt x="457812" y="0"/>
                  </a:lnTo>
                </a:path>
              </a:pathLst>
            </a:custGeom>
            <a:noFill/>
            <a:ln cap="flat" cmpd="sng" w="50750">
              <a:solidFill>
                <a:srgbClr val="89B23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4" name="Google Shape;844;p6"/>
            <p:cNvSpPr/>
            <p:nvPr/>
          </p:nvSpPr>
          <p:spPr>
            <a:xfrm>
              <a:off x="8833158" y="15392747"/>
              <a:ext cx="1453515" cy="0"/>
            </a:xfrm>
            <a:custGeom>
              <a:rect b="b" l="l" r="r" t="t"/>
              <a:pathLst>
                <a:path extrusionOk="0" h="120000" w="1453515">
                  <a:moveTo>
                    <a:pt x="0" y="0"/>
                  </a:moveTo>
                  <a:lnTo>
                    <a:pt x="1453396" y="0"/>
                  </a:lnTo>
                </a:path>
              </a:pathLst>
            </a:custGeom>
            <a:noFill/>
            <a:ln cap="flat" cmpd="sng" w="12675">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5" name="Google Shape;845;p6"/>
            <p:cNvSpPr/>
            <p:nvPr/>
          </p:nvSpPr>
          <p:spPr>
            <a:xfrm>
              <a:off x="9227685" y="15612479"/>
              <a:ext cx="659765" cy="527685"/>
            </a:xfrm>
            <a:custGeom>
              <a:rect b="b" l="l" r="r" t="t"/>
              <a:pathLst>
                <a:path extrusionOk="0" h="527684" w="659765">
                  <a:moveTo>
                    <a:pt x="543800" y="0"/>
                  </a:moveTo>
                  <a:lnTo>
                    <a:pt x="115344" y="0"/>
                  </a:lnTo>
                  <a:lnTo>
                    <a:pt x="70448" y="9062"/>
                  </a:lnTo>
                  <a:lnTo>
                    <a:pt x="33784" y="33779"/>
                  </a:lnTo>
                  <a:lnTo>
                    <a:pt x="9064" y="70442"/>
                  </a:lnTo>
                  <a:lnTo>
                    <a:pt x="0" y="115344"/>
                  </a:lnTo>
                  <a:lnTo>
                    <a:pt x="0" y="411969"/>
                  </a:lnTo>
                  <a:lnTo>
                    <a:pt x="9064" y="456867"/>
                  </a:lnTo>
                  <a:lnTo>
                    <a:pt x="33784" y="493535"/>
                  </a:lnTo>
                  <a:lnTo>
                    <a:pt x="70448" y="518259"/>
                  </a:lnTo>
                  <a:lnTo>
                    <a:pt x="115344" y="527326"/>
                  </a:lnTo>
                  <a:lnTo>
                    <a:pt x="543800" y="527326"/>
                  </a:lnTo>
                  <a:lnTo>
                    <a:pt x="588704" y="518259"/>
                  </a:lnTo>
                  <a:lnTo>
                    <a:pt x="624141" y="494365"/>
                  </a:lnTo>
                  <a:lnTo>
                    <a:pt x="115344" y="494365"/>
                  </a:lnTo>
                  <a:lnTo>
                    <a:pt x="94596" y="491635"/>
                  </a:lnTo>
                  <a:lnTo>
                    <a:pt x="75482" y="483921"/>
                  </a:lnTo>
                  <a:lnTo>
                    <a:pt x="58876" y="471707"/>
                  </a:lnTo>
                  <a:lnTo>
                    <a:pt x="45653" y="455477"/>
                  </a:lnTo>
                  <a:lnTo>
                    <a:pt x="80425" y="420701"/>
                  </a:lnTo>
                  <a:lnTo>
                    <a:pt x="33773" y="420701"/>
                  </a:lnTo>
                  <a:lnTo>
                    <a:pt x="33341" y="417807"/>
                  </a:lnTo>
                  <a:lnTo>
                    <a:pt x="33075" y="414888"/>
                  </a:lnTo>
                  <a:lnTo>
                    <a:pt x="32961" y="115344"/>
                  </a:lnTo>
                  <a:lnTo>
                    <a:pt x="39434" y="83276"/>
                  </a:lnTo>
                  <a:lnTo>
                    <a:pt x="57090" y="57090"/>
                  </a:lnTo>
                  <a:lnTo>
                    <a:pt x="83276" y="39434"/>
                  </a:lnTo>
                  <a:lnTo>
                    <a:pt x="115344" y="32961"/>
                  </a:lnTo>
                  <a:lnTo>
                    <a:pt x="624157" y="32961"/>
                  </a:lnTo>
                  <a:lnTo>
                    <a:pt x="588704" y="9062"/>
                  </a:lnTo>
                  <a:lnTo>
                    <a:pt x="543800" y="0"/>
                  </a:lnTo>
                  <a:close/>
                </a:path>
                <a:path extrusionOk="0" h="527684" w="659765">
                  <a:moveTo>
                    <a:pt x="508086" y="270567"/>
                  </a:moveTo>
                  <a:lnTo>
                    <a:pt x="461417" y="270567"/>
                  </a:lnTo>
                  <a:lnTo>
                    <a:pt x="623239" y="432733"/>
                  </a:lnTo>
                  <a:lnTo>
                    <a:pt x="612112" y="457607"/>
                  </a:lnTo>
                  <a:lnTo>
                    <a:pt x="594010" y="477061"/>
                  </a:lnTo>
                  <a:lnTo>
                    <a:pt x="570662" y="489759"/>
                  </a:lnTo>
                  <a:lnTo>
                    <a:pt x="543800" y="494365"/>
                  </a:lnTo>
                  <a:lnTo>
                    <a:pt x="624141" y="494365"/>
                  </a:lnTo>
                  <a:lnTo>
                    <a:pt x="625372" y="493535"/>
                  </a:lnTo>
                  <a:lnTo>
                    <a:pt x="650093" y="456867"/>
                  </a:lnTo>
                  <a:lnTo>
                    <a:pt x="659158" y="411969"/>
                  </a:lnTo>
                  <a:lnTo>
                    <a:pt x="659158" y="389060"/>
                  </a:lnTo>
                  <a:lnTo>
                    <a:pt x="626197" y="389060"/>
                  </a:lnTo>
                  <a:lnTo>
                    <a:pt x="508086" y="270567"/>
                  </a:lnTo>
                  <a:close/>
                </a:path>
                <a:path extrusionOk="0" h="527684" w="659765">
                  <a:moveTo>
                    <a:pt x="211367" y="336324"/>
                  </a:moveTo>
                  <a:lnTo>
                    <a:pt x="164792" y="336324"/>
                  </a:lnTo>
                  <a:lnTo>
                    <a:pt x="268448" y="440145"/>
                  </a:lnTo>
                  <a:lnTo>
                    <a:pt x="273884" y="443785"/>
                  </a:lnTo>
                  <a:lnTo>
                    <a:pt x="280080" y="445015"/>
                  </a:lnTo>
                  <a:lnTo>
                    <a:pt x="286285" y="443832"/>
                  </a:lnTo>
                  <a:lnTo>
                    <a:pt x="291788" y="440208"/>
                  </a:lnTo>
                  <a:lnTo>
                    <a:pt x="326777" y="405216"/>
                  </a:lnTo>
                  <a:lnTo>
                    <a:pt x="280150" y="405216"/>
                  </a:lnTo>
                  <a:lnTo>
                    <a:pt x="211367" y="336324"/>
                  </a:lnTo>
                  <a:close/>
                </a:path>
                <a:path extrusionOk="0" h="527684" w="659765">
                  <a:moveTo>
                    <a:pt x="164857" y="296514"/>
                  </a:moveTo>
                  <a:lnTo>
                    <a:pt x="158651" y="297696"/>
                  </a:lnTo>
                  <a:lnTo>
                    <a:pt x="153192" y="301294"/>
                  </a:lnTo>
                  <a:lnTo>
                    <a:pt x="33773" y="420701"/>
                  </a:lnTo>
                  <a:lnTo>
                    <a:pt x="80425" y="420701"/>
                  </a:lnTo>
                  <a:lnTo>
                    <a:pt x="164792" y="336324"/>
                  </a:lnTo>
                  <a:lnTo>
                    <a:pt x="211367" y="336324"/>
                  </a:lnTo>
                  <a:lnTo>
                    <a:pt x="176494" y="301396"/>
                  </a:lnTo>
                  <a:lnTo>
                    <a:pt x="171056" y="297748"/>
                  </a:lnTo>
                  <a:lnTo>
                    <a:pt x="164857" y="296514"/>
                  </a:lnTo>
                  <a:close/>
                </a:path>
                <a:path extrusionOk="0" h="527684" w="659765">
                  <a:moveTo>
                    <a:pt x="465795" y="230676"/>
                  </a:moveTo>
                  <a:lnTo>
                    <a:pt x="461417" y="230702"/>
                  </a:lnTo>
                  <a:lnTo>
                    <a:pt x="456963" y="230702"/>
                  </a:lnTo>
                  <a:lnTo>
                    <a:pt x="452824" y="232390"/>
                  </a:lnTo>
                  <a:lnTo>
                    <a:pt x="280150" y="405216"/>
                  </a:lnTo>
                  <a:lnTo>
                    <a:pt x="326777" y="405216"/>
                  </a:lnTo>
                  <a:lnTo>
                    <a:pt x="461417" y="270567"/>
                  </a:lnTo>
                  <a:lnTo>
                    <a:pt x="508086" y="270567"/>
                  </a:lnTo>
                  <a:lnTo>
                    <a:pt x="470009" y="232390"/>
                  </a:lnTo>
                  <a:lnTo>
                    <a:pt x="465858" y="230702"/>
                  </a:lnTo>
                  <a:lnTo>
                    <a:pt x="461417" y="230702"/>
                  </a:lnTo>
                  <a:lnTo>
                    <a:pt x="465795" y="230676"/>
                  </a:lnTo>
                  <a:close/>
                </a:path>
                <a:path extrusionOk="0" h="527684" w="659765">
                  <a:moveTo>
                    <a:pt x="624157" y="32961"/>
                  </a:moveTo>
                  <a:lnTo>
                    <a:pt x="543800" y="32961"/>
                  </a:lnTo>
                  <a:lnTo>
                    <a:pt x="575876" y="39434"/>
                  </a:lnTo>
                  <a:lnTo>
                    <a:pt x="602066" y="57090"/>
                  </a:lnTo>
                  <a:lnTo>
                    <a:pt x="619722" y="83276"/>
                  </a:lnTo>
                  <a:lnTo>
                    <a:pt x="626197" y="115344"/>
                  </a:lnTo>
                  <a:lnTo>
                    <a:pt x="626197" y="389060"/>
                  </a:lnTo>
                  <a:lnTo>
                    <a:pt x="659158" y="389060"/>
                  </a:lnTo>
                  <a:lnTo>
                    <a:pt x="659158" y="115344"/>
                  </a:lnTo>
                  <a:lnTo>
                    <a:pt x="650093" y="70442"/>
                  </a:lnTo>
                  <a:lnTo>
                    <a:pt x="625372" y="33779"/>
                  </a:lnTo>
                  <a:lnTo>
                    <a:pt x="624157" y="32961"/>
                  </a:lnTo>
                  <a:close/>
                </a:path>
              </a:pathLst>
            </a:custGeom>
            <a:solidFill>
              <a:srgbClr val="89B23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846" name="Google Shape;846;p6"/>
            <p:cNvPicPr preferRelativeResize="0"/>
            <p:nvPr/>
          </p:nvPicPr>
          <p:blipFill rotWithShape="1">
            <a:blip r:embed="rId18">
              <a:alphaModFix/>
            </a:blip>
            <a:srcRect b="0" l="0" r="0" t="0"/>
            <a:stretch/>
          </p:blipFill>
          <p:spPr>
            <a:xfrm>
              <a:off x="9392479" y="15711344"/>
              <a:ext cx="131818" cy="131831"/>
            </a:xfrm>
            <a:prstGeom prst="rect">
              <a:avLst/>
            </a:prstGeom>
            <a:noFill/>
            <a:ln>
              <a:noFill/>
            </a:ln>
          </p:spPr>
        </p:pic>
        <p:pic>
          <p:nvPicPr>
            <p:cNvPr id="847" name="Google Shape;847;p6"/>
            <p:cNvPicPr preferRelativeResize="0"/>
            <p:nvPr/>
          </p:nvPicPr>
          <p:blipFill rotWithShape="1">
            <a:blip r:embed="rId20">
              <a:alphaModFix/>
            </a:blip>
            <a:srcRect b="0" l="0" r="0" t="0"/>
            <a:stretch/>
          </p:blipFill>
          <p:spPr>
            <a:xfrm>
              <a:off x="9244098" y="16374300"/>
              <a:ext cx="164513" cy="164488"/>
            </a:xfrm>
            <a:prstGeom prst="rect">
              <a:avLst/>
            </a:prstGeom>
            <a:noFill/>
            <a:ln>
              <a:noFill/>
            </a:ln>
          </p:spPr>
        </p:pic>
        <p:pic>
          <p:nvPicPr>
            <p:cNvPr id="848" name="Google Shape;848;p6"/>
            <p:cNvPicPr preferRelativeResize="0"/>
            <p:nvPr/>
          </p:nvPicPr>
          <p:blipFill rotWithShape="1">
            <a:blip r:embed="rId19">
              <a:alphaModFix/>
            </a:blip>
            <a:srcRect b="0" l="0" r="0" t="0"/>
            <a:stretch/>
          </p:blipFill>
          <p:spPr>
            <a:xfrm>
              <a:off x="9473545" y="16374300"/>
              <a:ext cx="164500" cy="164488"/>
            </a:xfrm>
            <a:prstGeom prst="rect">
              <a:avLst/>
            </a:prstGeom>
            <a:noFill/>
            <a:ln>
              <a:noFill/>
            </a:ln>
          </p:spPr>
        </p:pic>
        <p:pic>
          <p:nvPicPr>
            <p:cNvPr id="849" name="Google Shape;849;p6"/>
            <p:cNvPicPr preferRelativeResize="0"/>
            <p:nvPr/>
          </p:nvPicPr>
          <p:blipFill rotWithShape="1">
            <a:blip r:embed="rId19">
              <a:alphaModFix/>
            </a:blip>
            <a:srcRect b="0" l="0" r="0" t="0"/>
            <a:stretch/>
          </p:blipFill>
          <p:spPr>
            <a:xfrm>
              <a:off x="9705918" y="16374300"/>
              <a:ext cx="164513" cy="164488"/>
            </a:xfrm>
            <a:prstGeom prst="rect">
              <a:avLst/>
            </a:prstGeom>
            <a:noFill/>
            <a:ln>
              <a:noFill/>
            </a:ln>
          </p:spPr>
        </p:pic>
        <p:sp>
          <p:nvSpPr>
            <p:cNvPr id="850" name="Google Shape;850;p6"/>
            <p:cNvSpPr/>
            <p:nvPr/>
          </p:nvSpPr>
          <p:spPr>
            <a:xfrm>
              <a:off x="6256167" y="17315235"/>
              <a:ext cx="186055" cy="133985"/>
            </a:xfrm>
            <a:custGeom>
              <a:rect b="b" l="l" r="r" t="t"/>
              <a:pathLst>
                <a:path extrusionOk="0" h="133984" w="186054">
                  <a:moveTo>
                    <a:pt x="0" y="63447"/>
                  </a:moveTo>
                  <a:lnTo>
                    <a:pt x="64805" y="133925"/>
                  </a:lnTo>
                  <a:lnTo>
                    <a:pt x="185772"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1" name="Google Shape;851;p6"/>
            <p:cNvSpPr/>
            <p:nvPr/>
          </p:nvSpPr>
          <p:spPr>
            <a:xfrm>
              <a:off x="9464387" y="17315235"/>
              <a:ext cx="186055" cy="133985"/>
            </a:xfrm>
            <a:custGeom>
              <a:rect b="b" l="l" r="r" t="t"/>
              <a:pathLst>
                <a:path extrusionOk="0" h="133984" w="186054">
                  <a:moveTo>
                    <a:pt x="0" y="63447"/>
                  </a:moveTo>
                  <a:lnTo>
                    <a:pt x="64792" y="133925"/>
                  </a:lnTo>
                  <a:lnTo>
                    <a:pt x="185759"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2" name="Google Shape;852;p6"/>
            <p:cNvSpPr/>
            <p:nvPr/>
          </p:nvSpPr>
          <p:spPr>
            <a:xfrm>
              <a:off x="6256167" y="17672210"/>
              <a:ext cx="186055" cy="133985"/>
            </a:xfrm>
            <a:custGeom>
              <a:rect b="b" l="l" r="r" t="t"/>
              <a:pathLst>
                <a:path extrusionOk="0" h="133984" w="186054">
                  <a:moveTo>
                    <a:pt x="0" y="63447"/>
                  </a:moveTo>
                  <a:lnTo>
                    <a:pt x="64805" y="133925"/>
                  </a:lnTo>
                  <a:lnTo>
                    <a:pt x="185772"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3" name="Google Shape;853;p6"/>
            <p:cNvSpPr/>
            <p:nvPr/>
          </p:nvSpPr>
          <p:spPr>
            <a:xfrm>
              <a:off x="6256167" y="18029184"/>
              <a:ext cx="186055" cy="133985"/>
            </a:xfrm>
            <a:custGeom>
              <a:rect b="b" l="l" r="r" t="t"/>
              <a:pathLst>
                <a:path extrusionOk="0" h="133984" w="186054">
                  <a:moveTo>
                    <a:pt x="0" y="63447"/>
                  </a:moveTo>
                  <a:lnTo>
                    <a:pt x="64805" y="133925"/>
                  </a:lnTo>
                  <a:lnTo>
                    <a:pt x="185772"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4" name="Google Shape;854;p6"/>
            <p:cNvSpPr/>
            <p:nvPr/>
          </p:nvSpPr>
          <p:spPr>
            <a:xfrm>
              <a:off x="9462912" y="18029184"/>
              <a:ext cx="186055" cy="133985"/>
            </a:xfrm>
            <a:custGeom>
              <a:rect b="b" l="l" r="r" t="t"/>
              <a:pathLst>
                <a:path extrusionOk="0" h="133984" w="186054">
                  <a:moveTo>
                    <a:pt x="0" y="63447"/>
                  </a:moveTo>
                  <a:lnTo>
                    <a:pt x="64805" y="133925"/>
                  </a:lnTo>
                  <a:lnTo>
                    <a:pt x="185772"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5" name="Google Shape;855;p6"/>
            <p:cNvSpPr/>
            <p:nvPr/>
          </p:nvSpPr>
          <p:spPr>
            <a:xfrm>
              <a:off x="4504804" y="18636044"/>
              <a:ext cx="5945505" cy="190500"/>
            </a:xfrm>
            <a:custGeom>
              <a:rect b="b" l="l" r="r" t="t"/>
              <a:pathLst>
                <a:path extrusionOk="0" h="190500" w="5945505">
                  <a:moveTo>
                    <a:pt x="5938627" y="926"/>
                  </a:moveTo>
                  <a:lnTo>
                    <a:pt x="-2844" y="926"/>
                  </a:lnTo>
                  <a:lnTo>
                    <a:pt x="-2844" y="191141"/>
                  </a:lnTo>
                  <a:lnTo>
                    <a:pt x="5938627" y="191141"/>
                  </a:lnTo>
                  <a:lnTo>
                    <a:pt x="5938627" y="926"/>
                  </a:lnTo>
                  <a:close/>
                </a:path>
              </a:pathLst>
            </a:custGeom>
            <a:solidFill>
              <a:srgbClr val="79A03F">
                <a:alpha val="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6" name="Google Shape;856;p6"/>
            <p:cNvSpPr/>
            <p:nvPr/>
          </p:nvSpPr>
          <p:spPr>
            <a:xfrm>
              <a:off x="4686450" y="18794199"/>
              <a:ext cx="433705" cy="0"/>
            </a:xfrm>
            <a:custGeom>
              <a:rect b="b" l="l" r="r" t="t"/>
              <a:pathLst>
                <a:path extrusionOk="0" h="120000" w="433704">
                  <a:moveTo>
                    <a:pt x="0" y="0"/>
                  </a:moveTo>
                  <a:lnTo>
                    <a:pt x="433469"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7" name="Google Shape;857;p6"/>
            <p:cNvSpPr/>
            <p:nvPr/>
          </p:nvSpPr>
          <p:spPr>
            <a:xfrm>
              <a:off x="6256167" y="18727243"/>
              <a:ext cx="186055" cy="133985"/>
            </a:xfrm>
            <a:custGeom>
              <a:rect b="b" l="l" r="r" t="t"/>
              <a:pathLst>
                <a:path extrusionOk="0" h="133984" w="186054">
                  <a:moveTo>
                    <a:pt x="0" y="63447"/>
                  </a:moveTo>
                  <a:lnTo>
                    <a:pt x="64805" y="133925"/>
                  </a:lnTo>
                  <a:lnTo>
                    <a:pt x="185772"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8" name="Google Shape;858;p6"/>
            <p:cNvSpPr/>
            <p:nvPr/>
          </p:nvSpPr>
          <p:spPr>
            <a:xfrm>
              <a:off x="9462912" y="18727243"/>
              <a:ext cx="186055" cy="133985"/>
            </a:xfrm>
            <a:custGeom>
              <a:rect b="b" l="l" r="r" t="t"/>
              <a:pathLst>
                <a:path extrusionOk="0" h="133984" w="186054">
                  <a:moveTo>
                    <a:pt x="0" y="63447"/>
                  </a:moveTo>
                  <a:lnTo>
                    <a:pt x="64805" y="133925"/>
                  </a:lnTo>
                  <a:lnTo>
                    <a:pt x="185772"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9" name="Google Shape;859;p6"/>
            <p:cNvSpPr/>
            <p:nvPr/>
          </p:nvSpPr>
          <p:spPr>
            <a:xfrm>
              <a:off x="7882549" y="17672210"/>
              <a:ext cx="186055" cy="133985"/>
            </a:xfrm>
            <a:custGeom>
              <a:rect b="b" l="l" r="r" t="t"/>
              <a:pathLst>
                <a:path extrusionOk="0" h="133984" w="186054">
                  <a:moveTo>
                    <a:pt x="0" y="63447"/>
                  </a:moveTo>
                  <a:lnTo>
                    <a:pt x="64792" y="133925"/>
                  </a:lnTo>
                  <a:lnTo>
                    <a:pt x="185759"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0" name="Google Shape;860;p6"/>
            <p:cNvSpPr/>
            <p:nvPr/>
          </p:nvSpPr>
          <p:spPr>
            <a:xfrm>
              <a:off x="4686450" y="18440421"/>
              <a:ext cx="809625" cy="0"/>
            </a:xfrm>
            <a:custGeom>
              <a:rect b="b" l="l" r="r" t="t"/>
              <a:pathLst>
                <a:path extrusionOk="0" h="120000" w="809625">
                  <a:moveTo>
                    <a:pt x="0" y="0"/>
                  </a:moveTo>
                  <a:lnTo>
                    <a:pt x="809228"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1" name="Google Shape;861;p6"/>
            <p:cNvSpPr/>
            <p:nvPr/>
          </p:nvSpPr>
          <p:spPr>
            <a:xfrm>
              <a:off x="6256167" y="18373467"/>
              <a:ext cx="186055" cy="133985"/>
            </a:xfrm>
            <a:custGeom>
              <a:rect b="b" l="l" r="r" t="t"/>
              <a:pathLst>
                <a:path extrusionOk="0" h="133984" w="186054">
                  <a:moveTo>
                    <a:pt x="0" y="63447"/>
                  </a:moveTo>
                  <a:lnTo>
                    <a:pt x="64805" y="133925"/>
                  </a:lnTo>
                  <a:lnTo>
                    <a:pt x="185772"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2" name="Google Shape;862;p6"/>
            <p:cNvSpPr/>
            <p:nvPr/>
          </p:nvSpPr>
          <p:spPr>
            <a:xfrm>
              <a:off x="7882549" y="18373467"/>
              <a:ext cx="186055" cy="133985"/>
            </a:xfrm>
            <a:custGeom>
              <a:rect b="b" l="l" r="r" t="t"/>
              <a:pathLst>
                <a:path extrusionOk="0" h="133984" w="186054">
                  <a:moveTo>
                    <a:pt x="0" y="63447"/>
                  </a:moveTo>
                  <a:lnTo>
                    <a:pt x="64792" y="133925"/>
                  </a:lnTo>
                  <a:lnTo>
                    <a:pt x="185759" y="0"/>
                  </a:lnTo>
                </a:path>
              </a:pathLst>
            </a:custGeom>
            <a:noFill/>
            <a:ln cap="flat" cmpd="sng" w="50750">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3" name="Google Shape;863;p6"/>
            <p:cNvSpPr/>
            <p:nvPr/>
          </p:nvSpPr>
          <p:spPr>
            <a:xfrm>
              <a:off x="4504804" y="18826379"/>
              <a:ext cx="5945505" cy="190500"/>
            </a:xfrm>
            <a:custGeom>
              <a:rect b="b" l="l" r="r" t="t"/>
              <a:pathLst>
                <a:path extrusionOk="0" h="190500" w="5945505">
                  <a:moveTo>
                    <a:pt x="5938628" y="806"/>
                  </a:moveTo>
                  <a:lnTo>
                    <a:pt x="-2844" y="806"/>
                  </a:lnTo>
                  <a:lnTo>
                    <a:pt x="-2844" y="191021"/>
                  </a:lnTo>
                  <a:lnTo>
                    <a:pt x="5938628" y="191021"/>
                  </a:lnTo>
                  <a:lnTo>
                    <a:pt x="5938628" y="806"/>
                  </a:lnTo>
                  <a:close/>
                </a:path>
              </a:pathLst>
            </a:custGeom>
            <a:solidFill>
              <a:srgbClr val="3B4A2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64" name="Google Shape;864;p6"/>
          <p:cNvSpPr txBox="1"/>
          <p:nvPr/>
        </p:nvSpPr>
        <p:spPr>
          <a:xfrm>
            <a:off x="11935462" y="15184076"/>
            <a:ext cx="92392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200">
                <a:solidFill>
                  <a:srgbClr val="BF2A57"/>
                </a:solidFill>
                <a:latin typeface="Trebuchet MS"/>
                <a:ea typeface="Trebuchet MS"/>
                <a:cs typeface="Trebuchet MS"/>
                <a:sym typeface="Trebuchet MS"/>
              </a:rPr>
              <a:t>The Lion King</a:t>
            </a:r>
            <a:endParaRPr sz="1200">
              <a:latin typeface="Trebuchet MS"/>
              <a:ea typeface="Trebuchet MS"/>
              <a:cs typeface="Trebuchet MS"/>
              <a:sym typeface="Trebuchet MS"/>
            </a:endParaRPr>
          </a:p>
        </p:txBody>
      </p:sp>
      <p:grpSp>
        <p:nvGrpSpPr>
          <p:cNvPr id="865" name="Google Shape;865;p6"/>
          <p:cNvGrpSpPr/>
          <p:nvPr/>
        </p:nvGrpSpPr>
        <p:grpSpPr>
          <a:xfrm>
            <a:off x="11033981" y="15179278"/>
            <a:ext cx="838990" cy="675524"/>
            <a:chOff x="11033981" y="15179278"/>
            <a:chExt cx="838990" cy="675524"/>
          </a:xfrm>
        </p:grpSpPr>
        <p:pic>
          <p:nvPicPr>
            <p:cNvPr id="866" name="Google Shape;866;p6"/>
            <p:cNvPicPr preferRelativeResize="0"/>
            <p:nvPr/>
          </p:nvPicPr>
          <p:blipFill rotWithShape="1">
            <a:blip r:embed="rId21">
              <a:alphaModFix/>
            </a:blip>
            <a:srcRect b="0" l="0" r="0" t="0"/>
            <a:stretch/>
          </p:blipFill>
          <p:spPr>
            <a:xfrm>
              <a:off x="11622114" y="15179278"/>
              <a:ext cx="250857" cy="250882"/>
            </a:xfrm>
            <a:prstGeom prst="rect">
              <a:avLst/>
            </a:prstGeom>
            <a:noFill/>
            <a:ln>
              <a:noFill/>
            </a:ln>
          </p:spPr>
        </p:pic>
        <p:sp>
          <p:nvSpPr>
            <p:cNvPr id="867" name="Google Shape;867;p6"/>
            <p:cNvSpPr/>
            <p:nvPr/>
          </p:nvSpPr>
          <p:spPr>
            <a:xfrm>
              <a:off x="11033981" y="15320767"/>
              <a:ext cx="534035" cy="534035"/>
            </a:xfrm>
            <a:custGeom>
              <a:rect b="b" l="l" r="r" t="t"/>
              <a:pathLst>
                <a:path extrusionOk="0" h="534034" w="534034">
                  <a:moveTo>
                    <a:pt x="266734" y="0"/>
                  </a:moveTo>
                  <a:lnTo>
                    <a:pt x="218791" y="4297"/>
                  </a:lnTo>
                  <a:lnTo>
                    <a:pt x="173666" y="16688"/>
                  </a:lnTo>
                  <a:lnTo>
                    <a:pt x="132113" y="36419"/>
                  </a:lnTo>
                  <a:lnTo>
                    <a:pt x="94885" y="62737"/>
                  </a:lnTo>
                  <a:lnTo>
                    <a:pt x="62736" y="94887"/>
                  </a:lnTo>
                  <a:lnTo>
                    <a:pt x="36419" y="132116"/>
                  </a:lnTo>
                  <a:lnTo>
                    <a:pt x="16688" y="173672"/>
                  </a:lnTo>
                  <a:lnTo>
                    <a:pt x="4297" y="218800"/>
                  </a:lnTo>
                  <a:lnTo>
                    <a:pt x="0" y="266747"/>
                  </a:lnTo>
                  <a:lnTo>
                    <a:pt x="4297" y="314694"/>
                  </a:lnTo>
                  <a:lnTo>
                    <a:pt x="16688" y="359822"/>
                  </a:lnTo>
                  <a:lnTo>
                    <a:pt x="36419" y="401377"/>
                  </a:lnTo>
                  <a:lnTo>
                    <a:pt x="62736" y="438607"/>
                  </a:lnTo>
                  <a:lnTo>
                    <a:pt x="94885" y="470757"/>
                  </a:lnTo>
                  <a:lnTo>
                    <a:pt x="132113" y="497074"/>
                  </a:lnTo>
                  <a:lnTo>
                    <a:pt x="173666" y="516805"/>
                  </a:lnTo>
                  <a:lnTo>
                    <a:pt x="218791"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BF2A5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68" name="Google Shape;868;p6"/>
          <p:cNvSpPr txBox="1"/>
          <p:nvPr/>
        </p:nvSpPr>
        <p:spPr>
          <a:xfrm>
            <a:off x="11182849" y="1534505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3</a:t>
            </a:r>
            <a:endParaRPr sz="2800">
              <a:latin typeface="Trebuchet MS"/>
              <a:ea typeface="Trebuchet MS"/>
              <a:cs typeface="Trebuchet MS"/>
              <a:sym typeface="Trebuchet MS"/>
            </a:endParaRPr>
          </a:p>
        </p:txBody>
      </p:sp>
      <p:sp>
        <p:nvSpPr>
          <p:cNvPr id="869" name="Google Shape;869;p6"/>
          <p:cNvSpPr txBox="1"/>
          <p:nvPr/>
        </p:nvSpPr>
        <p:spPr>
          <a:xfrm>
            <a:off x="5780540" y="15173802"/>
            <a:ext cx="1162685" cy="14732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b="1" lang="en-US" sz="800">
                <a:solidFill>
                  <a:srgbClr val="BF2A57"/>
                </a:solidFill>
                <a:latin typeface="Trebuchet MS"/>
                <a:ea typeface="Trebuchet MS"/>
                <a:cs typeface="Trebuchet MS"/>
                <a:sym typeface="Trebuchet MS"/>
              </a:rPr>
              <a:t>iPad Pro 12.9-in. (4th gen)</a:t>
            </a:r>
            <a:endParaRPr sz="800">
              <a:latin typeface="Trebuchet MS"/>
              <a:ea typeface="Trebuchet MS"/>
              <a:cs typeface="Trebuchet MS"/>
              <a:sym typeface="Trebuchet MS"/>
            </a:endParaRPr>
          </a:p>
        </p:txBody>
      </p:sp>
      <p:sp>
        <p:nvSpPr>
          <p:cNvPr id="870" name="Google Shape;870;p6"/>
          <p:cNvSpPr txBox="1"/>
          <p:nvPr/>
        </p:nvSpPr>
        <p:spPr>
          <a:xfrm>
            <a:off x="7572648" y="15173802"/>
            <a:ext cx="775970" cy="14732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b="1" lang="en-US" sz="800">
                <a:solidFill>
                  <a:srgbClr val="BF2A57"/>
                </a:solidFill>
                <a:latin typeface="Trebuchet MS"/>
                <a:ea typeface="Trebuchet MS"/>
                <a:cs typeface="Trebuchet MS"/>
                <a:sym typeface="Trebuchet MS"/>
              </a:rPr>
              <a:t>iPad Air (3rd gen)</a:t>
            </a:r>
            <a:endParaRPr sz="800">
              <a:latin typeface="Trebuchet MS"/>
              <a:ea typeface="Trebuchet MS"/>
              <a:cs typeface="Trebuchet MS"/>
              <a:sym typeface="Trebuchet MS"/>
            </a:endParaRPr>
          </a:p>
        </p:txBody>
      </p:sp>
      <p:sp>
        <p:nvSpPr>
          <p:cNvPr id="871" name="Google Shape;871;p6"/>
          <p:cNvSpPr txBox="1"/>
          <p:nvPr/>
        </p:nvSpPr>
        <p:spPr>
          <a:xfrm>
            <a:off x="9251746" y="15173802"/>
            <a:ext cx="629285" cy="14732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b="1" lang="en-US" sz="800">
                <a:solidFill>
                  <a:srgbClr val="BF2A57"/>
                </a:solidFill>
                <a:latin typeface="Trebuchet MS"/>
                <a:ea typeface="Trebuchet MS"/>
                <a:cs typeface="Trebuchet MS"/>
                <a:sym typeface="Trebuchet MS"/>
              </a:rPr>
              <a:t>iPad (7th gen)</a:t>
            </a:r>
            <a:endParaRPr sz="800">
              <a:latin typeface="Trebuchet MS"/>
              <a:ea typeface="Trebuchet MS"/>
              <a:cs typeface="Trebuchet MS"/>
              <a:sym typeface="Trebuchet MS"/>
            </a:endParaRPr>
          </a:p>
        </p:txBody>
      </p:sp>
      <p:grpSp>
        <p:nvGrpSpPr>
          <p:cNvPr id="872" name="Google Shape;872;p6"/>
          <p:cNvGrpSpPr/>
          <p:nvPr/>
        </p:nvGrpSpPr>
        <p:grpSpPr>
          <a:xfrm>
            <a:off x="9454239" y="4688297"/>
            <a:ext cx="3870960" cy="4162117"/>
            <a:chOff x="9454239" y="4688297"/>
            <a:chExt cx="3870960" cy="4162117"/>
          </a:xfrm>
        </p:grpSpPr>
        <p:sp>
          <p:nvSpPr>
            <p:cNvPr id="873" name="Google Shape;873;p6"/>
            <p:cNvSpPr/>
            <p:nvPr/>
          </p:nvSpPr>
          <p:spPr>
            <a:xfrm>
              <a:off x="9591275" y="5240825"/>
              <a:ext cx="1366520" cy="741680"/>
            </a:xfrm>
            <a:custGeom>
              <a:rect b="b" l="l" r="r" t="t"/>
              <a:pathLst>
                <a:path extrusionOk="0" h="741679" w="1366520">
                  <a:moveTo>
                    <a:pt x="1366177" y="0"/>
                  </a:moveTo>
                  <a:lnTo>
                    <a:pt x="0" y="0"/>
                  </a:lnTo>
                  <a:lnTo>
                    <a:pt x="91928" y="194491"/>
                  </a:lnTo>
                  <a:lnTo>
                    <a:pt x="91928" y="741249"/>
                  </a:lnTo>
                  <a:lnTo>
                    <a:pt x="1274249" y="741249"/>
                  </a:lnTo>
                  <a:lnTo>
                    <a:pt x="1274249" y="193324"/>
                  </a:lnTo>
                  <a:lnTo>
                    <a:pt x="1366177" y="0"/>
                  </a:lnTo>
                  <a:close/>
                </a:path>
              </a:pathLst>
            </a:custGeom>
            <a:solidFill>
              <a:srgbClr val="BF2A5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74" name="Google Shape;874;p6"/>
            <p:cNvSpPr/>
            <p:nvPr/>
          </p:nvSpPr>
          <p:spPr>
            <a:xfrm>
              <a:off x="9591275" y="4833814"/>
              <a:ext cx="182880" cy="407034"/>
            </a:xfrm>
            <a:custGeom>
              <a:rect b="b" l="l" r="r" t="t"/>
              <a:pathLst>
                <a:path extrusionOk="0" h="407035" w="182879">
                  <a:moveTo>
                    <a:pt x="91382" y="0"/>
                  </a:moveTo>
                  <a:lnTo>
                    <a:pt x="55809" y="7180"/>
                  </a:lnTo>
                  <a:lnTo>
                    <a:pt x="26762" y="26762"/>
                  </a:lnTo>
                  <a:lnTo>
                    <a:pt x="7180" y="55809"/>
                  </a:lnTo>
                  <a:lnTo>
                    <a:pt x="0" y="91382"/>
                  </a:lnTo>
                  <a:lnTo>
                    <a:pt x="0" y="407006"/>
                  </a:lnTo>
                  <a:lnTo>
                    <a:pt x="182764" y="407006"/>
                  </a:lnTo>
                  <a:lnTo>
                    <a:pt x="182764" y="91382"/>
                  </a:lnTo>
                  <a:lnTo>
                    <a:pt x="175582" y="55809"/>
                  </a:lnTo>
                  <a:lnTo>
                    <a:pt x="155997" y="26762"/>
                  </a:lnTo>
                  <a:lnTo>
                    <a:pt x="126949" y="7180"/>
                  </a:lnTo>
                  <a:lnTo>
                    <a:pt x="91382" y="0"/>
                  </a:lnTo>
                  <a:close/>
                </a:path>
              </a:pathLst>
            </a:custGeom>
            <a:solidFill>
              <a:srgbClr val="F8C7D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875" name="Google Shape;875;p6"/>
            <p:cNvPicPr preferRelativeResize="0"/>
            <p:nvPr/>
          </p:nvPicPr>
          <p:blipFill rotWithShape="1">
            <a:blip r:embed="rId22">
              <a:alphaModFix/>
            </a:blip>
            <a:srcRect b="0" l="0" r="0" t="0"/>
            <a:stretch/>
          </p:blipFill>
          <p:spPr>
            <a:xfrm>
              <a:off x="9591275" y="4833792"/>
              <a:ext cx="182764" cy="145170"/>
            </a:xfrm>
            <a:prstGeom prst="rect">
              <a:avLst/>
            </a:prstGeom>
            <a:noFill/>
            <a:ln>
              <a:noFill/>
            </a:ln>
          </p:spPr>
        </p:pic>
        <p:sp>
          <p:nvSpPr>
            <p:cNvPr id="876" name="Google Shape;876;p6"/>
            <p:cNvSpPr/>
            <p:nvPr/>
          </p:nvSpPr>
          <p:spPr>
            <a:xfrm>
              <a:off x="10774690" y="4833814"/>
              <a:ext cx="182880" cy="407034"/>
            </a:xfrm>
            <a:custGeom>
              <a:rect b="b" l="l" r="r" t="t"/>
              <a:pathLst>
                <a:path extrusionOk="0" h="407035" w="182879">
                  <a:moveTo>
                    <a:pt x="91382" y="0"/>
                  </a:moveTo>
                  <a:lnTo>
                    <a:pt x="55809" y="7180"/>
                  </a:lnTo>
                  <a:lnTo>
                    <a:pt x="26762" y="26762"/>
                  </a:lnTo>
                  <a:lnTo>
                    <a:pt x="7180" y="55809"/>
                  </a:lnTo>
                  <a:lnTo>
                    <a:pt x="0" y="91382"/>
                  </a:lnTo>
                  <a:lnTo>
                    <a:pt x="0" y="407006"/>
                  </a:lnTo>
                  <a:lnTo>
                    <a:pt x="182764" y="407006"/>
                  </a:lnTo>
                  <a:lnTo>
                    <a:pt x="182764" y="91382"/>
                  </a:lnTo>
                  <a:lnTo>
                    <a:pt x="175582" y="55809"/>
                  </a:lnTo>
                  <a:lnTo>
                    <a:pt x="155997" y="26762"/>
                  </a:lnTo>
                  <a:lnTo>
                    <a:pt x="126949" y="7180"/>
                  </a:lnTo>
                  <a:lnTo>
                    <a:pt x="91382" y="0"/>
                  </a:lnTo>
                  <a:close/>
                </a:path>
              </a:pathLst>
            </a:custGeom>
            <a:solidFill>
              <a:srgbClr val="F8C7D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877" name="Google Shape;877;p6"/>
            <p:cNvPicPr preferRelativeResize="0"/>
            <p:nvPr/>
          </p:nvPicPr>
          <p:blipFill rotWithShape="1">
            <a:blip r:embed="rId23">
              <a:alphaModFix/>
            </a:blip>
            <a:srcRect b="0" l="0" r="0" t="0"/>
            <a:stretch/>
          </p:blipFill>
          <p:spPr>
            <a:xfrm>
              <a:off x="10774690" y="4833792"/>
              <a:ext cx="182764" cy="145170"/>
            </a:xfrm>
            <a:prstGeom prst="rect">
              <a:avLst/>
            </a:prstGeom>
            <a:noFill/>
            <a:ln>
              <a:noFill/>
            </a:ln>
          </p:spPr>
        </p:pic>
        <p:sp>
          <p:nvSpPr>
            <p:cNvPr id="878" name="Google Shape;878;p6"/>
            <p:cNvSpPr/>
            <p:nvPr/>
          </p:nvSpPr>
          <p:spPr>
            <a:xfrm>
              <a:off x="9474288" y="5982071"/>
              <a:ext cx="1600200" cy="1593215"/>
            </a:xfrm>
            <a:custGeom>
              <a:rect b="b" l="l" r="r" t="t"/>
              <a:pathLst>
                <a:path extrusionOk="0" h="1593215" w="1600200">
                  <a:moveTo>
                    <a:pt x="1600141" y="0"/>
                  </a:moveTo>
                  <a:lnTo>
                    <a:pt x="0" y="0"/>
                  </a:lnTo>
                  <a:lnTo>
                    <a:pt x="163802" y="139992"/>
                  </a:lnTo>
                  <a:lnTo>
                    <a:pt x="163802" y="1593059"/>
                  </a:lnTo>
                  <a:lnTo>
                    <a:pt x="1433216" y="1593059"/>
                  </a:lnTo>
                  <a:lnTo>
                    <a:pt x="1433216" y="139992"/>
                  </a:lnTo>
                  <a:lnTo>
                    <a:pt x="1600141" y="0"/>
                  </a:lnTo>
                  <a:close/>
                </a:path>
              </a:pathLst>
            </a:custGeom>
            <a:solidFill>
              <a:srgbClr val="BF2A5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79" name="Google Shape;879;p6"/>
            <p:cNvSpPr/>
            <p:nvPr/>
          </p:nvSpPr>
          <p:spPr>
            <a:xfrm>
              <a:off x="9635237" y="7570371"/>
              <a:ext cx="3505835" cy="566420"/>
            </a:xfrm>
            <a:custGeom>
              <a:rect b="b" l="l" r="r" t="t"/>
              <a:pathLst>
                <a:path extrusionOk="0" h="566420" w="3505834">
                  <a:moveTo>
                    <a:pt x="3311871" y="0"/>
                  </a:moveTo>
                  <a:lnTo>
                    <a:pt x="1156861" y="0"/>
                  </a:lnTo>
                  <a:lnTo>
                    <a:pt x="978792" y="316258"/>
                  </a:lnTo>
                  <a:lnTo>
                    <a:pt x="978792" y="4759"/>
                  </a:lnTo>
                  <a:lnTo>
                    <a:pt x="0" y="4759"/>
                  </a:lnTo>
                  <a:lnTo>
                    <a:pt x="0" y="566049"/>
                  </a:lnTo>
                  <a:lnTo>
                    <a:pt x="3505538" y="566049"/>
                  </a:lnTo>
                  <a:lnTo>
                    <a:pt x="3505538" y="334433"/>
                  </a:lnTo>
                  <a:lnTo>
                    <a:pt x="3311871" y="0"/>
                  </a:lnTo>
                  <a:close/>
                </a:path>
              </a:pathLst>
            </a:custGeom>
            <a:solidFill>
              <a:srgbClr val="BF2A57">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80" name="Google Shape;880;p6"/>
            <p:cNvSpPr/>
            <p:nvPr/>
          </p:nvSpPr>
          <p:spPr>
            <a:xfrm>
              <a:off x="12944328" y="6953542"/>
              <a:ext cx="356235" cy="933450"/>
            </a:xfrm>
            <a:custGeom>
              <a:rect b="b" l="l" r="r" t="t"/>
              <a:pathLst>
                <a:path extrusionOk="0" h="933450" w="356234">
                  <a:moveTo>
                    <a:pt x="178068" y="0"/>
                  </a:moveTo>
                  <a:lnTo>
                    <a:pt x="130733" y="6360"/>
                  </a:lnTo>
                  <a:lnTo>
                    <a:pt x="88197" y="24310"/>
                  </a:lnTo>
                  <a:lnTo>
                    <a:pt x="52157" y="52152"/>
                  </a:lnTo>
                  <a:lnTo>
                    <a:pt x="24313" y="88191"/>
                  </a:lnTo>
                  <a:lnTo>
                    <a:pt x="6361" y="130728"/>
                  </a:lnTo>
                  <a:lnTo>
                    <a:pt x="0" y="178068"/>
                  </a:lnTo>
                  <a:lnTo>
                    <a:pt x="0" y="636820"/>
                  </a:lnTo>
                  <a:lnTo>
                    <a:pt x="178068" y="933101"/>
                  </a:lnTo>
                  <a:lnTo>
                    <a:pt x="356137" y="636820"/>
                  </a:lnTo>
                  <a:lnTo>
                    <a:pt x="356137" y="178068"/>
                  </a:lnTo>
                  <a:lnTo>
                    <a:pt x="349776" y="130728"/>
                  </a:lnTo>
                  <a:lnTo>
                    <a:pt x="331826" y="88191"/>
                  </a:lnTo>
                  <a:lnTo>
                    <a:pt x="303984" y="52152"/>
                  </a:lnTo>
                  <a:lnTo>
                    <a:pt x="267945" y="24310"/>
                  </a:lnTo>
                  <a:lnTo>
                    <a:pt x="225408" y="6360"/>
                  </a:lnTo>
                  <a:lnTo>
                    <a:pt x="178068" y="0"/>
                  </a:lnTo>
                  <a:close/>
                </a:path>
              </a:pathLst>
            </a:custGeom>
            <a:solidFill>
              <a:srgbClr val="F8C7D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81" name="Google Shape;881;p6"/>
            <p:cNvSpPr/>
            <p:nvPr/>
          </p:nvSpPr>
          <p:spPr>
            <a:xfrm>
              <a:off x="12944328" y="6953546"/>
              <a:ext cx="356235" cy="208279"/>
            </a:xfrm>
            <a:custGeom>
              <a:rect b="b" l="l" r="r" t="t"/>
              <a:pathLst>
                <a:path extrusionOk="0" h="208279" w="356234">
                  <a:moveTo>
                    <a:pt x="178068" y="0"/>
                  </a:moveTo>
                  <a:lnTo>
                    <a:pt x="130733" y="6360"/>
                  </a:lnTo>
                  <a:lnTo>
                    <a:pt x="88197" y="24310"/>
                  </a:lnTo>
                  <a:lnTo>
                    <a:pt x="52157" y="52152"/>
                  </a:lnTo>
                  <a:lnTo>
                    <a:pt x="24313" y="88191"/>
                  </a:lnTo>
                  <a:lnTo>
                    <a:pt x="6361" y="130728"/>
                  </a:lnTo>
                  <a:lnTo>
                    <a:pt x="0" y="178068"/>
                  </a:lnTo>
                  <a:lnTo>
                    <a:pt x="0" y="207793"/>
                  </a:lnTo>
                  <a:lnTo>
                    <a:pt x="356137" y="207793"/>
                  </a:lnTo>
                  <a:lnTo>
                    <a:pt x="356137" y="178068"/>
                  </a:lnTo>
                  <a:lnTo>
                    <a:pt x="349776" y="130728"/>
                  </a:lnTo>
                  <a:lnTo>
                    <a:pt x="331826" y="88191"/>
                  </a:lnTo>
                  <a:lnTo>
                    <a:pt x="303984" y="52152"/>
                  </a:lnTo>
                  <a:lnTo>
                    <a:pt x="267945" y="24310"/>
                  </a:lnTo>
                  <a:lnTo>
                    <a:pt x="225408" y="6360"/>
                  </a:lnTo>
                  <a:lnTo>
                    <a:pt x="178068" y="0"/>
                  </a:lnTo>
                  <a:close/>
                </a:path>
              </a:pathLst>
            </a:custGeom>
            <a:solidFill>
              <a:srgbClr val="EA9DB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82" name="Google Shape;882;p6"/>
            <p:cNvSpPr/>
            <p:nvPr/>
          </p:nvSpPr>
          <p:spPr>
            <a:xfrm>
              <a:off x="11185424" y="7406004"/>
              <a:ext cx="1683385" cy="291465"/>
            </a:xfrm>
            <a:custGeom>
              <a:rect b="b" l="l" r="r" t="t"/>
              <a:pathLst>
                <a:path extrusionOk="0" h="291465" w="1683384">
                  <a:moveTo>
                    <a:pt x="172542" y="0"/>
                  </a:moveTo>
                  <a:lnTo>
                    <a:pt x="0" y="0"/>
                  </a:lnTo>
                  <a:lnTo>
                    <a:pt x="0" y="204927"/>
                  </a:lnTo>
                  <a:lnTo>
                    <a:pt x="6781" y="238506"/>
                  </a:lnTo>
                  <a:lnTo>
                    <a:pt x="25273" y="265938"/>
                  </a:lnTo>
                  <a:lnTo>
                    <a:pt x="52692" y="284429"/>
                  </a:lnTo>
                  <a:lnTo>
                    <a:pt x="86271" y="291211"/>
                  </a:lnTo>
                  <a:lnTo>
                    <a:pt x="119862" y="284429"/>
                  </a:lnTo>
                  <a:lnTo>
                    <a:pt x="147281" y="265938"/>
                  </a:lnTo>
                  <a:lnTo>
                    <a:pt x="165760" y="238506"/>
                  </a:lnTo>
                  <a:lnTo>
                    <a:pt x="172542" y="204927"/>
                  </a:lnTo>
                  <a:lnTo>
                    <a:pt x="172542" y="0"/>
                  </a:lnTo>
                  <a:close/>
                </a:path>
                <a:path extrusionOk="0" h="291465" w="1683384">
                  <a:moveTo>
                    <a:pt x="474078" y="0"/>
                  </a:moveTo>
                  <a:lnTo>
                    <a:pt x="301536" y="0"/>
                  </a:lnTo>
                  <a:lnTo>
                    <a:pt x="301536" y="204927"/>
                  </a:lnTo>
                  <a:lnTo>
                    <a:pt x="308305" y="238506"/>
                  </a:lnTo>
                  <a:lnTo>
                    <a:pt x="326796" y="265938"/>
                  </a:lnTo>
                  <a:lnTo>
                    <a:pt x="354215" y="284429"/>
                  </a:lnTo>
                  <a:lnTo>
                    <a:pt x="387794" y="291211"/>
                  </a:lnTo>
                  <a:lnTo>
                    <a:pt x="421373" y="284429"/>
                  </a:lnTo>
                  <a:lnTo>
                    <a:pt x="448805" y="265938"/>
                  </a:lnTo>
                  <a:lnTo>
                    <a:pt x="467296" y="238506"/>
                  </a:lnTo>
                  <a:lnTo>
                    <a:pt x="474078" y="204927"/>
                  </a:lnTo>
                  <a:lnTo>
                    <a:pt x="474078" y="0"/>
                  </a:lnTo>
                  <a:close/>
                </a:path>
                <a:path extrusionOk="0" h="291465" w="1683384">
                  <a:moveTo>
                    <a:pt x="778256" y="0"/>
                  </a:moveTo>
                  <a:lnTo>
                    <a:pt x="605701" y="0"/>
                  </a:lnTo>
                  <a:lnTo>
                    <a:pt x="605701" y="204927"/>
                  </a:lnTo>
                  <a:lnTo>
                    <a:pt x="612482" y="238506"/>
                  </a:lnTo>
                  <a:lnTo>
                    <a:pt x="630974" y="265938"/>
                  </a:lnTo>
                  <a:lnTo>
                    <a:pt x="658393" y="284429"/>
                  </a:lnTo>
                  <a:lnTo>
                    <a:pt x="691972" y="291211"/>
                  </a:lnTo>
                  <a:lnTo>
                    <a:pt x="725551" y="284429"/>
                  </a:lnTo>
                  <a:lnTo>
                    <a:pt x="752983" y="265938"/>
                  </a:lnTo>
                  <a:lnTo>
                    <a:pt x="771474" y="238506"/>
                  </a:lnTo>
                  <a:lnTo>
                    <a:pt x="778256" y="204927"/>
                  </a:lnTo>
                  <a:lnTo>
                    <a:pt x="778256" y="0"/>
                  </a:lnTo>
                  <a:close/>
                </a:path>
                <a:path extrusionOk="0" h="291465" w="1683384">
                  <a:moveTo>
                    <a:pt x="1079766" y="0"/>
                  </a:moveTo>
                  <a:lnTo>
                    <a:pt x="907237" y="0"/>
                  </a:lnTo>
                  <a:lnTo>
                    <a:pt x="907237" y="204927"/>
                  </a:lnTo>
                  <a:lnTo>
                    <a:pt x="914019" y="238506"/>
                  </a:lnTo>
                  <a:lnTo>
                    <a:pt x="932497" y="265938"/>
                  </a:lnTo>
                  <a:lnTo>
                    <a:pt x="959929" y="284429"/>
                  </a:lnTo>
                  <a:lnTo>
                    <a:pt x="993508" y="291211"/>
                  </a:lnTo>
                  <a:lnTo>
                    <a:pt x="1027087" y="284429"/>
                  </a:lnTo>
                  <a:lnTo>
                    <a:pt x="1054506" y="265938"/>
                  </a:lnTo>
                  <a:lnTo>
                    <a:pt x="1072997" y="238506"/>
                  </a:lnTo>
                  <a:lnTo>
                    <a:pt x="1079766" y="204927"/>
                  </a:lnTo>
                  <a:lnTo>
                    <a:pt x="1079766" y="0"/>
                  </a:lnTo>
                  <a:close/>
                </a:path>
                <a:path extrusionOk="0" h="291465" w="1683384">
                  <a:moveTo>
                    <a:pt x="1383195" y="0"/>
                  </a:moveTo>
                  <a:lnTo>
                    <a:pt x="1210652" y="0"/>
                  </a:lnTo>
                  <a:lnTo>
                    <a:pt x="1210652" y="204927"/>
                  </a:lnTo>
                  <a:lnTo>
                    <a:pt x="1217434" y="238506"/>
                  </a:lnTo>
                  <a:lnTo>
                    <a:pt x="1235925" y="265938"/>
                  </a:lnTo>
                  <a:lnTo>
                    <a:pt x="1263345" y="284429"/>
                  </a:lnTo>
                  <a:lnTo>
                    <a:pt x="1296924" y="291211"/>
                  </a:lnTo>
                  <a:lnTo>
                    <a:pt x="1330502" y="284429"/>
                  </a:lnTo>
                  <a:lnTo>
                    <a:pt x="1357922" y="265938"/>
                  </a:lnTo>
                  <a:lnTo>
                    <a:pt x="1376413" y="238506"/>
                  </a:lnTo>
                  <a:lnTo>
                    <a:pt x="1383195" y="204927"/>
                  </a:lnTo>
                  <a:lnTo>
                    <a:pt x="1383195" y="0"/>
                  </a:lnTo>
                  <a:close/>
                </a:path>
                <a:path extrusionOk="0" h="291465" w="1683384">
                  <a:moveTo>
                    <a:pt x="1682838" y="0"/>
                  </a:moveTo>
                  <a:lnTo>
                    <a:pt x="1510296" y="0"/>
                  </a:lnTo>
                  <a:lnTo>
                    <a:pt x="1510296" y="204927"/>
                  </a:lnTo>
                  <a:lnTo>
                    <a:pt x="1517078" y="238506"/>
                  </a:lnTo>
                  <a:lnTo>
                    <a:pt x="1535569" y="265938"/>
                  </a:lnTo>
                  <a:lnTo>
                    <a:pt x="1562989" y="284429"/>
                  </a:lnTo>
                  <a:lnTo>
                    <a:pt x="1596567" y="291211"/>
                  </a:lnTo>
                  <a:lnTo>
                    <a:pt x="1630146" y="284429"/>
                  </a:lnTo>
                  <a:lnTo>
                    <a:pt x="1657578" y="265938"/>
                  </a:lnTo>
                  <a:lnTo>
                    <a:pt x="1676057" y="238506"/>
                  </a:lnTo>
                  <a:lnTo>
                    <a:pt x="1682838" y="204927"/>
                  </a:lnTo>
                  <a:lnTo>
                    <a:pt x="1682838" y="0"/>
                  </a:lnTo>
                  <a:close/>
                </a:path>
              </a:pathLst>
            </a:custGeom>
            <a:solidFill>
              <a:srgbClr val="BF2A5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83" name="Google Shape;883;p6"/>
            <p:cNvSpPr/>
            <p:nvPr/>
          </p:nvSpPr>
          <p:spPr>
            <a:xfrm>
              <a:off x="10903600" y="6334339"/>
              <a:ext cx="251460" cy="1236345"/>
            </a:xfrm>
            <a:custGeom>
              <a:rect b="b" l="l" r="r" t="t"/>
              <a:pathLst>
                <a:path extrusionOk="0" h="1236345" w="251459">
                  <a:moveTo>
                    <a:pt x="0" y="0"/>
                  </a:moveTo>
                  <a:lnTo>
                    <a:pt x="0" y="1236034"/>
                  </a:lnTo>
                  <a:lnTo>
                    <a:pt x="125536" y="1236034"/>
                  </a:lnTo>
                  <a:lnTo>
                    <a:pt x="125536" y="793350"/>
                  </a:lnTo>
                  <a:lnTo>
                    <a:pt x="251072" y="526552"/>
                  </a:lnTo>
                  <a:lnTo>
                    <a:pt x="251072" y="147430"/>
                  </a:lnTo>
                  <a:lnTo>
                    <a:pt x="0" y="0"/>
                  </a:lnTo>
                  <a:close/>
                </a:path>
              </a:pathLst>
            </a:custGeom>
            <a:solidFill>
              <a:srgbClr val="F8C7D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84" name="Google Shape;884;p6"/>
            <p:cNvSpPr/>
            <p:nvPr/>
          </p:nvSpPr>
          <p:spPr>
            <a:xfrm>
              <a:off x="10309995" y="4833802"/>
              <a:ext cx="340360" cy="407034"/>
            </a:xfrm>
            <a:custGeom>
              <a:rect b="b" l="l" r="r" t="t"/>
              <a:pathLst>
                <a:path extrusionOk="0" h="407035" w="340359">
                  <a:moveTo>
                    <a:pt x="211626" y="0"/>
                  </a:moveTo>
                  <a:lnTo>
                    <a:pt x="128696" y="0"/>
                  </a:lnTo>
                  <a:lnTo>
                    <a:pt x="78603" y="10113"/>
                  </a:lnTo>
                  <a:lnTo>
                    <a:pt x="37695" y="37695"/>
                  </a:lnTo>
                  <a:lnTo>
                    <a:pt x="10113" y="78603"/>
                  </a:lnTo>
                  <a:lnTo>
                    <a:pt x="0" y="128696"/>
                  </a:lnTo>
                  <a:lnTo>
                    <a:pt x="0" y="407019"/>
                  </a:lnTo>
                  <a:lnTo>
                    <a:pt x="340335" y="407019"/>
                  </a:lnTo>
                  <a:lnTo>
                    <a:pt x="340335" y="128696"/>
                  </a:lnTo>
                  <a:lnTo>
                    <a:pt x="330221" y="78603"/>
                  </a:lnTo>
                  <a:lnTo>
                    <a:pt x="302638" y="37695"/>
                  </a:lnTo>
                  <a:lnTo>
                    <a:pt x="261727" y="10113"/>
                  </a:lnTo>
                  <a:lnTo>
                    <a:pt x="211626" y="0"/>
                  </a:lnTo>
                  <a:close/>
                </a:path>
              </a:pathLst>
            </a:custGeom>
            <a:solidFill>
              <a:srgbClr val="BF2A57">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85" name="Google Shape;885;p6"/>
            <p:cNvSpPr/>
            <p:nvPr/>
          </p:nvSpPr>
          <p:spPr>
            <a:xfrm>
              <a:off x="10880137" y="7405998"/>
              <a:ext cx="172720" cy="291465"/>
            </a:xfrm>
            <a:custGeom>
              <a:rect b="b" l="l" r="r" t="t"/>
              <a:pathLst>
                <a:path extrusionOk="0" h="291465" w="172720">
                  <a:moveTo>
                    <a:pt x="172534" y="0"/>
                  </a:moveTo>
                  <a:lnTo>
                    <a:pt x="0" y="0"/>
                  </a:lnTo>
                  <a:lnTo>
                    <a:pt x="0" y="204924"/>
                  </a:lnTo>
                  <a:lnTo>
                    <a:pt x="6779" y="238506"/>
                  </a:lnTo>
                  <a:lnTo>
                    <a:pt x="25266" y="265931"/>
                  </a:lnTo>
                  <a:lnTo>
                    <a:pt x="52687" y="284423"/>
                  </a:lnTo>
                  <a:lnTo>
                    <a:pt x="86267" y="291204"/>
                  </a:lnTo>
                  <a:lnTo>
                    <a:pt x="119847" y="284423"/>
                  </a:lnTo>
                  <a:lnTo>
                    <a:pt x="147268" y="265931"/>
                  </a:lnTo>
                  <a:lnTo>
                    <a:pt x="165755" y="238506"/>
                  </a:lnTo>
                  <a:lnTo>
                    <a:pt x="172534" y="204924"/>
                  </a:lnTo>
                  <a:lnTo>
                    <a:pt x="172534" y="0"/>
                  </a:lnTo>
                  <a:close/>
                </a:path>
              </a:pathLst>
            </a:custGeom>
            <a:solidFill>
              <a:srgbClr val="BF2A5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86" name="Google Shape;886;p6"/>
            <p:cNvSpPr/>
            <p:nvPr/>
          </p:nvSpPr>
          <p:spPr>
            <a:xfrm>
              <a:off x="9471419" y="5725222"/>
              <a:ext cx="1600200" cy="2161540"/>
            </a:xfrm>
            <a:custGeom>
              <a:rect b="b" l="l" r="r" t="t"/>
              <a:pathLst>
                <a:path extrusionOk="0" h="2161540" w="1600200">
                  <a:moveTo>
                    <a:pt x="1320673" y="1406398"/>
                  </a:moveTo>
                  <a:lnTo>
                    <a:pt x="1314310" y="1359052"/>
                  </a:lnTo>
                  <a:lnTo>
                    <a:pt x="1296365" y="1316520"/>
                  </a:lnTo>
                  <a:lnTo>
                    <a:pt x="1268526" y="1280477"/>
                  </a:lnTo>
                  <a:lnTo>
                    <a:pt x="1232484" y="1252639"/>
                  </a:lnTo>
                  <a:lnTo>
                    <a:pt x="1189951" y="1234681"/>
                  </a:lnTo>
                  <a:lnTo>
                    <a:pt x="1142606" y="1228331"/>
                  </a:lnTo>
                  <a:lnTo>
                    <a:pt x="1095273" y="1234681"/>
                  </a:lnTo>
                  <a:lnTo>
                    <a:pt x="1052741" y="1252639"/>
                  </a:lnTo>
                  <a:lnTo>
                    <a:pt x="1016698" y="1280477"/>
                  </a:lnTo>
                  <a:lnTo>
                    <a:pt x="988847" y="1316520"/>
                  </a:lnTo>
                  <a:lnTo>
                    <a:pt x="970902" y="1359052"/>
                  </a:lnTo>
                  <a:lnTo>
                    <a:pt x="964539" y="1406398"/>
                  </a:lnTo>
                  <a:lnTo>
                    <a:pt x="964539" y="1865147"/>
                  </a:lnTo>
                  <a:lnTo>
                    <a:pt x="1142606" y="2161425"/>
                  </a:lnTo>
                  <a:lnTo>
                    <a:pt x="1320673" y="1865147"/>
                  </a:lnTo>
                  <a:lnTo>
                    <a:pt x="1320673" y="1406398"/>
                  </a:lnTo>
                  <a:close/>
                </a:path>
                <a:path extrusionOk="0" h="2161540" w="1600200">
                  <a:moveTo>
                    <a:pt x="1600136" y="0"/>
                  </a:moveTo>
                  <a:lnTo>
                    <a:pt x="1452765" y="0"/>
                  </a:lnTo>
                  <a:lnTo>
                    <a:pt x="1452765" y="140970"/>
                  </a:lnTo>
                  <a:lnTo>
                    <a:pt x="1392618" y="140970"/>
                  </a:lnTo>
                  <a:lnTo>
                    <a:pt x="1392618" y="0"/>
                  </a:lnTo>
                  <a:lnTo>
                    <a:pt x="1245222" y="0"/>
                  </a:lnTo>
                  <a:lnTo>
                    <a:pt x="1245222" y="140970"/>
                  </a:lnTo>
                  <a:lnTo>
                    <a:pt x="1185075" y="140970"/>
                  </a:lnTo>
                  <a:lnTo>
                    <a:pt x="1185075" y="0"/>
                  </a:lnTo>
                  <a:lnTo>
                    <a:pt x="1037691" y="0"/>
                  </a:lnTo>
                  <a:lnTo>
                    <a:pt x="1037691" y="140970"/>
                  </a:lnTo>
                  <a:lnTo>
                    <a:pt x="977531" y="140970"/>
                  </a:lnTo>
                  <a:lnTo>
                    <a:pt x="977531" y="0"/>
                  </a:lnTo>
                  <a:lnTo>
                    <a:pt x="830160" y="0"/>
                  </a:lnTo>
                  <a:lnTo>
                    <a:pt x="830160" y="140970"/>
                  </a:lnTo>
                  <a:lnTo>
                    <a:pt x="770001" y="140970"/>
                  </a:lnTo>
                  <a:lnTo>
                    <a:pt x="770001" y="0"/>
                  </a:lnTo>
                  <a:lnTo>
                    <a:pt x="622617" y="0"/>
                  </a:lnTo>
                  <a:lnTo>
                    <a:pt x="622617" y="140970"/>
                  </a:lnTo>
                  <a:lnTo>
                    <a:pt x="562470" y="140970"/>
                  </a:lnTo>
                  <a:lnTo>
                    <a:pt x="562470" y="0"/>
                  </a:lnTo>
                  <a:lnTo>
                    <a:pt x="415074" y="0"/>
                  </a:lnTo>
                  <a:lnTo>
                    <a:pt x="415074" y="140970"/>
                  </a:lnTo>
                  <a:lnTo>
                    <a:pt x="354914" y="140970"/>
                  </a:lnTo>
                  <a:lnTo>
                    <a:pt x="354914" y="0"/>
                  </a:lnTo>
                  <a:lnTo>
                    <a:pt x="207543" y="0"/>
                  </a:lnTo>
                  <a:lnTo>
                    <a:pt x="207543" y="140970"/>
                  </a:lnTo>
                  <a:lnTo>
                    <a:pt x="147383" y="140970"/>
                  </a:lnTo>
                  <a:lnTo>
                    <a:pt x="147383" y="0"/>
                  </a:lnTo>
                  <a:lnTo>
                    <a:pt x="0" y="0"/>
                  </a:lnTo>
                  <a:lnTo>
                    <a:pt x="0" y="140970"/>
                  </a:lnTo>
                  <a:lnTo>
                    <a:pt x="0" y="256540"/>
                  </a:lnTo>
                  <a:lnTo>
                    <a:pt x="1600136" y="256540"/>
                  </a:lnTo>
                  <a:lnTo>
                    <a:pt x="1600136" y="140970"/>
                  </a:lnTo>
                  <a:lnTo>
                    <a:pt x="1600136" y="0"/>
                  </a:lnTo>
                  <a:close/>
                </a:path>
              </a:pathLst>
            </a:custGeom>
            <a:solidFill>
              <a:srgbClr val="F8C7D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87" name="Google Shape;887;p6"/>
            <p:cNvSpPr/>
            <p:nvPr/>
          </p:nvSpPr>
          <p:spPr>
            <a:xfrm>
              <a:off x="10435963" y="6953546"/>
              <a:ext cx="356235" cy="208279"/>
            </a:xfrm>
            <a:custGeom>
              <a:rect b="b" l="l" r="r" t="t"/>
              <a:pathLst>
                <a:path extrusionOk="0" h="208279" w="356234">
                  <a:moveTo>
                    <a:pt x="178068" y="0"/>
                  </a:moveTo>
                  <a:lnTo>
                    <a:pt x="130733" y="6360"/>
                  </a:lnTo>
                  <a:lnTo>
                    <a:pt x="88197" y="24310"/>
                  </a:lnTo>
                  <a:lnTo>
                    <a:pt x="52157" y="52152"/>
                  </a:lnTo>
                  <a:lnTo>
                    <a:pt x="24313" y="88191"/>
                  </a:lnTo>
                  <a:lnTo>
                    <a:pt x="6361" y="130728"/>
                  </a:lnTo>
                  <a:lnTo>
                    <a:pt x="0" y="178068"/>
                  </a:lnTo>
                  <a:lnTo>
                    <a:pt x="0" y="207793"/>
                  </a:lnTo>
                  <a:lnTo>
                    <a:pt x="356137" y="207793"/>
                  </a:lnTo>
                  <a:lnTo>
                    <a:pt x="356137" y="178068"/>
                  </a:lnTo>
                  <a:lnTo>
                    <a:pt x="349776" y="130728"/>
                  </a:lnTo>
                  <a:lnTo>
                    <a:pt x="331826" y="88191"/>
                  </a:lnTo>
                  <a:lnTo>
                    <a:pt x="303984" y="52152"/>
                  </a:lnTo>
                  <a:lnTo>
                    <a:pt x="267945" y="24310"/>
                  </a:lnTo>
                  <a:lnTo>
                    <a:pt x="225408" y="6360"/>
                  </a:lnTo>
                  <a:lnTo>
                    <a:pt x="178068" y="0"/>
                  </a:lnTo>
                  <a:close/>
                </a:path>
              </a:pathLst>
            </a:custGeom>
            <a:solidFill>
              <a:srgbClr val="EA9DB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88" name="Google Shape;888;p6"/>
            <p:cNvSpPr/>
            <p:nvPr/>
          </p:nvSpPr>
          <p:spPr>
            <a:xfrm>
              <a:off x="10143076" y="6550545"/>
              <a:ext cx="255270" cy="292735"/>
            </a:xfrm>
            <a:custGeom>
              <a:rect b="b" l="l" r="r" t="t"/>
              <a:pathLst>
                <a:path extrusionOk="0" h="292734" w="255270">
                  <a:moveTo>
                    <a:pt x="127376" y="0"/>
                  </a:moveTo>
                  <a:lnTo>
                    <a:pt x="0" y="80010"/>
                  </a:lnTo>
                  <a:lnTo>
                    <a:pt x="0" y="292664"/>
                  </a:lnTo>
                  <a:lnTo>
                    <a:pt x="254753" y="292664"/>
                  </a:lnTo>
                  <a:lnTo>
                    <a:pt x="254753" y="80010"/>
                  </a:lnTo>
                  <a:lnTo>
                    <a:pt x="127376" y="0"/>
                  </a:lnTo>
                  <a:close/>
                </a:path>
              </a:pathLst>
            </a:custGeom>
            <a:solidFill>
              <a:srgbClr val="670B2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89" name="Google Shape;889;p6"/>
            <p:cNvSpPr/>
            <p:nvPr/>
          </p:nvSpPr>
          <p:spPr>
            <a:xfrm>
              <a:off x="10866083" y="4688297"/>
              <a:ext cx="0" cy="146050"/>
            </a:xfrm>
            <a:custGeom>
              <a:rect b="b" l="l" r="r" t="t"/>
              <a:pathLst>
                <a:path extrusionOk="0" h="146050" w="120000">
                  <a:moveTo>
                    <a:pt x="0" y="0"/>
                  </a:moveTo>
                  <a:lnTo>
                    <a:pt x="0" y="145488"/>
                  </a:lnTo>
                </a:path>
              </a:pathLst>
            </a:custGeom>
            <a:solidFill>
              <a:srgbClr val="79A03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90" name="Google Shape;890;p6"/>
            <p:cNvSpPr/>
            <p:nvPr/>
          </p:nvSpPr>
          <p:spPr>
            <a:xfrm>
              <a:off x="10866083" y="4688297"/>
              <a:ext cx="0" cy="146050"/>
            </a:xfrm>
            <a:custGeom>
              <a:rect b="b" l="l" r="r" t="t"/>
              <a:pathLst>
                <a:path extrusionOk="0" h="146050" w="120000">
                  <a:moveTo>
                    <a:pt x="0" y="145488"/>
                  </a:moveTo>
                  <a:lnTo>
                    <a:pt x="0" y="0"/>
                  </a:lnTo>
                </a:path>
              </a:pathLst>
            </a:custGeom>
            <a:noFill/>
            <a:ln cap="flat" cmpd="sng" w="25375">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91" name="Google Shape;891;p6"/>
            <p:cNvSpPr/>
            <p:nvPr/>
          </p:nvSpPr>
          <p:spPr>
            <a:xfrm>
              <a:off x="13122392" y="6808056"/>
              <a:ext cx="0" cy="146050"/>
            </a:xfrm>
            <a:custGeom>
              <a:rect b="b" l="l" r="r" t="t"/>
              <a:pathLst>
                <a:path extrusionOk="0" h="146050" w="120000">
                  <a:moveTo>
                    <a:pt x="0" y="0"/>
                  </a:moveTo>
                  <a:lnTo>
                    <a:pt x="0" y="145488"/>
                  </a:lnTo>
                </a:path>
              </a:pathLst>
            </a:custGeom>
            <a:solidFill>
              <a:srgbClr val="79A03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92" name="Google Shape;892;p6"/>
            <p:cNvSpPr/>
            <p:nvPr/>
          </p:nvSpPr>
          <p:spPr>
            <a:xfrm>
              <a:off x="13122392" y="6808056"/>
              <a:ext cx="0" cy="146050"/>
            </a:xfrm>
            <a:custGeom>
              <a:rect b="b" l="l" r="r" t="t"/>
              <a:pathLst>
                <a:path extrusionOk="0" h="146050" w="120000">
                  <a:moveTo>
                    <a:pt x="0" y="145488"/>
                  </a:moveTo>
                  <a:lnTo>
                    <a:pt x="0" y="0"/>
                  </a:lnTo>
                </a:path>
              </a:pathLst>
            </a:custGeom>
            <a:noFill/>
            <a:ln cap="flat" cmpd="sng" w="25375">
              <a:solidFill>
                <a:srgbClr val="F9C8D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93" name="Google Shape;893;p6"/>
            <p:cNvSpPr/>
            <p:nvPr/>
          </p:nvSpPr>
          <p:spPr>
            <a:xfrm>
              <a:off x="10614028" y="6808056"/>
              <a:ext cx="0" cy="146050"/>
            </a:xfrm>
            <a:custGeom>
              <a:rect b="b" l="l" r="r" t="t"/>
              <a:pathLst>
                <a:path extrusionOk="0" h="146050" w="120000">
                  <a:moveTo>
                    <a:pt x="0" y="0"/>
                  </a:moveTo>
                  <a:lnTo>
                    <a:pt x="0" y="145488"/>
                  </a:lnTo>
                </a:path>
              </a:pathLst>
            </a:custGeom>
            <a:solidFill>
              <a:srgbClr val="79A03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94" name="Google Shape;894;p6"/>
            <p:cNvSpPr/>
            <p:nvPr/>
          </p:nvSpPr>
          <p:spPr>
            <a:xfrm>
              <a:off x="10614028" y="6808056"/>
              <a:ext cx="0" cy="146050"/>
            </a:xfrm>
            <a:custGeom>
              <a:rect b="b" l="l" r="r" t="t"/>
              <a:pathLst>
                <a:path extrusionOk="0" h="146050" w="120000">
                  <a:moveTo>
                    <a:pt x="0" y="145488"/>
                  </a:moveTo>
                  <a:lnTo>
                    <a:pt x="0" y="0"/>
                  </a:lnTo>
                </a:path>
              </a:pathLst>
            </a:custGeom>
            <a:noFill/>
            <a:ln cap="flat" cmpd="sng" w="25375">
              <a:solidFill>
                <a:srgbClr val="F9C8D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95" name="Google Shape;895;p6"/>
            <p:cNvSpPr/>
            <p:nvPr/>
          </p:nvSpPr>
          <p:spPr>
            <a:xfrm>
              <a:off x="9635233" y="6808056"/>
              <a:ext cx="0" cy="146050"/>
            </a:xfrm>
            <a:custGeom>
              <a:rect b="b" l="l" r="r" t="t"/>
              <a:pathLst>
                <a:path extrusionOk="0" h="146050" w="120000">
                  <a:moveTo>
                    <a:pt x="0" y="0"/>
                  </a:moveTo>
                  <a:lnTo>
                    <a:pt x="0" y="145488"/>
                  </a:lnTo>
                </a:path>
              </a:pathLst>
            </a:custGeom>
            <a:solidFill>
              <a:srgbClr val="79A03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96" name="Google Shape;896;p6"/>
            <p:cNvSpPr/>
            <p:nvPr/>
          </p:nvSpPr>
          <p:spPr>
            <a:xfrm>
              <a:off x="9635233" y="6808056"/>
              <a:ext cx="0" cy="146050"/>
            </a:xfrm>
            <a:custGeom>
              <a:rect b="b" l="l" r="r" t="t"/>
              <a:pathLst>
                <a:path extrusionOk="0" h="146050" w="120000">
                  <a:moveTo>
                    <a:pt x="0" y="145488"/>
                  </a:moveTo>
                  <a:lnTo>
                    <a:pt x="0" y="0"/>
                  </a:lnTo>
                </a:path>
              </a:pathLst>
            </a:custGeom>
            <a:noFill/>
            <a:ln cap="flat" cmpd="sng" w="25375">
              <a:solidFill>
                <a:srgbClr val="F9C8D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97" name="Google Shape;897;p6"/>
            <p:cNvSpPr/>
            <p:nvPr/>
          </p:nvSpPr>
          <p:spPr>
            <a:xfrm>
              <a:off x="10480179" y="4688297"/>
              <a:ext cx="0" cy="146050"/>
            </a:xfrm>
            <a:custGeom>
              <a:rect b="b" l="l" r="r" t="t"/>
              <a:pathLst>
                <a:path extrusionOk="0" h="146050" w="120000">
                  <a:moveTo>
                    <a:pt x="0" y="0"/>
                  </a:moveTo>
                  <a:lnTo>
                    <a:pt x="0" y="145488"/>
                  </a:lnTo>
                </a:path>
              </a:pathLst>
            </a:custGeom>
            <a:solidFill>
              <a:srgbClr val="79A03F">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98" name="Google Shape;898;p6"/>
            <p:cNvSpPr/>
            <p:nvPr/>
          </p:nvSpPr>
          <p:spPr>
            <a:xfrm>
              <a:off x="10480179" y="4688297"/>
              <a:ext cx="0" cy="146050"/>
            </a:xfrm>
            <a:custGeom>
              <a:rect b="b" l="l" r="r" t="t"/>
              <a:pathLst>
                <a:path extrusionOk="0" h="146050" w="120000">
                  <a:moveTo>
                    <a:pt x="0" y="145488"/>
                  </a:moveTo>
                  <a:lnTo>
                    <a:pt x="0" y="0"/>
                  </a:lnTo>
                </a:path>
              </a:pathLst>
            </a:custGeom>
            <a:noFill/>
            <a:ln cap="flat" cmpd="sng" w="25375">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99" name="Google Shape;899;p6"/>
            <p:cNvSpPr/>
            <p:nvPr/>
          </p:nvSpPr>
          <p:spPr>
            <a:xfrm>
              <a:off x="9682679" y="4688297"/>
              <a:ext cx="0" cy="146050"/>
            </a:xfrm>
            <a:custGeom>
              <a:rect b="b" l="l" r="r" t="t"/>
              <a:pathLst>
                <a:path extrusionOk="0" h="146050" w="120000">
                  <a:moveTo>
                    <a:pt x="0" y="0"/>
                  </a:moveTo>
                  <a:lnTo>
                    <a:pt x="0" y="145488"/>
                  </a:lnTo>
                </a:path>
              </a:pathLst>
            </a:custGeom>
            <a:solidFill>
              <a:srgbClr val="79A03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00" name="Google Shape;900;p6"/>
            <p:cNvSpPr/>
            <p:nvPr/>
          </p:nvSpPr>
          <p:spPr>
            <a:xfrm>
              <a:off x="9682679" y="4688297"/>
              <a:ext cx="0" cy="146050"/>
            </a:xfrm>
            <a:custGeom>
              <a:rect b="b" l="l" r="r" t="t"/>
              <a:pathLst>
                <a:path extrusionOk="0" h="146050" w="120000">
                  <a:moveTo>
                    <a:pt x="0" y="145488"/>
                  </a:moveTo>
                  <a:lnTo>
                    <a:pt x="0" y="0"/>
                  </a:lnTo>
                </a:path>
              </a:pathLst>
            </a:custGeom>
            <a:noFill/>
            <a:ln cap="flat" cmpd="sng" w="25375">
              <a:solidFill>
                <a:srgbClr val="BF2A5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01" name="Google Shape;901;p6"/>
            <p:cNvSpPr/>
            <p:nvPr/>
          </p:nvSpPr>
          <p:spPr>
            <a:xfrm>
              <a:off x="9483371" y="6930267"/>
              <a:ext cx="304165" cy="796290"/>
            </a:xfrm>
            <a:custGeom>
              <a:rect b="b" l="l" r="r" t="t"/>
              <a:pathLst>
                <a:path extrusionOk="0" h="796290" w="304165">
                  <a:moveTo>
                    <a:pt x="151859" y="0"/>
                  </a:moveTo>
                  <a:lnTo>
                    <a:pt x="103860" y="7742"/>
                  </a:lnTo>
                  <a:lnTo>
                    <a:pt x="62173" y="29301"/>
                  </a:lnTo>
                  <a:lnTo>
                    <a:pt x="29300" y="62176"/>
                  </a:lnTo>
                  <a:lnTo>
                    <a:pt x="7742" y="103867"/>
                  </a:lnTo>
                  <a:lnTo>
                    <a:pt x="0" y="151872"/>
                  </a:lnTo>
                  <a:lnTo>
                    <a:pt x="0" y="543115"/>
                  </a:lnTo>
                  <a:lnTo>
                    <a:pt x="151859" y="795787"/>
                  </a:lnTo>
                  <a:lnTo>
                    <a:pt x="303731" y="543115"/>
                  </a:lnTo>
                  <a:lnTo>
                    <a:pt x="303731" y="151872"/>
                  </a:lnTo>
                  <a:lnTo>
                    <a:pt x="295989" y="103867"/>
                  </a:lnTo>
                  <a:lnTo>
                    <a:pt x="274430" y="62176"/>
                  </a:lnTo>
                  <a:lnTo>
                    <a:pt x="241555" y="29301"/>
                  </a:lnTo>
                  <a:lnTo>
                    <a:pt x="199864" y="7742"/>
                  </a:lnTo>
                  <a:lnTo>
                    <a:pt x="151859" y="0"/>
                  </a:lnTo>
                  <a:close/>
                </a:path>
              </a:pathLst>
            </a:custGeom>
            <a:solidFill>
              <a:srgbClr val="F8C7D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02" name="Google Shape;902;p6"/>
            <p:cNvSpPr/>
            <p:nvPr/>
          </p:nvSpPr>
          <p:spPr>
            <a:xfrm>
              <a:off x="9454239" y="8136418"/>
              <a:ext cx="3870960" cy="391795"/>
            </a:xfrm>
            <a:custGeom>
              <a:rect b="b" l="l" r="r" t="t"/>
              <a:pathLst>
                <a:path extrusionOk="0" h="391795" w="3870959">
                  <a:moveTo>
                    <a:pt x="3686551" y="0"/>
                  </a:moveTo>
                  <a:lnTo>
                    <a:pt x="183856" y="0"/>
                  </a:lnTo>
                  <a:lnTo>
                    <a:pt x="0" y="391192"/>
                  </a:lnTo>
                  <a:lnTo>
                    <a:pt x="3870394" y="391192"/>
                  </a:lnTo>
                  <a:lnTo>
                    <a:pt x="3686551" y="0"/>
                  </a:lnTo>
                  <a:close/>
                </a:path>
              </a:pathLst>
            </a:custGeom>
            <a:solidFill>
              <a:srgbClr val="530C2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03" name="Google Shape;903;p6"/>
            <p:cNvSpPr/>
            <p:nvPr/>
          </p:nvSpPr>
          <p:spPr>
            <a:xfrm>
              <a:off x="9686697" y="8316379"/>
              <a:ext cx="534035" cy="534035"/>
            </a:xfrm>
            <a:custGeom>
              <a:rect b="b" l="l" r="r" t="t"/>
              <a:pathLst>
                <a:path extrusionOk="0" h="534034" w="534034">
                  <a:moveTo>
                    <a:pt x="266734" y="0"/>
                  </a:moveTo>
                  <a:lnTo>
                    <a:pt x="218788" y="4297"/>
                  </a:lnTo>
                  <a:lnTo>
                    <a:pt x="173661" y="16688"/>
                  </a:lnTo>
                  <a:lnTo>
                    <a:pt x="132107" y="36419"/>
                  </a:lnTo>
                  <a:lnTo>
                    <a:pt x="94879" y="62736"/>
                  </a:lnTo>
                  <a:lnTo>
                    <a:pt x="62731" y="94885"/>
                  </a:lnTo>
                  <a:lnTo>
                    <a:pt x="36416" y="132113"/>
                  </a:lnTo>
                  <a:lnTo>
                    <a:pt x="16687" y="173666"/>
                  </a:lnTo>
                  <a:lnTo>
                    <a:pt x="4297" y="218791"/>
                  </a:lnTo>
                  <a:lnTo>
                    <a:pt x="0" y="266734"/>
                  </a:lnTo>
                  <a:lnTo>
                    <a:pt x="4297" y="314681"/>
                  </a:lnTo>
                  <a:lnTo>
                    <a:pt x="16687" y="359809"/>
                  </a:lnTo>
                  <a:lnTo>
                    <a:pt x="36416" y="401365"/>
                  </a:lnTo>
                  <a:lnTo>
                    <a:pt x="62731" y="438594"/>
                  </a:lnTo>
                  <a:lnTo>
                    <a:pt x="94879" y="470744"/>
                  </a:lnTo>
                  <a:lnTo>
                    <a:pt x="132107" y="497062"/>
                  </a:lnTo>
                  <a:lnTo>
                    <a:pt x="173661" y="516793"/>
                  </a:lnTo>
                  <a:lnTo>
                    <a:pt x="218788" y="529184"/>
                  </a:lnTo>
                  <a:lnTo>
                    <a:pt x="266734" y="533482"/>
                  </a:lnTo>
                  <a:lnTo>
                    <a:pt x="314684" y="529184"/>
                  </a:lnTo>
                  <a:lnTo>
                    <a:pt x="359814" y="516793"/>
                  </a:lnTo>
                  <a:lnTo>
                    <a:pt x="401370" y="497062"/>
                  </a:lnTo>
                  <a:lnTo>
                    <a:pt x="438599" y="470744"/>
                  </a:lnTo>
                  <a:lnTo>
                    <a:pt x="470749" y="438594"/>
                  </a:lnTo>
                  <a:lnTo>
                    <a:pt x="497065" y="401365"/>
                  </a:lnTo>
                  <a:lnTo>
                    <a:pt x="516794" y="359809"/>
                  </a:lnTo>
                  <a:lnTo>
                    <a:pt x="529184" y="314681"/>
                  </a:lnTo>
                  <a:lnTo>
                    <a:pt x="533482" y="266734"/>
                  </a:lnTo>
                  <a:lnTo>
                    <a:pt x="529184" y="218791"/>
                  </a:lnTo>
                  <a:lnTo>
                    <a:pt x="516794" y="173666"/>
                  </a:lnTo>
                  <a:lnTo>
                    <a:pt x="497065" y="132113"/>
                  </a:lnTo>
                  <a:lnTo>
                    <a:pt x="470749" y="94885"/>
                  </a:lnTo>
                  <a:lnTo>
                    <a:pt x="438599" y="62736"/>
                  </a:lnTo>
                  <a:lnTo>
                    <a:pt x="401370" y="36419"/>
                  </a:lnTo>
                  <a:lnTo>
                    <a:pt x="359814" y="16688"/>
                  </a:lnTo>
                  <a:lnTo>
                    <a:pt x="314684" y="4297"/>
                  </a:lnTo>
                  <a:lnTo>
                    <a:pt x="266734" y="0"/>
                  </a:lnTo>
                  <a:close/>
                </a:path>
              </a:pathLst>
            </a:custGeom>
            <a:solidFill>
              <a:srgbClr val="BF2A5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904" name="Google Shape;904;p6"/>
          <p:cNvSpPr/>
          <p:nvPr/>
        </p:nvSpPr>
        <p:spPr>
          <a:xfrm>
            <a:off x="11058182" y="7830807"/>
            <a:ext cx="151130" cy="151130"/>
          </a:xfrm>
          <a:custGeom>
            <a:rect b="b" l="l" r="r" t="t"/>
            <a:pathLst>
              <a:path extrusionOk="0" h="151129" w="151129">
                <a:moveTo>
                  <a:pt x="143786" y="7748"/>
                </a:moveTo>
                <a:lnTo>
                  <a:pt x="-6981" y="7748"/>
                </a:lnTo>
                <a:lnTo>
                  <a:pt x="-6981" y="158516"/>
                </a:lnTo>
                <a:lnTo>
                  <a:pt x="143786" y="158516"/>
                </a:lnTo>
                <a:lnTo>
                  <a:pt x="143786" y="7748"/>
                </a:lnTo>
                <a:close/>
              </a:path>
            </a:pathLst>
          </a:custGeom>
          <a:solidFill>
            <a:srgbClr val="670B2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05" name="Google Shape;905;p6"/>
          <p:cNvSpPr/>
          <p:nvPr/>
        </p:nvSpPr>
        <p:spPr>
          <a:xfrm>
            <a:off x="11429682" y="7830807"/>
            <a:ext cx="151130" cy="151130"/>
          </a:xfrm>
          <a:custGeom>
            <a:rect b="b" l="l" r="r" t="t"/>
            <a:pathLst>
              <a:path extrusionOk="0" h="151129" w="151129">
                <a:moveTo>
                  <a:pt x="143539" y="7748"/>
                </a:moveTo>
                <a:lnTo>
                  <a:pt x="-7215" y="7748"/>
                </a:lnTo>
                <a:lnTo>
                  <a:pt x="-7215" y="158516"/>
                </a:lnTo>
                <a:lnTo>
                  <a:pt x="143539" y="158516"/>
                </a:lnTo>
                <a:lnTo>
                  <a:pt x="143539" y="7748"/>
                </a:lnTo>
                <a:close/>
              </a:path>
            </a:pathLst>
          </a:custGeom>
          <a:solidFill>
            <a:srgbClr val="670B2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06" name="Google Shape;906;p6"/>
          <p:cNvSpPr/>
          <p:nvPr/>
        </p:nvSpPr>
        <p:spPr>
          <a:xfrm>
            <a:off x="11809476" y="7830807"/>
            <a:ext cx="151130" cy="151130"/>
          </a:xfrm>
          <a:custGeom>
            <a:rect b="b" l="l" r="r" t="t"/>
            <a:pathLst>
              <a:path extrusionOk="0" h="151129" w="151129">
                <a:moveTo>
                  <a:pt x="143312" y="7748"/>
                </a:moveTo>
                <a:lnTo>
                  <a:pt x="-7455" y="7748"/>
                </a:lnTo>
                <a:lnTo>
                  <a:pt x="-7455" y="158516"/>
                </a:lnTo>
                <a:lnTo>
                  <a:pt x="143312" y="158516"/>
                </a:lnTo>
                <a:lnTo>
                  <a:pt x="143312" y="7748"/>
                </a:lnTo>
                <a:close/>
              </a:path>
            </a:pathLst>
          </a:custGeom>
          <a:solidFill>
            <a:srgbClr val="670B2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07" name="Google Shape;907;p6"/>
          <p:cNvSpPr/>
          <p:nvPr/>
        </p:nvSpPr>
        <p:spPr>
          <a:xfrm>
            <a:off x="12186628" y="7830807"/>
            <a:ext cx="151130" cy="151130"/>
          </a:xfrm>
          <a:custGeom>
            <a:rect b="b" l="l" r="r" t="t"/>
            <a:pathLst>
              <a:path extrusionOk="0" h="151129" w="151129">
                <a:moveTo>
                  <a:pt x="143074" y="7748"/>
                </a:moveTo>
                <a:lnTo>
                  <a:pt x="-7693" y="7748"/>
                </a:lnTo>
                <a:lnTo>
                  <a:pt x="-7693" y="158516"/>
                </a:lnTo>
                <a:lnTo>
                  <a:pt x="143074" y="158516"/>
                </a:lnTo>
                <a:lnTo>
                  <a:pt x="143074" y="7748"/>
                </a:lnTo>
                <a:close/>
              </a:path>
            </a:pathLst>
          </a:custGeom>
          <a:solidFill>
            <a:srgbClr val="670B2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08" name="Google Shape;908;p6"/>
          <p:cNvSpPr/>
          <p:nvPr/>
        </p:nvSpPr>
        <p:spPr>
          <a:xfrm>
            <a:off x="12567551" y="7830807"/>
            <a:ext cx="151130" cy="151130"/>
          </a:xfrm>
          <a:custGeom>
            <a:rect b="b" l="l" r="r" t="t"/>
            <a:pathLst>
              <a:path extrusionOk="0" h="151129" w="151129">
                <a:moveTo>
                  <a:pt x="142833" y="7748"/>
                </a:moveTo>
                <a:lnTo>
                  <a:pt x="-7934" y="7748"/>
                </a:lnTo>
                <a:lnTo>
                  <a:pt x="-7934" y="158516"/>
                </a:lnTo>
                <a:lnTo>
                  <a:pt x="142833" y="158516"/>
                </a:lnTo>
                <a:lnTo>
                  <a:pt x="142833" y="7748"/>
                </a:lnTo>
                <a:close/>
              </a:path>
            </a:pathLst>
          </a:custGeom>
          <a:solidFill>
            <a:srgbClr val="670B2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09" name="Google Shape;909;p6"/>
          <p:cNvSpPr txBox="1"/>
          <p:nvPr/>
        </p:nvSpPr>
        <p:spPr>
          <a:xfrm>
            <a:off x="9835553" y="834065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1</a:t>
            </a:r>
            <a:endParaRPr sz="2800">
              <a:latin typeface="Trebuchet MS"/>
              <a:ea typeface="Trebuchet MS"/>
              <a:cs typeface="Trebuchet MS"/>
              <a:sym typeface="Trebuchet MS"/>
            </a:endParaRPr>
          </a:p>
        </p:txBody>
      </p:sp>
      <p:sp>
        <p:nvSpPr>
          <p:cNvPr id="910" name="Google Shape;910;p6"/>
          <p:cNvSpPr txBox="1"/>
          <p:nvPr/>
        </p:nvSpPr>
        <p:spPr>
          <a:xfrm>
            <a:off x="11398086" y="15849724"/>
            <a:ext cx="657225" cy="147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800">
                <a:solidFill>
                  <a:srgbClr val="BF2A57"/>
                </a:solidFill>
                <a:latin typeface="Trebuchet MS"/>
                <a:ea typeface="Trebuchet MS"/>
                <a:cs typeface="Trebuchet MS"/>
                <a:sym typeface="Trebuchet MS"/>
              </a:rPr>
              <a:t>Search results</a:t>
            </a:r>
            <a:endParaRPr sz="800">
              <a:latin typeface="Trebuchet MS"/>
              <a:ea typeface="Trebuchet MS"/>
              <a:cs typeface="Trebuchet MS"/>
              <a:sym typeface="Trebuchet MS"/>
            </a:endParaRPr>
          </a:p>
        </p:txBody>
      </p:sp>
      <p:sp>
        <p:nvSpPr>
          <p:cNvPr id="911" name="Google Shape;911;p6"/>
          <p:cNvSpPr/>
          <p:nvPr/>
        </p:nvSpPr>
        <p:spPr>
          <a:xfrm>
            <a:off x="11345049" y="18484228"/>
            <a:ext cx="2054225" cy="162560"/>
          </a:xfrm>
          <a:custGeom>
            <a:rect b="b" l="l" r="r" t="t"/>
            <a:pathLst>
              <a:path extrusionOk="0" h="162559" w="2054225">
                <a:moveTo>
                  <a:pt x="2045283" y="1022"/>
                </a:moveTo>
                <a:lnTo>
                  <a:pt x="-7162" y="1022"/>
                </a:lnTo>
                <a:lnTo>
                  <a:pt x="-7162" y="162870"/>
                </a:lnTo>
                <a:lnTo>
                  <a:pt x="2045283" y="162870"/>
                </a:lnTo>
                <a:lnTo>
                  <a:pt x="2045283" y="102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12" name="Google Shape;912;p6"/>
          <p:cNvSpPr/>
          <p:nvPr/>
        </p:nvSpPr>
        <p:spPr>
          <a:xfrm>
            <a:off x="8300742" y="13134379"/>
            <a:ext cx="318770" cy="318770"/>
          </a:xfrm>
          <a:custGeom>
            <a:rect b="b" l="l" r="r" t="t"/>
            <a:pathLst>
              <a:path extrusionOk="0" h="318769" w="318770">
                <a:moveTo>
                  <a:pt x="159132" y="0"/>
                </a:moveTo>
                <a:lnTo>
                  <a:pt x="108836" y="8112"/>
                </a:lnTo>
                <a:lnTo>
                  <a:pt x="65153" y="30701"/>
                </a:lnTo>
                <a:lnTo>
                  <a:pt x="30705" y="65148"/>
                </a:lnTo>
                <a:lnTo>
                  <a:pt x="8113" y="108831"/>
                </a:lnTo>
                <a:lnTo>
                  <a:pt x="0" y="159132"/>
                </a:lnTo>
                <a:lnTo>
                  <a:pt x="8113" y="209432"/>
                </a:lnTo>
                <a:lnTo>
                  <a:pt x="30705" y="253115"/>
                </a:lnTo>
                <a:lnTo>
                  <a:pt x="65153" y="287562"/>
                </a:lnTo>
                <a:lnTo>
                  <a:pt x="108836" y="310152"/>
                </a:lnTo>
                <a:lnTo>
                  <a:pt x="159132" y="318264"/>
                </a:lnTo>
                <a:lnTo>
                  <a:pt x="209432" y="310152"/>
                </a:lnTo>
                <a:lnTo>
                  <a:pt x="253115" y="287562"/>
                </a:lnTo>
                <a:lnTo>
                  <a:pt x="287562" y="253115"/>
                </a:lnTo>
                <a:lnTo>
                  <a:pt x="310152" y="209432"/>
                </a:lnTo>
                <a:lnTo>
                  <a:pt x="318264" y="159132"/>
                </a:lnTo>
                <a:lnTo>
                  <a:pt x="310152" y="108831"/>
                </a:lnTo>
                <a:lnTo>
                  <a:pt x="287562" y="65148"/>
                </a:lnTo>
                <a:lnTo>
                  <a:pt x="253115" y="30701"/>
                </a:lnTo>
                <a:lnTo>
                  <a:pt x="209432" y="8112"/>
                </a:lnTo>
                <a:lnTo>
                  <a:pt x="159132" y="0"/>
                </a:lnTo>
                <a:close/>
              </a:path>
            </a:pathLst>
          </a:custGeom>
          <a:solidFill>
            <a:srgbClr val="BF2A5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13" name="Google Shape;913;p6"/>
          <p:cNvSpPr/>
          <p:nvPr/>
        </p:nvSpPr>
        <p:spPr>
          <a:xfrm>
            <a:off x="8300742" y="11401441"/>
            <a:ext cx="318770" cy="318770"/>
          </a:xfrm>
          <a:custGeom>
            <a:rect b="b" l="l" r="r" t="t"/>
            <a:pathLst>
              <a:path extrusionOk="0" h="318770" w="318770">
                <a:moveTo>
                  <a:pt x="159132" y="0"/>
                </a:moveTo>
                <a:lnTo>
                  <a:pt x="108836" y="8112"/>
                </a:lnTo>
                <a:lnTo>
                  <a:pt x="65153" y="30701"/>
                </a:lnTo>
                <a:lnTo>
                  <a:pt x="30705" y="65148"/>
                </a:lnTo>
                <a:lnTo>
                  <a:pt x="8113" y="108831"/>
                </a:lnTo>
                <a:lnTo>
                  <a:pt x="0" y="159132"/>
                </a:lnTo>
                <a:lnTo>
                  <a:pt x="8113" y="209427"/>
                </a:lnTo>
                <a:lnTo>
                  <a:pt x="30705" y="253110"/>
                </a:lnTo>
                <a:lnTo>
                  <a:pt x="65153" y="287558"/>
                </a:lnTo>
                <a:lnTo>
                  <a:pt x="108836" y="310150"/>
                </a:lnTo>
                <a:lnTo>
                  <a:pt x="159132" y="318264"/>
                </a:lnTo>
                <a:lnTo>
                  <a:pt x="209432" y="310150"/>
                </a:lnTo>
                <a:lnTo>
                  <a:pt x="253115" y="287558"/>
                </a:lnTo>
                <a:lnTo>
                  <a:pt x="287562" y="253110"/>
                </a:lnTo>
                <a:lnTo>
                  <a:pt x="310152" y="209427"/>
                </a:lnTo>
                <a:lnTo>
                  <a:pt x="318264" y="159132"/>
                </a:lnTo>
                <a:lnTo>
                  <a:pt x="310152" y="108831"/>
                </a:lnTo>
                <a:lnTo>
                  <a:pt x="287562" y="65148"/>
                </a:lnTo>
                <a:lnTo>
                  <a:pt x="253115" y="30701"/>
                </a:lnTo>
                <a:lnTo>
                  <a:pt x="209432" y="8112"/>
                </a:lnTo>
                <a:lnTo>
                  <a:pt x="159132" y="0"/>
                </a:lnTo>
                <a:close/>
              </a:path>
            </a:pathLst>
          </a:custGeom>
          <a:solidFill>
            <a:srgbClr val="BF2A5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14" name="Google Shape;914;p6"/>
          <p:cNvSpPr/>
          <p:nvPr/>
        </p:nvSpPr>
        <p:spPr>
          <a:xfrm>
            <a:off x="8300742" y="9340780"/>
            <a:ext cx="318770" cy="318770"/>
          </a:xfrm>
          <a:custGeom>
            <a:rect b="b" l="l" r="r" t="t"/>
            <a:pathLst>
              <a:path extrusionOk="0" h="318770" w="318770">
                <a:moveTo>
                  <a:pt x="159132" y="0"/>
                </a:moveTo>
                <a:lnTo>
                  <a:pt x="108836" y="8113"/>
                </a:lnTo>
                <a:lnTo>
                  <a:pt x="65153" y="30705"/>
                </a:lnTo>
                <a:lnTo>
                  <a:pt x="30705" y="65153"/>
                </a:lnTo>
                <a:lnTo>
                  <a:pt x="8113" y="108836"/>
                </a:lnTo>
                <a:lnTo>
                  <a:pt x="0" y="159132"/>
                </a:lnTo>
                <a:lnTo>
                  <a:pt x="8113" y="209432"/>
                </a:lnTo>
                <a:lnTo>
                  <a:pt x="30705" y="253115"/>
                </a:lnTo>
                <a:lnTo>
                  <a:pt x="65153" y="287562"/>
                </a:lnTo>
                <a:lnTo>
                  <a:pt x="108836" y="310152"/>
                </a:lnTo>
                <a:lnTo>
                  <a:pt x="159132" y="318264"/>
                </a:lnTo>
                <a:lnTo>
                  <a:pt x="209432" y="310152"/>
                </a:lnTo>
                <a:lnTo>
                  <a:pt x="253115" y="287562"/>
                </a:lnTo>
                <a:lnTo>
                  <a:pt x="287562" y="253115"/>
                </a:lnTo>
                <a:lnTo>
                  <a:pt x="310152" y="209432"/>
                </a:lnTo>
                <a:lnTo>
                  <a:pt x="318264" y="159132"/>
                </a:lnTo>
                <a:lnTo>
                  <a:pt x="310152" y="108836"/>
                </a:lnTo>
                <a:lnTo>
                  <a:pt x="287562" y="65153"/>
                </a:lnTo>
                <a:lnTo>
                  <a:pt x="253115" y="30705"/>
                </a:lnTo>
                <a:lnTo>
                  <a:pt x="209432" y="8113"/>
                </a:lnTo>
                <a:lnTo>
                  <a:pt x="159132" y="0"/>
                </a:lnTo>
                <a:close/>
              </a:path>
            </a:pathLst>
          </a:custGeom>
          <a:solidFill>
            <a:srgbClr val="BF2A5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15" name="Google Shape;915;p6"/>
          <p:cNvSpPr txBox="1"/>
          <p:nvPr/>
        </p:nvSpPr>
        <p:spPr>
          <a:xfrm>
            <a:off x="8374097" y="9273434"/>
            <a:ext cx="5606415" cy="4919980"/>
          </a:xfrm>
          <a:prstGeom prst="rect">
            <a:avLst/>
          </a:prstGeom>
          <a:noFill/>
          <a:ln>
            <a:noFill/>
          </a:ln>
        </p:spPr>
        <p:txBody>
          <a:bodyPr anchorCtr="0" anchor="t" bIns="0" lIns="0" spcFirstLastPara="1" rIns="0" wrap="square" tIns="29825">
            <a:spAutoFit/>
          </a:bodyPr>
          <a:lstStyle/>
          <a:p>
            <a:pPr indent="-331470" lvl="0" marL="344170" rtl="0" algn="l">
              <a:lnSpc>
                <a:spcPct val="100000"/>
              </a:lnSpc>
              <a:spcBef>
                <a:spcPts val="0"/>
              </a:spcBef>
              <a:spcAft>
                <a:spcPts val="0"/>
              </a:spcAft>
              <a:buClr>
                <a:srgbClr val="FFFFFF"/>
              </a:buClr>
              <a:buSzPts val="1950"/>
              <a:buFont typeface="Trebuchet MS"/>
              <a:buAutoNum type="arabicPlain"/>
            </a:pPr>
            <a:r>
              <a:rPr b="1" i="1" lang="en-US" sz="2300">
                <a:solidFill>
                  <a:srgbClr val="BF2A56"/>
                </a:solidFill>
                <a:latin typeface="Trebuchet MS"/>
                <a:ea typeface="Trebuchet MS"/>
                <a:cs typeface="Trebuchet MS"/>
                <a:sym typeface="Trebuchet MS"/>
              </a:rPr>
              <a:t>Lisbon</a:t>
            </a:r>
            <a:endParaRPr sz="2300">
              <a:latin typeface="Trebuchet MS"/>
              <a:ea typeface="Trebuchet MS"/>
              <a:cs typeface="Trebuchet MS"/>
              <a:sym typeface="Trebuchet MS"/>
            </a:endParaRPr>
          </a:p>
          <a:p>
            <a:pPr indent="0" lvl="0" marL="344170" marR="5080" rtl="0" algn="l">
              <a:lnSpc>
                <a:spcPct val="105000"/>
              </a:lnSpc>
              <a:spcBef>
                <a:spcPts val="5"/>
              </a:spcBef>
              <a:spcAft>
                <a:spcPts val="0"/>
              </a:spcAft>
              <a:buNone/>
            </a:pPr>
            <a:r>
              <a:rPr i="1" lang="en-US" sz="2300">
                <a:solidFill>
                  <a:srgbClr val="232914"/>
                </a:solidFill>
                <a:latin typeface="Trebuchet MS"/>
                <a:ea typeface="Trebuchet MS"/>
                <a:cs typeface="Trebuchet MS"/>
                <a:sym typeface="Trebuchet MS"/>
              </a:rPr>
              <a:t>People are more likely to correctly answer the question “Is Lisbon the capital of Portugal?” rather than “What’s the capital of Portugal?”</a:t>
            </a:r>
            <a:endParaRPr sz="2300">
              <a:latin typeface="Trebuchet MS"/>
              <a:ea typeface="Trebuchet MS"/>
              <a:cs typeface="Trebuchet MS"/>
              <a:sym typeface="Trebuchet MS"/>
            </a:endParaRPr>
          </a:p>
          <a:p>
            <a:pPr indent="-331470" lvl="0" marL="344170" rtl="0" algn="just">
              <a:lnSpc>
                <a:spcPct val="100000"/>
              </a:lnSpc>
              <a:spcBef>
                <a:spcPts val="1875"/>
              </a:spcBef>
              <a:spcAft>
                <a:spcPts val="0"/>
              </a:spcAft>
              <a:buClr>
                <a:srgbClr val="FFFFFF"/>
              </a:buClr>
              <a:buSzPts val="1950"/>
              <a:buFont typeface="Trebuchet MS"/>
              <a:buAutoNum type="arabicPlain" startAt="2"/>
            </a:pPr>
            <a:r>
              <a:rPr b="1" i="1" lang="en-US" sz="2300">
                <a:solidFill>
                  <a:srgbClr val="BF2A56"/>
                </a:solidFill>
                <a:latin typeface="Trebuchet MS"/>
                <a:ea typeface="Trebuchet MS"/>
                <a:cs typeface="Trebuchet MS"/>
                <a:sym typeface="Trebuchet MS"/>
              </a:rPr>
              <a:t>Comparison table</a:t>
            </a:r>
            <a:endParaRPr sz="2300">
              <a:latin typeface="Trebuchet MS"/>
              <a:ea typeface="Trebuchet MS"/>
              <a:cs typeface="Trebuchet MS"/>
              <a:sym typeface="Trebuchet MS"/>
            </a:endParaRPr>
          </a:p>
          <a:p>
            <a:pPr indent="0" lvl="0" marL="344170" marR="184785" rtl="0" algn="just">
              <a:lnSpc>
                <a:spcPct val="105000"/>
              </a:lnSpc>
              <a:spcBef>
                <a:spcPts val="0"/>
              </a:spcBef>
              <a:spcAft>
                <a:spcPts val="0"/>
              </a:spcAft>
              <a:buNone/>
            </a:pPr>
            <a:r>
              <a:rPr i="1" lang="en-US" sz="2300">
                <a:solidFill>
                  <a:srgbClr val="232914"/>
                </a:solidFill>
                <a:latin typeface="Trebuchet MS"/>
                <a:ea typeface="Trebuchet MS"/>
                <a:cs typeface="Trebuchet MS"/>
                <a:sym typeface="Trebuchet MS"/>
              </a:rPr>
              <a:t>Comparison tables list key differences so that users don’t need to remember them to make comparisons.</a:t>
            </a:r>
            <a:endParaRPr sz="2300">
              <a:latin typeface="Trebuchet MS"/>
              <a:ea typeface="Trebuchet MS"/>
              <a:cs typeface="Trebuchet MS"/>
              <a:sym typeface="Trebuchet MS"/>
            </a:endParaRPr>
          </a:p>
          <a:p>
            <a:pPr indent="-331470" lvl="0" marL="344170" rtl="0" algn="just">
              <a:lnSpc>
                <a:spcPct val="100000"/>
              </a:lnSpc>
              <a:spcBef>
                <a:spcPts val="2160"/>
              </a:spcBef>
              <a:spcAft>
                <a:spcPts val="0"/>
              </a:spcAft>
              <a:buClr>
                <a:srgbClr val="FFFFFF"/>
              </a:buClr>
              <a:buSzPts val="1950"/>
              <a:buFont typeface="Trebuchet MS"/>
              <a:buAutoNum type="arabicPlain" startAt="3"/>
            </a:pPr>
            <a:r>
              <a:rPr b="1" i="1" lang="en-US" sz="2300">
                <a:solidFill>
                  <a:srgbClr val="BF2A56"/>
                </a:solidFill>
                <a:latin typeface="Trebuchet MS"/>
                <a:ea typeface="Trebuchet MS"/>
                <a:cs typeface="Trebuchet MS"/>
                <a:sym typeface="Trebuchet MS"/>
              </a:rPr>
              <a:t>Search</a:t>
            </a:r>
            <a:endParaRPr sz="2300">
              <a:latin typeface="Trebuchet MS"/>
              <a:ea typeface="Trebuchet MS"/>
              <a:cs typeface="Trebuchet MS"/>
              <a:sym typeface="Trebuchet MS"/>
            </a:endParaRPr>
          </a:p>
          <a:p>
            <a:pPr indent="0" lvl="0" marL="344170" marR="455930" rtl="0" algn="l">
              <a:lnSpc>
                <a:spcPct val="105000"/>
              </a:lnSpc>
              <a:spcBef>
                <a:spcPts val="0"/>
              </a:spcBef>
              <a:spcAft>
                <a:spcPts val="0"/>
              </a:spcAft>
              <a:buNone/>
            </a:pPr>
            <a:r>
              <a:rPr i="1" lang="en-US" sz="2300">
                <a:solidFill>
                  <a:srgbClr val="232914"/>
                </a:solidFill>
                <a:latin typeface="Trebuchet MS"/>
                <a:ea typeface="Trebuchet MS"/>
                <a:cs typeface="Trebuchet MS"/>
                <a:sym typeface="Trebuchet MS"/>
              </a:rPr>
              <a:t>Search queries are presented together with the results as a reference.</a:t>
            </a:r>
            <a:endParaRPr sz="23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7"/>
          <p:cNvSpPr txBox="1"/>
          <p:nvPr/>
        </p:nvSpPr>
        <p:spPr>
          <a:xfrm>
            <a:off x="880076" y="3958205"/>
            <a:ext cx="6443345" cy="4735195"/>
          </a:xfrm>
          <a:prstGeom prst="rect">
            <a:avLst/>
          </a:prstGeom>
          <a:noFill/>
          <a:ln>
            <a:noFill/>
          </a:ln>
        </p:spPr>
        <p:txBody>
          <a:bodyPr anchorCtr="0" anchor="t" bIns="0" lIns="0" spcFirstLastPara="1" rIns="0" wrap="square" tIns="12700">
            <a:spAutoFit/>
          </a:bodyPr>
          <a:lstStyle/>
          <a:p>
            <a:pPr indent="0" lvl="0" marL="12700" marR="5080" rtl="0" algn="l">
              <a:lnSpc>
                <a:spcPct val="129800"/>
              </a:lnSpc>
              <a:spcBef>
                <a:spcPts val="0"/>
              </a:spcBef>
              <a:spcAft>
                <a:spcPts val="0"/>
              </a:spcAft>
              <a:buNone/>
            </a:pPr>
            <a:r>
              <a:rPr b="1" lang="en-US" sz="3400">
                <a:solidFill>
                  <a:srgbClr val="5F0E11"/>
                </a:solidFill>
                <a:latin typeface="Trebuchet MS"/>
                <a:ea typeface="Trebuchet MS"/>
                <a:cs typeface="Trebuchet MS"/>
                <a:sym typeface="Trebuchet MS"/>
              </a:rPr>
              <a:t>Definition </a:t>
            </a:r>
            <a:r>
              <a:rPr lang="en-US" sz="3400">
                <a:solidFill>
                  <a:srgbClr val="E72028"/>
                </a:solidFill>
                <a:latin typeface="Trebuchet MS"/>
                <a:ea typeface="Trebuchet MS"/>
                <a:cs typeface="Trebuchet MS"/>
                <a:sym typeface="Trebuchet MS"/>
              </a:rPr>
              <a:t>Shortcuts — hidden  from novice users — may speed up  the interaction for the expert user  such that the design can </a:t>
            </a:r>
            <a:r>
              <a:rPr b="1" lang="en-US" sz="3400">
                <a:solidFill>
                  <a:srgbClr val="E72028"/>
                </a:solidFill>
                <a:latin typeface="Trebuchet MS"/>
                <a:ea typeface="Trebuchet MS"/>
                <a:cs typeface="Trebuchet MS"/>
                <a:sym typeface="Trebuchet MS"/>
              </a:rPr>
              <a:t>cater to  both inexperienced and  experienced users. </a:t>
            </a:r>
            <a:r>
              <a:rPr lang="en-US" sz="3400">
                <a:solidFill>
                  <a:srgbClr val="E72028"/>
                </a:solidFill>
                <a:latin typeface="Trebuchet MS"/>
                <a:ea typeface="Trebuchet MS"/>
                <a:cs typeface="Trebuchet MS"/>
                <a:sym typeface="Trebuchet MS"/>
              </a:rPr>
              <a:t>Allow users to  tailor frequent actions.</a:t>
            </a:r>
            <a:endParaRPr sz="3400">
              <a:latin typeface="Trebuchet MS"/>
              <a:ea typeface="Trebuchet MS"/>
              <a:cs typeface="Trebuchet MS"/>
              <a:sym typeface="Trebuchet MS"/>
            </a:endParaRPr>
          </a:p>
        </p:txBody>
      </p:sp>
      <p:sp>
        <p:nvSpPr>
          <p:cNvPr id="921" name="Google Shape;921;p7"/>
          <p:cNvSpPr txBox="1"/>
          <p:nvPr/>
        </p:nvSpPr>
        <p:spPr>
          <a:xfrm>
            <a:off x="2209164" y="1323277"/>
            <a:ext cx="5244465" cy="108013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b="1" lang="en-US" sz="6900">
                <a:solidFill>
                  <a:srgbClr val="5F0E11"/>
                </a:solidFill>
                <a:latin typeface="Trebuchet MS"/>
                <a:ea typeface="Trebuchet MS"/>
                <a:cs typeface="Trebuchet MS"/>
                <a:sym typeface="Trebuchet MS"/>
              </a:rPr>
              <a:t>Flexibility </a:t>
            </a:r>
            <a:r>
              <a:rPr i="1" lang="en-US" sz="5900">
                <a:solidFill>
                  <a:srgbClr val="5F0E11"/>
                </a:solidFill>
                <a:latin typeface="Trebuchet MS"/>
                <a:ea typeface="Trebuchet MS"/>
                <a:cs typeface="Trebuchet MS"/>
                <a:sym typeface="Trebuchet MS"/>
              </a:rPr>
              <a:t>and</a:t>
            </a:r>
            <a:endParaRPr sz="5900">
              <a:latin typeface="Trebuchet MS"/>
              <a:ea typeface="Trebuchet MS"/>
              <a:cs typeface="Trebuchet MS"/>
              <a:sym typeface="Trebuchet MS"/>
            </a:endParaRPr>
          </a:p>
        </p:txBody>
      </p:sp>
      <p:sp>
        <p:nvSpPr>
          <p:cNvPr id="922" name="Google Shape;922;p7"/>
          <p:cNvSpPr txBox="1"/>
          <p:nvPr/>
        </p:nvSpPr>
        <p:spPr>
          <a:xfrm>
            <a:off x="2209334" y="2377879"/>
            <a:ext cx="6268720" cy="108013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b="1" lang="en-US" sz="6900">
                <a:solidFill>
                  <a:srgbClr val="5F0E11"/>
                </a:solidFill>
                <a:latin typeface="Trebuchet MS"/>
                <a:ea typeface="Trebuchet MS"/>
                <a:cs typeface="Trebuchet MS"/>
                <a:sym typeface="Trebuchet MS"/>
              </a:rPr>
              <a:t>Efficiency of Use</a:t>
            </a:r>
            <a:endParaRPr sz="6900">
              <a:latin typeface="Trebuchet MS"/>
              <a:ea typeface="Trebuchet MS"/>
              <a:cs typeface="Trebuchet MS"/>
              <a:sym typeface="Trebuchet MS"/>
            </a:endParaRPr>
          </a:p>
        </p:txBody>
      </p:sp>
      <p:sp>
        <p:nvSpPr>
          <p:cNvPr id="923" name="Google Shape;923;p7"/>
          <p:cNvSpPr txBox="1"/>
          <p:nvPr/>
        </p:nvSpPr>
        <p:spPr>
          <a:xfrm>
            <a:off x="1928988" y="923366"/>
            <a:ext cx="2335530" cy="36576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US" sz="2200">
                <a:solidFill>
                  <a:srgbClr val="5F0E11"/>
                </a:solidFill>
                <a:latin typeface="Trebuchet MS"/>
                <a:ea typeface="Trebuchet MS"/>
                <a:cs typeface="Trebuchet MS"/>
                <a:sym typeface="Trebuchet MS"/>
              </a:rPr>
              <a:t>Jakob’s Heuristic</a:t>
            </a:r>
            <a:endParaRPr sz="2200">
              <a:latin typeface="Trebuchet MS"/>
              <a:ea typeface="Trebuchet MS"/>
              <a:cs typeface="Trebuchet MS"/>
              <a:sym typeface="Trebuchet MS"/>
            </a:endParaRPr>
          </a:p>
        </p:txBody>
      </p:sp>
      <p:sp>
        <p:nvSpPr>
          <p:cNvPr id="924" name="Google Shape;924;p7"/>
          <p:cNvSpPr txBox="1"/>
          <p:nvPr/>
        </p:nvSpPr>
        <p:spPr>
          <a:xfrm>
            <a:off x="880040" y="1118249"/>
            <a:ext cx="1013460" cy="215773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4000">
                <a:solidFill>
                  <a:srgbClr val="EA2528"/>
                </a:solidFill>
                <a:latin typeface="Helvetica Neue"/>
                <a:ea typeface="Helvetica Neue"/>
                <a:cs typeface="Helvetica Neue"/>
                <a:sym typeface="Helvetica Neue"/>
              </a:rPr>
              <a:t>7</a:t>
            </a:r>
            <a:endParaRPr sz="14000">
              <a:latin typeface="Helvetica Neue"/>
              <a:ea typeface="Helvetica Neue"/>
              <a:cs typeface="Helvetica Neue"/>
              <a:sym typeface="Helvetica Neue"/>
            </a:endParaRPr>
          </a:p>
        </p:txBody>
      </p:sp>
      <p:sp>
        <p:nvSpPr>
          <p:cNvPr id="925" name="Google Shape;925;p7"/>
          <p:cNvSpPr/>
          <p:nvPr/>
        </p:nvSpPr>
        <p:spPr>
          <a:xfrm>
            <a:off x="892775" y="19352001"/>
            <a:ext cx="167640" cy="256540"/>
          </a:xfrm>
          <a:custGeom>
            <a:rect b="b" l="l" r="r" t="t"/>
            <a:pathLst>
              <a:path extrusionOk="0" h="256540" w="167640">
                <a:moveTo>
                  <a:pt x="167381" y="0"/>
                </a:moveTo>
                <a:lnTo>
                  <a:pt x="122744" y="0"/>
                </a:lnTo>
                <a:lnTo>
                  <a:pt x="122744" y="151986"/>
                </a:lnTo>
                <a:lnTo>
                  <a:pt x="122020" y="151986"/>
                </a:lnTo>
                <a:lnTo>
                  <a:pt x="53560" y="0"/>
                </a:lnTo>
                <a:lnTo>
                  <a:pt x="0" y="0"/>
                </a:lnTo>
                <a:lnTo>
                  <a:pt x="0" y="256416"/>
                </a:lnTo>
                <a:lnTo>
                  <a:pt x="44650" y="256416"/>
                </a:lnTo>
                <a:lnTo>
                  <a:pt x="44650" y="90925"/>
                </a:lnTo>
                <a:lnTo>
                  <a:pt x="45361" y="90925"/>
                </a:lnTo>
                <a:lnTo>
                  <a:pt x="120599" y="256416"/>
                </a:lnTo>
                <a:lnTo>
                  <a:pt x="167381" y="256416"/>
                </a:lnTo>
                <a:lnTo>
                  <a:pt x="16738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26" name="Google Shape;926;p7"/>
          <p:cNvSpPr/>
          <p:nvPr/>
        </p:nvSpPr>
        <p:spPr>
          <a:xfrm>
            <a:off x="1144719" y="19352001"/>
            <a:ext cx="167640" cy="256540"/>
          </a:xfrm>
          <a:custGeom>
            <a:rect b="b" l="l" r="r" t="t"/>
            <a:pathLst>
              <a:path extrusionOk="0" h="256540" w="167640">
                <a:moveTo>
                  <a:pt x="167394" y="0"/>
                </a:moveTo>
                <a:lnTo>
                  <a:pt x="122756" y="0"/>
                </a:lnTo>
                <a:lnTo>
                  <a:pt x="122756" y="151986"/>
                </a:lnTo>
                <a:lnTo>
                  <a:pt x="122033" y="151986"/>
                </a:lnTo>
                <a:lnTo>
                  <a:pt x="53585" y="0"/>
                </a:lnTo>
                <a:lnTo>
                  <a:pt x="0" y="0"/>
                </a:lnTo>
                <a:lnTo>
                  <a:pt x="0" y="256416"/>
                </a:lnTo>
                <a:lnTo>
                  <a:pt x="44650" y="256416"/>
                </a:lnTo>
                <a:lnTo>
                  <a:pt x="44650" y="90925"/>
                </a:lnTo>
                <a:lnTo>
                  <a:pt x="45361" y="90925"/>
                </a:lnTo>
                <a:lnTo>
                  <a:pt x="120611" y="256416"/>
                </a:lnTo>
                <a:lnTo>
                  <a:pt x="167394" y="256416"/>
                </a:lnTo>
                <a:lnTo>
                  <a:pt x="16739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27" name="Google Shape;927;p7"/>
          <p:cNvGrpSpPr/>
          <p:nvPr/>
        </p:nvGrpSpPr>
        <p:grpSpPr>
          <a:xfrm>
            <a:off x="1362546" y="19315582"/>
            <a:ext cx="300579" cy="366395"/>
            <a:chOff x="1362546" y="19315582"/>
            <a:chExt cx="300579" cy="366395"/>
          </a:xfrm>
        </p:grpSpPr>
        <p:pic>
          <p:nvPicPr>
            <p:cNvPr id="928" name="Google Shape;928;p7"/>
            <p:cNvPicPr preferRelativeResize="0"/>
            <p:nvPr/>
          </p:nvPicPr>
          <p:blipFill rotWithShape="1">
            <a:blip r:embed="rId3">
              <a:alphaModFix/>
            </a:blip>
            <a:srcRect b="0" l="0" r="0" t="0"/>
            <a:stretch/>
          </p:blipFill>
          <p:spPr>
            <a:xfrm>
              <a:off x="1498764" y="19428054"/>
              <a:ext cx="164361" cy="246516"/>
            </a:xfrm>
            <a:prstGeom prst="rect">
              <a:avLst/>
            </a:prstGeom>
            <a:noFill/>
            <a:ln>
              <a:noFill/>
            </a:ln>
          </p:spPr>
        </p:pic>
        <p:sp>
          <p:nvSpPr>
            <p:cNvPr id="929" name="Google Shape;929;p7"/>
            <p:cNvSpPr/>
            <p:nvPr/>
          </p:nvSpPr>
          <p:spPr>
            <a:xfrm>
              <a:off x="1362546" y="19315582"/>
              <a:ext cx="133350" cy="366395"/>
            </a:xfrm>
            <a:custGeom>
              <a:rect b="b" l="l" r="r" t="t"/>
              <a:pathLst>
                <a:path extrusionOk="0" h="366394" w="133350">
                  <a:moveTo>
                    <a:pt x="121106" y="0"/>
                  </a:moveTo>
                  <a:lnTo>
                    <a:pt x="116182" y="2513"/>
                  </a:lnTo>
                  <a:lnTo>
                    <a:pt x="0" y="359233"/>
                  </a:lnTo>
                  <a:lnTo>
                    <a:pt x="2513" y="364183"/>
                  </a:lnTo>
                  <a:lnTo>
                    <a:pt x="7983" y="365960"/>
                  </a:lnTo>
                  <a:lnTo>
                    <a:pt x="9785" y="366100"/>
                  </a:lnTo>
                  <a:lnTo>
                    <a:pt x="13478" y="366100"/>
                  </a:lnTo>
                  <a:lnTo>
                    <a:pt x="16905" y="363764"/>
                  </a:lnTo>
                  <a:lnTo>
                    <a:pt x="132770" y="7919"/>
                  </a:lnTo>
                  <a:lnTo>
                    <a:pt x="130270" y="2995"/>
                  </a:lnTo>
                  <a:lnTo>
                    <a:pt x="12110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930" name="Google Shape;930;p7"/>
          <p:cNvSpPr txBox="1"/>
          <p:nvPr/>
        </p:nvSpPr>
        <p:spPr>
          <a:xfrm>
            <a:off x="880089" y="9208488"/>
            <a:ext cx="2584450" cy="2386965"/>
          </a:xfrm>
          <a:prstGeom prst="rect">
            <a:avLst/>
          </a:prstGeom>
          <a:noFill/>
          <a:ln>
            <a:noFill/>
          </a:ln>
        </p:spPr>
        <p:txBody>
          <a:bodyPr anchorCtr="0" anchor="t" bIns="0" lIns="0" spcFirstLastPara="1" rIns="0" wrap="square" tIns="12700">
            <a:spAutoFit/>
          </a:bodyPr>
          <a:lstStyle/>
          <a:p>
            <a:pPr indent="0" lvl="0" marL="12700" marR="5080" rtl="0" algn="l">
              <a:lnSpc>
                <a:spcPct val="112300"/>
              </a:lnSpc>
              <a:spcBef>
                <a:spcPts val="0"/>
              </a:spcBef>
              <a:spcAft>
                <a:spcPts val="0"/>
              </a:spcAft>
              <a:buNone/>
            </a:pPr>
            <a:r>
              <a:rPr lang="en-US" sz="2300">
                <a:solidFill>
                  <a:srgbClr val="180F11"/>
                </a:solidFill>
                <a:latin typeface="Tahoma"/>
                <a:ea typeface="Tahoma"/>
                <a:cs typeface="Tahoma"/>
                <a:sym typeface="Tahoma"/>
              </a:rPr>
              <a:t>Flexible processes  can be carried out in  different ways, so  that people can pick  whichever method  works for them.</a:t>
            </a:r>
            <a:endParaRPr sz="2300">
              <a:latin typeface="Tahoma"/>
              <a:ea typeface="Tahoma"/>
              <a:cs typeface="Tahoma"/>
              <a:sym typeface="Tahoma"/>
            </a:endParaRPr>
          </a:p>
        </p:txBody>
      </p:sp>
      <p:sp>
        <p:nvSpPr>
          <p:cNvPr id="931" name="Google Shape;931;p7"/>
          <p:cNvSpPr txBox="1"/>
          <p:nvPr/>
        </p:nvSpPr>
        <p:spPr>
          <a:xfrm>
            <a:off x="4286892" y="9278110"/>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sp>
        <p:nvSpPr>
          <p:cNvPr id="932" name="Google Shape;932;p7"/>
          <p:cNvSpPr txBox="1"/>
          <p:nvPr/>
        </p:nvSpPr>
        <p:spPr>
          <a:xfrm>
            <a:off x="4507724" y="9209362"/>
            <a:ext cx="3583940" cy="4827905"/>
          </a:xfrm>
          <a:prstGeom prst="rect">
            <a:avLst/>
          </a:prstGeom>
          <a:noFill/>
          <a:ln>
            <a:noFill/>
          </a:ln>
        </p:spPr>
        <p:txBody>
          <a:bodyPr anchorCtr="0" anchor="t" bIns="0" lIns="0" spcFirstLastPara="1" rIns="0" wrap="square" tIns="12700">
            <a:spAutoFit/>
          </a:bodyPr>
          <a:lstStyle/>
          <a:p>
            <a:pPr indent="-3175" lvl="0" marL="15240" marR="61594" rtl="0" algn="l">
              <a:lnSpc>
                <a:spcPct val="112300"/>
              </a:lnSpc>
              <a:spcBef>
                <a:spcPts val="0"/>
              </a:spcBef>
              <a:spcAft>
                <a:spcPts val="0"/>
              </a:spcAft>
              <a:buNone/>
            </a:pPr>
            <a:r>
              <a:rPr b="1" lang="en-US" sz="2300">
                <a:solidFill>
                  <a:srgbClr val="E72028"/>
                </a:solidFill>
                <a:latin typeface="Trebuchet MS"/>
                <a:ea typeface="Trebuchet MS"/>
                <a:cs typeface="Trebuchet MS"/>
                <a:sym typeface="Trebuchet MS"/>
              </a:rPr>
              <a:t>Tip: </a:t>
            </a:r>
            <a:r>
              <a:rPr lang="en-US" sz="2300">
                <a:solidFill>
                  <a:srgbClr val="180F11"/>
                </a:solidFill>
                <a:latin typeface="Tahoma"/>
                <a:ea typeface="Tahoma"/>
                <a:cs typeface="Tahoma"/>
                <a:sym typeface="Tahoma"/>
              </a:rPr>
              <a:t>Provide </a:t>
            </a:r>
            <a:r>
              <a:rPr i="1" lang="en-US" sz="2300">
                <a:solidFill>
                  <a:srgbClr val="242B17"/>
                </a:solidFill>
                <a:latin typeface="Verdana"/>
                <a:ea typeface="Verdana"/>
                <a:cs typeface="Verdana"/>
                <a:sym typeface="Verdana"/>
              </a:rPr>
              <a:t>accelerators  </a:t>
            </a:r>
            <a:r>
              <a:rPr lang="en-US" sz="2300">
                <a:solidFill>
                  <a:srgbClr val="180F11"/>
                </a:solidFill>
                <a:latin typeface="Tahoma"/>
                <a:ea typeface="Tahoma"/>
                <a:cs typeface="Tahoma"/>
                <a:sym typeface="Tahoma"/>
              </a:rPr>
              <a:t>like keyboard shortcuts and  touch gestures.</a:t>
            </a:r>
            <a:endParaRPr sz="2300">
              <a:latin typeface="Tahoma"/>
              <a:ea typeface="Tahoma"/>
              <a:cs typeface="Tahoma"/>
              <a:sym typeface="Tahoma"/>
            </a:endParaRPr>
          </a:p>
          <a:p>
            <a:pPr indent="-3175" lvl="0" marL="15240" marR="40640" rtl="0" algn="l">
              <a:lnSpc>
                <a:spcPct val="112300"/>
              </a:lnSpc>
              <a:spcBef>
                <a:spcPts val="1860"/>
              </a:spcBef>
              <a:spcAft>
                <a:spcPts val="0"/>
              </a:spcAft>
              <a:buNone/>
            </a:pPr>
            <a:r>
              <a:rPr b="1" lang="en-US" sz="2300">
                <a:solidFill>
                  <a:srgbClr val="E72028"/>
                </a:solidFill>
                <a:latin typeface="Trebuchet MS"/>
                <a:ea typeface="Trebuchet MS"/>
                <a:cs typeface="Trebuchet MS"/>
                <a:sym typeface="Trebuchet MS"/>
              </a:rPr>
              <a:t>Tip: </a:t>
            </a:r>
            <a:r>
              <a:rPr lang="en-US" sz="2300">
                <a:solidFill>
                  <a:srgbClr val="180F11"/>
                </a:solidFill>
                <a:latin typeface="Tahoma"/>
                <a:ea typeface="Tahoma"/>
                <a:cs typeface="Tahoma"/>
                <a:sym typeface="Tahoma"/>
              </a:rPr>
              <a:t>Provide </a:t>
            </a:r>
            <a:r>
              <a:rPr i="1" lang="en-US" sz="2300">
                <a:solidFill>
                  <a:srgbClr val="180F11"/>
                </a:solidFill>
                <a:latin typeface="Verdana"/>
                <a:ea typeface="Verdana"/>
                <a:cs typeface="Verdana"/>
                <a:sym typeface="Verdana"/>
              </a:rPr>
              <a:t>personalization  </a:t>
            </a:r>
            <a:r>
              <a:rPr lang="en-US" sz="2300">
                <a:solidFill>
                  <a:srgbClr val="180F11"/>
                </a:solidFill>
                <a:latin typeface="Tahoma"/>
                <a:ea typeface="Tahoma"/>
                <a:cs typeface="Tahoma"/>
                <a:sym typeface="Tahoma"/>
              </a:rPr>
              <a:t>by tailoring content and  functionality for individual  users.</a:t>
            </a:r>
            <a:endParaRPr sz="2300">
              <a:latin typeface="Tahoma"/>
              <a:ea typeface="Tahoma"/>
              <a:cs typeface="Tahoma"/>
              <a:sym typeface="Tahoma"/>
            </a:endParaRPr>
          </a:p>
          <a:p>
            <a:pPr indent="-3175" lvl="0" marL="15240" marR="5080" rtl="0" algn="l">
              <a:lnSpc>
                <a:spcPct val="112300"/>
              </a:lnSpc>
              <a:spcBef>
                <a:spcPts val="1864"/>
              </a:spcBef>
              <a:spcAft>
                <a:spcPts val="0"/>
              </a:spcAft>
              <a:buNone/>
            </a:pPr>
            <a:r>
              <a:rPr b="1" lang="en-US" sz="2300">
                <a:solidFill>
                  <a:srgbClr val="E72028"/>
                </a:solidFill>
                <a:latin typeface="Trebuchet MS"/>
                <a:ea typeface="Trebuchet MS"/>
                <a:cs typeface="Trebuchet MS"/>
                <a:sym typeface="Trebuchet MS"/>
              </a:rPr>
              <a:t>Tip: </a:t>
            </a:r>
            <a:r>
              <a:rPr lang="en-US" sz="2300">
                <a:solidFill>
                  <a:srgbClr val="242B17"/>
                </a:solidFill>
                <a:latin typeface="Tahoma"/>
                <a:ea typeface="Tahoma"/>
                <a:cs typeface="Tahoma"/>
                <a:sym typeface="Tahoma"/>
              </a:rPr>
              <a:t>Allow for </a:t>
            </a:r>
            <a:r>
              <a:rPr i="1" lang="en-US" sz="2300">
                <a:solidFill>
                  <a:srgbClr val="242B17"/>
                </a:solidFill>
                <a:latin typeface="Verdana"/>
                <a:ea typeface="Verdana"/>
                <a:cs typeface="Verdana"/>
                <a:sym typeface="Verdana"/>
              </a:rPr>
              <a:t>customization,  </a:t>
            </a:r>
            <a:r>
              <a:rPr lang="en-US" sz="2300">
                <a:solidFill>
                  <a:srgbClr val="242B17"/>
                </a:solidFill>
                <a:latin typeface="Tahoma"/>
                <a:ea typeface="Tahoma"/>
                <a:cs typeface="Tahoma"/>
                <a:sym typeface="Tahoma"/>
              </a:rPr>
              <a:t>so users can make  selections about how they  want the product to work.</a:t>
            </a:r>
            <a:endParaRPr sz="2300">
              <a:latin typeface="Tahoma"/>
              <a:ea typeface="Tahoma"/>
              <a:cs typeface="Tahoma"/>
              <a:sym typeface="Tahoma"/>
            </a:endParaRPr>
          </a:p>
        </p:txBody>
      </p:sp>
      <p:sp>
        <p:nvSpPr>
          <p:cNvPr id="933" name="Google Shape;933;p7"/>
          <p:cNvSpPr txBox="1"/>
          <p:nvPr/>
        </p:nvSpPr>
        <p:spPr>
          <a:xfrm>
            <a:off x="4286892" y="10695361"/>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sp>
        <p:nvSpPr>
          <p:cNvPr id="934" name="Google Shape;934;p7"/>
          <p:cNvSpPr txBox="1"/>
          <p:nvPr/>
        </p:nvSpPr>
        <p:spPr>
          <a:xfrm>
            <a:off x="4286892" y="12506113"/>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grpSp>
        <p:nvGrpSpPr>
          <p:cNvPr id="935" name="Google Shape;935;p7"/>
          <p:cNvGrpSpPr/>
          <p:nvPr/>
        </p:nvGrpSpPr>
        <p:grpSpPr>
          <a:xfrm>
            <a:off x="4024223" y="9318714"/>
            <a:ext cx="422909" cy="336550"/>
            <a:chOff x="4024223" y="9318714"/>
            <a:chExt cx="422909" cy="336550"/>
          </a:xfrm>
        </p:grpSpPr>
        <p:sp>
          <p:nvSpPr>
            <p:cNvPr id="936" name="Google Shape;936;p7"/>
            <p:cNvSpPr/>
            <p:nvPr/>
          </p:nvSpPr>
          <p:spPr>
            <a:xfrm>
              <a:off x="4024223" y="9318714"/>
              <a:ext cx="422909" cy="336550"/>
            </a:xfrm>
            <a:custGeom>
              <a:rect b="b" l="l" r="r" t="t"/>
              <a:pathLst>
                <a:path extrusionOk="0" h="336550" w="422910">
                  <a:moveTo>
                    <a:pt x="419950" y="6809"/>
                  </a:moveTo>
                  <a:lnTo>
                    <a:pt x="-2540" y="6809"/>
                  </a:lnTo>
                  <a:lnTo>
                    <a:pt x="-2540" y="343045"/>
                  </a:lnTo>
                  <a:lnTo>
                    <a:pt x="419950" y="343045"/>
                  </a:lnTo>
                  <a:lnTo>
                    <a:pt x="419950" y="6809"/>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37" name="Google Shape;937;p7"/>
            <p:cNvSpPr/>
            <p:nvPr/>
          </p:nvSpPr>
          <p:spPr>
            <a:xfrm>
              <a:off x="4102856" y="9327004"/>
              <a:ext cx="304800" cy="304800"/>
            </a:xfrm>
            <a:custGeom>
              <a:rect b="b" l="l" r="r" t="t"/>
              <a:pathLst>
                <a:path extrusionOk="0" h="304800" w="304800">
                  <a:moveTo>
                    <a:pt x="136085" y="154347"/>
                  </a:moveTo>
                  <a:lnTo>
                    <a:pt x="112097" y="154347"/>
                  </a:lnTo>
                  <a:lnTo>
                    <a:pt x="251937" y="294212"/>
                  </a:lnTo>
                  <a:lnTo>
                    <a:pt x="257340" y="298541"/>
                  </a:lnTo>
                  <a:lnTo>
                    <a:pt x="263674" y="301813"/>
                  </a:lnTo>
                  <a:lnTo>
                    <a:pt x="270574" y="303884"/>
                  </a:lnTo>
                  <a:lnTo>
                    <a:pt x="277676" y="304607"/>
                  </a:lnTo>
                  <a:lnTo>
                    <a:pt x="285330" y="304607"/>
                  </a:lnTo>
                  <a:lnTo>
                    <a:pt x="292158" y="301967"/>
                  </a:lnTo>
                  <a:lnTo>
                    <a:pt x="296930" y="297195"/>
                  </a:lnTo>
                  <a:lnTo>
                    <a:pt x="302574" y="287638"/>
                  </a:lnTo>
                  <a:lnTo>
                    <a:pt x="272701" y="287638"/>
                  </a:lnTo>
                  <a:lnTo>
                    <a:pt x="267193" y="285455"/>
                  </a:lnTo>
                  <a:lnTo>
                    <a:pt x="136085" y="154347"/>
                  </a:lnTo>
                  <a:close/>
                </a:path>
                <a:path extrusionOk="0" h="304800" w="304800">
                  <a:moveTo>
                    <a:pt x="166915" y="125193"/>
                  </a:moveTo>
                  <a:lnTo>
                    <a:pt x="142925" y="125193"/>
                  </a:lnTo>
                  <a:lnTo>
                    <a:pt x="287652" y="269920"/>
                  </a:lnTo>
                  <a:lnTo>
                    <a:pt x="289226" y="280911"/>
                  </a:lnTo>
                  <a:lnTo>
                    <a:pt x="282931" y="287219"/>
                  </a:lnTo>
                  <a:lnTo>
                    <a:pt x="279885" y="287638"/>
                  </a:lnTo>
                  <a:lnTo>
                    <a:pt x="302574" y="287638"/>
                  </a:lnTo>
                  <a:lnTo>
                    <a:pt x="303132" y="286693"/>
                  </a:lnTo>
                  <a:lnTo>
                    <a:pt x="304195" y="274446"/>
                  </a:lnTo>
                  <a:lnTo>
                    <a:pt x="300876" y="262325"/>
                  </a:lnTo>
                  <a:lnTo>
                    <a:pt x="293935" y="252202"/>
                  </a:lnTo>
                  <a:lnTo>
                    <a:pt x="166915" y="125193"/>
                  </a:lnTo>
                  <a:close/>
                </a:path>
                <a:path extrusionOk="0" h="304800" w="304800">
                  <a:moveTo>
                    <a:pt x="23113" y="0"/>
                  </a:moveTo>
                  <a:lnTo>
                    <a:pt x="14026" y="0"/>
                  </a:lnTo>
                  <a:lnTo>
                    <a:pt x="8759" y="3363"/>
                  </a:lnTo>
                  <a:lnTo>
                    <a:pt x="5941" y="6193"/>
                  </a:lnTo>
                  <a:lnTo>
                    <a:pt x="1977" y="11990"/>
                  </a:lnTo>
                  <a:lnTo>
                    <a:pt x="0" y="19369"/>
                  </a:lnTo>
                  <a:lnTo>
                    <a:pt x="28" y="28130"/>
                  </a:lnTo>
                  <a:lnTo>
                    <a:pt x="16919" y="65186"/>
                  </a:lnTo>
                  <a:lnTo>
                    <a:pt x="105510" y="153788"/>
                  </a:lnTo>
                  <a:lnTo>
                    <a:pt x="107667" y="154677"/>
                  </a:lnTo>
                  <a:lnTo>
                    <a:pt x="110675" y="154677"/>
                  </a:lnTo>
                  <a:lnTo>
                    <a:pt x="111386" y="154537"/>
                  </a:lnTo>
                  <a:lnTo>
                    <a:pt x="112097" y="154347"/>
                  </a:lnTo>
                  <a:lnTo>
                    <a:pt x="136085" y="154347"/>
                  </a:lnTo>
                  <a:lnTo>
                    <a:pt x="124928" y="143190"/>
                  </a:lnTo>
                  <a:lnTo>
                    <a:pt x="133927" y="134192"/>
                  </a:lnTo>
                  <a:lnTo>
                    <a:pt x="109926" y="134192"/>
                  </a:lnTo>
                  <a:lnTo>
                    <a:pt x="25601" y="49866"/>
                  </a:lnTo>
                  <a:lnTo>
                    <a:pt x="20917" y="41985"/>
                  </a:lnTo>
                  <a:lnTo>
                    <a:pt x="15777" y="24482"/>
                  </a:lnTo>
                  <a:lnTo>
                    <a:pt x="16678" y="19444"/>
                  </a:lnTo>
                  <a:lnTo>
                    <a:pt x="18519" y="17603"/>
                  </a:lnTo>
                  <a:lnTo>
                    <a:pt x="20194" y="16969"/>
                  </a:lnTo>
                  <a:lnTo>
                    <a:pt x="100701" y="16969"/>
                  </a:lnTo>
                  <a:lnTo>
                    <a:pt x="93516" y="9785"/>
                  </a:lnTo>
                  <a:lnTo>
                    <a:pt x="54945" y="9785"/>
                  </a:lnTo>
                  <a:lnTo>
                    <a:pt x="47501" y="5959"/>
                  </a:lnTo>
                  <a:lnTo>
                    <a:pt x="39410" y="2850"/>
                  </a:lnTo>
                  <a:lnTo>
                    <a:pt x="31128" y="763"/>
                  </a:lnTo>
                  <a:lnTo>
                    <a:pt x="23113" y="0"/>
                  </a:lnTo>
                  <a:close/>
                </a:path>
                <a:path extrusionOk="0" h="304800" w="304800">
                  <a:moveTo>
                    <a:pt x="100701" y="16969"/>
                  </a:moveTo>
                  <a:lnTo>
                    <a:pt x="23113" y="16969"/>
                  </a:lnTo>
                  <a:lnTo>
                    <a:pt x="31109" y="18100"/>
                  </a:lnTo>
                  <a:lnTo>
                    <a:pt x="39598" y="21003"/>
                  </a:lnTo>
                  <a:lnTo>
                    <a:pt x="47296" y="24941"/>
                  </a:lnTo>
                  <a:lnTo>
                    <a:pt x="52914" y="29178"/>
                  </a:lnTo>
                  <a:lnTo>
                    <a:pt x="133927" y="110191"/>
                  </a:lnTo>
                  <a:lnTo>
                    <a:pt x="109926" y="134192"/>
                  </a:lnTo>
                  <a:lnTo>
                    <a:pt x="133927" y="134192"/>
                  </a:lnTo>
                  <a:lnTo>
                    <a:pt x="142925" y="125193"/>
                  </a:lnTo>
                  <a:lnTo>
                    <a:pt x="166915" y="125193"/>
                  </a:lnTo>
                  <a:lnTo>
                    <a:pt x="154082" y="112362"/>
                  </a:lnTo>
                  <a:lnTo>
                    <a:pt x="154831" y="109531"/>
                  </a:lnTo>
                  <a:lnTo>
                    <a:pt x="154133" y="106396"/>
                  </a:lnTo>
                  <a:lnTo>
                    <a:pt x="68690" y="20967"/>
                  </a:lnTo>
                  <a:lnTo>
                    <a:pt x="73678" y="18149"/>
                  </a:lnTo>
                  <a:lnTo>
                    <a:pt x="101881" y="18149"/>
                  </a:lnTo>
                  <a:lnTo>
                    <a:pt x="100701" y="16969"/>
                  </a:lnTo>
                  <a:close/>
                </a:path>
                <a:path extrusionOk="0" h="304800" w="304800">
                  <a:moveTo>
                    <a:pt x="101881" y="18149"/>
                  </a:moveTo>
                  <a:lnTo>
                    <a:pt x="77892" y="18149"/>
                  </a:lnTo>
                  <a:lnTo>
                    <a:pt x="150579" y="90836"/>
                  </a:lnTo>
                  <a:lnTo>
                    <a:pt x="152749" y="91661"/>
                  </a:lnTo>
                  <a:lnTo>
                    <a:pt x="157102" y="91661"/>
                  </a:lnTo>
                  <a:lnTo>
                    <a:pt x="159273" y="90836"/>
                  </a:lnTo>
                  <a:lnTo>
                    <a:pt x="164235" y="85861"/>
                  </a:lnTo>
                  <a:lnTo>
                    <a:pt x="164235" y="80492"/>
                  </a:lnTo>
                  <a:lnTo>
                    <a:pt x="101881" y="18149"/>
                  </a:lnTo>
                  <a:close/>
                </a:path>
                <a:path extrusionOk="0" h="304800" w="304800">
                  <a:moveTo>
                    <a:pt x="75791" y="1841"/>
                  </a:moveTo>
                  <a:lnTo>
                    <a:pt x="65626" y="3747"/>
                  </a:lnTo>
                  <a:lnTo>
                    <a:pt x="54945" y="9785"/>
                  </a:lnTo>
                  <a:lnTo>
                    <a:pt x="93516" y="9785"/>
                  </a:lnTo>
                  <a:lnTo>
                    <a:pt x="91916" y="8186"/>
                  </a:lnTo>
                  <a:lnTo>
                    <a:pt x="84776" y="3508"/>
                  </a:lnTo>
                  <a:lnTo>
                    <a:pt x="75791" y="1841"/>
                  </a:lnTo>
                  <a:close/>
                </a:path>
              </a:pathLst>
            </a:custGeom>
            <a:solidFill>
              <a:srgbClr val="5F0F1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938" name="Google Shape;938;p7"/>
            <p:cNvPicPr preferRelativeResize="0"/>
            <p:nvPr/>
          </p:nvPicPr>
          <p:blipFill rotWithShape="1">
            <a:blip r:embed="rId4">
              <a:alphaModFix/>
            </a:blip>
            <a:srcRect b="0" l="0" r="0" t="0"/>
            <a:stretch/>
          </p:blipFill>
          <p:spPr>
            <a:xfrm>
              <a:off x="4117048" y="9342386"/>
              <a:ext cx="276621" cy="273842"/>
            </a:xfrm>
            <a:prstGeom prst="rect">
              <a:avLst/>
            </a:prstGeom>
            <a:noFill/>
            <a:ln>
              <a:noFill/>
            </a:ln>
          </p:spPr>
        </p:pic>
        <p:sp>
          <p:nvSpPr>
            <p:cNvPr id="939" name="Google Shape;939;p7"/>
            <p:cNvSpPr/>
            <p:nvPr/>
          </p:nvSpPr>
          <p:spPr>
            <a:xfrm>
              <a:off x="4102856" y="9327004"/>
              <a:ext cx="304800" cy="304800"/>
            </a:xfrm>
            <a:custGeom>
              <a:rect b="b" l="l" r="r" t="t"/>
              <a:pathLst>
                <a:path extrusionOk="0" h="304800" w="304800">
                  <a:moveTo>
                    <a:pt x="293935" y="252202"/>
                  </a:moveTo>
                  <a:lnTo>
                    <a:pt x="154082" y="112362"/>
                  </a:lnTo>
                  <a:lnTo>
                    <a:pt x="154831" y="109531"/>
                  </a:lnTo>
                  <a:lnTo>
                    <a:pt x="154133" y="106396"/>
                  </a:lnTo>
                  <a:lnTo>
                    <a:pt x="151924" y="104188"/>
                  </a:lnTo>
                  <a:lnTo>
                    <a:pt x="68690" y="20967"/>
                  </a:lnTo>
                  <a:lnTo>
                    <a:pt x="73678" y="18149"/>
                  </a:lnTo>
                  <a:lnTo>
                    <a:pt x="77892" y="18149"/>
                  </a:lnTo>
                  <a:lnTo>
                    <a:pt x="79922" y="20180"/>
                  </a:lnTo>
                  <a:lnTo>
                    <a:pt x="148916" y="89186"/>
                  </a:lnTo>
                  <a:lnTo>
                    <a:pt x="150579" y="90836"/>
                  </a:lnTo>
                  <a:lnTo>
                    <a:pt x="152749" y="91661"/>
                  </a:lnTo>
                  <a:lnTo>
                    <a:pt x="154932" y="91661"/>
                  </a:lnTo>
                  <a:lnTo>
                    <a:pt x="157102" y="91661"/>
                  </a:lnTo>
                  <a:lnTo>
                    <a:pt x="159273" y="90836"/>
                  </a:lnTo>
                  <a:lnTo>
                    <a:pt x="160923" y="89186"/>
                  </a:lnTo>
                  <a:lnTo>
                    <a:pt x="164235" y="85861"/>
                  </a:lnTo>
                  <a:lnTo>
                    <a:pt x="164235" y="80492"/>
                  </a:lnTo>
                  <a:lnTo>
                    <a:pt x="160923" y="77179"/>
                  </a:lnTo>
                  <a:lnTo>
                    <a:pt x="91916" y="8186"/>
                  </a:lnTo>
                  <a:lnTo>
                    <a:pt x="84776" y="3508"/>
                  </a:lnTo>
                  <a:lnTo>
                    <a:pt x="75791" y="1841"/>
                  </a:lnTo>
                  <a:lnTo>
                    <a:pt x="65626" y="3747"/>
                  </a:lnTo>
                  <a:lnTo>
                    <a:pt x="54945" y="9785"/>
                  </a:lnTo>
                  <a:lnTo>
                    <a:pt x="47501" y="5959"/>
                  </a:lnTo>
                  <a:lnTo>
                    <a:pt x="39410" y="2850"/>
                  </a:lnTo>
                  <a:lnTo>
                    <a:pt x="31128" y="763"/>
                  </a:lnTo>
                  <a:lnTo>
                    <a:pt x="23113" y="0"/>
                  </a:lnTo>
                  <a:lnTo>
                    <a:pt x="14026" y="0"/>
                  </a:lnTo>
                  <a:lnTo>
                    <a:pt x="8759" y="3363"/>
                  </a:lnTo>
                  <a:lnTo>
                    <a:pt x="5941" y="6193"/>
                  </a:lnTo>
                  <a:lnTo>
                    <a:pt x="1977" y="11990"/>
                  </a:lnTo>
                  <a:lnTo>
                    <a:pt x="0" y="19369"/>
                  </a:lnTo>
                  <a:lnTo>
                    <a:pt x="28" y="28130"/>
                  </a:lnTo>
                  <a:lnTo>
                    <a:pt x="16919" y="65186"/>
                  </a:lnTo>
                  <a:lnTo>
                    <a:pt x="103923" y="152189"/>
                  </a:lnTo>
                  <a:lnTo>
                    <a:pt x="105510" y="153788"/>
                  </a:lnTo>
                  <a:lnTo>
                    <a:pt x="107667" y="154677"/>
                  </a:lnTo>
                  <a:lnTo>
                    <a:pt x="109926" y="154677"/>
                  </a:lnTo>
                  <a:lnTo>
                    <a:pt x="110675" y="154677"/>
                  </a:lnTo>
                  <a:lnTo>
                    <a:pt x="111386" y="154537"/>
                  </a:lnTo>
                  <a:lnTo>
                    <a:pt x="112097" y="154347"/>
                  </a:lnTo>
                  <a:lnTo>
                    <a:pt x="251937" y="294212"/>
                  </a:lnTo>
                  <a:lnTo>
                    <a:pt x="257340" y="298541"/>
                  </a:lnTo>
                  <a:lnTo>
                    <a:pt x="263674" y="301813"/>
                  </a:lnTo>
                  <a:lnTo>
                    <a:pt x="270574" y="303884"/>
                  </a:lnTo>
                  <a:lnTo>
                    <a:pt x="277676" y="304607"/>
                  </a:lnTo>
                  <a:lnTo>
                    <a:pt x="285330" y="304607"/>
                  </a:lnTo>
                  <a:lnTo>
                    <a:pt x="292158" y="301967"/>
                  </a:lnTo>
                  <a:lnTo>
                    <a:pt x="296930" y="297195"/>
                  </a:lnTo>
                  <a:lnTo>
                    <a:pt x="303132" y="286693"/>
                  </a:lnTo>
                  <a:lnTo>
                    <a:pt x="304195" y="274446"/>
                  </a:lnTo>
                  <a:lnTo>
                    <a:pt x="300876" y="262325"/>
                  </a:lnTo>
                  <a:lnTo>
                    <a:pt x="293935"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940" name="Google Shape;940;p7"/>
            <p:cNvPicPr preferRelativeResize="0"/>
            <p:nvPr/>
          </p:nvPicPr>
          <p:blipFill rotWithShape="1">
            <a:blip r:embed="rId5">
              <a:alphaModFix/>
            </a:blip>
            <a:srcRect b="0" l="0" r="0" t="0"/>
            <a:stretch/>
          </p:blipFill>
          <p:spPr>
            <a:xfrm>
              <a:off x="4110538" y="9336174"/>
              <a:ext cx="135689" cy="135258"/>
            </a:xfrm>
            <a:prstGeom prst="rect">
              <a:avLst/>
            </a:prstGeom>
            <a:noFill/>
            <a:ln>
              <a:noFill/>
            </a:ln>
          </p:spPr>
        </p:pic>
      </p:grpSp>
      <p:grpSp>
        <p:nvGrpSpPr>
          <p:cNvPr id="941" name="Google Shape;941;p7"/>
          <p:cNvGrpSpPr/>
          <p:nvPr/>
        </p:nvGrpSpPr>
        <p:grpSpPr>
          <a:xfrm>
            <a:off x="4024223" y="10641000"/>
            <a:ext cx="422909" cy="410087"/>
            <a:chOff x="4024223" y="10641000"/>
            <a:chExt cx="422909" cy="410087"/>
          </a:xfrm>
        </p:grpSpPr>
        <p:sp>
          <p:nvSpPr>
            <p:cNvPr id="942" name="Google Shape;942;p7"/>
            <p:cNvSpPr/>
            <p:nvPr/>
          </p:nvSpPr>
          <p:spPr>
            <a:xfrm>
              <a:off x="4024223" y="10641000"/>
              <a:ext cx="422909" cy="336550"/>
            </a:xfrm>
            <a:custGeom>
              <a:rect b="b" l="l" r="r" t="t"/>
              <a:pathLst>
                <a:path extrusionOk="0" h="336550" w="422910">
                  <a:moveTo>
                    <a:pt x="419950" y="5974"/>
                  </a:moveTo>
                  <a:lnTo>
                    <a:pt x="-2540" y="5974"/>
                  </a:lnTo>
                  <a:lnTo>
                    <a:pt x="-2540" y="342210"/>
                  </a:lnTo>
                  <a:lnTo>
                    <a:pt x="419950" y="342210"/>
                  </a:lnTo>
                  <a:lnTo>
                    <a:pt x="419950" y="5974"/>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43" name="Google Shape;943;p7"/>
            <p:cNvSpPr/>
            <p:nvPr/>
          </p:nvSpPr>
          <p:spPr>
            <a:xfrm>
              <a:off x="4102856" y="10746287"/>
              <a:ext cx="304800" cy="304800"/>
            </a:xfrm>
            <a:custGeom>
              <a:rect b="b" l="l" r="r" t="t"/>
              <a:pathLst>
                <a:path extrusionOk="0" h="304800" w="304800">
                  <a:moveTo>
                    <a:pt x="136083" y="154359"/>
                  </a:moveTo>
                  <a:lnTo>
                    <a:pt x="112097" y="154359"/>
                  </a:lnTo>
                  <a:lnTo>
                    <a:pt x="251937" y="294212"/>
                  </a:lnTo>
                  <a:lnTo>
                    <a:pt x="257340" y="298541"/>
                  </a:lnTo>
                  <a:lnTo>
                    <a:pt x="263674" y="301813"/>
                  </a:lnTo>
                  <a:lnTo>
                    <a:pt x="270574" y="303884"/>
                  </a:lnTo>
                  <a:lnTo>
                    <a:pt x="277676" y="304607"/>
                  </a:lnTo>
                  <a:lnTo>
                    <a:pt x="285330" y="304607"/>
                  </a:lnTo>
                  <a:lnTo>
                    <a:pt x="292158" y="301980"/>
                  </a:lnTo>
                  <a:lnTo>
                    <a:pt x="296930" y="297208"/>
                  </a:lnTo>
                  <a:lnTo>
                    <a:pt x="302578" y="287638"/>
                  </a:lnTo>
                  <a:lnTo>
                    <a:pt x="272701" y="287638"/>
                  </a:lnTo>
                  <a:lnTo>
                    <a:pt x="267193" y="285455"/>
                  </a:lnTo>
                  <a:lnTo>
                    <a:pt x="136083" y="154359"/>
                  </a:lnTo>
                  <a:close/>
                </a:path>
                <a:path extrusionOk="0" h="304800" w="304800">
                  <a:moveTo>
                    <a:pt x="166927" y="125206"/>
                  </a:moveTo>
                  <a:lnTo>
                    <a:pt x="142925" y="125206"/>
                  </a:lnTo>
                  <a:lnTo>
                    <a:pt x="287652" y="269933"/>
                  </a:lnTo>
                  <a:lnTo>
                    <a:pt x="289226" y="280911"/>
                  </a:lnTo>
                  <a:lnTo>
                    <a:pt x="282931" y="287219"/>
                  </a:lnTo>
                  <a:lnTo>
                    <a:pt x="279885" y="287638"/>
                  </a:lnTo>
                  <a:lnTo>
                    <a:pt x="302578" y="287638"/>
                  </a:lnTo>
                  <a:lnTo>
                    <a:pt x="303132" y="286699"/>
                  </a:lnTo>
                  <a:lnTo>
                    <a:pt x="304195" y="274448"/>
                  </a:lnTo>
                  <a:lnTo>
                    <a:pt x="300876" y="262325"/>
                  </a:lnTo>
                  <a:lnTo>
                    <a:pt x="293935" y="252202"/>
                  </a:lnTo>
                  <a:lnTo>
                    <a:pt x="166927" y="125206"/>
                  </a:lnTo>
                  <a:close/>
                </a:path>
                <a:path extrusionOk="0" h="304800" w="304800">
                  <a:moveTo>
                    <a:pt x="23113" y="0"/>
                  </a:moveTo>
                  <a:lnTo>
                    <a:pt x="14026" y="0"/>
                  </a:lnTo>
                  <a:lnTo>
                    <a:pt x="8759" y="3363"/>
                  </a:lnTo>
                  <a:lnTo>
                    <a:pt x="5941" y="6206"/>
                  </a:lnTo>
                  <a:lnTo>
                    <a:pt x="1977" y="11996"/>
                  </a:lnTo>
                  <a:lnTo>
                    <a:pt x="0" y="19371"/>
                  </a:lnTo>
                  <a:lnTo>
                    <a:pt x="28" y="28130"/>
                  </a:lnTo>
                  <a:lnTo>
                    <a:pt x="16919" y="65186"/>
                  </a:lnTo>
                  <a:lnTo>
                    <a:pt x="105510" y="153788"/>
                  </a:lnTo>
                  <a:lnTo>
                    <a:pt x="107667" y="154677"/>
                  </a:lnTo>
                  <a:lnTo>
                    <a:pt x="110675" y="154677"/>
                  </a:lnTo>
                  <a:lnTo>
                    <a:pt x="111386" y="154537"/>
                  </a:lnTo>
                  <a:lnTo>
                    <a:pt x="112097" y="154359"/>
                  </a:lnTo>
                  <a:lnTo>
                    <a:pt x="136083" y="154359"/>
                  </a:lnTo>
                  <a:lnTo>
                    <a:pt x="124928" y="143203"/>
                  </a:lnTo>
                  <a:lnTo>
                    <a:pt x="133927" y="134205"/>
                  </a:lnTo>
                  <a:lnTo>
                    <a:pt x="109926" y="134205"/>
                  </a:lnTo>
                  <a:lnTo>
                    <a:pt x="25601" y="49879"/>
                  </a:lnTo>
                  <a:lnTo>
                    <a:pt x="20917" y="41985"/>
                  </a:lnTo>
                  <a:lnTo>
                    <a:pt x="15777" y="24495"/>
                  </a:lnTo>
                  <a:lnTo>
                    <a:pt x="16678" y="19444"/>
                  </a:lnTo>
                  <a:lnTo>
                    <a:pt x="18519" y="17616"/>
                  </a:lnTo>
                  <a:lnTo>
                    <a:pt x="20194" y="16969"/>
                  </a:lnTo>
                  <a:lnTo>
                    <a:pt x="100701" y="16969"/>
                  </a:lnTo>
                  <a:lnTo>
                    <a:pt x="93516" y="9785"/>
                  </a:lnTo>
                  <a:lnTo>
                    <a:pt x="54945" y="9785"/>
                  </a:lnTo>
                  <a:lnTo>
                    <a:pt x="47501" y="5959"/>
                  </a:lnTo>
                  <a:lnTo>
                    <a:pt x="39410" y="2850"/>
                  </a:lnTo>
                  <a:lnTo>
                    <a:pt x="31128" y="763"/>
                  </a:lnTo>
                  <a:lnTo>
                    <a:pt x="23113" y="0"/>
                  </a:lnTo>
                  <a:close/>
                </a:path>
                <a:path extrusionOk="0" h="304800" w="304800">
                  <a:moveTo>
                    <a:pt x="100701" y="16969"/>
                  </a:moveTo>
                  <a:lnTo>
                    <a:pt x="23113" y="16969"/>
                  </a:lnTo>
                  <a:lnTo>
                    <a:pt x="31109" y="18100"/>
                  </a:lnTo>
                  <a:lnTo>
                    <a:pt x="39598" y="21003"/>
                  </a:lnTo>
                  <a:lnTo>
                    <a:pt x="47296" y="24941"/>
                  </a:lnTo>
                  <a:lnTo>
                    <a:pt x="52914" y="29178"/>
                  </a:lnTo>
                  <a:lnTo>
                    <a:pt x="133927" y="110191"/>
                  </a:lnTo>
                  <a:lnTo>
                    <a:pt x="109926" y="134205"/>
                  </a:lnTo>
                  <a:lnTo>
                    <a:pt x="133927" y="134205"/>
                  </a:lnTo>
                  <a:lnTo>
                    <a:pt x="142925" y="125206"/>
                  </a:lnTo>
                  <a:lnTo>
                    <a:pt x="166927" y="125206"/>
                  </a:lnTo>
                  <a:lnTo>
                    <a:pt x="154082" y="112362"/>
                  </a:lnTo>
                  <a:lnTo>
                    <a:pt x="154831" y="109531"/>
                  </a:lnTo>
                  <a:lnTo>
                    <a:pt x="154133" y="106396"/>
                  </a:lnTo>
                  <a:lnTo>
                    <a:pt x="68690" y="20967"/>
                  </a:lnTo>
                  <a:lnTo>
                    <a:pt x="73678" y="18149"/>
                  </a:lnTo>
                  <a:lnTo>
                    <a:pt x="101881" y="18149"/>
                  </a:lnTo>
                  <a:lnTo>
                    <a:pt x="100701" y="16969"/>
                  </a:lnTo>
                  <a:close/>
                </a:path>
                <a:path extrusionOk="0" h="304800" w="304800">
                  <a:moveTo>
                    <a:pt x="101881" y="18149"/>
                  </a:moveTo>
                  <a:lnTo>
                    <a:pt x="77892" y="18149"/>
                  </a:lnTo>
                  <a:lnTo>
                    <a:pt x="150579" y="90849"/>
                  </a:lnTo>
                  <a:lnTo>
                    <a:pt x="152749" y="91661"/>
                  </a:lnTo>
                  <a:lnTo>
                    <a:pt x="157102" y="91661"/>
                  </a:lnTo>
                  <a:lnTo>
                    <a:pt x="159273" y="90849"/>
                  </a:lnTo>
                  <a:lnTo>
                    <a:pt x="164235" y="85873"/>
                  </a:lnTo>
                  <a:lnTo>
                    <a:pt x="164235" y="80492"/>
                  </a:lnTo>
                  <a:lnTo>
                    <a:pt x="101881" y="18149"/>
                  </a:lnTo>
                  <a:close/>
                </a:path>
                <a:path extrusionOk="0" h="304800" w="304800">
                  <a:moveTo>
                    <a:pt x="75791" y="1841"/>
                  </a:moveTo>
                  <a:lnTo>
                    <a:pt x="65626" y="3747"/>
                  </a:lnTo>
                  <a:lnTo>
                    <a:pt x="54945" y="9785"/>
                  </a:lnTo>
                  <a:lnTo>
                    <a:pt x="93516" y="9785"/>
                  </a:lnTo>
                  <a:lnTo>
                    <a:pt x="91916" y="8186"/>
                  </a:lnTo>
                  <a:lnTo>
                    <a:pt x="84776" y="3508"/>
                  </a:lnTo>
                  <a:lnTo>
                    <a:pt x="75791" y="1841"/>
                  </a:lnTo>
                  <a:close/>
                </a:path>
              </a:pathLst>
            </a:custGeom>
            <a:solidFill>
              <a:srgbClr val="5F0F1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944" name="Google Shape;944;p7"/>
            <p:cNvPicPr preferRelativeResize="0"/>
            <p:nvPr/>
          </p:nvPicPr>
          <p:blipFill rotWithShape="1">
            <a:blip r:embed="rId6">
              <a:alphaModFix/>
            </a:blip>
            <a:srcRect b="0" l="0" r="0" t="0"/>
            <a:stretch/>
          </p:blipFill>
          <p:spPr>
            <a:xfrm>
              <a:off x="4117048" y="10761670"/>
              <a:ext cx="276621" cy="273842"/>
            </a:xfrm>
            <a:prstGeom prst="rect">
              <a:avLst/>
            </a:prstGeom>
            <a:noFill/>
            <a:ln>
              <a:noFill/>
            </a:ln>
          </p:spPr>
        </p:pic>
        <p:sp>
          <p:nvSpPr>
            <p:cNvPr id="945" name="Google Shape;945;p7"/>
            <p:cNvSpPr/>
            <p:nvPr/>
          </p:nvSpPr>
          <p:spPr>
            <a:xfrm>
              <a:off x="4102856" y="10746287"/>
              <a:ext cx="304800" cy="304800"/>
            </a:xfrm>
            <a:custGeom>
              <a:rect b="b" l="l" r="r" t="t"/>
              <a:pathLst>
                <a:path extrusionOk="0" h="304800" w="304800">
                  <a:moveTo>
                    <a:pt x="293935" y="252202"/>
                  </a:moveTo>
                  <a:lnTo>
                    <a:pt x="154082" y="112362"/>
                  </a:lnTo>
                  <a:lnTo>
                    <a:pt x="154831" y="109531"/>
                  </a:lnTo>
                  <a:lnTo>
                    <a:pt x="154133" y="106396"/>
                  </a:lnTo>
                  <a:lnTo>
                    <a:pt x="151924" y="104188"/>
                  </a:lnTo>
                  <a:lnTo>
                    <a:pt x="68690" y="20967"/>
                  </a:lnTo>
                  <a:lnTo>
                    <a:pt x="73678" y="18149"/>
                  </a:lnTo>
                  <a:lnTo>
                    <a:pt x="77892" y="18149"/>
                  </a:lnTo>
                  <a:lnTo>
                    <a:pt x="79922" y="20192"/>
                  </a:lnTo>
                  <a:lnTo>
                    <a:pt x="148916" y="89186"/>
                  </a:lnTo>
                  <a:lnTo>
                    <a:pt x="150579" y="90849"/>
                  </a:lnTo>
                  <a:lnTo>
                    <a:pt x="152749" y="91661"/>
                  </a:lnTo>
                  <a:lnTo>
                    <a:pt x="154932" y="91661"/>
                  </a:lnTo>
                  <a:lnTo>
                    <a:pt x="157102" y="91661"/>
                  </a:lnTo>
                  <a:lnTo>
                    <a:pt x="159273" y="90849"/>
                  </a:lnTo>
                  <a:lnTo>
                    <a:pt x="160923" y="89186"/>
                  </a:lnTo>
                  <a:lnTo>
                    <a:pt x="164235" y="85873"/>
                  </a:lnTo>
                  <a:lnTo>
                    <a:pt x="164235" y="80492"/>
                  </a:lnTo>
                  <a:lnTo>
                    <a:pt x="160923" y="77179"/>
                  </a:lnTo>
                  <a:lnTo>
                    <a:pt x="91916" y="8186"/>
                  </a:lnTo>
                  <a:lnTo>
                    <a:pt x="84776" y="3508"/>
                  </a:lnTo>
                  <a:lnTo>
                    <a:pt x="75791" y="1841"/>
                  </a:lnTo>
                  <a:lnTo>
                    <a:pt x="65626" y="3747"/>
                  </a:lnTo>
                  <a:lnTo>
                    <a:pt x="54945" y="9785"/>
                  </a:lnTo>
                  <a:lnTo>
                    <a:pt x="47501" y="5959"/>
                  </a:lnTo>
                  <a:lnTo>
                    <a:pt x="39410" y="2850"/>
                  </a:lnTo>
                  <a:lnTo>
                    <a:pt x="31128" y="763"/>
                  </a:lnTo>
                  <a:lnTo>
                    <a:pt x="23113" y="0"/>
                  </a:lnTo>
                  <a:lnTo>
                    <a:pt x="14026" y="0"/>
                  </a:lnTo>
                  <a:lnTo>
                    <a:pt x="8759" y="3363"/>
                  </a:lnTo>
                  <a:lnTo>
                    <a:pt x="5941" y="6206"/>
                  </a:lnTo>
                  <a:lnTo>
                    <a:pt x="1977" y="11996"/>
                  </a:lnTo>
                  <a:lnTo>
                    <a:pt x="0" y="19371"/>
                  </a:lnTo>
                  <a:lnTo>
                    <a:pt x="28" y="28130"/>
                  </a:lnTo>
                  <a:lnTo>
                    <a:pt x="16919" y="65186"/>
                  </a:lnTo>
                  <a:lnTo>
                    <a:pt x="103923" y="152202"/>
                  </a:lnTo>
                  <a:lnTo>
                    <a:pt x="107667" y="154677"/>
                  </a:lnTo>
                  <a:lnTo>
                    <a:pt x="109926" y="154677"/>
                  </a:lnTo>
                  <a:lnTo>
                    <a:pt x="110675" y="154677"/>
                  </a:lnTo>
                  <a:lnTo>
                    <a:pt x="111386" y="154537"/>
                  </a:lnTo>
                  <a:lnTo>
                    <a:pt x="112097" y="154359"/>
                  </a:lnTo>
                  <a:lnTo>
                    <a:pt x="251937" y="294212"/>
                  </a:lnTo>
                  <a:lnTo>
                    <a:pt x="257340" y="298541"/>
                  </a:lnTo>
                  <a:lnTo>
                    <a:pt x="263674" y="301813"/>
                  </a:lnTo>
                  <a:lnTo>
                    <a:pt x="270574" y="303884"/>
                  </a:lnTo>
                  <a:lnTo>
                    <a:pt x="277676" y="304607"/>
                  </a:lnTo>
                  <a:lnTo>
                    <a:pt x="285330" y="304607"/>
                  </a:lnTo>
                  <a:lnTo>
                    <a:pt x="292158" y="301980"/>
                  </a:lnTo>
                  <a:lnTo>
                    <a:pt x="296930" y="297208"/>
                  </a:lnTo>
                  <a:lnTo>
                    <a:pt x="303132" y="286699"/>
                  </a:lnTo>
                  <a:lnTo>
                    <a:pt x="304195" y="274448"/>
                  </a:lnTo>
                  <a:lnTo>
                    <a:pt x="300876" y="262325"/>
                  </a:lnTo>
                  <a:lnTo>
                    <a:pt x="293935"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946" name="Google Shape;946;p7"/>
            <p:cNvPicPr preferRelativeResize="0"/>
            <p:nvPr/>
          </p:nvPicPr>
          <p:blipFill rotWithShape="1">
            <a:blip r:embed="rId7">
              <a:alphaModFix/>
            </a:blip>
            <a:srcRect b="0" l="0" r="0" t="0"/>
            <a:stretch/>
          </p:blipFill>
          <p:spPr>
            <a:xfrm>
              <a:off x="4110538" y="10755457"/>
              <a:ext cx="135689" cy="135258"/>
            </a:xfrm>
            <a:prstGeom prst="rect">
              <a:avLst/>
            </a:prstGeom>
            <a:noFill/>
            <a:ln>
              <a:noFill/>
            </a:ln>
          </p:spPr>
        </p:pic>
      </p:grpSp>
      <p:pic>
        <p:nvPicPr>
          <p:cNvPr id="947" name="Google Shape;947;p7"/>
          <p:cNvPicPr preferRelativeResize="0"/>
          <p:nvPr/>
        </p:nvPicPr>
        <p:blipFill rotWithShape="1">
          <a:blip r:embed="rId8">
            <a:alphaModFix/>
          </a:blip>
          <a:srcRect b="0" l="0" r="0" t="0"/>
          <a:stretch/>
        </p:blipFill>
        <p:spPr>
          <a:xfrm>
            <a:off x="1184473" y="874966"/>
            <a:ext cx="442413" cy="497828"/>
          </a:xfrm>
          <a:prstGeom prst="rect">
            <a:avLst/>
          </a:prstGeom>
          <a:noFill/>
          <a:ln>
            <a:noFill/>
          </a:ln>
        </p:spPr>
      </p:pic>
      <p:grpSp>
        <p:nvGrpSpPr>
          <p:cNvPr id="948" name="Google Shape;948;p7"/>
          <p:cNvGrpSpPr/>
          <p:nvPr/>
        </p:nvGrpSpPr>
        <p:grpSpPr>
          <a:xfrm>
            <a:off x="4024223" y="12496634"/>
            <a:ext cx="422909" cy="408933"/>
            <a:chOff x="4024223" y="12496634"/>
            <a:chExt cx="422909" cy="408933"/>
          </a:xfrm>
        </p:grpSpPr>
        <p:sp>
          <p:nvSpPr>
            <p:cNvPr id="949" name="Google Shape;949;p7"/>
            <p:cNvSpPr/>
            <p:nvPr/>
          </p:nvSpPr>
          <p:spPr>
            <a:xfrm>
              <a:off x="4024223" y="12496634"/>
              <a:ext cx="422909" cy="336550"/>
            </a:xfrm>
            <a:custGeom>
              <a:rect b="b" l="l" r="r" t="t"/>
              <a:pathLst>
                <a:path extrusionOk="0" h="336550" w="422910">
                  <a:moveTo>
                    <a:pt x="419950" y="4802"/>
                  </a:moveTo>
                  <a:lnTo>
                    <a:pt x="-2540" y="4802"/>
                  </a:lnTo>
                  <a:lnTo>
                    <a:pt x="-2540" y="341051"/>
                  </a:lnTo>
                  <a:lnTo>
                    <a:pt x="419950" y="341051"/>
                  </a:lnTo>
                  <a:lnTo>
                    <a:pt x="419950" y="480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50" name="Google Shape;950;p7"/>
            <p:cNvSpPr/>
            <p:nvPr/>
          </p:nvSpPr>
          <p:spPr>
            <a:xfrm>
              <a:off x="4102856" y="12600767"/>
              <a:ext cx="304800" cy="304800"/>
            </a:xfrm>
            <a:custGeom>
              <a:rect b="b" l="l" r="r" t="t"/>
              <a:pathLst>
                <a:path extrusionOk="0" h="304800" w="304800">
                  <a:moveTo>
                    <a:pt x="136085" y="154347"/>
                  </a:moveTo>
                  <a:lnTo>
                    <a:pt x="112097" y="154347"/>
                  </a:lnTo>
                  <a:lnTo>
                    <a:pt x="251937" y="294212"/>
                  </a:lnTo>
                  <a:lnTo>
                    <a:pt x="257340" y="298541"/>
                  </a:lnTo>
                  <a:lnTo>
                    <a:pt x="263674" y="301813"/>
                  </a:lnTo>
                  <a:lnTo>
                    <a:pt x="270574" y="303884"/>
                  </a:lnTo>
                  <a:lnTo>
                    <a:pt x="277676" y="304607"/>
                  </a:lnTo>
                  <a:lnTo>
                    <a:pt x="285330" y="304607"/>
                  </a:lnTo>
                  <a:lnTo>
                    <a:pt x="292158" y="301967"/>
                  </a:lnTo>
                  <a:lnTo>
                    <a:pt x="296930" y="297195"/>
                  </a:lnTo>
                  <a:lnTo>
                    <a:pt x="302574" y="287638"/>
                  </a:lnTo>
                  <a:lnTo>
                    <a:pt x="272701" y="287638"/>
                  </a:lnTo>
                  <a:lnTo>
                    <a:pt x="267193" y="285455"/>
                  </a:lnTo>
                  <a:lnTo>
                    <a:pt x="136085" y="154347"/>
                  </a:lnTo>
                  <a:close/>
                </a:path>
                <a:path extrusionOk="0" h="304800" w="304800">
                  <a:moveTo>
                    <a:pt x="166915" y="125193"/>
                  </a:moveTo>
                  <a:lnTo>
                    <a:pt x="142925" y="125193"/>
                  </a:lnTo>
                  <a:lnTo>
                    <a:pt x="287652" y="269920"/>
                  </a:lnTo>
                  <a:lnTo>
                    <a:pt x="289226" y="280911"/>
                  </a:lnTo>
                  <a:lnTo>
                    <a:pt x="282931" y="287206"/>
                  </a:lnTo>
                  <a:lnTo>
                    <a:pt x="279885" y="287638"/>
                  </a:lnTo>
                  <a:lnTo>
                    <a:pt x="302574" y="287638"/>
                  </a:lnTo>
                  <a:lnTo>
                    <a:pt x="303132" y="286693"/>
                  </a:lnTo>
                  <a:lnTo>
                    <a:pt x="304195" y="274446"/>
                  </a:lnTo>
                  <a:lnTo>
                    <a:pt x="300876" y="262325"/>
                  </a:lnTo>
                  <a:lnTo>
                    <a:pt x="293935" y="252202"/>
                  </a:lnTo>
                  <a:lnTo>
                    <a:pt x="166915" y="125193"/>
                  </a:lnTo>
                  <a:close/>
                </a:path>
                <a:path extrusionOk="0" h="304800" w="304800">
                  <a:moveTo>
                    <a:pt x="23113" y="0"/>
                  </a:moveTo>
                  <a:lnTo>
                    <a:pt x="14026" y="0"/>
                  </a:lnTo>
                  <a:lnTo>
                    <a:pt x="8759" y="3363"/>
                  </a:lnTo>
                  <a:lnTo>
                    <a:pt x="5941" y="6193"/>
                  </a:lnTo>
                  <a:lnTo>
                    <a:pt x="1977" y="11989"/>
                  </a:lnTo>
                  <a:lnTo>
                    <a:pt x="0" y="19364"/>
                  </a:lnTo>
                  <a:lnTo>
                    <a:pt x="28" y="28125"/>
                  </a:lnTo>
                  <a:lnTo>
                    <a:pt x="16919" y="65186"/>
                  </a:lnTo>
                  <a:lnTo>
                    <a:pt x="105510" y="153788"/>
                  </a:lnTo>
                  <a:lnTo>
                    <a:pt x="107667" y="154677"/>
                  </a:lnTo>
                  <a:lnTo>
                    <a:pt x="110675" y="154677"/>
                  </a:lnTo>
                  <a:lnTo>
                    <a:pt x="111386" y="154537"/>
                  </a:lnTo>
                  <a:lnTo>
                    <a:pt x="112097" y="154347"/>
                  </a:lnTo>
                  <a:lnTo>
                    <a:pt x="136085" y="154347"/>
                  </a:lnTo>
                  <a:lnTo>
                    <a:pt x="124928" y="143190"/>
                  </a:lnTo>
                  <a:lnTo>
                    <a:pt x="133927" y="134192"/>
                  </a:lnTo>
                  <a:lnTo>
                    <a:pt x="109926" y="134192"/>
                  </a:lnTo>
                  <a:lnTo>
                    <a:pt x="25601" y="49866"/>
                  </a:lnTo>
                  <a:lnTo>
                    <a:pt x="20917" y="41985"/>
                  </a:lnTo>
                  <a:lnTo>
                    <a:pt x="15777" y="24482"/>
                  </a:lnTo>
                  <a:lnTo>
                    <a:pt x="16678" y="19444"/>
                  </a:lnTo>
                  <a:lnTo>
                    <a:pt x="18519" y="17603"/>
                  </a:lnTo>
                  <a:lnTo>
                    <a:pt x="20194" y="16969"/>
                  </a:lnTo>
                  <a:lnTo>
                    <a:pt x="100701" y="16969"/>
                  </a:lnTo>
                  <a:lnTo>
                    <a:pt x="93516" y="9785"/>
                  </a:lnTo>
                  <a:lnTo>
                    <a:pt x="54945" y="9785"/>
                  </a:lnTo>
                  <a:lnTo>
                    <a:pt x="47501" y="5959"/>
                  </a:lnTo>
                  <a:lnTo>
                    <a:pt x="39410" y="2850"/>
                  </a:lnTo>
                  <a:lnTo>
                    <a:pt x="31128" y="763"/>
                  </a:lnTo>
                  <a:lnTo>
                    <a:pt x="23113" y="0"/>
                  </a:lnTo>
                  <a:close/>
                </a:path>
                <a:path extrusionOk="0" h="304800" w="304800">
                  <a:moveTo>
                    <a:pt x="100701" y="16969"/>
                  </a:moveTo>
                  <a:lnTo>
                    <a:pt x="23113" y="16969"/>
                  </a:lnTo>
                  <a:lnTo>
                    <a:pt x="31109" y="18100"/>
                  </a:lnTo>
                  <a:lnTo>
                    <a:pt x="39598" y="21003"/>
                  </a:lnTo>
                  <a:lnTo>
                    <a:pt x="47296" y="24941"/>
                  </a:lnTo>
                  <a:lnTo>
                    <a:pt x="52914" y="29178"/>
                  </a:lnTo>
                  <a:lnTo>
                    <a:pt x="133927" y="110191"/>
                  </a:lnTo>
                  <a:lnTo>
                    <a:pt x="109926" y="134192"/>
                  </a:lnTo>
                  <a:lnTo>
                    <a:pt x="133927" y="134192"/>
                  </a:lnTo>
                  <a:lnTo>
                    <a:pt x="142925" y="125193"/>
                  </a:lnTo>
                  <a:lnTo>
                    <a:pt x="166915" y="125193"/>
                  </a:lnTo>
                  <a:lnTo>
                    <a:pt x="154082" y="112362"/>
                  </a:lnTo>
                  <a:lnTo>
                    <a:pt x="154831" y="109531"/>
                  </a:lnTo>
                  <a:lnTo>
                    <a:pt x="154133" y="106396"/>
                  </a:lnTo>
                  <a:lnTo>
                    <a:pt x="68690" y="20967"/>
                  </a:lnTo>
                  <a:lnTo>
                    <a:pt x="73678" y="18149"/>
                  </a:lnTo>
                  <a:lnTo>
                    <a:pt x="101881" y="18149"/>
                  </a:lnTo>
                  <a:lnTo>
                    <a:pt x="100701" y="16969"/>
                  </a:lnTo>
                  <a:close/>
                </a:path>
                <a:path extrusionOk="0" h="304800" w="304800">
                  <a:moveTo>
                    <a:pt x="101881" y="18149"/>
                  </a:moveTo>
                  <a:lnTo>
                    <a:pt x="77892" y="18149"/>
                  </a:lnTo>
                  <a:lnTo>
                    <a:pt x="150579" y="90836"/>
                  </a:lnTo>
                  <a:lnTo>
                    <a:pt x="152749" y="91661"/>
                  </a:lnTo>
                  <a:lnTo>
                    <a:pt x="157102" y="91661"/>
                  </a:lnTo>
                  <a:lnTo>
                    <a:pt x="159273" y="90836"/>
                  </a:lnTo>
                  <a:lnTo>
                    <a:pt x="164235" y="85861"/>
                  </a:lnTo>
                  <a:lnTo>
                    <a:pt x="164235" y="80492"/>
                  </a:lnTo>
                  <a:lnTo>
                    <a:pt x="101881" y="18149"/>
                  </a:lnTo>
                  <a:close/>
                </a:path>
                <a:path extrusionOk="0" h="304800" w="304800">
                  <a:moveTo>
                    <a:pt x="75791" y="1841"/>
                  </a:moveTo>
                  <a:lnTo>
                    <a:pt x="65626" y="3747"/>
                  </a:lnTo>
                  <a:lnTo>
                    <a:pt x="54945" y="9785"/>
                  </a:lnTo>
                  <a:lnTo>
                    <a:pt x="93516" y="9785"/>
                  </a:lnTo>
                  <a:lnTo>
                    <a:pt x="91916" y="8186"/>
                  </a:lnTo>
                  <a:lnTo>
                    <a:pt x="84776" y="3508"/>
                  </a:lnTo>
                  <a:lnTo>
                    <a:pt x="75791" y="1841"/>
                  </a:lnTo>
                  <a:close/>
                </a:path>
              </a:pathLst>
            </a:custGeom>
            <a:solidFill>
              <a:srgbClr val="5F0F1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951" name="Google Shape;951;p7"/>
            <p:cNvPicPr preferRelativeResize="0"/>
            <p:nvPr/>
          </p:nvPicPr>
          <p:blipFill rotWithShape="1">
            <a:blip r:embed="rId9">
              <a:alphaModFix/>
            </a:blip>
            <a:srcRect b="0" l="0" r="0" t="0"/>
            <a:stretch/>
          </p:blipFill>
          <p:spPr>
            <a:xfrm>
              <a:off x="4117048" y="12616150"/>
              <a:ext cx="276621" cy="273842"/>
            </a:xfrm>
            <a:prstGeom prst="rect">
              <a:avLst/>
            </a:prstGeom>
            <a:noFill/>
            <a:ln>
              <a:noFill/>
            </a:ln>
          </p:spPr>
        </p:pic>
        <p:sp>
          <p:nvSpPr>
            <p:cNvPr id="952" name="Google Shape;952;p7"/>
            <p:cNvSpPr/>
            <p:nvPr/>
          </p:nvSpPr>
          <p:spPr>
            <a:xfrm>
              <a:off x="4102856" y="12600767"/>
              <a:ext cx="304800" cy="304800"/>
            </a:xfrm>
            <a:custGeom>
              <a:rect b="b" l="l" r="r" t="t"/>
              <a:pathLst>
                <a:path extrusionOk="0" h="304800" w="304800">
                  <a:moveTo>
                    <a:pt x="293935" y="252202"/>
                  </a:moveTo>
                  <a:lnTo>
                    <a:pt x="154082" y="112362"/>
                  </a:lnTo>
                  <a:lnTo>
                    <a:pt x="154831" y="109531"/>
                  </a:lnTo>
                  <a:lnTo>
                    <a:pt x="154133" y="106396"/>
                  </a:lnTo>
                  <a:lnTo>
                    <a:pt x="151924" y="104175"/>
                  </a:lnTo>
                  <a:lnTo>
                    <a:pt x="68690" y="20967"/>
                  </a:lnTo>
                  <a:lnTo>
                    <a:pt x="73678" y="18149"/>
                  </a:lnTo>
                  <a:lnTo>
                    <a:pt x="77892" y="18149"/>
                  </a:lnTo>
                  <a:lnTo>
                    <a:pt x="79922" y="20180"/>
                  </a:lnTo>
                  <a:lnTo>
                    <a:pt x="148916" y="89186"/>
                  </a:lnTo>
                  <a:lnTo>
                    <a:pt x="150579" y="90836"/>
                  </a:lnTo>
                  <a:lnTo>
                    <a:pt x="152749" y="91661"/>
                  </a:lnTo>
                  <a:lnTo>
                    <a:pt x="154932" y="91661"/>
                  </a:lnTo>
                  <a:lnTo>
                    <a:pt x="157102" y="91661"/>
                  </a:lnTo>
                  <a:lnTo>
                    <a:pt x="159273" y="90836"/>
                  </a:lnTo>
                  <a:lnTo>
                    <a:pt x="160923" y="89186"/>
                  </a:lnTo>
                  <a:lnTo>
                    <a:pt x="164235" y="85861"/>
                  </a:lnTo>
                  <a:lnTo>
                    <a:pt x="164235" y="80492"/>
                  </a:lnTo>
                  <a:lnTo>
                    <a:pt x="160923" y="77179"/>
                  </a:lnTo>
                  <a:lnTo>
                    <a:pt x="91916" y="8186"/>
                  </a:lnTo>
                  <a:lnTo>
                    <a:pt x="84776" y="3508"/>
                  </a:lnTo>
                  <a:lnTo>
                    <a:pt x="75791" y="1841"/>
                  </a:lnTo>
                  <a:lnTo>
                    <a:pt x="65626" y="3747"/>
                  </a:lnTo>
                  <a:lnTo>
                    <a:pt x="54945" y="9785"/>
                  </a:lnTo>
                  <a:lnTo>
                    <a:pt x="47501" y="5959"/>
                  </a:lnTo>
                  <a:lnTo>
                    <a:pt x="39410" y="2850"/>
                  </a:lnTo>
                  <a:lnTo>
                    <a:pt x="31128" y="763"/>
                  </a:lnTo>
                  <a:lnTo>
                    <a:pt x="23113" y="0"/>
                  </a:lnTo>
                  <a:lnTo>
                    <a:pt x="14026" y="0"/>
                  </a:lnTo>
                  <a:lnTo>
                    <a:pt x="8759" y="3363"/>
                  </a:lnTo>
                  <a:lnTo>
                    <a:pt x="5941" y="6193"/>
                  </a:lnTo>
                  <a:lnTo>
                    <a:pt x="1977" y="11989"/>
                  </a:lnTo>
                  <a:lnTo>
                    <a:pt x="0" y="19364"/>
                  </a:lnTo>
                  <a:lnTo>
                    <a:pt x="28" y="28125"/>
                  </a:lnTo>
                  <a:lnTo>
                    <a:pt x="16919" y="65186"/>
                  </a:lnTo>
                  <a:lnTo>
                    <a:pt x="103923" y="152189"/>
                  </a:lnTo>
                  <a:lnTo>
                    <a:pt x="105510" y="153788"/>
                  </a:lnTo>
                  <a:lnTo>
                    <a:pt x="107667" y="154677"/>
                  </a:lnTo>
                  <a:lnTo>
                    <a:pt x="109926" y="154677"/>
                  </a:lnTo>
                  <a:lnTo>
                    <a:pt x="110675" y="154677"/>
                  </a:lnTo>
                  <a:lnTo>
                    <a:pt x="111386" y="154537"/>
                  </a:lnTo>
                  <a:lnTo>
                    <a:pt x="112097" y="154347"/>
                  </a:lnTo>
                  <a:lnTo>
                    <a:pt x="251937" y="294212"/>
                  </a:lnTo>
                  <a:lnTo>
                    <a:pt x="257340" y="298541"/>
                  </a:lnTo>
                  <a:lnTo>
                    <a:pt x="263674" y="301813"/>
                  </a:lnTo>
                  <a:lnTo>
                    <a:pt x="270574" y="303884"/>
                  </a:lnTo>
                  <a:lnTo>
                    <a:pt x="277676" y="304607"/>
                  </a:lnTo>
                  <a:lnTo>
                    <a:pt x="285330" y="304607"/>
                  </a:lnTo>
                  <a:lnTo>
                    <a:pt x="292158" y="301967"/>
                  </a:lnTo>
                  <a:lnTo>
                    <a:pt x="296930" y="297195"/>
                  </a:lnTo>
                  <a:lnTo>
                    <a:pt x="303132" y="286693"/>
                  </a:lnTo>
                  <a:lnTo>
                    <a:pt x="304195" y="274446"/>
                  </a:lnTo>
                  <a:lnTo>
                    <a:pt x="300876" y="262325"/>
                  </a:lnTo>
                  <a:lnTo>
                    <a:pt x="293935"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953" name="Google Shape;953;p7"/>
            <p:cNvPicPr preferRelativeResize="0"/>
            <p:nvPr/>
          </p:nvPicPr>
          <p:blipFill rotWithShape="1">
            <a:blip r:embed="rId10">
              <a:alphaModFix/>
            </a:blip>
            <a:srcRect b="0" l="0" r="0" t="0"/>
            <a:stretch/>
          </p:blipFill>
          <p:spPr>
            <a:xfrm>
              <a:off x="4110538" y="12609936"/>
              <a:ext cx="135689" cy="135258"/>
            </a:xfrm>
            <a:prstGeom prst="rect">
              <a:avLst/>
            </a:prstGeom>
            <a:noFill/>
            <a:ln>
              <a:noFill/>
            </a:ln>
          </p:spPr>
        </p:pic>
      </p:grpSp>
      <p:sp>
        <p:nvSpPr>
          <p:cNvPr id="954" name="Google Shape;954;p7"/>
          <p:cNvSpPr txBox="1"/>
          <p:nvPr/>
        </p:nvSpPr>
        <p:spPr>
          <a:xfrm>
            <a:off x="8429482" y="19390786"/>
            <a:ext cx="505587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u="sng">
                <a:solidFill>
                  <a:srgbClr val="777582"/>
                </a:solidFill>
                <a:latin typeface="Tahoma"/>
                <a:ea typeface="Tahoma"/>
                <a:cs typeface="Tahoma"/>
                <a:sym typeface="Tahoma"/>
                <a:hlinkClick r:id="rId11">
                  <a:extLst>
                    <a:ext uri="{A12FA001-AC4F-418D-AE19-62706E023703}">
                      <ahyp:hlinkClr val="tx"/>
                    </a:ext>
                  </a:extLst>
                </a:hlinkClick>
              </a:rPr>
              <a:t>www.nngroup.com/articles/flexibility-efficiency-heuristic</a:t>
            </a:r>
            <a:endParaRPr sz="1600">
              <a:latin typeface="Tahoma"/>
              <a:ea typeface="Tahoma"/>
              <a:cs typeface="Tahoma"/>
              <a:sym typeface="Tahoma"/>
            </a:endParaRPr>
          </a:p>
        </p:txBody>
      </p:sp>
      <p:grpSp>
        <p:nvGrpSpPr>
          <p:cNvPr id="955" name="Google Shape;955;p7"/>
          <p:cNvGrpSpPr/>
          <p:nvPr/>
        </p:nvGrpSpPr>
        <p:grpSpPr>
          <a:xfrm>
            <a:off x="8686176" y="14840509"/>
            <a:ext cx="2385392" cy="3940810"/>
            <a:chOff x="8686176" y="14840509"/>
            <a:chExt cx="2385392" cy="3940810"/>
          </a:xfrm>
        </p:grpSpPr>
        <p:sp>
          <p:nvSpPr>
            <p:cNvPr id="956" name="Google Shape;956;p7"/>
            <p:cNvSpPr/>
            <p:nvPr/>
          </p:nvSpPr>
          <p:spPr>
            <a:xfrm>
              <a:off x="8915108" y="14840509"/>
              <a:ext cx="2156460" cy="3940810"/>
            </a:xfrm>
            <a:custGeom>
              <a:rect b="b" l="l" r="r" t="t"/>
              <a:pathLst>
                <a:path extrusionOk="0" h="3940809" w="2156459">
                  <a:moveTo>
                    <a:pt x="1964744" y="0"/>
                  </a:moveTo>
                  <a:lnTo>
                    <a:pt x="191687" y="0"/>
                  </a:lnTo>
                  <a:lnTo>
                    <a:pt x="147735" y="5062"/>
                  </a:lnTo>
                  <a:lnTo>
                    <a:pt x="107388" y="19483"/>
                  </a:lnTo>
                  <a:lnTo>
                    <a:pt x="71797" y="42112"/>
                  </a:lnTo>
                  <a:lnTo>
                    <a:pt x="42112" y="71797"/>
                  </a:lnTo>
                  <a:lnTo>
                    <a:pt x="19483" y="107388"/>
                  </a:lnTo>
                  <a:lnTo>
                    <a:pt x="5062" y="147735"/>
                  </a:lnTo>
                  <a:lnTo>
                    <a:pt x="0" y="191687"/>
                  </a:lnTo>
                  <a:lnTo>
                    <a:pt x="0" y="3748627"/>
                  </a:lnTo>
                  <a:lnTo>
                    <a:pt x="5062" y="3792583"/>
                  </a:lnTo>
                  <a:lnTo>
                    <a:pt x="19483" y="3832933"/>
                  </a:lnTo>
                  <a:lnTo>
                    <a:pt x="42112" y="3868527"/>
                  </a:lnTo>
                  <a:lnTo>
                    <a:pt x="71797" y="3898214"/>
                  </a:lnTo>
                  <a:lnTo>
                    <a:pt x="107388" y="3920843"/>
                  </a:lnTo>
                  <a:lnTo>
                    <a:pt x="147735" y="3935264"/>
                  </a:lnTo>
                  <a:lnTo>
                    <a:pt x="191687" y="3940327"/>
                  </a:lnTo>
                  <a:lnTo>
                    <a:pt x="1964744" y="3940327"/>
                  </a:lnTo>
                  <a:lnTo>
                    <a:pt x="2008696" y="3935264"/>
                  </a:lnTo>
                  <a:lnTo>
                    <a:pt x="2049044" y="3920843"/>
                  </a:lnTo>
                  <a:lnTo>
                    <a:pt x="2084638" y="3898214"/>
                  </a:lnTo>
                  <a:lnTo>
                    <a:pt x="2114326" y="3868527"/>
                  </a:lnTo>
                  <a:lnTo>
                    <a:pt x="2136957" y="3832933"/>
                  </a:lnTo>
                  <a:lnTo>
                    <a:pt x="2151380" y="3792583"/>
                  </a:lnTo>
                  <a:lnTo>
                    <a:pt x="2156443" y="3748627"/>
                  </a:lnTo>
                  <a:lnTo>
                    <a:pt x="2156443" y="191687"/>
                  </a:lnTo>
                  <a:lnTo>
                    <a:pt x="2151380" y="147735"/>
                  </a:lnTo>
                  <a:lnTo>
                    <a:pt x="2136957" y="107388"/>
                  </a:lnTo>
                  <a:lnTo>
                    <a:pt x="2114326" y="71797"/>
                  </a:lnTo>
                  <a:lnTo>
                    <a:pt x="2084638" y="42112"/>
                  </a:lnTo>
                  <a:lnTo>
                    <a:pt x="2049044" y="19483"/>
                  </a:lnTo>
                  <a:lnTo>
                    <a:pt x="2008696" y="5062"/>
                  </a:lnTo>
                  <a:lnTo>
                    <a:pt x="1964744" y="0"/>
                  </a:lnTo>
                  <a:close/>
                </a:path>
              </a:pathLst>
            </a:custGeom>
            <a:solidFill>
              <a:srgbClr val="5F0E1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57" name="Google Shape;957;p7"/>
            <p:cNvSpPr/>
            <p:nvPr/>
          </p:nvSpPr>
          <p:spPr>
            <a:xfrm>
              <a:off x="8969180" y="14902461"/>
              <a:ext cx="2048510" cy="3816985"/>
            </a:xfrm>
            <a:custGeom>
              <a:rect b="b" l="l" r="r" t="t"/>
              <a:pathLst>
                <a:path extrusionOk="0" h="3816984" w="2048509">
                  <a:moveTo>
                    <a:pt x="1856595" y="0"/>
                  </a:moveTo>
                  <a:lnTo>
                    <a:pt x="191687" y="0"/>
                  </a:lnTo>
                  <a:lnTo>
                    <a:pt x="147731" y="5062"/>
                  </a:lnTo>
                  <a:lnTo>
                    <a:pt x="107383" y="19481"/>
                  </a:lnTo>
                  <a:lnTo>
                    <a:pt x="71792" y="42108"/>
                  </a:lnTo>
                  <a:lnTo>
                    <a:pt x="42108" y="71792"/>
                  </a:lnTo>
                  <a:lnTo>
                    <a:pt x="19481" y="107383"/>
                  </a:lnTo>
                  <a:lnTo>
                    <a:pt x="5062" y="147731"/>
                  </a:lnTo>
                  <a:lnTo>
                    <a:pt x="0" y="191687"/>
                  </a:lnTo>
                  <a:lnTo>
                    <a:pt x="0" y="3624728"/>
                  </a:lnTo>
                  <a:lnTo>
                    <a:pt x="5062" y="3668680"/>
                  </a:lnTo>
                  <a:lnTo>
                    <a:pt x="19481" y="3709029"/>
                  </a:lnTo>
                  <a:lnTo>
                    <a:pt x="42108" y="3744623"/>
                  </a:lnTo>
                  <a:lnTo>
                    <a:pt x="71792" y="3774311"/>
                  </a:lnTo>
                  <a:lnTo>
                    <a:pt x="107383" y="3796942"/>
                  </a:lnTo>
                  <a:lnTo>
                    <a:pt x="147731" y="3811364"/>
                  </a:lnTo>
                  <a:lnTo>
                    <a:pt x="191687" y="3816428"/>
                  </a:lnTo>
                  <a:lnTo>
                    <a:pt x="1856595" y="3816428"/>
                  </a:lnTo>
                  <a:lnTo>
                    <a:pt x="1900551" y="3811364"/>
                  </a:lnTo>
                  <a:lnTo>
                    <a:pt x="1940902" y="3796942"/>
                  </a:lnTo>
                  <a:lnTo>
                    <a:pt x="1976495" y="3774311"/>
                  </a:lnTo>
                  <a:lnTo>
                    <a:pt x="2006182" y="3744623"/>
                  </a:lnTo>
                  <a:lnTo>
                    <a:pt x="2028811" y="3709029"/>
                  </a:lnTo>
                  <a:lnTo>
                    <a:pt x="2043232" y="3668680"/>
                  </a:lnTo>
                  <a:lnTo>
                    <a:pt x="2048295" y="3624728"/>
                  </a:lnTo>
                  <a:lnTo>
                    <a:pt x="2048295" y="191687"/>
                  </a:lnTo>
                  <a:lnTo>
                    <a:pt x="2043232" y="147731"/>
                  </a:lnTo>
                  <a:lnTo>
                    <a:pt x="2028811" y="107383"/>
                  </a:lnTo>
                  <a:lnTo>
                    <a:pt x="2006182" y="71792"/>
                  </a:lnTo>
                  <a:lnTo>
                    <a:pt x="1976495" y="42108"/>
                  </a:lnTo>
                  <a:lnTo>
                    <a:pt x="1940902" y="19481"/>
                  </a:lnTo>
                  <a:lnTo>
                    <a:pt x="1900551" y="5062"/>
                  </a:lnTo>
                  <a:lnTo>
                    <a:pt x="185659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58" name="Google Shape;958;p7"/>
            <p:cNvSpPr/>
            <p:nvPr/>
          </p:nvSpPr>
          <p:spPr>
            <a:xfrm>
              <a:off x="8970188" y="15666784"/>
              <a:ext cx="2051685" cy="2236470"/>
            </a:xfrm>
            <a:custGeom>
              <a:rect b="b" l="l" r="r" t="t"/>
              <a:pathLst>
                <a:path extrusionOk="0" h="2236469" w="2051684">
                  <a:moveTo>
                    <a:pt x="2044320" y="2801"/>
                  </a:moveTo>
                  <a:lnTo>
                    <a:pt x="-5663" y="2801"/>
                  </a:lnTo>
                  <a:lnTo>
                    <a:pt x="-5663" y="2237415"/>
                  </a:lnTo>
                  <a:lnTo>
                    <a:pt x="2044320" y="2237415"/>
                  </a:lnTo>
                  <a:lnTo>
                    <a:pt x="2044320" y="2801"/>
                  </a:lnTo>
                  <a:close/>
                </a:path>
              </a:pathLst>
            </a:custGeom>
            <a:solidFill>
              <a:srgbClr val="822570">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59" name="Google Shape;959;p7"/>
            <p:cNvSpPr/>
            <p:nvPr/>
          </p:nvSpPr>
          <p:spPr>
            <a:xfrm>
              <a:off x="8964524" y="14902459"/>
              <a:ext cx="2050414" cy="3816985"/>
            </a:xfrm>
            <a:custGeom>
              <a:rect b="b" l="l" r="r" t="t"/>
              <a:pathLst>
                <a:path extrusionOk="0" h="3816984" w="2050415">
                  <a:moveTo>
                    <a:pt x="2049983" y="3462032"/>
                  </a:moveTo>
                  <a:lnTo>
                    <a:pt x="0" y="3462032"/>
                  </a:lnTo>
                  <a:lnTo>
                    <a:pt x="0" y="3816426"/>
                  </a:lnTo>
                  <a:lnTo>
                    <a:pt x="2049983" y="3816426"/>
                  </a:lnTo>
                  <a:lnTo>
                    <a:pt x="2049983" y="3462032"/>
                  </a:lnTo>
                  <a:close/>
                </a:path>
                <a:path extrusionOk="0" h="3816984" w="2050415">
                  <a:moveTo>
                    <a:pt x="2049983" y="0"/>
                  </a:moveTo>
                  <a:lnTo>
                    <a:pt x="0" y="0"/>
                  </a:lnTo>
                  <a:lnTo>
                    <a:pt x="0" y="456387"/>
                  </a:lnTo>
                  <a:lnTo>
                    <a:pt x="2049983" y="456387"/>
                  </a:lnTo>
                  <a:lnTo>
                    <a:pt x="2049983" y="0"/>
                  </a:lnTo>
                  <a:close/>
                </a:path>
              </a:pathLst>
            </a:custGeom>
            <a:solidFill>
              <a:srgbClr val="E72A2C">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60" name="Google Shape;960;p7"/>
            <p:cNvSpPr/>
            <p:nvPr/>
          </p:nvSpPr>
          <p:spPr>
            <a:xfrm>
              <a:off x="9273908" y="15476125"/>
              <a:ext cx="476884" cy="0"/>
            </a:xfrm>
            <a:custGeom>
              <a:rect b="b" l="l" r="r" t="t"/>
              <a:pathLst>
                <a:path extrusionOk="0" h="120000" w="476884">
                  <a:moveTo>
                    <a:pt x="0" y="0"/>
                  </a:moveTo>
                  <a:lnTo>
                    <a:pt x="476292" y="0"/>
                  </a:lnTo>
                </a:path>
              </a:pathLst>
            </a:custGeom>
            <a:noFill/>
            <a:ln cap="flat" cmpd="sng" w="49450">
              <a:solidFill>
                <a:srgbClr val="E8292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61" name="Google Shape;961;p7"/>
            <p:cNvSpPr/>
            <p:nvPr/>
          </p:nvSpPr>
          <p:spPr>
            <a:xfrm>
              <a:off x="9057959" y="18252285"/>
              <a:ext cx="292100" cy="0"/>
            </a:xfrm>
            <a:custGeom>
              <a:rect b="b" l="l" r="r" t="t"/>
              <a:pathLst>
                <a:path extrusionOk="0" h="120000" w="292100">
                  <a:moveTo>
                    <a:pt x="0" y="0"/>
                  </a:moveTo>
                  <a:lnTo>
                    <a:pt x="291687" y="0"/>
                  </a:lnTo>
                </a:path>
              </a:pathLst>
            </a:custGeom>
            <a:noFill/>
            <a:ln cap="flat" cmpd="sng" w="49450">
              <a:solidFill>
                <a:srgbClr val="E8292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62" name="Google Shape;962;p7"/>
            <p:cNvSpPr/>
            <p:nvPr/>
          </p:nvSpPr>
          <p:spPr>
            <a:xfrm>
              <a:off x="9273908" y="15568389"/>
              <a:ext cx="99060" cy="0"/>
            </a:xfrm>
            <a:custGeom>
              <a:rect b="b" l="l" r="r" t="t"/>
              <a:pathLst>
                <a:path extrusionOk="0" h="120000" w="99059">
                  <a:moveTo>
                    <a:pt x="0" y="0"/>
                  </a:moveTo>
                  <a:lnTo>
                    <a:pt x="98972" y="0"/>
                  </a:lnTo>
                </a:path>
              </a:pathLst>
            </a:custGeom>
            <a:noFill/>
            <a:ln cap="flat" cmpd="sng" w="49450">
              <a:solidFill>
                <a:srgbClr val="E8292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963" name="Google Shape;963;p7"/>
            <p:cNvPicPr preferRelativeResize="0"/>
            <p:nvPr/>
          </p:nvPicPr>
          <p:blipFill rotWithShape="1">
            <a:blip r:embed="rId12">
              <a:alphaModFix/>
            </a:blip>
            <a:srcRect b="0" l="0" r="0" t="0"/>
            <a:stretch/>
          </p:blipFill>
          <p:spPr>
            <a:xfrm>
              <a:off x="9026083" y="15431023"/>
              <a:ext cx="171202" cy="171202"/>
            </a:xfrm>
            <a:prstGeom prst="rect">
              <a:avLst/>
            </a:prstGeom>
            <a:noFill/>
            <a:ln>
              <a:noFill/>
            </a:ln>
          </p:spPr>
        </p:pic>
        <p:pic>
          <p:nvPicPr>
            <p:cNvPr id="964" name="Google Shape;964;p7"/>
            <p:cNvPicPr preferRelativeResize="0"/>
            <p:nvPr/>
          </p:nvPicPr>
          <p:blipFill rotWithShape="1">
            <a:blip r:embed="rId13">
              <a:alphaModFix/>
            </a:blip>
            <a:srcRect b="0" l="0" r="0" t="0"/>
            <a:stretch/>
          </p:blipFill>
          <p:spPr>
            <a:xfrm>
              <a:off x="9074445" y="15158433"/>
              <a:ext cx="164894" cy="148394"/>
            </a:xfrm>
            <a:prstGeom prst="rect">
              <a:avLst/>
            </a:prstGeom>
            <a:noFill/>
            <a:ln>
              <a:noFill/>
            </a:ln>
          </p:spPr>
        </p:pic>
        <p:pic>
          <p:nvPicPr>
            <p:cNvPr id="965" name="Google Shape;965;p7"/>
            <p:cNvPicPr preferRelativeResize="0"/>
            <p:nvPr/>
          </p:nvPicPr>
          <p:blipFill rotWithShape="1">
            <a:blip r:embed="rId14">
              <a:alphaModFix/>
            </a:blip>
            <a:srcRect b="0" l="0" r="0" t="0"/>
            <a:stretch/>
          </p:blipFill>
          <p:spPr>
            <a:xfrm>
              <a:off x="9040737" y="17996023"/>
              <a:ext cx="164906" cy="151288"/>
            </a:xfrm>
            <a:prstGeom prst="rect">
              <a:avLst/>
            </a:prstGeom>
            <a:noFill/>
            <a:ln>
              <a:noFill/>
            </a:ln>
          </p:spPr>
        </p:pic>
        <p:sp>
          <p:nvSpPr>
            <p:cNvPr id="966" name="Google Shape;966;p7"/>
            <p:cNvSpPr/>
            <p:nvPr/>
          </p:nvSpPr>
          <p:spPr>
            <a:xfrm>
              <a:off x="8686176" y="15316305"/>
              <a:ext cx="534035" cy="534035"/>
            </a:xfrm>
            <a:custGeom>
              <a:rect b="b" l="l" r="r" t="t"/>
              <a:pathLst>
                <a:path extrusionOk="0" h="534034" w="534034">
                  <a:moveTo>
                    <a:pt x="266734" y="0"/>
                  </a:moveTo>
                  <a:lnTo>
                    <a:pt x="218791" y="4297"/>
                  </a:lnTo>
                  <a:lnTo>
                    <a:pt x="173666" y="16688"/>
                  </a:lnTo>
                  <a:lnTo>
                    <a:pt x="132113" y="36419"/>
                  </a:lnTo>
                  <a:lnTo>
                    <a:pt x="94885" y="62737"/>
                  </a:lnTo>
                  <a:lnTo>
                    <a:pt x="62736" y="94887"/>
                  </a:lnTo>
                  <a:lnTo>
                    <a:pt x="36419" y="132116"/>
                  </a:lnTo>
                  <a:lnTo>
                    <a:pt x="16688" y="173672"/>
                  </a:lnTo>
                  <a:lnTo>
                    <a:pt x="4297" y="218800"/>
                  </a:lnTo>
                  <a:lnTo>
                    <a:pt x="0" y="266747"/>
                  </a:lnTo>
                  <a:lnTo>
                    <a:pt x="4297" y="314694"/>
                  </a:lnTo>
                  <a:lnTo>
                    <a:pt x="16688" y="359822"/>
                  </a:lnTo>
                  <a:lnTo>
                    <a:pt x="36419" y="401377"/>
                  </a:lnTo>
                  <a:lnTo>
                    <a:pt x="62736" y="438607"/>
                  </a:lnTo>
                  <a:lnTo>
                    <a:pt x="94885" y="470757"/>
                  </a:lnTo>
                  <a:lnTo>
                    <a:pt x="132113" y="497074"/>
                  </a:lnTo>
                  <a:lnTo>
                    <a:pt x="173666" y="516805"/>
                  </a:lnTo>
                  <a:lnTo>
                    <a:pt x="218791"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82257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967" name="Google Shape;967;p7"/>
          <p:cNvSpPr txBox="1"/>
          <p:nvPr/>
        </p:nvSpPr>
        <p:spPr>
          <a:xfrm>
            <a:off x="8835030" y="15340595"/>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3</a:t>
            </a:r>
            <a:endParaRPr sz="2800">
              <a:latin typeface="Trebuchet MS"/>
              <a:ea typeface="Trebuchet MS"/>
              <a:cs typeface="Trebuchet MS"/>
              <a:sym typeface="Trebuchet MS"/>
            </a:endParaRPr>
          </a:p>
        </p:txBody>
      </p:sp>
      <p:grpSp>
        <p:nvGrpSpPr>
          <p:cNvPr id="968" name="Google Shape;968;p7"/>
          <p:cNvGrpSpPr/>
          <p:nvPr/>
        </p:nvGrpSpPr>
        <p:grpSpPr>
          <a:xfrm>
            <a:off x="9587278" y="15010550"/>
            <a:ext cx="860936" cy="3636277"/>
            <a:chOff x="9587278" y="15010550"/>
            <a:chExt cx="860936" cy="3636277"/>
          </a:xfrm>
        </p:grpSpPr>
        <p:sp>
          <p:nvSpPr>
            <p:cNvPr id="969" name="Google Shape;969;p7"/>
            <p:cNvSpPr/>
            <p:nvPr/>
          </p:nvSpPr>
          <p:spPr>
            <a:xfrm>
              <a:off x="9756018" y="15253247"/>
              <a:ext cx="476884" cy="0"/>
            </a:xfrm>
            <a:custGeom>
              <a:rect b="b" l="l" r="r" t="t"/>
              <a:pathLst>
                <a:path extrusionOk="0" h="120000" w="476884">
                  <a:moveTo>
                    <a:pt x="0" y="0"/>
                  </a:moveTo>
                  <a:lnTo>
                    <a:pt x="476292" y="0"/>
                  </a:lnTo>
                </a:path>
              </a:pathLst>
            </a:custGeom>
            <a:noFill/>
            <a:ln cap="flat" cmpd="sng" w="49450">
              <a:solidFill>
                <a:srgbClr val="E8292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70" name="Google Shape;970;p7"/>
            <p:cNvSpPr/>
            <p:nvPr/>
          </p:nvSpPr>
          <p:spPr>
            <a:xfrm>
              <a:off x="9587278" y="15010550"/>
              <a:ext cx="121920" cy="0"/>
            </a:xfrm>
            <a:custGeom>
              <a:rect b="b" l="l" r="r" t="t"/>
              <a:pathLst>
                <a:path extrusionOk="0" h="120000" w="121920">
                  <a:moveTo>
                    <a:pt x="0" y="0"/>
                  </a:moveTo>
                  <a:lnTo>
                    <a:pt x="121449" y="0"/>
                  </a:lnTo>
                </a:path>
              </a:pathLst>
            </a:custGeom>
            <a:noFill/>
            <a:ln cap="flat" cmpd="sng" w="44300">
              <a:solidFill>
                <a:srgbClr val="E8292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71" name="Google Shape;971;p7"/>
            <p:cNvSpPr/>
            <p:nvPr/>
          </p:nvSpPr>
          <p:spPr>
            <a:xfrm>
              <a:off x="9731823" y="18646827"/>
              <a:ext cx="546735" cy="0"/>
            </a:xfrm>
            <a:custGeom>
              <a:rect b="b" l="l" r="r" t="t"/>
              <a:pathLst>
                <a:path extrusionOk="0" h="120000" w="546734">
                  <a:moveTo>
                    <a:pt x="0" y="0"/>
                  </a:moveTo>
                  <a:lnTo>
                    <a:pt x="546719" y="0"/>
                  </a:lnTo>
                </a:path>
              </a:pathLst>
            </a:custGeom>
            <a:noFill/>
            <a:ln cap="flat" cmpd="sng" w="49450">
              <a:solidFill>
                <a:srgbClr val="5F0F1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72" name="Google Shape;972;p7"/>
            <p:cNvSpPr/>
            <p:nvPr/>
          </p:nvSpPr>
          <p:spPr>
            <a:xfrm>
              <a:off x="9620174" y="16242348"/>
              <a:ext cx="828040" cy="1238885"/>
            </a:xfrm>
            <a:custGeom>
              <a:rect b="b" l="l" r="r" t="t"/>
              <a:pathLst>
                <a:path extrusionOk="0" h="1238884" w="828040">
                  <a:moveTo>
                    <a:pt x="340652" y="28333"/>
                  </a:moveTo>
                  <a:lnTo>
                    <a:pt x="338416" y="17335"/>
                  </a:lnTo>
                  <a:lnTo>
                    <a:pt x="332333" y="8318"/>
                  </a:lnTo>
                  <a:lnTo>
                    <a:pt x="323329" y="2235"/>
                  </a:lnTo>
                  <a:lnTo>
                    <a:pt x="312318" y="0"/>
                  </a:lnTo>
                  <a:lnTo>
                    <a:pt x="301320" y="2235"/>
                  </a:lnTo>
                  <a:lnTo>
                    <a:pt x="292303" y="8318"/>
                  </a:lnTo>
                  <a:lnTo>
                    <a:pt x="286219" y="17335"/>
                  </a:lnTo>
                  <a:lnTo>
                    <a:pt x="283984" y="28333"/>
                  </a:lnTo>
                  <a:lnTo>
                    <a:pt x="283984" y="151625"/>
                  </a:lnTo>
                  <a:lnTo>
                    <a:pt x="286219" y="162636"/>
                  </a:lnTo>
                  <a:lnTo>
                    <a:pt x="292303" y="171640"/>
                  </a:lnTo>
                  <a:lnTo>
                    <a:pt x="301320" y="177736"/>
                  </a:lnTo>
                  <a:lnTo>
                    <a:pt x="312318" y="179971"/>
                  </a:lnTo>
                  <a:lnTo>
                    <a:pt x="323329" y="177749"/>
                  </a:lnTo>
                  <a:lnTo>
                    <a:pt x="332333" y="171818"/>
                  </a:lnTo>
                  <a:lnTo>
                    <a:pt x="338416" y="163233"/>
                  </a:lnTo>
                  <a:lnTo>
                    <a:pt x="340652" y="153047"/>
                  </a:lnTo>
                  <a:lnTo>
                    <a:pt x="340652" y="28333"/>
                  </a:lnTo>
                  <a:close/>
                </a:path>
                <a:path extrusionOk="0" h="1238884" w="828040">
                  <a:moveTo>
                    <a:pt x="827925" y="731799"/>
                  </a:moveTo>
                  <a:lnTo>
                    <a:pt x="821702" y="701014"/>
                  </a:lnTo>
                  <a:lnTo>
                    <a:pt x="804824" y="676275"/>
                  </a:lnTo>
                  <a:lnTo>
                    <a:pt x="780008" y="659803"/>
                  </a:lnTo>
                  <a:lnTo>
                    <a:pt x="749947" y="653821"/>
                  </a:lnTo>
                  <a:lnTo>
                    <a:pt x="729361" y="656551"/>
                  </a:lnTo>
                  <a:lnTo>
                    <a:pt x="711174" y="664210"/>
                  </a:lnTo>
                  <a:lnTo>
                    <a:pt x="695833" y="675995"/>
                  </a:lnTo>
                  <a:lnTo>
                    <a:pt x="683831" y="691121"/>
                  </a:lnTo>
                  <a:lnTo>
                    <a:pt x="683831" y="689419"/>
                  </a:lnTo>
                  <a:lnTo>
                    <a:pt x="677583" y="658368"/>
                  </a:lnTo>
                  <a:lnTo>
                    <a:pt x="660527" y="633056"/>
                  </a:lnTo>
                  <a:lnTo>
                    <a:pt x="635203" y="616000"/>
                  </a:lnTo>
                  <a:lnTo>
                    <a:pt x="604164" y="609752"/>
                  </a:lnTo>
                  <a:lnTo>
                    <a:pt x="583590" y="612482"/>
                  </a:lnTo>
                  <a:lnTo>
                    <a:pt x="565391" y="620128"/>
                  </a:lnTo>
                  <a:lnTo>
                    <a:pt x="550049" y="631913"/>
                  </a:lnTo>
                  <a:lnTo>
                    <a:pt x="538048" y="647039"/>
                  </a:lnTo>
                  <a:lnTo>
                    <a:pt x="538048" y="645337"/>
                  </a:lnTo>
                  <a:lnTo>
                    <a:pt x="531799" y="614299"/>
                  </a:lnTo>
                  <a:lnTo>
                    <a:pt x="514743" y="588975"/>
                  </a:lnTo>
                  <a:lnTo>
                    <a:pt x="489419" y="571919"/>
                  </a:lnTo>
                  <a:lnTo>
                    <a:pt x="458381" y="565670"/>
                  </a:lnTo>
                  <a:lnTo>
                    <a:pt x="437794" y="568401"/>
                  </a:lnTo>
                  <a:lnTo>
                    <a:pt x="419595" y="576059"/>
                  </a:lnTo>
                  <a:lnTo>
                    <a:pt x="404266" y="587844"/>
                  </a:lnTo>
                  <a:lnTo>
                    <a:pt x="392264" y="602970"/>
                  </a:lnTo>
                  <a:lnTo>
                    <a:pt x="392264" y="338518"/>
                  </a:lnTo>
                  <a:lnTo>
                    <a:pt x="378675" y="294894"/>
                  </a:lnTo>
                  <a:lnTo>
                    <a:pt x="343115" y="264985"/>
                  </a:lnTo>
                  <a:lnTo>
                    <a:pt x="312585" y="258838"/>
                  </a:lnTo>
                  <a:lnTo>
                    <a:pt x="281813" y="265099"/>
                  </a:lnTo>
                  <a:lnTo>
                    <a:pt x="257086" y="282155"/>
                  </a:lnTo>
                  <a:lnTo>
                    <a:pt x="240614" y="307479"/>
                  </a:lnTo>
                  <a:lnTo>
                    <a:pt x="234619" y="338518"/>
                  </a:lnTo>
                  <a:lnTo>
                    <a:pt x="234619" y="860628"/>
                  </a:lnTo>
                  <a:lnTo>
                    <a:pt x="232918" y="864019"/>
                  </a:lnTo>
                  <a:lnTo>
                    <a:pt x="227850" y="865720"/>
                  </a:lnTo>
                  <a:lnTo>
                    <a:pt x="224447" y="867422"/>
                  </a:lnTo>
                  <a:lnTo>
                    <a:pt x="219367" y="867422"/>
                  </a:lnTo>
                  <a:lnTo>
                    <a:pt x="136296" y="784352"/>
                  </a:lnTo>
                  <a:lnTo>
                    <a:pt x="113499" y="768464"/>
                  </a:lnTo>
                  <a:lnTo>
                    <a:pt x="87350" y="761466"/>
                  </a:lnTo>
                  <a:lnTo>
                    <a:pt x="60248" y="763371"/>
                  </a:lnTo>
                  <a:lnTo>
                    <a:pt x="21894" y="784555"/>
                  </a:lnTo>
                  <a:lnTo>
                    <a:pt x="685" y="828421"/>
                  </a:lnTo>
                  <a:lnTo>
                    <a:pt x="0" y="845134"/>
                  </a:lnTo>
                  <a:lnTo>
                    <a:pt x="2806" y="861695"/>
                  </a:lnTo>
                  <a:lnTo>
                    <a:pt x="215963" y="1131862"/>
                  </a:lnTo>
                  <a:lnTo>
                    <a:pt x="252628" y="1169009"/>
                  </a:lnTo>
                  <a:lnTo>
                    <a:pt x="294817" y="1198740"/>
                  </a:lnTo>
                  <a:lnTo>
                    <a:pt x="341553" y="1220597"/>
                  </a:lnTo>
                  <a:lnTo>
                    <a:pt x="391883" y="1234059"/>
                  </a:lnTo>
                  <a:lnTo>
                    <a:pt x="444817" y="1238669"/>
                  </a:lnTo>
                  <a:lnTo>
                    <a:pt x="568566" y="1238669"/>
                  </a:lnTo>
                  <a:lnTo>
                    <a:pt x="619582" y="1233652"/>
                  </a:lnTo>
                  <a:lnTo>
                    <a:pt x="667727" y="1218946"/>
                  </a:lnTo>
                  <a:lnTo>
                    <a:pt x="712076" y="1195031"/>
                  </a:lnTo>
                  <a:lnTo>
                    <a:pt x="751649" y="1162367"/>
                  </a:lnTo>
                  <a:lnTo>
                    <a:pt x="784301" y="1122807"/>
                  </a:lnTo>
                  <a:lnTo>
                    <a:pt x="808215" y="1078471"/>
                  </a:lnTo>
                  <a:lnTo>
                    <a:pt x="822921" y="1030312"/>
                  </a:lnTo>
                  <a:lnTo>
                    <a:pt x="827925" y="979284"/>
                  </a:lnTo>
                  <a:lnTo>
                    <a:pt x="827925" y="731799"/>
                  </a:lnTo>
                  <a:close/>
                </a:path>
              </a:pathLst>
            </a:custGeom>
            <a:solidFill>
              <a:srgbClr val="82257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973" name="Google Shape;973;p7"/>
            <p:cNvPicPr preferRelativeResize="0"/>
            <p:nvPr/>
          </p:nvPicPr>
          <p:blipFill rotWithShape="1">
            <a:blip r:embed="rId15">
              <a:alphaModFix/>
            </a:blip>
            <a:srcRect b="0" l="0" r="0" t="0"/>
            <a:stretch/>
          </p:blipFill>
          <p:spPr>
            <a:xfrm>
              <a:off x="10030279" y="16316026"/>
              <a:ext cx="144539" cy="144545"/>
            </a:xfrm>
            <a:prstGeom prst="rect">
              <a:avLst/>
            </a:prstGeom>
            <a:noFill/>
            <a:ln>
              <a:noFill/>
            </a:ln>
          </p:spPr>
        </p:pic>
        <p:pic>
          <p:nvPicPr>
            <p:cNvPr id="974" name="Google Shape;974;p7"/>
            <p:cNvPicPr preferRelativeResize="0"/>
            <p:nvPr/>
          </p:nvPicPr>
          <p:blipFill rotWithShape="1">
            <a:blip r:embed="rId16">
              <a:alphaModFix/>
            </a:blip>
            <a:srcRect b="0" l="0" r="0" t="0"/>
            <a:stretch/>
          </p:blipFill>
          <p:spPr>
            <a:xfrm>
              <a:off x="9690179" y="16316026"/>
              <a:ext cx="144542" cy="144545"/>
            </a:xfrm>
            <a:prstGeom prst="rect">
              <a:avLst/>
            </a:prstGeom>
            <a:noFill/>
            <a:ln>
              <a:noFill/>
            </a:ln>
          </p:spPr>
        </p:pic>
        <p:sp>
          <p:nvSpPr>
            <p:cNvPr id="975" name="Google Shape;975;p7"/>
            <p:cNvSpPr/>
            <p:nvPr/>
          </p:nvSpPr>
          <p:spPr>
            <a:xfrm>
              <a:off x="9599473" y="16515855"/>
              <a:ext cx="663575" cy="57150"/>
            </a:xfrm>
            <a:custGeom>
              <a:rect b="b" l="l" r="r" t="t"/>
              <a:pathLst>
                <a:path extrusionOk="0" h="57150" w="663575">
                  <a:moveTo>
                    <a:pt x="181394" y="28333"/>
                  </a:moveTo>
                  <a:lnTo>
                    <a:pt x="179158" y="17322"/>
                  </a:lnTo>
                  <a:lnTo>
                    <a:pt x="173062" y="8318"/>
                  </a:lnTo>
                  <a:lnTo>
                    <a:pt x="164058" y="2235"/>
                  </a:lnTo>
                  <a:lnTo>
                    <a:pt x="153047" y="0"/>
                  </a:lnTo>
                  <a:lnTo>
                    <a:pt x="28333" y="0"/>
                  </a:lnTo>
                  <a:lnTo>
                    <a:pt x="17335" y="2235"/>
                  </a:lnTo>
                  <a:lnTo>
                    <a:pt x="8318" y="8318"/>
                  </a:lnTo>
                  <a:lnTo>
                    <a:pt x="2235" y="17322"/>
                  </a:lnTo>
                  <a:lnTo>
                    <a:pt x="0" y="28333"/>
                  </a:lnTo>
                  <a:lnTo>
                    <a:pt x="2235" y="39331"/>
                  </a:lnTo>
                  <a:lnTo>
                    <a:pt x="8318" y="48348"/>
                  </a:lnTo>
                  <a:lnTo>
                    <a:pt x="17335" y="54432"/>
                  </a:lnTo>
                  <a:lnTo>
                    <a:pt x="28333" y="56667"/>
                  </a:lnTo>
                  <a:lnTo>
                    <a:pt x="153047" y="56667"/>
                  </a:lnTo>
                  <a:lnTo>
                    <a:pt x="164058" y="54432"/>
                  </a:lnTo>
                  <a:lnTo>
                    <a:pt x="173062" y="48348"/>
                  </a:lnTo>
                  <a:lnTo>
                    <a:pt x="179158" y="39331"/>
                  </a:lnTo>
                  <a:lnTo>
                    <a:pt x="181394" y="28333"/>
                  </a:lnTo>
                  <a:close/>
                </a:path>
                <a:path extrusionOk="0" h="57150" w="663575">
                  <a:moveTo>
                    <a:pt x="663206" y="28333"/>
                  </a:moveTo>
                  <a:lnTo>
                    <a:pt x="660971" y="17322"/>
                  </a:lnTo>
                  <a:lnTo>
                    <a:pt x="654875" y="8318"/>
                  </a:lnTo>
                  <a:lnTo>
                    <a:pt x="645858" y="2235"/>
                  </a:lnTo>
                  <a:lnTo>
                    <a:pt x="634860" y="0"/>
                  </a:lnTo>
                  <a:lnTo>
                    <a:pt x="510146" y="0"/>
                  </a:lnTo>
                  <a:lnTo>
                    <a:pt x="499148" y="2235"/>
                  </a:lnTo>
                  <a:lnTo>
                    <a:pt x="490131" y="8318"/>
                  </a:lnTo>
                  <a:lnTo>
                    <a:pt x="484047" y="17322"/>
                  </a:lnTo>
                  <a:lnTo>
                    <a:pt x="481812" y="28333"/>
                  </a:lnTo>
                  <a:lnTo>
                    <a:pt x="484047" y="39331"/>
                  </a:lnTo>
                  <a:lnTo>
                    <a:pt x="490131" y="48348"/>
                  </a:lnTo>
                  <a:lnTo>
                    <a:pt x="499148" y="54432"/>
                  </a:lnTo>
                  <a:lnTo>
                    <a:pt x="510146" y="56667"/>
                  </a:lnTo>
                  <a:lnTo>
                    <a:pt x="634860" y="56667"/>
                  </a:lnTo>
                  <a:lnTo>
                    <a:pt x="645858" y="54432"/>
                  </a:lnTo>
                  <a:lnTo>
                    <a:pt x="654875" y="48348"/>
                  </a:lnTo>
                  <a:lnTo>
                    <a:pt x="660971" y="39331"/>
                  </a:lnTo>
                  <a:lnTo>
                    <a:pt x="663206" y="28333"/>
                  </a:lnTo>
                  <a:close/>
                </a:path>
              </a:pathLst>
            </a:custGeom>
            <a:solidFill>
              <a:srgbClr val="82257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976" name="Google Shape;976;p7"/>
          <p:cNvGrpSpPr/>
          <p:nvPr/>
        </p:nvGrpSpPr>
        <p:grpSpPr>
          <a:xfrm>
            <a:off x="11226252" y="14840509"/>
            <a:ext cx="2156460" cy="3940810"/>
            <a:chOff x="11226252" y="14840509"/>
            <a:chExt cx="2156460" cy="3940810"/>
          </a:xfrm>
        </p:grpSpPr>
        <p:sp>
          <p:nvSpPr>
            <p:cNvPr id="977" name="Google Shape;977;p7"/>
            <p:cNvSpPr/>
            <p:nvPr/>
          </p:nvSpPr>
          <p:spPr>
            <a:xfrm>
              <a:off x="11226252" y="14840509"/>
              <a:ext cx="2156460" cy="3940810"/>
            </a:xfrm>
            <a:custGeom>
              <a:rect b="b" l="l" r="r" t="t"/>
              <a:pathLst>
                <a:path extrusionOk="0" h="3940809" w="2156459">
                  <a:moveTo>
                    <a:pt x="1964744" y="0"/>
                  </a:moveTo>
                  <a:lnTo>
                    <a:pt x="191687" y="0"/>
                  </a:lnTo>
                  <a:lnTo>
                    <a:pt x="147735" y="5062"/>
                  </a:lnTo>
                  <a:lnTo>
                    <a:pt x="107388" y="19483"/>
                  </a:lnTo>
                  <a:lnTo>
                    <a:pt x="71797" y="42112"/>
                  </a:lnTo>
                  <a:lnTo>
                    <a:pt x="42112" y="71797"/>
                  </a:lnTo>
                  <a:lnTo>
                    <a:pt x="19483" y="107388"/>
                  </a:lnTo>
                  <a:lnTo>
                    <a:pt x="5062" y="147735"/>
                  </a:lnTo>
                  <a:lnTo>
                    <a:pt x="0" y="191687"/>
                  </a:lnTo>
                  <a:lnTo>
                    <a:pt x="0" y="3748627"/>
                  </a:lnTo>
                  <a:lnTo>
                    <a:pt x="5062" y="3792583"/>
                  </a:lnTo>
                  <a:lnTo>
                    <a:pt x="19483" y="3832933"/>
                  </a:lnTo>
                  <a:lnTo>
                    <a:pt x="42112" y="3868527"/>
                  </a:lnTo>
                  <a:lnTo>
                    <a:pt x="71797" y="3898214"/>
                  </a:lnTo>
                  <a:lnTo>
                    <a:pt x="107388" y="3920843"/>
                  </a:lnTo>
                  <a:lnTo>
                    <a:pt x="147735" y="3935264"/>
                  </a:lnTo>
                  <a:lnTo>
                    <a:pt x="191687" y="3940327"/>
                  </a:lnTo>
                  <a:lnTo>
                    <a:pt x="1964744" y="3940327"/>
                  </a:lnTo>
                  <a:lnTo>
                    <a:pt x="2008700" y="3935264"/>
                  </a:lnTo>
                  <a:lnTo>
                    <a:pt x="2049050" y="3920843"/>
                  </a:lnTo>
                  <a:lnTo>
                    <a:pt x="2084644" y="3898214"/>
                  </a:lnTo>
                  <a:lnTo>
                    <a:pt x="2114330" y="3868527"/>
                  </a:lnTo>
                  <a:lnTo>
                    <a:pt x="2136959" y="3832933"/>
                  </a:lnTo>
                  <a:lnTo>
                    <a:pt x="2151381" y="3792583"/>
                  </a:lnTo>
                  <a:lnTo>
                    <a:pt x="2156443" y="3748627"/>
                  </a:lnTo>
                  <a:lnTo>
                    <a:pt x="2156443" y="191687"/>
                  </a:lnTo>
                  <a:lnTo>
                    <a:pt x="2151381" y="147735"/>
                  </a:lnTo>
                  <a:lnTo>
                    <a:pt x="2136959" y="107388"/>
                  </a:lnTo>
                  <a:lnTo>
                    <a:pt x="2114330" y="71797"/>
                  </a:lnTo>
                  <a:lnTo>
                    <a:pt x="2084644" y="42112"/>
                  </a:lnTo>
                  <a:lnTo>
                    <a:pt x="2049050" y="19483"/>
                  </a:lnTo>
                  <a:lnTo>
                    <a:pt x="2008700" y="5062"/>
                  </a:lnTo>
                  <a:lnTo>
                    <a:pt x="1964744" y="0"/>
                  </a:lnTo>
                  <a:close/>
                </a:path>
              </a:pathLst>
            </a:custGeom>
            <a:solidFill>
              <a:srgbClr val="5F0E1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78" name="Google Shape;978;p7"/>
            <p:cNvSpPr/>
            <p:nvPr/>
          </p:nvSpPr>
          <p:spPr>
            <a:xfrm>
              <a:off x="11280323" y="14902461"/>
              <a:ext cx="2048510" cy="3816985"/>
            </a:xfrm>
            <a:custGeom>
              <a:rect b="b" l="l" r="r" t="t"/>
              <a:pathLst>
                <a:path extrusionOk="0" h="3816984" w="2048509">
                  <a:moveTo>
                    <a:pt x="1856608" y="0"/>
                  </a:moveTo>
                  <a:lnTo>
                    <a:pt x="191687" y="0"/>
                  </a:lnTo>
                  <a:lnTo>
                    <a:pt x="147735" y="5062"/>
                  </a:lnTo>
                  <a:lnTo>
                    <a:pt x="107388" y="19481"/>
                  </a:lnTo>
                  <a:lnTo>
                    <a:pt x="71797" y="42108"/>
                  </a:lnTo>
                  <a:lnTo>
                    <a:pt x="42112" y="71792"/>
                  </a:lnTo>
                  <a:lnTo>
                    <a:pt x="19483" y="107383"/>
                  </a:lnTo>
                  <a:lnTo>
                    <a:pt x="5062" y="147731"/>
                  </a:lnTo>
                  <a:lnTo>
                    <a:pt x="0" y="191687"/>
                  </a:lnTo>
                  <a:lnTo>
                    <a:pt x="0" y="3624728"/>
                  </a:lnTo>
                  <a:lnTo>
                    <a:pt x="5062" y="3668680"/>
                  </a:lnTo>
                  <a:lnTo>
                    <a:pt x="19483" y="3709029"/>
                  </a:lnTo>
                  <a:lnTo>
                    <a:pt x="42112" y="3744623"/>
                  </a:lnTo>
                  <a:lnTo>
                    <a:pt x="71797" y="3774311"/>
                  </a:lnTo>
                  <a:lnTo>
                    <a:pt x="107388" y="3796942"/>
                  </a:lnTo>
                  <a:lnTo>
                    <a:pt x="147735" y="3811364"/>
                  </a:lnTo>
                  <a:lnTo>
                    <a:pt x="191687" y="3816428"/>
                  </a:lnTo>
                  <a:lnTo>
                    <a:pt x="1856608" y="3816428"/>
                  </a:lnTo>
                  <a:lnTo>
                    <a:pt x="1900559" y="3811364"/>
                  </a:lnTo>
                  <a:lnTo>
                    <a:pt x="1940906" y="3796942"/>
                  </a:lnTo>
                  <a:lnTo>
                    <a:pt x="1976498" y="3774311"/>
                  </a:lnTo>
                  <a:lnTo>
                    <a:pt x="2006183" y="3744623"/>
                  </a:lnTo>
                  <a:lnTo>
                    <a:pt x="2028811" y="3709029"/>
                  </a:lnTo>
                  <a:lnTo>
                    <a:pt x="2043232" y="3668680"/>
                  </a:lnTo>
                  <a:lnTo>
                    <a:pt x="2048295" y="3624728"/>
                  </a:lnTo>
                  <a:lnTo>
                    <a:pt x="2048295" y="191687"/>
                  </a:lnTo>
                  <a:lnTo>
                    <a:pt x="2043232" y="147731"/>
                  </a:lnTo>
                  <a:lnTo>
                    <a:pt x="2028811" y="107383"/>
                  </a:lnTo>
                  <a:lnTo>
                    <a:pt x="2006183" y="71792"/>
                  </a:lnTo>
                  <a:lnTo>
                    <a:pt x="1976498" y="42108"/>
                  </a:lnTo>
                  <a:lnTo>
                    <a:pt x="1940906" y="19481"/>
                  </a:lnTo>
                  <a:lnTo>
                    <a:pt x="1900559" y="5062"/>
                  </a:lnTo>
                  <a:lnTo>
                    <a:pt x="1856608"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79" name="Google Shape;979;p7"/>
            <p:cNvSpPr/>
            <p:nvPr/>
          </p:nvSpPr>
          <p:spPr>
            <a:xfrm>
              <a:off x="11282807" y="15666784"/>
              <a:ext cx="2051685" cy="2236470"/>
            </a:xfrm>
            <a:custGeom>
              <a:rect b="b" l="l" r="r" t="t"/>
              <a:pathLst>
                <a:path extrusionOk="0" h="2236469" w="2051684">
                  <a:moveTo>
                    <a:pt x="2042847" y="2801"/>
                  </a:moveTo>
                  <a:lnTo>
                    <a:pt x="-7123" y="2801"/>
                  </a:lnTo>
                  <a:lnTo>
                    <a:pt x="-7123" y="2237415"/>
                  </a:lnTo>
                  <a:lnTo>
                    <a:pt x="2042847" y="2237415"/>
                  </a:lnTo>
                  <a:lnTo>
                    <a:pt x="2042847" y="2801"/>
                  </a:lnTo>
                  <a:close/>
                </a:path>
              </a:pathLst>
            </a:custGeom>
            <a:solidFill>
              <a:srgbClr val="822570">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0" name="Google Shape;980;p7"/>
            <p:cNvSpPr/>
            <p:nvPr/>
          </p:nvSpPr>
          <p:spPr>
            <a:xfrm>
              <a:off x="11275682" y="14902459"/>
              <a:ext cx="2050414" cy="3816985"/>
            </a:xfrm>
            <a:custGeom>
              <a:rect b="b" l="l" r="r" t="t"/>
              <a:pathLst>
                <a:path extrusionOk="0" h="3816984" w="2050415">
                  <a:moveTo>
                    <a:pt x="2049970" y="3462032"/>
                  </a:moveTo>
                  <a:lnTo>
                    <a:pt x="0" y="3462032"/>
                  </a:lnTo>
                  <a:lnTo>
                    <a:pt x="0" y="3816426"/>
                  </a:lnTo>
                  <a:lnTo>
                    <a:pt x="2049970" y="3816426"/>
                  </a:lnTo>
                  <a:lnTo>
                    <a:pt x="2049970" y="3462032"/>
                  </a:lnTo>
                  <a:close/>
                </a:path>
                <a:path extrusionOk="0" h="3816984" w="2050415">
                  <a:moveTo>
                    <a:pt x="2049970" y="0"/>
                  </a:moveTo>
                  <a:lnTo>
                    <a:pt x="0" y="0"/>
                  </a:lnTo>
                  <a:lnTo>
                    <a:pt x="0" y="456387"/>
                  </a:lnTo>
                  <a:lnTo>
                    <a:pt x="2049970" y="456387"/>
                  </a:lnTo>
                  <a:lnTo>
                    <a:pt x="2049970" y="0"/>
                  </a:lnTo>
                  <a:close/>
                </a:path>
              </a:pathLst>
            </a:custGeom>
            <a:solidFill>
              <a:srgbClr val="E72A2C">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1" name="Google Shape;981;p7"/>
            <p:cNvSpPr/>
            <p:nvPr/>
          </p:nvSpPr>
          <p:spPr>
            <a:xfrm>
              <a:off x="11585051" y="15476125"/>
              <a:ext cx="476884" cy="0"/>
            </a:xfrm>
            <a:custGeom>
              <a:rect b="b" l="l" r="r" t="t"/>
              <a:pathLst>
                <a:path extrusionOk="0" h="120000" w="476884">
                  <a:moveTo>
                    <a:pt x="0" y="0"/>
                  </a:moveTo>
                  <a:lnTo>
                    <a:pt x="476292" y="0"/>
                  </a:lnTo>
                </a:path>
              </a:pathLst>
            </a:custGeom>
            <a:noFill/>
            <a:ln cap="flat" cmpd="sng" w="49450">
              <a:solidFill>
                <a:srgbClr val="E8292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2" name="Google Shape;982;p7"/>
            <p:cNvSpPr/>
            <p:nvPr/>
          </p:nvSpPr>
          <p:spPr>
            <a:xfrm>
              <a:off x="11369102" y="18252285"/>
              <a:ext cx="292100" cy="0"/>
            </a:xfrm>
            <a:custGeom>
              <a:rect b="b" l="l" r="r" t="t"/>
              <a:pathLst>
                <a:path extrusionOk="0" h="120000" w="292100">
                  <a:moveTo>
                    <a:pt x="0" y="0"/>
                  </a:moveTo>
                  <a:lnTo>
                    <a:pt x="291687" y="0"/>
                  </a:lnTo>
                </a:path>
              </a:pathLst>
            </a:custGeom>
            <a:noFill/>
            <a:ln cap="flat" cmpd="sng" w="49450">
              <a:solidFill>
                <a:srgbClr val="E8292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3" name="Google Shape;983;p7"/>
            <p:cNvSpPr/>
            <p:nvPr/>
          </p:nvSpPr>
          <p:spPr>
            <a:xfrm>
              <a:off x="11585051" y="15568389"/>
              <a:ext cx="99060" cy="0"/>
            </a:xfrm>
            <a:custGeom>
              <a:rect b="b" l="l" r="r" t="t"/>
              <a:pathLst>
                <a:path extrusionOk="0" h="120000" w="99059">
                  <a:moveTo>
                    <a:pt x="0" y="0"/>
                  </a:moveTo>
                  <a:lnTo>
                    <a:pt x="98972" y="0"/>
                  </a:lnTo>
                </a:path>
              </a:pathLst>
            </a:custGeom>
            <a:noFill/>
            <a:ln cap="flat" cmpd="sng" w="49450">
              <a:solidFill>
                <a:srgbClr val="E8292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984" name="Google Shape;984;p7"/>
            <p:cNvPicPr preferRelativeResize="0"/>
            <p:nvPr/>
          </p:nvPicPr>
          <p:blipFill rotWithShape="1">
            <a:blip r:embed="rId17">
              <a:alphaModFix/>
            </a:blip>
            <a:srcRect b="0" l="0" r="0" t="0"/>
            <a:stretch/>
          </p:blipFill>
          <p:spPr>
            <a:xfrm>
              <a:off x="11337239" y="15431023"/>
              <a:ext cx="171189" cy="171202"/>
            </a:xfrm>
            <a:prstGeom prst="rect">
              <a:avLst/>
            </a:prstGeom>
            <a:noFill/>
            <a:ln>
              <a:noFill/>
            </a:ln>
          </p:spPr>
        </p:pic>
        <p:pic>
          <p:nvPicPr>
            <p:cNvPr id="985" name="Google Shape;985;p7"/>
            <p:cNvPicPr preferRelativeResize="0"/>
            <p:nvPr/>
          </p:nvPicPr>
          <p:blipFill rotWithShape="1">
            <a:blip r:embed="rId18">
              <a:alphaModFix/>
            </a:blip>
            <a:srcRect b="0" l="0" r="0" t="0"/>
            <a:stretch/>
          </p:blipFill>
          <p:spPr>
            <a:xfrm>
              <a:off x="11385587" y="15158433"/>
              <a:ext cx="164894" cy="148394"/>
            </a:xfrm>
            <a:prstGeom prst="rect">
              <a:avLst/>
            </a:prstGeom>
            <a:noFill/>
            <a:ln>
              <a:noFill/>
            </a:ln>
          </p:spPr>
        </p:pic>
        <p:pic>
          <p:nvPicPr>
            <p:cNvPr id="986" name="Google Shape;986;p7"/>
            <p:cNvPicPr preferRelativeResize="0"/>
            <p:nvPr/>
          </p:nvPicPr>
          <p:blipFill rotWithShape="1">
            <a:blip r:embed="rId19">
              <a:alphaModFix/>
            </a:blip>
            <a:srcRect b="0" l="0" r="0" t="0"/>
            <a:stretch/>
          </p:blipFill>
          <p:spPr>
            <a:xfrm>
              <a:off x="11351885" y="17996029"/>
              <a:ext cx="164894" cy="151288"/>
            </a:xfrm>
            <a:prstGeom prst="rect">
              <a:avLst/>
            </a:prstGeom>
            <a:noFill/>
            <a:ln>
              <a:noFill/>
            </a:ln>
          </p:spPr>
        </p:pic>
        <p:sp>
          <p:nvSpPr>
            <p:cNvPr id="987" name="Google Shape;987;p7"/>
            <p:cNvSpPr/>
            <p:nvPr/>
          </p:nvSpPr>
          <p:spPr>
            <a:xfrm>
              <a:off x="12067161" y="15253247"/>
              <a:ext cx="476884" cy="0"/>
            </a:xfrm>
            <a:custGeom>
              <a:rect b="b" l="l" r="r" t="t"/>
              <a:pathLst>
                <a:path extrusionOk="0" h="120000" w="476884">
                  <a:moveTo>
                    <a:pt x="0" y="0"/>
                  </a:moveTo>
                  <a:lnTo>
                    <a:pt x="476292" y="0"/>
                  </a:lnTo>
                </a:path>
              </a:pathLst>
            </a:custGeom>
            <a:noFill/>
            <a:ln cap="flat" cmpd="sng" w="49450">
              <a:solidFill>
                <a:srgbClr val="E8292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8" name="Google Shape;988;p7"/>
            <p:cNvSpPr/>
            <p:nvPr/>
          </p:nvSpPr>
          <p:spPr>
            <a:xfrm>
              <a:off x="11657212" y="15010550"/>
              <a:ext cx="121920" cy="0"/>
            </a:xfrm>
            <a:custGeom>
              <a:rect b="b" l="l" r="r" t="t"/>
              <a:pathLst>
                <a:path extrusionOk="0" h="120000" w="121920">
                  <a:moveTo>
                    <a:pt x="0" y="0"/>
                  </a:moveTo>
                  <a:lnTo>
                    <a:pt x="121449" y="0"/>
                  </a:lnTo>
                </a:path>
              </a:pathLst>
            </a:custGeom>
            <a:noFill/>
            <a:ln cap="flat" cmpd="sng" w="44300">
              <a:solidFill>
                <a:srgbClr val="E8292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9" name="Google Shape;989;p7"/>
            <p:cNvSpPr/>
            <p:nvPr/>
          </p:nvSpPr>
          <p:spPr>
            <a:xfrm>
              <a:off x="12042966" y="18646827"/>
              <a:ext cx="546735" cy="0"/>
            </a:xfrm>
            <a:custGeom>
              <a:rect b="b" l="l" r="r" t="t"/>
              <a:pathLst>
                <a:path extrusionOk="0" h="120000" w="546734">
                  <a:moveTo>
                    <a:pt x="0" y="0"/>
                  </a:moveTo>
                  <a:lnTo>
                    <a:pt x="546719" y="0"/>
                  </a:lnTo>
                </a:path>
              </a:pathLst>
            </a:custGeom>
            <a:noFill/>
            <a:ln cap="flat" cmpd="sng" w="49450">
              <a:solidFill>
                <a:srgbClr val="5F0F1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0" name="Google Shape;990;p7"/>
            <p:cNvSpPr/>
            <p:nvPr/>
          </p:nvSpPr>
          <p:spPr>
            <a:xfrm>
              <a:off x="11907982" y="16450383"/>
              <a:ext cx="785495" cy="720725"/>
            </a:xfrm>
            <a:custGeom>
              <a:rect b="b" l="l" r="r" t="t"/>
              <a:pathLst>
                <a:path extrusionOk="0" h="720725" w="785495">
                  <a:moveTo>
                    <a:pt x="569387" y="0"/>
                  </a:moveTo>
                  <a:lnTo>
                    <a:pt x="518973" y="5755"/>
                  </a:lnTo>
                  <a:lnTo>
                    <a:pt x="471465" y="22185"/>
                  </a:lnTo>
                  <a:lnTo>
                    <a:pt x="428741" y="48039"/>
                  </a:lnTo>
                  <a:lnTo>
                    <a:pt x="392677" y="82066"/>
                  </a:lnTo>
                  <a:lnTo>
                    <a:pt x="356620" y="48039"/>
                  </a:lnTo>
                  <a:lnTo>
                    <a:pt x="313898" y="22185"/>
                  </a:lnTo>
                  <a:lnTo>
                    <a:pt x="266387" y="5755"/>
                  </a:lnTo>
                  <a:lnTo>
                    <a:pt x="215966" y="0"/>
                  </a:lnTo>
                  <a:lnTo>
                    <a:pt x="165922" y="5616"/>
                  </a:lnTo>
                  <a:lnTo>
                    <a:pt x="120261" y="21659"/>
                  </a:lnTo>
                  <a:lnTo>
                    <a:pt x="80190" y="46921"/>
                  </a:lnTo>
                  <a:lnTo>
                    <a:pt x="46920" y="80193"/>
                  </a:lnTo>
                  <a:lnTo>
                    <a:pt x="21659" y="120265"/>
                  </a:lnTo>
                  <a:lnTo>
                    <a:pt x="5616" y="165930"/>
                  </a:lnTo>
                  <a:lnTo>
                    <a:pt x="0" y="215979"/>
                  </a:lnTo>
                  <a:lnTo>
                    <a:pt x="2743" y="252567"/>
                  </a:lnTo>
                  <a:lnTo>
                    <a:pt x="24020" y="323561"/>
                  </a:lnTo>
                  <a:lnTo>
                    <a:pt x="42103" y="358594"/>
                  </a:lnTo>
                  <a:lnTo>
                    <a:pt x="64848" y="393737"/>
                  </a:lnTo>
                  <a:lnTo>
                    <a:pt x="92032" y="429303"/>
                  </a:lnTo>
                  <a:lnTo>
                    <a:pt x="123429" y="465605"/>
                  </a:lnTo>
                  <a:lnTo>
                    <a:pt x="158815" y="502958"/>
                  </a:lnTo>
                  <a:lnTo>
                    <a:pt x="197963" y="541675"/>
                  </a:lnTo>
                  <a:lnTo>
                    <a:pt x="240651" y="582069"/>
                  </a:lnTo>
                  <a:lnTo>
                    <a:pt x="286651" y="624455"/>
                  </a:lnTo>
                  <a:lnTo>
                    <a:pt x="335741" y="669146"/>
                  </a:lnTo>
                  <a:lnTo>
                    <a:pt x="392677" y="720574"/>
                  </a:lnTo>
                  <a:lnTo>
                    <a:pt x="498705" y="624142"/>
                  </a:lnTo>
                  <a:lnTo>
                    <a:pt x="544709" y="581834"/>
                  </a:lnTo>
                  <a:lnTo>
                    <a:pt x="587399" y="541503"/>
                  </a:lnTo>
                  <a:lnTo>
                    <a:pt x="626551" y="502837"/>
                  </a:lnTo>
                  <a:lnTo>
                    <a:pt x="661939" y="465524"/>
                  </a:lnTo>
                  <a:lnTo>
                    <a:pt x="693339" y="429252"/>
                  </a:lnTo>
                  <a:lnTo>
                    <a:pt x="720525" y="393707"/>
                  </a:lnTo>
                  <a:lnTo>
                    <a:pt x="743273" y="358579"/>
                  </a:lnTo>
                  <a:lnTo>
                    <a:pt x="761357" y="323554"/>
                  </a:lnTo>
                  <a:lnTo>
                    <a:pt x="782635" y="252566"/>
                  </a:lnTo>
                  <a:lnTo>
                    <a:pt x="785379" y="215979"/>
                  </a:lnTo>
                  <a:lnTo>
                    <a:pt x="779762" y="165930"/>
                  </a:lnTo>
                  <a:lnTo>
                    <a:pt x="763717" y="120265"/>
                  </a:lnTo>
                  <a:lnTo>
                    <a:pt x="738453" y="80193"/>
                  </a:lnTo>
                  <a:lnTo>
                    <a:pt x="705178" y="46921"/>
                  </a:lnTo>
                  <a:lnTo>
                    <a:pt x="665103" y="21659"/>
                  </a:lnTo>
                  <a:lnTo>
                    <a:pt x="619437" y="5616"/>
                  </a:lnTo>
                  <a:lnTo>
                    <a:pt x="569387" y="0"/>
                  </a:lnTo>
                  <a:close/>
                </a:path>
              </a:pathLst>
            </a:custGeom>
            <a:solidFill>
              <a:srgbClr val="82257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991" name="Google Shape;991;p7"/>
          <p:cNvPicPr preferRelativeResize="0"/>
          <p:nvPr/>
        </p:nvPicPr>
        <p:blipFill rotWithShape="1">
          <a:blip r:embed="rId20">
            <a:alphaModFix/>
          </a:blip>
          <a:srcRect b="0" l="0" r="0" t="0"/>
          <a:stretch/>
        </p:blipFill>
        <p:spPr>
          <a:xfrm>
            <a:off x="3851347" y="14910706"/>
            <a:ext cx="4629373" cy="3209030"/>
          </a:xfrm>
          <a:prstGeom prst="rect">
            <a:avLst/>
          </a:prstGeom>
          <a:noFill/>
          <a:ln>
            <a:noFill/>
          </a:ln>
        </p:spPr>
      </p:pic>
      <p:sp>
        <p:nvSpPr>
          <p:cNvPr id="992" name="Google Shape;992;p7"/>
          <p:cNvSpPr txBox="1"/>
          <p:nvPr/>
        </p:nvSpPr>
        <p:spPr>
          <a:xfrm>
            <a:off x="5320559" y="17315586"/>
            <a:ext cx="50038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1600">
                <a:solidFill>
                  <a:srgbClr val="822570"/>
                </a:solidFill>
                <a:latin typeface="Trebuchet MS"/>
                <a:ea typeface="Trebuchet MS"/>
                <a:cs typeface="Trebuchet MS"/>
                <a:sym typeface="Trebuchet MS"/>
              </a:rPr>
              <a:t>C	V</a:t>
            </a:r>
            <a:endParaRPr sz="1600">
              <a:latin typeface="Trebuchet MS"/>
              <a:ea typeface="Trebuchet MS"/>
              <a:cs typeface="Trebuchet MS"/>
              <a:sym typeface="Trebuchet MS"/>
            </a:endParaRPr>
          </a:p>
        </p:txBody>
      </p:sp>
      <p:sp>
        <p:nvSpPr>
          <p:cNvPr id="993" name="Google Shape;993;p7"/>
          <p:cNvSpPr txBox="1"/>
          <p:nvPr/>
        </p:nvSpPr>
        <p:spPr>
          <a:xfrm>
            <a:off x="4000203" y="16675695"/>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2</a:t>
            </a:r>
            <a:endParaRPr sz="2800">
              <a:latin typeface="Trebuchet MS"/>
              <a:ea typeface="Trebuchet MS"/>
              <a:cs typeface="Trebuchet MS"/>
              <a:sym typeface="Trebuchet MS"/>
            </a:endParaRPr>
          </a:p>
        </p:txBody>
      </p:sp>
      <p:grpSp>
        <p:nvGrpSpPr>
          <p:cNvPr id="994" name="Google Shape;994;p7"/>
          <p:cNvGrpSpPr/>
          <p:nvPr/>
        </p:nvGrpSpPr>
        <p:grpSpPr>
          <a:xfrm>
            <a:off x="8530819" y="3817352"/>
            <a:ext cx="5240655" cy="5194300"/>
            <a:chOff x="8530819" y="3817352"/>
            <a:chExt cx="5240655" cy="5194300"/>
          </a:xfrm>
        </p:grpSpPr>
        <p:sp>
          <p:nvSpPr>
            <p:cNvPr id="995" name="Google Shape;995;p7"/>
            <p:cNvSpPr/>
            <p:nvPr/>
          </p:nvSpPr>
          <p:spPr>
            <a:xfrm>
              <a:off x="8957170" y="4227995"/>
              <a:ext cx="4401820" cy="4441190"/>
            </a:xfrm>
            <a:custGeom>
              <a:rect b="b" l="l" r="r" t="t"/>
              <a:pathLst>
                <a:path extrusionOk="0" h="4441190" w="4401819">
                  <a:moveTo>
                    <a:pt x="4393221" y="10023"/>
                  </a:moveTo>
                  <a:lnTo>
                    <a:pt x="-5654" y="10023"/>
                  </a:lnTo>
                  <a:lnTo>
                    <a:pt x="-5654" y="4448295"/>
                  </a:lnTo>
                  <a:lnTo>
                    <a:pt x="4393221" y="4448295"/>
                  </a:lnTo>
                  <a:lnTo>
                    <a:pt x="4393221" y="10023"/>
                  </a:lnTo>
                  <a:close/>
                </a:path>
              </a:pathLst>
            </a:custGeom>
            <a:solidFill>
              <a:srgbClr val="822570">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6" name="Google Shape;996;p7"/>
            <p:cNvSpPr/>
            <p:nvPr/>
          </p:nvSpPr>
          <p:spPr>
            <a:xfrm>
              <a:off x="8951514" y="4929124"/>
              <a:ext cx="2013585" cy="408940"/>
            </a:xfrm>
            <a:custGeom>
              <a:rect b="b" l="l" r="r" t="t"/>
              <a:pathLst>
                <a:path extrusionOk="0" h="408939" w="2013584">
                  <a:moveTo>
                    <a:pt x="0" y="0"/>
                  </a:moveTo>
                  <a:lnTo>
                    <a:pt x="2013367" y="408567"/>
                  </a:lnTo>
                </a:path>
              </a:pathLst>
            </a:custGeom>
            <a:solidFill>
              <a:srgbClr val="E9282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7" name="Google Shape;997;p7"/>
            <p:cNvSpPr/>
            <p:nvPr/>
          </p:nvSpPr>
          <p:spPr>
            <a:xfrm>
              <a:off x="8951514" y="4929124"/>
              <a:ext cx="2013585" cy="408940"/>
            </a:xfrm>
            <a:custGeom>
              <a:rect b="b" l="l" r="r" t="t"/>
              <a:pathLst>
                <a:path extrusionOk="0" h="408939" w="2013584">
                  <a:moveTo>
                    <a:pt x="0" y="0"/>
                  </a:moveTo>
                  <a:lnTo>
                    <a:pt x="2013367" y="408567"/>
                  </a:lnTo>
                </a:path>
              </a:pathLst>
            </a:custGeom>
            <a:noFill/>
            <a:ln cap="flat" cmpd="sng" w="114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8" name="Google Shape;998;p7"/>
            <p:cNvSpPr/>
            <p:nvPr/>
          </p:nvSpPr>
          <p:spPr>
            <a:xfrm>
              <a:off x="8951515" y="4238019"/>
              <a:ext cx="3669029" cy="2884170"/>
            </a:xfrm>
            <a:custGeom>
              <a:rect b="b" l="l" r="r" t="t"/>
              <a:pathLst>
                <a:path extrusionOk="0" h="2884170" w="3669029">
                  <a:moveTo>
                    <a:pt x="3668452" y="0"/>
                  </a:moveTo>
                  <a:lnTo>
                    <a:pt x="1826960" y="1197513"/>
                  </a:lnTo>
                  <a:lnTo>
                    <a:pt x="1470163" y="2331187"/>
                  </a:lnTo>
                  <a:lnTo>
                    <a:pt x="0" y="2883631"/>
                  </a:lnTo>
                </a:path>
              </a:pathLst>
            </a:custGeom>
            <a:noFill/>
            <a:ln cap="flat" cmpd="sng" w="114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9" name="Google Shape;999;p7"/>
            <p:cNvSpPr/>
            <p:nvPr/>
          </p:nvSpPr>
          <p:spPr>
            <a:xfrm>
              <a:off x="8951514" y="6154867"/>
              <a:ext cx="4399280" cy="1722120"/>
            </a:xfrm>
            <a:custGeom>
              <a:rect b="b" l="l" r="r" t="t"/>
              <a:pathLst>
                <a:path extrusionOk="0" h="1722120" w="4399280">
                  <a:moveTo>
                    <a:pt x="4398875" y="0"/>
                  </a:moveTo>
                  <a:lnTo>
                    <a:pt x="1602527" y="1721933"/>
                  </a:lnTo>
                  <a:lnTo>
                    <a:pt x="0" y="1721933"/>
                  </a:lnTo>
                </a:path>
              </a:pathLst>
            </a:custGeom>
            <a:noFill/>
            <a:ln cap="flat" cmpd="sng" w="114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0" name="Google Shape;1000;p7"/>
            <p:cNvSpPr/>
            <p:nvPr/>
          </p:nvSpPr>
          <p:spPr>
            <a:xfrm>
              <a:off x="11002906" y="7144668"/>
              <a:ext cx="2347595" cy="1444625"/>
            </a:xfrm>
            <a:custGeom>
              <a:rect b="b" l="l" r="r" t="t"/>
              <a:pathLst>
                <a:path extrusionOk="0" h="1444625" w="2347594">
                  <a:moveTo>
                    <a:pt x="2347483" y="0"/>
                  </a:moveTo>
                  <a:lnTo>
                    <a:pt x="0" y="1444423"/>
                  </a:lnTo>
                </a:path>
              </a:pathLst>
            </a:custGeom>
            <a:noFill/>
            <a:ln cap="flat" cmpd="sng" w="114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1" name="Google Shape;1001;p7"/>
            <p:cNvSpPr/>
            <p:nvPr/>
          </p:nvSpPr>
          <p:spPr>
            <a:xfrm>
              <a:off x="12470341" y="8145984"/>
              <a:ext cx="880110" cy="530860"/>
            </a:xfrm>
            <a:custGeom>
              <a:rect b="b" l="l" r="r" t="t"/>
              <a:pathLst>
                <a:path extrusionOk="0" h="530859" w="880109">
                  <a:moveTo>
                    <a:pt x="880049" y="0"/>
                  </a:moveTo>
                  <a:lnTo>
                    <a:pt x="0" y="530309"/>
                  </a:lnTo>
                </a:path>
              </a:pathLst>
            </a:custGeom>
            <a:noFill/>
            <a:ln cap="flat" cmpd="sng" w="114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2" name="Google Shape;1002;p7"/>
            <p:cNvSpPr/>
            <p:nvPr/>
          </p:nvSpPr>
          <p:spPr>
            <a:xfrm>
              <a:off x="10975167" y="5307628"/>
              <a:ext cx="2375535" cy="2378075"/>
            </a:xfrm>
            <a:custGeom>
              <a:rect b="b" l="l" r="r" t="t"/>
              <a:pathLst>
                <a:path extrusionOk="0" h="2378075" w="2375534">
                  <a:moveTo>
                    <a:pt x="0" y="0"/>
                  </a:moveTo>
                  <a:lnTo>
                    <a:pt x="1052926" y="1661469"/>
                  </a:lnTo>
                  <a:lnTo>
                    <a:pt x="2375228" y="2377969"/>
                  </a:lnTo>
                </a:path>
              </a:pathLst>
            </a:custGeom>
            <a:noFill/>
            <a:ln cap="flat" cmpd="sng" w="114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3" name="Google Shape;1003;p7"/>
            <p:cNvSpPr/>
            <p:nvPr/>
          </p:nvSpPr>
          <p:spPr>
            <a:xfrm>
              <a:off x="11601648" y="4900220"/>
              <a:ext cx="1042035" cy="1690370"/>
            </a:xfrm>
            <a:custGeom>
              <a:rect b="b" l="l" r="r" t="t"/>
              <a:pathLst>
                <a:path extrusionOk="0" h="1690370" w="1042034">
                  <a:moveTo>
                    <a:pt x="0" y="0"/>
                  </a:moveTo>
                  <a:lnTo>
                    <a:pt x="1041453" y="1690178"/>
                  </a:lnTo>
                </a:path>
              </a:pathLst>
            </a:custGeom>
            <a:noFill/>
            <a:ln cap="flat" cmpd="sng" w="114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4" name="Google Shape;1004;p7"/>
            <p:cNvSpPr/>
            <p:nvPr/>
          </p:nvSpPr>
          <p:spPr>
            <a:xfrm>
              <a:off x="10421672" y="6569199"/>
              <a:ext cx="629285" cy="1002030"/>
            </a:xfrm>
            <a:custGeom>
              <a:rect b="b" l="l" r="r" t="t"/>
              <a:pathLst>
                <a:path extrusionOk="0" h="1002029" w="629284">
                  <a:moveTo>
                    <a:pt x="629001" y="1001778"/>
                  </a:moveTo>
                  <a:lnTo>
                    <a:pt x="0" y="0"/>
                  </a:lnTo>
                </a:path>
              </a:pathLst>
            </a:custGeom>
            <a:noFill/>
            <a:ln cap="flat" cmpd="sng" w="114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5" name="Google Shape;1005;p7"/>
            <p:cNvSpPr/>
            <p:nvPr/>
          </p:nvSpPr>
          <p:spPr>
            <a:xfrm>
              <a:off x="10554038" y="7876800"/>
              <a:ext cx="497205" cy="800100"/>
            </a:xfrm>
            <a:custGeom>
              <a:rect b="b" l="l" r="r" t="t"/>
              <a:pathLst>
                <a:path extrusionOk="0" h="800100" w="497204">
                  <a:moveTo>
                    <a:pt x="0" y="0"/>
                  </a:moveTo>
                  <a:lnTo>
                    <a:pt x="496637" y="799493"/>
                  </a:lnTo>
                </a:path>
              </a:pathLst>
            </a:custGeom>
            <a:noFill/>
            <a:ln cap="flat" cmpd="sng" w="114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6" name="Google Shape;1006;p7"/>
            <p:cNvSpPr/>
            <p:nvPr/>
          </p:nvSpPr>
          <p:spPr>
            <a:xfrm>
              <a:off x="8760650" y="4126089"/>
              <a:ext cx="4843780" cy="4756785"/>
            </a:xfrm>
            <a:custGeom>
              <a:rect b="b" l="l" r="r" t="t"/>
              <a:pathLst>
                <a:path extrusionOk="0" h="4756784" w="4843780">
                  <a:moveTo>
                    <a:pt x="541108" y="1171892"/>
                  </a:moveTo>
                  <a:lnTo>
                    <a:pt x="521360" y="1125740"/>
                  </a:lnTo>
                  <a:lnTo>
                    <a:pt x="104978" y="1045819"/>
                  </a:lnTo>
                  <a:lnTo>
                    <a:pt x="86944" y="1046149"/>
                  </a:lnTo>
                  <a:lnTo>
                    <a:pt x="70993" y="1053122"/>
                  </a:lnTo>
                  <a:lnTo>
                    <a:pt x="58813" y="1065568"/>
                  </a:lnTo>
                  <a:lnTo>
                    <a:pt x="52120" y="1082306"/>
                  </a:lnTo>
                  <a:lnTo>
                    <a:pt x="0" y="1366837"/>
                  </a:lnTo>
                  <a:lnTo>
                    <a:pt x="317" y="1384871"/>
                  </a:lnTo>
                  <a:lnTo>
                    <a:pt x="7289" y="1400822"/>
                  </a:lnTo>
                  <a:lnTo>
                    <a:pt x="19735" y="1412989"/>
                  </a:lnTo>
                  <a:lnTo>
                    <a:pt x="36487" y="1419682"/>
                  </a:lnTo>
                  <a:lnTo>
                    <a:pt x="436130" y="1492897"/>
                  </a:lnTo>
                  <a:lnTo>
                    <a:pt x="454164" y="1492567"/>
                  </a:lnTo>
                  <a:lnTo>
                    <a:pt x="470115" y="1485595"/>
                  </a:lnTo>
                  <a:lnTo>
                    <a:pt x="482282" y="1473161"/>
                  </a:lnTo>
                  <a:lnTo>
                    <a:pt x="488988" y="1456423"/>
                  </a:lnTo>
                  <a:lnTo>
                    <a:pt x="541108" y="1171892"/>
                  </a:lnTo>
                  <a:close/>
                </a:path>
                <a:path extrusionOk="0" h="4756784" w="4843780">
                  <a:moveTo>
                    <a:pt x="720991" y="1704759"/>
                  </a:moveTo>
                  <a:lnTo>
                    <a:pt x="712419" y="1664843"/>
                  </a:lnTo>
                  <a:lnTo>
                    <a:pt x="678141" y="1642681"/>
                  </a:lnTo>
                  <a:lnTo>
                    <a:pt x="112776" y="1539113"/>
                  </a:lnTo>
                  <a:lnTo>
                    <a:pt x="91592" y="1539494"/>
                  </a:lnTo>
                  <a:lnTo>
                    <a:pt x="72859" y="1547685"/>
                  </a:lnTo>
                  <a:lnTo>
                    <a:pt x="58559" y="1562303"/>
                  </a:lnTo>
                  <a:lnTo>
                    <a:pt x="50685" y="1581962"/>
                  </a:lnTo>
                  <a:lnTo>
                    <a:pt x="1435" y="1850885"/>
                  </a:lnTo>
                  <a:lnTo>
                    <a:pt x="1803" y="1872056"/>
                  </a:lnTo>
                  <a:lnTo>
                    <a:pt x="9994" y="1890801"/>
                  </a:lnTo>
                  <a:lnTo>
                    <a:pt x="24612" y="1905101"/>
                  </a:lnTo>
                  <a:lnTo>
                    <a:pt x="44284" y="1912975"/>
                  </a:lnTo>
                  <a:lnTo>
                    <a:pt x="609650" y="2016544"/>
                  </a:lnTo>
                  <a:lnTo>
                    <a:pt x="630834" y="2016150"/>
                  </a:lnTo>
                  <a:lnTo>
                    <a:pt x="649566" y="2007958"/>
                  </a:lnTo>
                  <a:lnTo>
                    <a:pt x="663867" y="1993353"/>
                  </a:lnTo>
                  <a:lnTo>
                    <a:pt x="671728" y="1973694"/>
                  </a:lnTo>
                  <a:lnTo>
                    <a:pt x="720991" y="1704759"/>
                  </a:lnTo>
                  <a:close/>
                </a:path>
                <a:path extrusionOk="0" h="4756784" w="4843780">
                  <a:moveTo>
                    <a:pt x="1204112" y="1299692"/>
                  </a:moveTo>
                  <a:lnTo>
                    <a:pt x="1188554" y="1263332"/>
                  </a:lnTo>
                  <a:lnTo>
                    <a:pt x="756767" y="1181379"/>
                  </a:lnTo>
                  <a:lnTo>
                    <a:pt x="742569" y="1181620"/>
                  </a:lnTo>
                  <a:lnTo>
                    <a:pt x="729996" y="1187119"/>
                  </a:lnTo>
                  <a:lnTo>
                    <a:pt x="720394" y="1196924"/>
                  </a:lnTo>
                  <a:lnTo>
                    <a:pt x="715111" y="1210106"/>
                  </a:lnTo>
                  <a:lnTo>
                    <a:pt x="685215" y="1373378"/>
                  </a:lnTo>
                  <a:lnTo>
                    <a:pt x="685469" y="1387576"/>
                  </a:lnTo>
                  <a:lnTo>
                    <a:pt x="690968" y="1400149"/>
                  </a:lnTo>
                  <a:lnTo>
                    <a:pt x="700773" y="1409738"/>
                  </a:lnTo>
                  <a:lnTo>
                    <a:pt x="713968" y="1415008"/>
                  </a:lnTo>
                  <a:lnTo>
                    <a:pt x="1132560" y="1491691"/>
                  </a:lnTo>
                  <a:lnTo>
                    <a:pt x="1146759" y="1491437"/>
                  </a:lnTo>
                  <a:lnTo>
                    <a:pt x="1159332" y="1485938"/>
                  </a:lnTo>
                  <a:lnTo>
                    <a:pt x="1168920" y="1476133"/>
                  </a:lnTo>
                  <a:lnTo>
                    <a:pt x="1174203" y="1462938"/>
                  </a:lnTo>
                  <a:lnTo>
                    <a:pt x="1204112" y="1299692"/>
                  </a:lnTo>
                  <a:close/>
                </a:path>
                <a:path extrusionOk="0" h="4756784" w="4843780">
                  <a:moveTo>
                    <a:pt x="1417218" y="647611"/>
                  </a:moveTo>
                  <a:lnTo>
                    <a:pt x="1390980" y="609587"/>
                  </a:lnTo>
                  <a:lnTo>
                    <a:pt x="966254" y="531774"/>
                  </a:lnTo>
                  <a:lnTo>
                    <a:pt x="953287" y="532015"/>
                  </a:lnTo>
                  <a:lnTo>
                    <a:pt x="941819" y="537032"/>
                  </a:lnTo>
                  <a:lnTo>
                    <a:pt x="933056" y="545985"/>
                  </a:lnTo>
                  <a:lnTo>
                    <a:pt x="928243" y="558025"/>
                  </a:lnTo>
                  <a:lnTo>
                    <a:pt x="904506" y="687565"/>
                  </a:lnTo>
                  <a:lnTo>
                    <a:pt x="904748" y="700532"/>
                  </a:lnTo>
                  <a:lnTo>
                    <a:pt x="909764" y="712000"/>
                  </a:lnTo>
                  <a:lnTo>
                    <a:pt x="918705" y="720763"/>
                  </a:lnTo>
                  <a:lnTo>
                    <a:pt x="930744" y="725576"/>
                  </a:lnTo>
                  <a:lnTo>
                    <a:pt x="1355471" y="803389"/>
                  </a:lnTo>
                  <a:lnTo>
                    <a:pt x="1368437" y="803148"/>
                  </a:lnTo>
                  <a:lnTo>
                    <a:pt x="1379918" y="798131"/>
                  </a:lnTo>
                  <a:lnTo>
                    <a:pt x="1388668" y="789190"/>
                  </a:lnTo>
                  <a:lnTo>
                    <a:pt x="1393482" y="777138"/>
                  </a:lnTo>
                  <a:lnTo>
                    <a:pt x="1417218" y="647611"/>
                  </a:lnTo>
                  <a:close/>
                </a:path>
                <a:path extrusionOk="0" h="4756784" w="4843780">
                  <a:moveTo>
                    <a:pt x="1526705" y="129463"/>
                  </a:moveTo>
                  <a:lnTo>
                    <a:pt x="1505140" y="79006"/>
                  </a:lnTo>
                  <a:lnTo>
                    <a:pt x="1095527" y="0"/>
                  </a:lnTo>
                  <a:lnTo>
                    <a:pt x="1075804" y="355"/>
                  </a:lnTo>
                  <a:lnTo>
                    <a:pt x="1058367" y="7975"/>
                  </a:lnTo>
                  <a:lnTo>
                    <a:pt x="1045057" y="21577"/>
                  </a:lnTo>
                  <a:lnTo>
                    <a:pt x="1037742" y="39890"/>
                  </a:lnTo>
                  <a:lnTo>
                    <a:pt x="977303" y="369798"/>
                  </a:lnTo>
                  <a:lnTo>
                    <a:pt x="977658" y="389509"/>
                  </a:lnTo>
                  <a:lnTo>
                    <a:pt x="985278" y="406946"/>
                  </a:lnTo>
                  <a:lnTo>
                    <a:pt x="998880" y="420255"/>
                  </a:lnTo>
                  <a:lnTo>
                    <a:pt x="1017193" y="427583"/>
                  </a:lnTo>
                  <a:lnTo>
                    <a:pt x="1408493" y="499262"/>
                  </a:lnTo>
                  <a:lnTo>
                    <a:pt x="1428203" y="498906"/>
                  </a:lnTo>
                  <a:lnTo>
                    <a:pt x="1445653" y="491274"/>
                  </a:lnTo>
                  <a:lnTo>
                    <a:pt x="1458963" y="477672"/>
                  </a:lnTo>
                  <a:lnTo>
                    <a:pt x="1466278" y="459359"/>
                  </a:lnTo>
                  <a:lnTo>
                    <a:pt x="1526705" y="129463"/>
                  </a:lnTo>
                  <a:close/>
                </a:path>
                <a:path extrusionOk="0" h="4756784" w="4843780">
                  <a:moveTo>
                    <a:pt x="1841588" y="131965"/>
                  </a:moveTo>
                  <a:lnTo>
                    <a:pt x="1815668" y="94411"/>
                  </a:lnTo>
                  <a:lnTo>
                    <a:pt x="1704479" y="74041"/>
                  </a:lnTo>
                  <a:lnTo>
                    <a:pt x="1691665" y="74269"/>
                  </a:lnTo>
                  <a:lnTo>
                    <a:pt x="1680337" y="79222"/>
                  </a:lnTo>
                  <a:lnTo>
                    <a:pt x="1671688" y="88074"/>
                  </a:lnTo>
                  <a:lnTo>
                    <a:pt x="1666925" y="99961"/>
                  </a:lnTo>
                  <a:lnTo>
                    <a:pt x="1593570" y="500354"/>
                  </a:lnTo>
                  <a:lnTo>
                    <a:pt x="1593799" y="513168"/>
                  </a:lnTo>
                  <a:lnTo>
                    <a:pt x="1598752" y="524510"/>
                  </a:lnTo>
                  <a:lnTo>
                    <a:pt x="1607604" y="533158"/>
                  </a:lnTo>
                  <a:lnTo>
                    <a:pt x="1619491" y="537921"/>
                  </a:lnTo>
                  <a:lnTo>
                    <a:pt x="1730692" y="558292"/>
                  </a:lnTo>
                  <a:lnTo>
                    <a:pt x="1743506" y="558050"/>
                  </a:lnTo>
                  <a:lnTo>
                    <a:pt x="1754835" y="553097"/>
                  </a:lnTo>
                  <a:lnTo>
                    <a:pt x="1763483" y="544258"/>
                  </a:lnTo>
                  <a:lnTo>
                    <a:pt x="1768246" y="532358"/>
                  </a:lnTo>
                  <a:lnTo>
                    <a:pt x="1841588" y="131965"/>
                  </a:lnTo>
                  <a:close/>
                </a:path>
                <a:path extrusionOk="0" h="4756784" w="4843780">
                  <a:moveTo>
                    <a:pt x="2873375" y="3777843"/>
                  </a:moveTo>
                  <a:lnTo>
                    <a:pt x="2702890" y="3492779"/>
                  </a:lnTo>
                  <a:lnTo>
                    <a:pt x="2668016" y="3467557"/>
                  </a:lnTo>
                  <a:lnTo>
                    <a:pt x="2646476" y="3466681"/>
                  </a:lnTo>
                  <a:lnTo>
                    <a:pt x="2625521" y="3474402"/>
                  </a:lnTo>
                  <a:lnTo>
                    <a:pt x="2137054" y="3775405"/>
                  </a:lnTo>
                  <a:lnTo>
                    <a:pt x="2120735" y="3790645"/>
                  </a:lnTo>
                  <a:lnTo>
                    <a:pt x="2111845" y="3810292"/>
                  </a:lnTo>
                  <a:lnTo>
                    <a:pt x="2110956" y="3831831"/>
                  </a:lnTo>
                  <a:lnTo>
                    <a:pt x="2118677" y="3852786"/>
                  </a:lnTo>
                  <a:lnTo>
                    <a:pt x="2281428" y="4116908"/>
                  </a:lnTo>
                  <a:lnTo>
                    <a:pt x="2296680" y="4133215"/>
                  </a:lnTo>
                  <a:lnTo>
                    <a:pt x="2316315" y="4142117"/>
                  </a:lnTo>
                  <a:lnTo>
                    <a:pt x="2337854" y="4142994"/>
                  </a:lnTo>
                  <a:lnTo>
                    <a:pt x="2358809" y="4135272"/>
                  </a:lnTo>
                  <a:lnTo>
                    <a:pt x="2847276" y="3834269"/>
                  </a:lnTo>
                  <a:lnTo>
                    <a:pt x="2863596" y="3819017"/>
                  </a:lnTo>
                  <a:lnTo>
                    <a:pt x="2872486" y="3799382"/>
                  </a:lnTo>
                  <a:lnTo>
                    <a:pt x="2873375" y="3777843"/>
                  </a:lnTo>
                  <a:close/>
                </a:path>
                <a:path extrusionOk="0" h="4756784" w="4843780">
                  <a:moveTo>
                    <a:pt x="2972270" y="1453756"/>
                  </a:moveTo>
                  <a:lnTo>
                    <a:pt x="2818752" y="1198740"/>
                  </a:lnTo>
                  <a:lnTo>
                    <a:pt x="2784335" y="1161923"/>
                  </a:lnTo>
                  <a:lnTo>
                    <a:pt x="2740012" y="1141844"/>
                  </a:lnTo>
                  <a:lnTo>
                    <a:pt x="2691396" y="1139850"/>
                  </a:lnTo>
                  <a:lnTo>
                    <a:pt x="2644102" y="1157274"/>
                  </a:lnTo>
                  <a:lnTo>
                    <a:pt x="2630970" y="1165377"/>
                  </a:lnTo>
                  <a:lnTo>
                    <a:pt x="2594140" y="1199781"/>
                  </a:lnTo>
                  <a:lnTo>
                    <a:pt x="2574061" y="1244092"/>
                  </a:lnTo>
                  <a:lnTo>
                    <a:pt x="2572067" y="1292720"/>
                  </a:lnTo>
                  <a:lnTo>
                    <a:pt x="2589492" y="1340015"/>
                  </a:lnTo>
                  <a:lnTo>
                    <a:pt x="2737650" y="1580413"/>
                  </a:lnTo>
                  <a:lnTo>
                    <a:pt x="2748267" y="1591779"/>
                  </a:lnTo>
                  <a:lnTo>
                    <a:pt x="2761958" y="1597977"/>
                  </a:lnTo>
                  <a:lnTo>
                    <a:pt x="2776969" y="1598599"/>
                  </a:lnTo>
                  <a:lnTo>
                    <a:pt x="2791574" y="1593215"/>
                  </a:lnTo>
                  <a:lnTo>
                    <a:pt x="2954083" y="1493075"/>
                  </a:lnTo>
                  <a:lnTo>
                    <a:pt x="2965450" y="1482458"/>
                  </a:lnTo>
                  <a:lnTo>
                    <a:pt x="2971660" y="1468767"/>
                  </a:lnTo>
                  <a:lnTo>
                    <a:pt x="2972270" y="1453756"/>
                  </a:lnTo>
                  <a:close/>
                </a:path>
                <a:path extrusionOk="0" h="4756784" w="4843780">
                  <a:moveTo>
                    <a:pt x="3387229" y="2128215"/>
                  </a:moveTo>
                  <a:lnTo>
                    <a:pt x="3060903" y="1591691"/>
                  </a:lnTo>
                  <a:lnTo>
                    <a:pt x="3014383" y="1570189"/>
                  </a:lnTo>
                  <a:lnTo>
                    <a:pt x="2997111" y="1576552"/>
                  </a:lnTo>
                  <a:lnTo>
                    <a:pt x="2846781" y="1669173"/>
                  </a:lnTo>
                  <a:lnTo>
                    <a:pt x="2833344" y="1681746"/>
                  </a:lnTo>
                  <a:lnTo>
                    <a:pt x="2826016" y="1697926"/>
                  </a:lnTo>
                  <a:lnTo>
                    <a:pt x="2825280" y="1715693"/>
                  </a:lnTo>
                  <a:lnTo>
                    <a:pt x="2831642" y="1732965"/>
                  </a:lnTo>
                  <a:lnTo>
                    <a:pt x="3151619" y="2252205"/>
                  </a:lnTo>
                  <a:lnTo>
                    <a:pt x="3164192" y="2265654"/>
                  </a:lnTo>
                  <a:lnTo>
                    <a:pt x="3180372" y="2272982"/>
                  </a:lnTo>
                  <a:lnTo>
                    <a:pt x="3198126" y="2273706"/>
                  </a:lnTo>
                  <a:lnTo>
                    <a:pt x="3215398" y="2267343"/>
                  </a:lnTo>
                  <a:lnTo>
                    <a:pt x="3365716" y="2174722"/>
                  </a:lnTo>
                  <a:lnTo>
                    <a:pt x="3379165" y="2162162"/>
                  </a:lnTo>
                  <a:lnTo>
                    <a:pt x="3386505" y="2145969"/>
                  </a:lnTo>
                  <a:lnTo>
                    <a:pt x="3387229" y="2128215"/>
                  </a:lnTo>
                  <a:close/>
                </a:path>
                <a:path extrusionOk="0" h="4756784" w="4843780">
                  <a:moveTo>
                    <a:pt x="3413480" y="4176445"/>
                  </a:moveTo>
                  <a:lnTo>
                    <a:pt x="3349929" y="4067187"/>
                  </a:lnTo>
                  <a:lnTo>
                    <a:pt x="3308731" y="4048125"/>
                  </a:lnTo>
                  <a:lnTo>
                    <a:pt x="3293427" y="4053763"/>
                  </a:lnTo>
                  <a:lnTo>
                    <a:pt x="2826753" y="4341342"/>
                  </a:lnTo>
                  <a:lnTo>
                    <a:pt x="2814840" y="4352480"/>
                  </a:lnTo>
                  <a:lnTo>
                    <a:pt x="2808351" y="4366819"/>
                  </a:lnTo>
                  <a:lnTo>
                    <a:pt x="2807703" y="4382541"/>
                  </a:lnTo>
                  <a:lnTo>
                    <a:pt x="2813342" y="4397832"/>
                  </a:lnTo>
                  <a:lnTo>
                    <a:pt x="2871241" y="4491812"/>
                  </a:lnTo>
                  <a:lnTo>
                    <a:pt x="2882379" y="4503725"/>
                  </a:lnTo>
                  <a:lnTo>
                    <a:pt x="2896717" y="4510227"/>
                  </a:lnTo>
                  <a:lnTo>
                    <a:pt x="2912453" y="4510875"/>
                  </a:lnTo>
                  <a:lnTo>
                    <a:pt x="2927743" y="4505223"/>
                  </a:lnTo>
                  <a:lnTo>
                    <a:pt x="3394418" y="4217657"/>
                  </a:lnTo>
                  <a:lnTo>
                    <a:pt x="3406330" y="4206519"/>
                  </a:lnTo>
                  <a:lnTo>
                    <a:pt x="3412833" y="4192181"/>
                  </a:lnTo>
                  <a:lnTo>
                    <a:pt x="3413480" y="4176445"/>
                  </a:lnTo>
                  <a:close/>
                </a:path>
                <a:path extrusionOk="0" h="4756784" w="4843780">
                  <a:moveTo>
                    <a:pt x="3476447" y="3409619"/>
                  </a:moveTo>
                  <a:lnTo>
                    <a:pt x="3301644" y="3118231"/>
                  </a:lnTo>
                  <a:lnTo>
                    <a:pt x="3269716" y="3095142"/>
                  </a:lnTo>
                  <a:lnTo>
                    <a:pt x="3249993" y="3094342"/>
                  </a:lnTo>
                  <a:lnTo>
                    <a:pt x="3230791" y="3101416"/>
                  </a:lnTo>
                  <a:lnTo>
                    <a:pt x="2834094" y="3345865"/>
                  </a:lnTo>
                  <a:lnTo>
                    <a:pt x="2819146" y="3359823"/>
                  </a:lnTo>
                  <a:lnTo>
                    <a:pt x="2811005" y="3377806"/>
                  </a:lnTo>
                  <a:lnTo>
                    <a:pt x="2810192" y="3397529"/>
                  </a:lnTo>
                  <a:lnTo>
                    <a:pt x="2817266" y="3416719"/>
                  </a:lnTo>
                  <a:lnTo>
                    <a:pt x="2984995" y="3688918"/>
                  </a:lnTo>
                  <a:lnTo>
                    <a:pt x="2998965" y="3703866"/>
                  </a:lnTo>
                  <a:lnTo>
                    <a:pt x="3016948" y="3712006"/>
                  </a:lnTo>
                  <a:lnTo>
                    <a:pt x="3036671" y="3712807"/>
                  </a:lnTo>
                  <a:lnTo>
                    <a:pt x="3055848" y="3705745"/>
                  </a:lnTo>
                  <a:lnTo>
                    <a:pt x="3452558" y="3461283"/>
                  </a:lnTo>
                  <a:lnTo>
                    <a:pt x="3467493" y="3447313"/>
                  </a:lnTo>
                  <a:lnTo>
                    <a:pt x="3475647" y="3429330"/>
                  </a:lnTo>
                  <a:lnTo>
                    <a:pt x="3476447" y="3409619"/>
                  </a:lnTo>
                  <a:close/>
                </a:path>
                <a:path extrusionOk="0" h="4756784" w="4843780">
                  <a:moveTo>
                    <a:pt x="3565017" y="4422368"/>
                  </a:moveTo>
                  <a:lnTo>
                    <a:pt x="3501466" y="4313098"/>
                  </a:lnTo>
                  <a:lnTo>
                    <a:pt x="3460267" y="4294048"/>
                  </a:lnTo>
                  <a:lnTo>
                    <a:pt x="3444964" y="4299686"/>
                  </a:lnTo>
                  <a:lnTo>
                    <a:pt x="2978289" y="4587240"/>
                  </a:lnTo>
                  <a:lnTo>
                    <a:pt x="2966377" y="4598378"/>
                  </a:lnTo>
                  <a:lnTo>
                    <a:pt x="2959887" y="4612716"/>
                  </a:lnTo>
                  <a:lnTo>
                    <a:pt x="2959239" y="4628451"/>
                  </a:lnTo>
                  <a:lnTo>
                    <a:pt x="2964878" y="4643755"/>
                  </a:lnTo>
                  <a:lnTo>
                    <a:pt x="3022790" y="4737735"/>
                  </a:lnTo>
                  <a:lnTo>
                    <a:pt x="3033915" y="4749635"/>
                  </a:lnTo>
                  <a:lnTo>
                    <a:pt x="3048254" y="4756137"/>
                  </a:lnTo>
                  <a:lnTo>
                    <a:pt x="3063989" y="4756772"/>
                  </a:lnTo>
                  <a:lnTo>
                    <a:pt x="3079280" y="4751133"/>
                  </a:lnTo>
                  <a:lnTo>
                    <a:pt x="3545954" y="4463580"/>
                  </a:lnTo>
                  <a:lnTo>
                    <a:pt x="3557867" y="4452442"/>
                  </a:lnTo>
                  <a:lnTo>
                    <a:pt x="3564369" y="4438104"/>
                  </a:lnTo>
                  <a:lnTo>
                    <a:pt x="3565017" y="4422368"/>
                  </a:lnTo>
                  <a:close/>
                </a:path>
                <a:path extrusionOk="0" h="4756784" w="4843780">
                  <a:moveTo>
                    <a:pt x="3577590" y="2435758"/>
                  </a:moveTo>
                  <a:lnTo>
                    <a:pt x="3484473" y="2279091"/>
                  </a:lnTo>
                  <a:lnTo>
                    <a:pt x="3447237" y="2261870"/>
                  </a:lnTo>
                  <a:lnTo>
                    <a:pt x="3433407" y="2266962"/>
                  </a:lnTo>
                  <a:lnTo>
                    <a:pt x="3267367" y="2369286"/>
                  </a:lnTo>
                  <a:lnTo>
                    <a:pt x="3256597" y="2379345"/>
                  </a:lnTo>
                  <a:lnTo>
                    <a:pt x="3250730" y="2392311"/>
                  </a:lnTo>
                  <a:lnTo>
                    <a:pt x="3250146" y="2406535"/>
                  </a:lnTo>
                  <a:lnTo>
                    <a:pt x="3255238" y="2420366"/>
                  </a:lnTo>
                  <a:lnTo>
                    <a:pt x="3343249" y="2563190"/>
                  </a:lnTo>
                  <a:lnTo>
                    <a:pt x="3353320" y="2573959"/>
                  </a:lnTo>
                  <a:lnTo>
                    <a:pt x="3366287" y="2579827"/>
                  </a:lnTo>
                  <a:lnTo>
                    <a:pt x="3380498" y="2580424"/>
                  </a:lnTo>
                  <a:lnTo>
                    <a:pt x="3394329" y="2575318"/>
                  </a:lnTo>
                  <a:lnTo>
                    <a:pt x="3560368" y="2473007"/>
                  </a:lnTo>
                  <a:lnTo>
                    <a:pt x="3571138" y="2462936"/>
                  </a:lnTo>
                  <a:lnTo>
                    <a:pt x="3577005" y="2449969"/>
                  </a:lnTo>
                  <a:lnTo>
                    <a:pt x="3577590" y="2435758"/>
                  </a:lnTo>
                  <a:close/>
                </a:path>
                <a:path extrusionOk="0" h="4756784" w="4843780">
                  <a:moveTo>
                    <a:pt x="4324934" y="3870731"/>
                  </a:moveTo>
                  <a:lnTo>
                    <a:pt x="4158996" y="3592309"/>
                  </a:lnTo>
                  <a:lnTo>
                    <a:pt x="4121023" y="3564852"/>
                  </a:lnTo>
                  <a:lnTo>
                    <a:pt x="4097566" y="3563886"/>
                  </a:lnTo>
                  <a:lnTo>
                    <a:pt x="4074744" y="3572294"/>
                  </a:lnTo>
                  <a:lnTo>
                    <a:pt x="3519424" y="3914495"/>
                  </a:lnTo>
                  <a:lnTo>
                    <a:pt x="3501669" y="3931094"/>
                  </a:lnTo>
                  <a:lnTo>
                    <a:pt x="3491979" y="3952481"/>
                  </a:lnTo>
                  <a:lnTo>
                    <a:pt x="3491014" y="3975925"/>
                  </a:lnTo>
                  <a:lnTo>
                    <a:pt x="3499421" y="3998747"/>
                  </a:lnTo>
                  <a:lnTo>
                    <a:pt x="3656939" y="4254360"/>
                  </a:lnTo>
                  <a:lnTo>
                    <a:pt x="3673538" y="4272115"/>
                  </a:lnTo>
                  <a:lnTo>
                    <a:pt x="3694925" y="4281805"/>
                  </a:lnTo>
                  <a:lnTo>
                    <a:pt x="3718382" y="4282757"/>
                  </a:lnTo>
                  <a:lnTo>
                    <a:pt x="3741191" y="4274363"/>
                  </a:lnTo>
                  <a:lnTo>
                    <a:pt x="4296511" y="3932161"/>
                  </a:lnTo>
                  <a:lnTo>
                    <a:pt x="4314291" y="3915562"/>
                  </a:lnTo>
                  <a:lnTo>
                    <a:pt x="4323969" y="3894188"/>
                  </a:lnTo>
                  <a:lnTo>
                    <a:pt x="4324934" y="3870731"/>
                  </a:lnTo>
                  <a:close/>
                </a:path>
                <a:path extrusionOk="0" h="4756784" w="4843780">
                  <a:moveTo>
                    <a:pt x="4843678" y="2569934"/>
                  </a:moveTo>
                  <a:lnTo>
                    <a:pt x="4681855" y="2297493"/>
                  </a:lnTo>
                  <a:lnTo>
                    <a:pt x="4641075" y="2268029"/>
                  </a:lnTo>
                  <a:lnTo>
                    <a:pt x="4615904" y="2267000"/>
                  </a:lnTo>
                  <a:lnTo>
                    <a:pt x="4591418" y="2276017"/>
                  </a:lnTo>
                  <a:lnTo>
                    <a:pt x="3958894" y="2665793"/>
                  </a:lnTo>
                  <a:lnTo>
                    <a:pt x="3939819" y="2683611"/>
                  </a:lnTo>
                  <a:lnTo>
                    <a:pt x="3929430" y="2706560"/>
                  </a:lnTo>
                  <a:lnTo>
                    <a:pt x="3928389" y="2731744"/>
                  </a:lnTo>
                  <a:lnTo>
                    <a:pt x="3937419" y="2756243"/>
                  </a:lnTo>
                  <a:lnTo>
                    <a:pt x="4090212" y="3004185"/>
                  </a:lnTo>
                  <a:lnTo>
                    <a:pt x="4108031" y="3023260"/>
                  </a:lnTo>
                  <a:lnTo>
                    <a:pt x="4130979" y="3033661"/>
                  </a:lnTo>
                  <a:lnTo>
                    <a:pt x="4156164" y="3034690"/>
                  </a:lnTo>
                  <a:lnTo>
                    <a:pt x="4180649" y="3025660"/>
                  </a:lnTo>
                  <a:lnTo>
                    <a:pt x="4813173" y="2635897"/>
                  </a:lnTo>
                  <a:lnTo>
                    <a:pt x="4832248" y="2618067"/>
                  </a:lnTo>
                  <a:lnTo>
                    <a:pt x="4842649" y="2595118"/>
                  </a:lnTo>
                  <a:lnTo>
                    <a:pt x="4843678" y="2569934"/>
                  </a:lnTo>
                  <a:close/>
                </a:path>
              </a:pathLst>
            </a:custGeom>
            <a:solidFill>
              <a:srgbClr val="822570">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7" name="Google Shape;1007;p7"/>
            <p:cNvSpPr/>
            <p:nvPr/>
          </p:nvSpPr>
          <p:spPr>
            <a:xfrm>
              <a:off x="9161932" y="4153305"/>
              <a:ext cx="4297680" cy="3461385"/>
            </a:xfrm>
            <a:custGeom>
              <a:rect b="b" l="l" r="r" t="t"/>
              <a:pathLst>
                <a:path extrusionOk="0" h="3461384" w="4297680">
                  <a:moveTo>
                    <a:pt x="1544942" y="3333369"/>
                  </a:moveTo>
                  <a:lnTo>
                    <a:pt x="1199413" y="2762529"/>
                  </a:lnTo>
                  <a:lnTo>
                    <a:pt x="1189355" y="2742806"/>
                  </a:lnTo>
                  <a:lnTo>
                    <a:pt x="1179144" y="2726664"/>
                  </a:lnTo>
                  <a:lnTo>
                    <a:pt x="1166380" y="2715768"/>
                  </a:lnTo>
                  <a:lnTo>
                    <a:pt x="1148651" y="2711767"/>
                  </a:lnTo>
                  <a:lnTo>
                    <a:pt x="50761" y="3102330"/>
                  </a:lnTo>
                  <a:lnTo>
                    <a:pt x="31000" y="3106318"/>
                  </a:lnTo>
                  <a:lnTo>
                    <a:pt x="14871" y="3117202"/>
                  </a:lnTo>
                  <a:lnTo>
                    <a:pt x="3987" y="3133344"/>
                  </a:lnTo>
                  <a:lnTo>
                    <a:pt x="0" y="3153105"/>
                  </a:lnTo>
                  <a:lnTo>
                    <a:pt x="0" y="3410293"/>
                  </a:lnTo>
                  <a:lnTo>
                    <a:pt x="3987" y="3430054"/>
                  </a:lnTo>
                  <a:lnTo>
                    <a:pt x="14871" y="3446183"/>
                  </a:lnTo>
                  <a:lnTo>
                    <a:pt x="31000" y="3457067"/>
                  </a:lnTo>
                  <a:lnTo>
                    <a:pt x="50761" y="3461054"/>
                  </a:lnTo>
                  <a:lnTo>
                    <a:pt x="1340624" y="3461054"/>
                  </a:lnTo>
                  <a:lnTo>
                    <a:pt x="1372641" y="3450475"/>
                  </a:lnTo>
                  <a:lnTo>
                    <a:pt x="1424660" y="3424186"/>
                  </a:lnTo>
                  <a:lnTo>
                    <a:pt x="1481099" y="3390430"/>
                  </a:lnTo>
                  <a:lnTo>
                    <a:pt x="1526387" y="3357410"/>
                  </a:lnTo>
                  <a:lnTo>
                    <a:pt x="1544942" y="3333369"/>
                  </a:lnTo>
                  <a:close/>
                </a:path>
                <a:path extrusionOk="0" h="3461384" w="4297680">
                  <a:moveTo>
                    <a:pt x="4297362" y="84721"/>
                  </a:moveTo>
                  <a:lnTo>
                    <a:pt x="4054919" y="0"/>
                  </a:lnTo>
                  <a:lnTo>
                    <a:pt x="3182150" y="589102"/>
                  </a:lnTo>
                  <a:lnTo>
                    <a:pt x="3156661" y="632929"/>
                  </a:lnTo>
                  <a:lnTo>
                    <a:pt x="3114167" y="766000"/>
                  </a:lnTo>
                  <a:lnTo>
                    <a:pt x="3105658" y="990676"/>
                  </a:lnTo>
                  <a:lnTo>
                    <a:pt x="3182150" y="1309306"/>
                  </a:lnTo>
                  <a:lnTo>
                    <a:pt x="3293567" y="1592643"/>
                  </a:lnTo>
                  <a:lnTo>
                    <a:pt x="3393554" y="1743951"/>
                  </a:lnTo>
                  <a:lnTo>
                    <a:pt x="3538702" y="1814398"/>
                  </a:lnTo>
                  <a:lnTo>
                    <a:pt x="3785552" y="1855165"/>
                  </a:lnTo>
                  <a:lnTo>
                    <a:pt x="4188447" y="1623491"/>
                  </a:lnTo>
                  <a:lnTo>
                    <a:pt x="4297362" y="84721"/>
                  </a:lnTo>
                  <a:close/>
                </a:path>
              </a:pathLst>
            </a:custGeom>
            <a:solidFill>
              <a:srgbClr val="391134">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8" name="Google Shape;1008;p7"/>
            <p:cNvSpPr/>
            <p:nvPr/>
          </p:nvSpPr>
          <p:spPr>
            <a:xfrm>
              <a:off x="8951514" y="8040943"/>
              <a:ext cx="1802764" cy="635635"/>
            </a:xfrm>
            <a:custGeom>
              <a:rect b="b" l="l" r="r" t="t"/>
              <a:pathLst>
                <a:path extrusionOk="0" h="635634" w="1802765">
                  <a:moveTo>
                    <a:pt x="656873" y="0"/>
                  </a:moveTo>
                  <a:lnTo>
                    <a:pt x="408063" y="9918"/>
                  </a:lnTo>
                  <a:lnTo>
                    <a:pt x="0" y="46514"/>
                  </a:lnTo>
                  <a:lnTo>
                    <a:pt x="0" y="635359"/>
                  </a:lnTo>
                  <a:lnTo>
                    <a:pt x="1802350" y="635359"/>
                  </a:lnTo>
                  <a:lnTo>
                    <a:pt x="1744393" y="559084"/>
                  </a:lnTo>
                  <a:lnTo>
                    <a:pt x="1587833" y="384714"/>
                  </a:lnTo>
                  <a:lnTo>
                    <a:pt x="1358639" y="193929"/>
                  </a:lnTo>
                  <a:lnTo>
                    <a:pt x="1082778" y="68408"/>
                  </a:lnTo>
                  <a:lnTo>
                    <a:pt x="847941" y="18812"/>
                  </a:lnTo>
                  <a:lnTo>
                    <a:pt x="656873" y="0"/>
                  </a:lnTo>
                  <a:close/>
                </a:path>
              </a:pathLst>
            </a:custGeom>
            <a:solidFill>
              <a:srgbClr val="FFFFFF">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9" name="Google Shape;1009;p7"/>
            <p:cNvSpPr/>
            <p:nvPr/>
          </p:nvSpPr>
          <p:spPr>
            <a:xfrm>
              <a:off x="8862860" y="4153302"/>
              <a:ext cx="2953385" cy="2480310"/>
            </a:xfrm>
            <a:custGeom>
              <a:rect b="b" l="l" r="r" t="t"/>
              <a:pathLst>
                <a:path extrusionOk="0" h="2480309" w="2953384">
                  <a:moveTo>
                    <a:pt x="2952815" y="0"/>
                  </a:moveTo>
                  <a:lnTo>
                    <a:pt x="2297880" y="439364"/>
                  </a:lnTo>
                  <a:lnTo>
                    <a:pt x="1948149" y="674877"/>
                  </a:lnTo>
                  <a:lnTo>
                    <a:pt x="1785342" y="786690"/>
                  </a:lnTo>
                  <a:lnTo>
                    <a:pt x="1691181" y="854957"/>
                  </a:lnTo>
                  <a:lnTo>
                    <a:pt x="1656027" y="882645"/>
                  </a:lnTo>
                  <a:lnTo>
                    <a:pt x="1622804" y="912572"/>
                  </a:lnTo>
                  <a:lnTo>
                    <a:pt x="1591570" y="944900"/>
                  </a:lnTo>
                  <a:lnTo>
                    <a:pt x="1562383" y="979790"/>
                  </a:lnTo>
                  <a:lnTo>
                    <a:pt x="1535301" y="1017404"/>
                  </a:lnTo>
                  <a:lnTo>
                    <a:pt x="1510383" y="1057901"/>
                  </a:lnTo>
                  <a:lnTo>
                    <a:pt x="1487686" y="1101445"/>
                  </a:lnTo>
                  <a:lnTo>
                    <a:pt x="1467270" y="1148196"/>
                  </a:lnTo>
                  <a:lnTo>
                    <a:pt x="1449192" y="1198315"/>
                  </a:lnTo>
                  <a:lnTo>
                    <a:pt x="1433510" y="1251964"/>
                  </a:lnTo>
                  <a:lnTo>
                    <a:pt x="1420283" y="1309304"/>
                  </a:lnTo>
                  <a:lnTo>
                    <a:pt x="1410733" y="1362637"/>
                  </a:lnTo>
                  <a:lnTo>
                    <a:pt x="1403500" y="1414211"/>
                  </a:lnTo>
                  <a:lnTo>
                    <a:pt x="1397767" y="1464305"/>
                  </a:lnTo>
                  <a:lnTo>
                    <a:pt x="1392717" y="1513199"/>
                  </a:lnTo>
                  <a:lnTo>
                    <a:pt x="1387531" y="1561173"/>
                  </a:lnTo>
                  <a:lnTo>
                    <a:pt x="1381392" y="1608507"/>
                  </a:lnTo>
                  <a:lnTo>
                    <a:pt x="1373481" y="1655480"/>
                  </a:lnTo>
                  <a:lnTo>
                    <a:pt x="1362982" y="1702373"/>
                  </a:lnTo>
                  <a:lnTo>
                    <a:pt x="1349076" y="1749465"/>
                  </a:lnTo>
                  <a:lnTo>
                    <a:pt x="1330946" y="1797036"/>
                  </a:lnTo>
                  <a:lnTo>
                    <a:pt x="1307774" y="1845366"/>
                  </a:lnTo>
                  <a:lnTo>
                    <a:pt x="1278742" y="1894735"/>
                  </a:lnTo>
                  <a:lnTo>
                    <a:pt x="1024543" y="2070556"/>
                  </a:lnTo>
                  <a:lnTo>
                    <a:pt x="591019" y="2262448"/>
                  </a:lnTo>
                  <a:lnTo>
                    <a:pt x="181671" y="2416858"/>
                  </a:lnTo>
                  <a:lnTo>
                    <a:pt x="0" y="2480229"/>
                  </a:lnTo>
                </a:path>
              </a:pathLst>
            </a:custGeom>
            <a:noFill/>
            <a:ln cap="flat" cmpd="sng" w="2284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0" name="Google Shape;1010;p7"/>
            <p:cNvSpPr/>
            <p:nvPr/>
          </p:nvSpPr>
          <p:spPr>
            <a:xfrm>
              <a:off x="8530819" y="3817352"/>
              <a:ext cx="5240655" cy="5194300"/>
            </a:xfrm>
            <a:custGeom>
              <a:rect b="b" l="l" r="r" t="t"/>
              <a:pathLst>
                <a:path extrusionOk="0" h="5194300" w="5240655">
                  <a:moveTo>
                    <a:pt x="420687" y="225488"/>
                  </a:moveTo>
                  <a:lnTo>
                    <a:pt x="0" y="225488"/>
                  </a:lnTo>
                  <a:lnTo>
                    <a:pt x="0" y="3422358"/>
                  </a:lnTo>
                  <a:lnTo>
                    <a:pt x="420687" y="3422358"/>
                  </a:lnTo>
                  <a:lnTo>
                    <a:pt x="420687" y="225488"/>
                  </a:lnTo>
                  <a:close/>
                </a:path>
                <a:path extrusionOk="0" h="5194300" w="5240655">
                  <a:moveTo>
                    <a:pt x="4894935" y="4861077"/>
                  </a:moveTo>
                  <a:lnTo>
                    <a:pt x="656488" y="4861077"/>
                  </a:lnTo>
                  <a:lnTo>
                    <a:pt x="656488" y="5193944"/>
                  </a:lnTo>
                  <a:lnTo>
                    <a:pt x="4894935" y="5193944"/>
                  </a:lnTo>
                  <a:lnTo>
                    <a:pt x="4894935" y="4861077"/>
                  </a:lnTo>
                  <a:close/>
                </a:path>
                <a:path extrusionOk="0" h="5194300" w="5240655">
                  <a:moveTo>
                    <a:pt x="5240248" y="225488"/>
                  </a:moveTo>
                  <a:lnTo>
                    <a:pt x="4894935" y="225488"/>
                  </a:lnTo>
                  <a:lnTo>
                    <a:pt x="4894935" y="0"/>
                  </a:lnTo>
                  <a:lnTo>
                    <a:pt x="656488" y="0"/>
                  </a:lnTo>
                  <a:lnTo>
                    <a:pt x="656488" y="420687"/>
                  </a:lnTo>
                  <a:lnTo>
                    <a:pt x="4819548" y="420687"/>
                  </a:lnTo>
                  <a:lnTo>
                    <a:pt x="4819548" y="3422358"/>
                  </a:lnTo>
                  <a:lnTo>
                    <a:pt x="5240248" y="3422358"/>
                  </a:lnTo>
                  <a:lnTo>
                    <a:pt x="5240248" y="225488"/>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1" name="Google Shape;1011;p7"/>
            <p:cNvSpPr/>
            <p:nvPr/>
          </p:nvSpPr>
          <p:spPr>
            <a:xfrm>
              <a:off x="8684774" y="7753098"/>
              <a:ext cx="534035" cy="534035"/>
            </a:xfrm>
            <a:custGeom>
              <a:rect b="b" l="l" r="r" t="t"/>
              <a:pathLst>
                <a:path extrusionOk="0" h="534034" w="534034">
                  <a:moveTo>
                    <a:pt x="266734" y="0"/>
                  </a:moveTo>
                  <a:lnTo>
                    <a:pt x="218791" y="4297"/>
                  </a:lnTo>
                  <a:lnTo>
                    <a:pt x="173666" y="16688"/>
                  </a:lnTo>
                  <a:lnTo>
                    <a:pt x="132113" y="36419"/>
                  </a:lnTo>
                  <a:lnTo>
                    <a:pt x="94885" y="62737"/>
                  </a:lnTo>
                  <a:lnTo>
                    <a:pt x="62736" y="94887"/>
                  </a:lnTo>
                  <a:lnTo>
                    <a:pt x="36419" y="132116"/>
                  </a:lnTo>
                  <a:lnTo>
                    <a:pt x="16688" y="173672"/>
                  </a:lnTo>
                  <a:lnTo>
                    <a:pt x="4297" y="218800"/>
                  </a:lnTo>
                  <a:lnTo>
                    <a:pt x="0" y="266747"/>
                  </a:lnTo>
                  <a:lnTo>
                    <a:pt x="4297" y="314694"/>
                  </a:lnTo>
                  <a:lnTo>
                    <a:pt x="16688" y="359822"/>
                  </a:lnTo>
                  <a:lnTo>
                    <a:pt x="36419" y="401377"/>
                  </a:lnTo>
                  <a:lnTo>
                    <a:pt x="62736" y="438607"/>
                  </a:lnTo>
                  <a:lnTo>
                    <a:pt x="94885" y="470757"/>
                  </a:lnTo>
                  <a:lnTo>
                    <a:pt x="132113" y="497074"/>
                  </a:lnTo>
                  <a:lnTo>
                    <a:pt x="173666" y="516805"/>
                  </a:lnTo>
                  <a:lnTo>
                    <a:pt x="218791"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82257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12" name="Google Shape;1012;p7"/>
          <p:cNvSpPr txBox="1"/>
          <p:nvPr/>
        </p:nvSpPr>
        <p:spPr>
          <a:xfrm>
            <a:off x="8833630" y="7777388"/>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1</a:t>
            </a:r>
            <a:endParaRPr sz="2800">
              <a:latin typeface="Trebuchet MS"/>
              <a:ea typeface="Trebuchet MS"/>
              <a:cs typeface="Trebuchet MS"/>
              <a:sym typeface="Trebuchet MS"/>
            </a:endParaRPr>
          </a:p>
        </p:txBody>
      </p:sp>
      <p:grpSp>
        <p:nvGrpSpPr>
          <p:cNvPr id="1013" name="Google Shape;1013;p7"/>
          <p:cNvGrpSpPr/>
          <p:nvPr/>
        </p:nvGrpSpPr>
        <p:grpSpPr>
          <a:xfrm>
            <a:off x="10443774" y="4503127"/>
            <a:ext cx="2199414" cy="3479975"/>
            <a:chOff x="10443774" y="4503127"/>
            <a:chExt cx="2199414" cy="3479975"/>
          </a:xfrm>
        </p:grpSpPr>
        <p:sp>
          <p:nvSpPr>
            <p:cNvPr id="1014" name="Google Shape;1014;p7"/>
            <p:cNvSpPr/>
            <p:nvPr/>
          </p:nvSpPr>
          <p:spPr>
            <a:xfrm>
              <a:off x="10554038" y="4896875"/>
              <a:ext cx="2089150" cy="2980055"/>
            </a:xfrm>
            <a:custGeom>
              <a:rect b="b" l="l" r="r" t="t"/>
              <a:pathLst>
                <a:path extrusionOk="0" h="2980054" w="2089150">
                  <a:moveTo>
                    <a:pt x="0" y="2979925"/>
                  </a:moveTo>
                  <a:lnTo>
                    <a:pt x="1474059" y="2072219"/>
                  </a:lnTo>
                  <a:lnTo>
                    <a:pt x="2089062" y="1693529"/>
                  </a:lnTo>
                  <a:lnTo>
                    <a:pt x="1054462" y="0"/>
                  </a:lnTo>
                </a:path>
              </a:pathLst>
            </a:custGeom>
            <a:noFill/>
            <a:ln cap="flat" cmpd="sng" w="114225">
              <a:solidFill>
                <a:srgbClr val="82257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15" name="Google Shape;1015;p7"/>
            <p:cNvPicPr preferRelativeResize="0"/>
            <p:nvPr/>
          </p:nvPicPr>
          <p:blipFill rotWithShape="1">
            <a:blip r:embed="rId21">
              <a:alphaModFix/>
            </a:blip>
            <a:srcRect b="0" l="0" r="0" t="0"/>
            <a:stretch/>
          </p:blipFill>
          <p:spPr>
            <a:xfrm>
              <a:off x="10443774" y="7781465"/>
              <a:ext cx="201637" cy="201637"/>
            </a:xfrm>
            <a:prstGeom prst="rect">
              <a:avLst/>
            </a:prstGeom>
            <a:noFill/>
            <a:ln>
              <a:noFill/>
            </a:ln>
          </p:spPr>
        </p:pic>
        <p:sp>
          <p:nvSpPr>
            <p:cNvPr id="1016" name="Google Shape;1016;p7"/>
            <p:cNvSpPr/>
            <p:nvPr/>
          </p:nvSpPr>
          <p:spPr>
            <a:xfrm>
              <a:off x="11446983" y="4503127"/>
              <a:ext cx="323215" cy="426084"/>
            </a:xfrm>
            <a:custGeom>
              <a:rect b="b" l="l" r="r" t="t"/>
              <a:pathLst>
                <a:path extrusionOk="0" h="426085" w="323215">
                  <a:moveTo>
                    <a:pt x="177653" y="0"/>
                  </a:moveTo>
                  <a:lnTo>
                    <a:pt x="145395" y="0"/>
                  </a:lnTo>
                  <a:lnTo>
                    <a:pt x="113713" y="5665"/>
                  </a:lnTo>
                  <a:lnTo>
                    <a:pt x="56665" y="33990"/>
                  </a:lnTo>
                  <a:lnTo>
                    <a:pt x="15697" y="84975"/>
                  </a:lnTo>
                  <a:lnTo>
                    <a:pt x="0" y="158620"/>
                  </a:lnTo>
                  <a:lnTo>
                    <a:pt x="7431" y="198716"/>
                  </a:lnTo>
                  <a:lnTo>
                    <a:pt x="26948" y="243177"/>
                  </a:lnTo>
                  <a:lnTo>
                    <a:pt x="54391" y="289582"/>
                  </a:lnTo>
                  <a:lnTo>
                    <a:pt x="85587" y="335493"/>
                  </a:lnTo>
                  <a:lnTo>
                    <a:pt x="116381" y="378497"/>
                  </a:lnTo>
                  <a:lnTo>
                    <a:pt x="142607" y="416166"/>
                  </a:lnTo>
                  <a:lnTo>
                    <a:pt x="150974" y="423534"/>
                  </a:lnTo>
                  <a:lnTo>
                    <a:pt x="161524" y="425989"/>
                  </a:lnTo>
                  <a:lnTo>
                    <a:pt x="172074" y="423534"/>
                  </a:lnTo>
                  <a:lnTo>
                    <a:pt x="180441" y="416166"/>
                  </a:lnTo>
                  <a:lnTo>
                    <a:pt x="206667" y="378904"/>
                  </a:lnTo>
                  <a:lnTo>
                    <a:pt x="237461" y="335820"/>
                  </a:lnTo>
                  <a:lnTo>
                    <a:pt x="268663" y="289578"/>
                  </a:lnTo>
                  <a:lnTo>
                    <a:pt x="296100" y="242858"/>
                  </a:lnTo>
                  <a:lnTo>
                    <a:pt x="296668" y="241562"/>
                  </a:lnTo>
                  <a:lnTo>
                    <a:pt x="161518" y="241562"/>
                  </a:lnTo>
                  <a:lnTo>
                    <a:pt x="128920" y="235151"/>
                  </a:lnTo>
                  <a:lnTo>
                    <a:pt x="102595" y="217554"/>
                  </a:lnTo>
                  <a:lnTo>
                    <a:pt x="84999" y="191225"/>
                  </a:lnTo>
                  <a:lnTo>
                    <a:pt x="78588" y="158620"/>
                  </a:lnTo>
                  <a:lnTo>
                    <a:pt x="84999" y="126631"/>
                  </a:lnTo>
                  <a:lnTo>
                    <a:pt x="102595" y="100234"/>
                  </a:lnTo>
                  <a:lnTo>
                    <a:pt x="128920" y="82295"/>
                  </a:lnTo>
                  <a:lnTo>
                    <a:pt x="161518" y="75678"/>
                  </a:lnTo>
                  <a:lnTo>
                    <a:pt x="301476" y="75678"/>
                  </a:lnTo>
                  <a:lnTo>
                    <a:pt x="289451" y="56650"/>
                  </a:lnTo>
                  <a:lnTo>
                    <a:pt x="266383" y="33990"/>
                  </a:lnTo>
                  <a:lnTo>
                    <a:pt x="239295" y="16995"/>
                  </a:lnTo>
                  <a:lnTo>
                    <a:pt x="209335" y="5665"/>
                  </a:lnTo>
                  <a:lnTo>
                    <a:pt x="177653" y="0"/>
                  </a:lnTo>
                  <a:close/>
                </a:path>
                <a:path extrusionOk="0" h="426085" w="323215">
                  <a:moveTo>
                    <a:pt x="301476" y="75678"/>
                  </a:moveTo>
                  <a:lnTo>
                    <a:pt x="161518" y="75678"/>
                  </a:lnTo>
                  <a:lnTo>
                    <a:pt x="194123" y="82295"/>
                  </a:lnTo>
                  <a:lnTo>
                    <a:pt x="220451" y="100234"/>
                  </a:lnTo>
                  <a:lnTo>
                    <a:pt x="238049" y="126631"/>
                  </a:lnTo>
                  <a:lnTo>
                    <a:pt x="244460" y="158620"/>
                  </a:lnTo>
                  <a:lnTo>
                    <a:pt x="238049" y="191225"/>
                  </a:lnTo>
                  <a:lnTo>
                    <a:pt x="220451" y="217554"/>
                  </a:lnTo>
                  <a:lnTo>
                    <a:pt x="194123" y="235151"/>
                  </a:lnTo>
                  <a:lnTo>
                    <a:pt x="161518" y="241562"/>
                  </a:lnTo>
                  <a:lnTo>
                    <a:pt x="296668" y="241562"/>
                  </a:lnTo>
                  <a:lnTo>
                    <a:pt x="315617" y="198315"/>
                  </a:lnTo>
                  <a:lnTo>
                    <a:pt x="323049" y="158620"/>
                  </a:lnTo>
                  <a:lnTo>
                    <a:pt x="318933" y="118965"/>
                  </a:lnTo>
                  <a:lnTo>
                    <a:pt x="307351" y="84975"/>
                  </a:lnTo>
                  <a:lnTo>
                    <a:pt x="301476" y="75678"/>
                  </a:lnTo>
                  <a:close/>
                </a:path>
              </a:pathLst>
            </a:custGeom>
            <a:solidFill>
              <a:srgbClr val="E9282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17" name="Google Shape;1017;p7"/>
            <p:cNvPicPr preferRelativeResize="0"/>
            <p:nvPr/>
          </p:nvPicPr>
          <p:blipFill rotWithShape="1">
            <a:blip r:embed="rId22">
              <a:alphaModFix/>
            </a:blip>
            <a:srcRect b="0" l="0" r="0" t="0"/>
            <a:stretch/>
          </p:blipFill>
          <p:spPr>
            <a:xfrm>
              <a:off x="11525574" y="4578807"/>
              <a:ext cx="165871" cy="165884"/>
            </a:xfrm>
            <a:prstGeom prst="rect">
              <a:avLst/>
            </a:prstGeom>
            <a:noFill/>
            <a:ln>
              <a:noFill/>
            </a:ln>
          </p:spPr>
        </p:pic>
        <p:sp>
          <p:nvSpPr>
            <p:cNvPr id="1018" name="Google Shape;1018;p7"/>
            <p:cNvSpPr/>
            <p:nvPr/>
          </p:nvSpPr>
          <p:spPr>
            <a:xfrm>
              <a:off x="10544594" y="4919296"/>
              <a:ext cx="1045210" cy="2963545"/>
            </a:xfrm>
            <a:custGeom>
              <a:rect b="b" l="l" r="r" t="t"/>
              <a:pathLst>
                <a:path extrusionOk="0" h="2963545" w="1045209">
                  <a:moveTo>
                    <a:pt x="0" y="2962993"/>
                  </a:moveTo>
                  <a:lnTo>
                    <a:pt x="737328" y="872370"/>
                  </a:lnTo>
                  <a:lnTo>
                    <a:pt x="430575" y="388336"/>
                  </a:lnTo>
                  <a:lnTo>
                    <a:pt x="1044994" y="0"/>
                  </a:lnTo>
                </a:path>
              </a:pathLst>
            </a:custGeom>
            <a:noFill/>
            <a:ln cap="flat" cmpd="sng" w="114225">
              <a:solidFill>
                <a:srgbClr val="E9282A"/>
              </a:solidFill>
              <a:prstDash val="lgDash"/>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19" name="Google Shape;1019;p7"/>
          <p:cNvSpPr/>
          <p:nvPr/>
        </p:nvSpPr>
        <p:spPr>
          <a:xfrm>
            <a:off x="8300742" y="12750125"/>
            <a:ext cx="318770" cy="318770"/>
          </a:xfrm>
          <a:custGeom>
            <a:rect b="b" l="l" r="r" t="t"/>
            <a:pathLst>
              <a:path extrusionOk="0" h="318769" w="318770">
                <a:moveTo>
                  <a:pt x="159132" y="0"/>
                </a:moveTo>
                <a:lnTo>
                  <a:pt x="108836" y="8112"/>
                </a:lnTo>
                <a:lnTo>
                  <a:pt x="65153" y="30701"/>
                </a:lnTo>
                <a:lnTo>
                  <a:pt x="30705" y="65148"/>
                </a:lnTo>
                <a:lnTo>
                  <a:pt x="8113" y="108831"/>
                </a:lnTo>
                <a:lnTo>
                  <a:pt x="0" y="159132"/>
                </a:lnTo>
                <a:lnTo>
                  <a:pt x="8113" y="209432"/>
                </a:lnTo>
                <a:lnTo>
                  <a:pt x="30705" y="253115"/>
                </a:lnTo>
                <a:lnTo>
                  <a:pt x="65153" y="287562"/>
                </a:lnTo>
                <a:lnTo>
                  <a:pt x="108836" y="310152"/>
                </a:lnTo>
                <a:lnTo>
                  <a:pt x="159132" y="318264"/>
                </a:lnTo>
                <a:lnTo>
                  <a:pt x="209432" y="310152"/>
                </a:lnTo>
                <a:lnTo>
                  <a:pt x="253115" y="287562"/>
                </a:lnTo>
                <a:lnTo>
                  <a:pt x="287562" y="253115"/>
                </a:lnTo>
                <a:lnTo>
                  <a:pt x="310152" y="209432"/>
                </a:lnTo>
                <a:lnTo>
                  <a:pt x="318264" y="159132"/>
                </a:lnTo>
                <a:lnTo>
                  <a:pt x="310152" y="108831"/>
                </a:lnTo>
                <a:lnTo>
                  <a:pt x="287562" y="65148"/>
                </a:lnTo>
                <a:lnTo>
                  <a:pt x="253115" y="30701"/>
                </a:lnTo>
                <a:lnTo>
                  <a:pt x="209432" y="8112"/>
                </a:lnTo>
                <a:lnTo>
                  <a:pt x="159132" y="0"/>
                </a:lnTo>
                <a:close/>
              </a:path>
            </a:pathLst>
          </a:custGeom>
          <a:solidFill>
            <a:srgbClr val="82257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0" name="Google Shape;1020;p7"/>
          <p:cNvSpPr/>
          <p:nvPr/>
        </p:nvSpPr>
        <p:spPr>
          <a:xfrm>
            <a:off x="8300742" y="11015167"/>
            <a:ext cx="318770" cy="318770"/>
          </a:xfrm>
          <a:custGeom>
            <a:rect b="b" l="l" r="r" t="t"/>
            <a:pathLst>
              <a:path extrusionOk="0" h="318770" w="318770">
                <a:moveTo>
                  <a:pt x="159132" y="0"/>
                </a:moveTo>
                <a:lnTo>
                  <a:pt x="108836" y="8112"/>
                </a:lnTo>
                <a:lnTo>
                  <a:pt x="65153" y="30701"/>
                </a:lnTo>
                <a:lnTo>
                  <a:pt x="30705" y="65148"/>
                </a:lnTo>
                <a:lnTo>
                  <a:pt x="8113" y="108831"/>
                </a:lnTo>
                <a:lnTo>
                  <a:pt x="0" y="159132"/>
                </a:lnTo>
                <a:lnTo>
                  <a:pt x="8113" y="209426"/>
                </a:lnTo>
                <a:lnTo>
                  <a:pt x="30705" y="253105"/>
                </a:lnTo>
                <a:lnTo>
                  <a:pt x="65153" y="287550"/>
                </a:lnTo>
                <a:lnTo>
                  <a:pt x="108836" y="310139"/>
                </a:lnTo>
                <a:lnTo>
                  <a:pt x="159132" y="318251"/>
                </a:lnTo>
                <a:lnTo>
                  <a:pt x="209432" y="310139"/>
                </a:lnTo>
                <a:lnTo>
                  <a:pt x="253115" y="287550"/>
                </a:lnTo>
                <a:lnTo>
                  <a:pt x="287562" y="253105"/>
                </a:lnTo>
                <a:lnTo>
                  <a:pt x="310152" y="209426"/>
                </a:lnTo>
                <a:lnTo>
                  <a:pt x="318264" y="159132"/>
                </a:lnTo>
                <a:lnTo>
                  <a:pt x="310152" y="108831"/>
                </a:lnTo>
                <a:lnTo>
                  <a:pt x="287562" y="65148"/>
                </a:lnTo>
                <a:lnTo>
                  <a:pt x="253115" y="30701"/>
                </a:lnTo>
                <a:lnTo>
                  <a:pt x="209432" y="8112"/>
                </a:lnTo>
                <a:lnTo>
                  <a:pt x="159132" y="0"/>
                </a:lnTo>
                <a:close/>
              </a:path>
            </a:pathLst>
          </a:custGeom>
          <a:solidFill>
            <a:srgbClr val="82257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1" name="Google Shape;1021;p7"/>
          <p:cNvSpPr/>
          <p:nvPr/>
        </p:nvSpPr>
        <p:spPr>
          <a:xfrm>
            <a:off x="8300742" y="9285227"/>
            <a:ext cx="318770" cy="318770"/>
          </a:xfrm>
          <a:custGeom>
            <a:rect b="b" l="l" r="r" t="t"/>
            <a:pathLst>
              <a:path extrusionOk="0" h="318770" w="318770">
                <a:moveTo>
                  <a:pt x="159132" y="0"/>
                </a:moveTo>
                <a:lnTo>
                  <a:pt x="108836" y="8112"/>
                </a:lnTo>
                <a:lnTo>
                  <a:pt x="65153" y="30701"/>
                </a:lnTo>
                <a:lnTo>
                  <a:pt x="30705" y="65148"/>
                </a:lnTo>
                <a:lnTo>
                  <a:pt x="8113" y="108831"/>
                </a:lnTo>
                <a:lnTo>
                  <a:pt x="0" y="159132"/>
                </a:lnTo>
                <a:lnTo>
                  <a:pt x="8113" y="209426"/>
                </a:lnTo>
                <a:lnTo>
                  <a:pt x="30705" y="253105"/>
                </a:lnTo>
                <a:lnTo>
                  <a:pt x="65153" y="287550"/>
                </a:lnTo>
                <a:lnTo>
                  <a:pt x="108836" y="310139"/>
                </a:lnTo>
                <a:lnTo>
                  <a:pt x="159132" y="318251"/>
                </a:lnTo>
                <a:lnTo>
                  <a:pt x="209432" y="310139"/>
                </a:lnTo>
                <a:lnTo>
                  <a:pt x="253115" y="287550"/>
                </a:lnTo>
                <a:lnTo>
                  <a:pt x="287562" y="253105"/>
                </a:lnTo>
                <a:lnTo>
                  <a:pt x="310152" y="209426"/>
                </a:lnTo>
                <a:lnTo>
                  <a:pt x="318264" y="159132"/>
                </a:lnTo>
                <a:lnTo>
                  <a:pt x="310152" y="108831"/>
                </a:lnTo>
                <a:lnTo>
                  <a:pt x="287562" y="65148"/>
                </a:lnTo>
                <a:lnTo>
                  <a:pt x="253115" y="30701"/>
                </a:lnTo>
                <a:lnTo>
                  <a:pt x="209432" y="8112"/>
                </a:lnTo>
                <a:lnTo>
                  <a:pt x="159132" y="0"/>
                </a:lnTo>
                <a:close/>
              </a:path>
            </a:pathLst>
          </a:custGeom>
          <a:solidFill>
            <a:srgbClr val="82257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2" name="Google Shape;1022;p7"/>
          <p:cNvSpPr txBox="1"/>
          <p:nvPr/>
        </p:nvSpPr>
        <p:spPr>
          <a:xfrm>
            <a:off x="8348697" y="9235354"/>
            <a:ext cx="5590540" cy="4958080"/>
          </a:xfrm>
          <a:prstGeom prst="rect">
            <a:avLst/>
          </a:prstGeom>
          <a:noFill/>
          <a:ln>
            <a:noFill/>
          </a:ln>
        </p:spPr>
        <p:txBody>
          <a:bodyPr anchorCtr="0" anchor="t" bIns="0" lIns="0" spcFirstLastPara="1" rIns="0" wrap="square" tIns="29825">
            <a:spAutoFit/>
          </a:bodyPr>
          <a:lstStyle/>
          <a:p>
            <a:pPr indent="-332105" lvl="0" marL="369570" rtl="0" algn="l">
              <a:lnSpc>
                <a:spcPct val="100000"/>
              </a:lnSpc>
              <a:spcBef>
                <a:spcPts val="0"/>
              </a:spcBef>
              <a:spcAft>
                <a:spcPts val="0"/>
              </a:spcAft>
              <a:buClr>
                <a:srgbClr val="FFFFFF"/>
              </a:buClr>
              <a:buSzPts val="1950"/>
              <a:buFont typeface="Trebuchet MS"/>
              <a:buAutoNum type="arabicPlain"/>
            </a:pPr>
            <a:r>
              <a:rPr b="1" i="1" lang="en-US" sz="2300">
                <a:solidFill>
                  <a:srgbClr val="822570"/>
                </a:solidFill>
                <a:latin typeface="Arial"/>
                <a:ea typeface="Arial"/>
                <a:cs typeface="Arial"/>
                <a:sym typeface="Arial"/>
              </a:rPr>
              <a:t>Shortcuts</a:t>
            </a:r>
            <a:endParaRPr sz="2300">
              <a:latin typeface="Arial"/>
              <a:ea typeface="Arial"/>
              <a:cs typeface="Arial"/>
              <a:sym typeface="Arial"/>
            </a:endParaRPr>
          </a:p>
          <a:p>
            <a:pPr indent="0" lvl="0" marL="369570" marR="341630" rtl="0" algn="l">
              <a:lnSpc>
                <a:spcPct val="105000"/>
              </a:lnSpc>
              <a:spcBef>
                <a:spcPts val="5"/>
              </a:spcBef>
              <a:spcAft>
                <a:spcPts val="0"/>
              </a:spcAft>
              <a:buNone/>
            </a:pPr>
            <a:r>
              <a:rPr i="1" lang="en-US" sz="2300">
                <a:solidFill>
                  <a:srgbClr val="180F11"/>
                </a:solidFill>
                <a:latin typeface="Trebuchet MS"/>
                <a:ea typeface="Trebuchet MS"/>
                <a:cs typeface="Trebuchet MS"/>
                <a:sym typeface="Trebuchet MS"/>
              </a:rPr>
              <a:t>Regular routes are listed on maps, but  locals with more knowledge of the area  can take shortcuts.</a:t>
            </a:r>
            <a:endParaRPr sz="2300">
              <a:latin typeface="Trebuchet MS"/>
              <a:ea typeface="Trebuchet MS"/>
              <a:cs typeface="Trebuchet MS"/>
              <a:sym typeface="Trebuchet MS"/>
            </a:endParaRPr>
          </a:p>
          <a:p>
            <a:pPr indent="-332105" lvl="0" marL="369570" rtl="0" algn="l">
              <a:lnSpc>
                <a:spcPct val="100000"/>
              </a:lnSpc>
              <a:spcBef>
                <a:spcPts val="2175"/>
              </a:spcBef>
              <a:spcAft>
                <a:spcPts val="0"/>
              </a:spcAft>
              <a:buClr>
                <a:srgbClr val="FFFFFF"/>
              </a:buClr>
              <a:buSzPts val="1950"/>
              <a:buFont typeface="Trebuchet MS"/>
              <a:buAutoNum type="arabicPlain" startAt="2"/>
            </a:pPr>
            <a:r>
              <a:rPr b="1" i="1" lang="en-US" sz="2300">
                <a:solidFill>
                  <a:srgbClr val="822570"/>
                </a:solidFill>
                <a:latin typeface="Arial"/>
                <a:ea typeface="Arial"/>
                <a:cs typeface="Arial"/>
                <a:sym typeface="Arial"/>
              </a:rPr>
              <a:t>Keyboard shortcut</a:t>
            </a:r>
            <a:endParaRPr sz="2300">
              <a:latin typeface="Arial"/>
              <a:ea typeface="Arial"/>
              <a:cs typeface="Arial"/>
              <a:sym typeface="Arial"/>
            </a:endParaRPr>
          </a:p>
          <a:p>
            <a:pPr indent="0" lvl="0" marL="369570" marR="116204" rtl="0" algn="l">
              <a:lnSpc>
                <a:spcPct val="105000"/>
              </a:lnSpc>
              <a:spcBef>
                <a:spcPts val="0"/>
              </a:spcBef>
              <a:spcAft>
                <a:spcPts val="0"/>
              </a:spcAft>
              <a:buNone/>
            </a:pPr>
            <a:r>
              <a:rPr i="1" lang="en-US" sz="2300">
                <a:solidFill>
                  <a:srgbClr val="180F11"/>
                </a:solidFill>
                <a:latin typeface="Trebuchet MS"/>
                <a:ea typeface="Trebuchet MS"/>
                <a:cs typeface="Trebuchet MS"/>
                <a:sym typeface="Trebuchet MS"/>
              </a:rPr>
              <a:t>Keyboard shortcuts for complex products  can help expert users finish their tasks  more e ciently.</a:t>
            </a:r>
            <a:endParaRPr sz="2300">
              <a:latin typeface="Trebuchet MS"/>
              <a:ea typeface="Trebuchet MS"/>
              <a:cs typeface="Trebuchet MS"/>
              <a:sym typeface="Trebuchet MS"/>
            </a:endParaRPr>
          </a:p>
          <a:p>
            <a:pPr indent="-332105" lvl="0" marL="369570" rtl="0" algn="l">
              <a:lnSpc>
                <a:spcPct val="100000"/>
              </a:lnSpc>
              <a:spcBef>
                <a:spcPts val="2160"/>
              </a:spcBef>
              <a:spcAft>
                <a:spcPts val="0"/>
              </a:spcAft>
              <a:buClr>
                <a:srgbClr val="FFFFFF"/>
              </a:buClr>
              <a:buSzPts val="1950"/>
              <a:buFont typeface="Trebuchet MS"/>
              <a:buAutoNum type="arabicPlain" startAt="3"/>
            </a:pPr>
            <a:r>
              <a:rPr b="1" i="1" lang="en-US" sz="2300">
                <a:solidFill>
                  <a:srgbClr val="822570"/>
                </a:solidFill>
                <a:latin typeface="Arial"/>
                <a:ea typeface="Arial"/>
                <a:cs typeface="Arial"/>
                <a:sym typeface="Arial"/>
              </a:rPr>
              <a:t>Tap to like</a:t>
            </a:r>
            <a:endParaRPr sz="2300">
              <a:latin typeface="Arial"/>
              <a:ea typeface="Arial"/>
              <a:cs typeface="Arial"/>
              <a:sym typeface="Arial"/>
            </a:endParaRPr>
          </a:p>
          <a:p>
            <a:pPr indent="0" lvl="0" marL="369570" marR="30480" rtl="0" algn="l">
              <a:lnSpc>
                <a:spcPct val="105000"/>
              </a:lnSpc>
              <a:spcBef>
                <a:spcPts val="0"/>
              </a:spcBef>
              <a:spcAft>
                <a:spcPts val="0"/>
              </a:spcAft>
              <a:buNone/>
            </a:pPr>
            <a:r>
              <a:rPr i="1" lang="en-US" sz="2300">
                <a:solidFill>
                  <a:srgbClr val="180F11"/>
                </a:solidFill>
                <a:latin typeface="Trebuchet MS"/>
                <a:ea typeface="Trebuchet MS"/>
                <a:cs typeface="Trebuchet MS"/>
                <a:sym typeface="Trebuchet MS"/>
              </a:rPr>
              <a:t>Social apps allow two ways to like posts.  Experienced users can tap to like because  it speeds up their browsing.</a:t>
            </a:r>
            <a:endParaRPr sz="23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8"/>
          <p:cNvSpPr txBox="1"/>
          <p:nvPr/>
        </p:nvSpPr>
        <p:spPr>
          <a:xfrm>
            <a:off x="880064" y="3958205"/>
            <a:ext cx="6289040" cy="4735195"/>
          </a:xfrm>
          <a:prstGeom prst="rect">
            <a:avLst/>
          </a:prstGeom>
          <a:noFill/>
          <a:ln>
            <a:noFill/>
          </a:ln>
        </p:spPr>
        <p:txBody>
          <a:bodyPr anchorCtr="0" anchor="t" bIns="0" lIns="0" spcFirstLastPara="1" rIns="0" wrap="square" tIns="12700">
            <a:spAutoFit/>
          </a:bodyPr>
          <a:lstStyle/>
          <a:p>
            <a:pPr indent="0" lvl="0" marL="12700" marR="5080" rtl="0" algn="l">
              <a:lnSpc>
                <a:spcPct val="129800"/>
              </a:lnSpc>
              <a:spcBef>
                <a:spcPts val="0"/>
              </a:spcBef>
              <a:spcAft>
                <a:spcPts val="0"/>
              </a:spcAft>
              <a:buNone/>
            </a:pPr>
            <a:r>
              <a:rPr b="1" lang="en-US" sz="3400">
                <a:solidFill>
                  <a:srgbClr val="4F3916"/>
                </a:solidFill>
                <a:latin typeface="Trebuchet MS"/>
                <a:ea typeface="Trebuchet MS"/>
                <a:cs typeface="Trebuchet MS"/>
                <a:sym typeface="Trebuchet MS"/>
              </a:rPr>
              <a:t>Definition </a:t>
            </a:r>
            <a:r>
              <a:rPr lang="en-US" sz="3400">
                <a:solidFill>
                  <a:srgbClr val="A7782B"/>
                </a:solidFill>
                <a:latin typeface="Trebuchet MS"/>
                <a:ea typeface="Trebuchet MS"/>
                <a:cs typeface="Trebuchet MS"/>
                <a:sym typeface="Trebuchet MS"/>
              </a:rPr>
              <a:t>Interfaces should not  contain information which is  irrelevant or rarely needed. Every  extra unit of information in an  interface </a:t>
            </a:r>
            <a:r>
              <a:rPr b="1" lang="en-US" sz="3400">
                <a:solidFill>
                  <a:srgbClr val="A7782B"/>
                </a:solidFill>
                <a:latin typeface="Trebuchet MS"/>
                <a:ea typeface="Trebuchet MS"/>
                <a:cs typeface="Trebuchet MS"/>
                <a:sym typeface="Trebuchet MS"/>
              </a:rPr>
              <a:t>competes </a:t>
            </a:r>
            <a:r>
              <a:rPr lang="en-US" sz="3400">
                <a:solidFill>
                  <a:srgbClr val="A7782B"/>
                </a:solidFill>
                <a:latin typeface="Trebuchet MS"/>
                <a:ea typeface="Trebuchet MS"/>
                <a:cs typeface="Trebuchet MS"/>
                <a:sym typeface="Trebuchet MS"/>
              </a:rPr>
              <a:t>with the  relevant units of information and  diminishes their relative visibility.</a:t>
            </a:r>
            <a:endParaRPr sz="3400">
              <a:latin typeface="Trebuchet MS"/>
              <a:ea typeface="Trebuchet MS"/>
              <a:cs typeface="Trebuchet MS"/>
              <a:sym typeface="Trebuchet MS"/>
            </a:endParaRPr>
          </a:p>
        </p:txBody>
      </p:sp>
      <p:sp>
        <p:nvSpPr>
          <p:cNvPr id="1028" name="Google Shape;1028;p8"/>
          <p:cNvSpPr txBox="1"/>
          <p:nvPr/>
        </p:nvSpPr>
        <p:spPr>
          <a:xfrm>
            <a:off x="2209164" y="1323277"/>
            <a:ext cx="5098415" cy="108013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b="1" lang="en-US" sz="6900">
                <a:solidFill>
                  <a:srgbClr val="4F3916"/>
                </a:solidFill>
                <a:latin typeface="Trebuchet MS"/>
                <a:ea typeface="Trebuchet MS"/>
                <a:cs typeface="Trebuchet MS"/>
                <a:sym typeface="Trebuchet MS"/>
              </a:rPr>
              <a:t>Aesthetic </a:t>
            </a:r>
            <a:r>
              <a:rPr i="1" lang="en-US" sz="5900">
                <a:solidFill>
                  <a:srgbClr val="4F3916"/>
                </a:solidFill>
                <a:latin typeface="Trebuchet MS"/>
                <a:ea typeface="Trebuchet MS"/>
                <a:cs typeface="Trebuchet MS"/>
                <a:sym typeface="Trebuchet MS"/>
              </a:rPr>
              <a:t>and</a:t>
            </a:r>
            <a:endParaRPr sz="5900">
              <a:latin typeface="Trebuchet MS"/>
              <a:ea typeface="Trebuchet MS"/>
              <a:cs typeface="Trebuchet MS"/>
              <a:sym typeface="Trebuchet MS"/>
            </a:endParaRPr>
          </a:p>
        </p:txBody>
      </p:sp>
      <p:sp>
        <p:nvSpPr>
          <p:cNvPr id="1029" name="Google Shape;1029;p8"/>
          <p:cNvSpPr txBox="1"/>
          <p:nvPr/>
        </p:nvSpPr>
        <p:spPr>
          <a:xfrm>
            <a:off x="2209362" y="2377879"/>
            <a:ext cx="6964045" cy="108013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b="1" lang="en-US" sz="6900">
                <a:solidFill>
                  <a:srgbClr val="4F3916"/>
                </a:solidFill>
                <a:latin typeface="Trebuchet MS"/>
                <a:ea typeface="Trebuchet MS"/>
                <a:cs typeface="Trebuchet MS"/>
                <a:sym typeface="Trebuchet MS"/>
              </a:rPr>
              <a:t>Minimalist Design</a:t>
            </a:r>
            <a:endParaRPr sz="6900">
              <a:latin typeface="Trebuchet MS"/>
              <a:ea typeface="Trebuchet MS"/>
              <a:cs typeface="Trebuchet MS"/>
              <a:sym typeface="Trebuchet MS"/>
            </a:endParaRPr>
          </a:p>
        </p:txBody>
      </p:sp>
      <p:sp>
        <p:nvSpPr>
          <p:cNvPr id="1030" name="Google Shape;1030;p8"/>
          <p:cNvSpPr txBox="1"/>
          <p:nvPr/>
        </p:nvSpPr>
        <p:spPr>
          <a:xfrm>
            <a:off x="1928975" y="923366"/>
            <a:ext cx="2335530" cy="36576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US" sz="2200">
                <a:solidFill>
                  <a:srgbClr val="4F3916"/>
                </a:solidFill>
                <a:latin typeface="Trebuchet MS"/>
                <a:ea typeface="Trebuchet MS"/>
                <a:cs typeface="Trebuchet MS"/>
                <a:sym typeface="Trebuchet MS"/>
              </a:rPr>
              <a:t>Jakob’s Heuristic</a:t>
            </a:r>
            <a:endParaRPr sz="2200">
              <a:latin typeface="Trebuchet MS"/>
              <a:ea typeface="Trebuchet MS"/>
              <a:cs typeface="Trebuchet MS"/>
              <a:sym typeface="Trebuchet MS"/>
            </a:endParaRPr>
          </a:p>
        </p:txBody>
      </p:sp>
      <p:sp>
        <p:nvSpPr>
          <p:cNvPr id="1031" name="Google Shape;1031;p8"/>
          <p:cNvSpPr txBox="1"/>
          <p:nvPr/>
        </p:nvSpPr>
        <p:spPr>
          <a:xfrm>
            <a:off x="880040" y="1118249"/>
            <a:ext cx="1013460" cy="215773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4000">
                <a:solidFill>
                  <a:srgbClr val="EFB61C"/>
                </a:solidFill>
                <a:latin typeface="Helvetica Neue"/>
                <a:ea typeface="Helvetica Neue"/>
                <a:cs typeface="Helvetica Neue"/>
                <a:sym typeface="Helvetica Neue"/>
              </a:rPr>
              <a:t>8</a:t>
            </a:r>
            <a:endParaRPr sz="14000">
              <a:latin typeface="Helvetica Neue"/>
              <a:ea typeface="Helvetica Neue"/>
              <a:cs typeface="Helvetica Neue"/>
              <a:sym typeface="Helvetica Neue"/>
            </a:endParaRPr>
          </a:p>
        </p:txBody>
      </p:sp>
      <p:sp>
        <p:nvSpPr>
          <p:cNvPr id="1032" name="Google Shape;1032;p8"/>
          <p:cNvSpPr/>
          <p:nvPr/>
        </p:nvSpPr>
        <p:spPr>
          <a:xfrm>
            <a:off x="892779" y="19352001"/>
            <a:ext cx="167640" cy="256540"/>
          </a:xfrm>
          <a:custGeom>
            <a:rect b="b" l="l" r="r" t="t"/>
            <a:pathLst>
              <a:path extrusionOk="0" h="256540" w="167640">
                <a:moveTo>
                  <a:pt x="167381" y="0"/>
                </a:moveTo>
                <a:lnTo>
                  <a:pt x="122744" y="0"/>
                </a:lnTo>
                <a:lnTo>
                  <a:pt x="122744" y="151986"/>
                </a:lnTo>
                <a:lnTo>
                  <a:pt x="122020" y="151986"/>
                </a:lnTo>
                <a:lnTo>
                  <a:pt x="53560" y="0"/>
                </a:lnTo>
                <a:lnTo>
                  <a:pt x="0" y="0"/>
                </a:lnTo>
                <a:lnTo>
                  <a:pt x="0" y="256416"/>
                </a:lnTo>
                <a:lnTo>
                  <a:pt x="44650" y="256416"/>
                </a:lnTo>
                <a:lnTo>
                  <a:pt x="44650" y="90925"/>
                </a:lnTo>
                <a:lnTo>
                  <a:pt x="45361" y="90925"/>
                </a:lnTo>
                <a:lnTo>
                  <a:pt x="120599" y="256416"/>
                </a:lnTo>
                <a:lnTo>
                  <a:pt x="167381" y="256416"/>
                </a:lnTo>
                <a:lnTo>
                  <a:pt x="16738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3" name="Google Shape;1033;p8"/>
          <p:cNvSpPr/>
          <p:nvPr/>
        </p:nvSpPr>
        <p:spPr>
          <a:xfrm>
            <a:off x="1144722" y="19352001"/>
            <a:ext cx="167640" cy="256540"/>
          </a:xfrm>
          <a:custGeom>
            <a:rect b="b" l="l" r="r" t="t"/>
            <a:pathLst>
              <a:path extrusionOk="0" h="256540" w="167640">
                <a:moveTo>
                  <a:pt x="167394" y="0"/>
                </a:moveTo>
                <a:lnTo>
                  <a:pt x="122744" y="0"/>
                </a:lnTo>
                <a:lnTo>
                  <a:pt x="122744" y="151986"/>
                </a:lnTo>
                <a:lnTo>
                  <a:pt x="122020" y="151986"/>
                </a:lnTo>
                <a:lnTo>
                  <a:pt x="53572" y="0"/>
                </a:lnTo>
                <a:lnTo>
                  <a:pt x="0" y="0"/>
                </a:lnTo>
                <a:lnTo>
                  <a:pt x="0" y="256416"/>
                </a:lnTo>
                <a:lnTo>
                  <a:pt x="44650" y="256416"/>
                </a:lnTo>
                <a:lnTo>
                  <a:pt x="44650" y="90925"/>
                </a:lnTo>
                <a:lnTo>
                  <a:pt x="45361" y="90925"/>
                </a:lnTo>
                <a:lnTo>
                  <a:pt x="120599" y="256416"/>
                </a:lnTo>
                <a:lnTo>
                  <a:pt x="167394" y="256416"/>
                </a:lnTo>
                <a:lnTo>
                  <a:pt x="16739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034" name="Google Shape;1034;p8"/>
          <p:cNvGrpSpPr/>
          <p:nvPr/>
        </p:nvGrpSpPr>
        <p:grpSpPr>
          <a:xfrm>
            <a:off x="1362550" y="19315582"/>
            <a:ext cx="300567" cy="366395"/>
            <a:chOff x="1362550" y="19315582"/>
            <a:chExt cx="300567" cy="366395"/>
          </a:xfrm>
        </p:grpSpPr>
        <p:pic>
          <p:nvPicPr>
            <p:cNvPr id="1035" name="Google Shape;1035;p8"/>
            <p:cNvPicPr preferRelativeResize="0"/>
            <p:nvPr/>
          </p:nvPicPr>
          <p:blipFill rotWithShape="1">
            <a:blip r:embed="rId3">
              <a:alphaModFix/>
            </a:blip>
            <a:srcRect b="0" l="0" r="0" t="0"/>
            <a:stretch/>
          </p:blipFill>
          <p:spPr>
            <a:xfrm>
              <a:off x="1498769" y="19428054"/>
              <a:ext cx="164348" cy="246516"/>
            </a:xfrm>
            <a:prstGeom prst="rect">
              <a:avLst/>
            </a:prstGeom>
            <a:noFill/>
            <a:ln>
              <a:noFill/>
            </a:ln>
          </p:spPr>
        </p:pic>
        <p:sp>
          <p:nvSpPr>
            <p:cNvPr id="1036" name="Google Shape;1036;p8"/>
            <p:cNvSpPr/>
            <p:nvPr/>
          </p:nvSpPr>
          <p:spPr>
            <a:xfrm>
              <a:off x="1362550" y="19315582"/>
              <a:ext cx="133350" cy="366395"/>
            </a:xfrm>
            <a:custGeom>
              <a:rect b="b" l="l" r="r" t="t"/>
              <a:pathLst>
                <a:path extrusionOk="0" h="366394" w="133350">
                  <a:moveTo>
                    <a:pt x="121106" y="0"/>
                  </a:moveTo>
                  <a:lnTo>
                    <a:pt x="116169" y="2513"/>
                  </a:lnTo>
                  <a:lnTo>
                    <a:pt x="0" y="359233"/>
                  </a:lnTo>
                  <a:lnTo>
                    <a:pt x="2513" y="364183"/>
                  </a:lnTo>
                  <a:lnTo>
                    <a:pt x="7983" y="365960"/>
                  </a:lnTo>
                  <a:lnTo>
                    <a:pt x="9785" y="366100"/>
                  </a:lnTo>
                  <a:lnTo>
                    <a:pt x="13466" y="366100"/>
                  </a:lnTo>
                  <a:lnTo>
                    <a:pt x="16905" y="363764"/>
                  </a:lnTo>
                  <a:lnTo>
                    <a:pt x="132758" y="7919"/>
                  </a:lnTo>
                  <a:lnTo>
                    <a:pt x="130270" y="2995"/>
                  </a:lnTo>
                  <a:lnTo>
                    <a:pt x="12110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37" name="Google Shape;1037;p8"/>
          <p:cNvSpPr txBox="1"/>
          <p:nvPr/>
        </p:nvSpPr>
        <p:spPr>
          <a:xfrm>
            <a:off x="880076" y="9208488"/>
            <a:ext cx="2684145" cy="4747895"/>
          </a:xfrm>
          <a:prstGeom prst="rect">
            <a:avLst/>
          </a:prstGeom>
          <a:noFill/>
          <a:ln>
            <a:noFill/>
          </a:ln>
        </p:spPr>
        <p:txBody>
          <a:bodyPr anchorCtr="0" anchor="t" bIns="0" lIns="0" spcFirstLastPara="1" rIns="0" wrap="square" tIns="12700">
            <a:spAutoFit/>
          </a:bodyPr>
          <a:lstStyle/>
          <a:p>
            <a:pPr indent="0" lvl="0" marL="12700" marR="5080" rtl="0" algn="l">
              <a:lnSpc>
                <a:spcPct val="112300"/>
              </a:lnSpc>
              <a:spcBef>
                <a:spcPts val="0"/>
              </a:spcBef>
              <a:spcAft>
                <a:spcPts val="0"/>
              </a:spcAft>
              <a:buNone/>
            </a:pPr>
            <a:r>
              <a:rPr lang="en-US" sz="2300">
                <a:solidFill>
                  <a:srgbClr val="180F11"/>
                </a:solidFill>
                <a:latin typeface="Tahoma"/>
                <a:ea typeface="Tahoma"/>
                <a:cs typeface="Tahoma"/>
                <a:sym typeface="Tahoma"/>
              </a:rPr>
              <a:t>This doesn't mean  you have to use a flat  design — it's about  making sure you're  keeping the content  and visual design  focused on the  essentials. Ensure  that the visual  elements of the UI  support the user's  primary goals.</a:t>
            </a:r>
            <a:endParaRPr sz="2300">
              <a:latin typeface="Tahoma"/>
              <a:ea typeface="Tahoma"/>
              <a:cs typeface="Tahoma"/>
              <a:sym typeface="Tahoma"/>
            </a:endParaRPr>
          </a:p>
        </p:txBody>
      </p:sp>
      <p:sp>
        <p:nvSpPr>
          <p:cNvPr id="1038" name="Google Shape;1038;p8"/>
          <p:cNvSpPr txBox="1"/>
          <p:nvPr/>
        </p:nvSpPr>
        <p:spPr>
          <a:xfrm>
            <a:off x="4363069" y="9278402"/>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sp>
        <p:nvSpPr>
          <p:cNvPr id="1039" name="Google Shape;1039;p8"/>
          <p:cNvSpPr txBox="1"/>
          <p:nvPr/>
        </p:nvSpPr>
        <p:spPr>
          <a:xfrm>
            <a:off x="4583901" y="9209654"/>
            <a:ext cx="3462654" cy="4434205"/>
          </a:xfrm>
          <a:prstGeom prst="rect">
            <a:avLst/>
          </a:prstGeom>
          <a:noFill/>
          <a:ln>
            <a:noFill/>
          </a:ln>
        </p:spPr>
        <p:txBody>
          <a:bodyPr anchorCtr="0" anchor="t" bIns="0" lIns="0" spcFirstLastPara="1" rIns="0" wrap="square" tIns="12700">
            <a:spAutoFit/>
          </a:bodyPr>
          <a:lstStyle/>
          <a:p>
            <a:pPr indent="-3175" lvl="0" marL="15240" marR="5080" rtl="0" algn="l">
              <a:lnSpc>
                <a:spcPct val="112300"/>
              </a:lnSpc>
              <a:spcBef>
                <a:spcPts val="0"/>
              </a:spcBef>
              <a:spcAft>
                <a:spcPts val="0"/>
              </a:spcAft>
              <a:buNone/>
            </a:pPr>
            <a:r>
              <a:rPr b="1" lang="en-US" sz="2300">
                <a:solidFill>
                  <a:srgbClr val="96702B"/>
                </a:solidFill>
                <a:latin typeface="Trebuchet MS"/>
                <a:ea typeface="Trebuchet MS"/>
                <a:cs typeface="Trebuchet MS"/>
                <a:sym typeface="Trebuchet MS"/>
              </a:rPr>
              <a:t>Tip: </a:t>
            </a:r>
            <a:r>
              <a:rPr lang="en-US" sz="2300">
                <a:solidFill>
                  <a:srgbClr val="180F11"/>
                </a:solidFill>
                <a:latin typeface="Tahoma"/>
                <a:ea typeface="Tahoma"/>
                <a:cs typeface="Tahoma"/>
                <a:sym typeface="Tahoma"/>
              </a:rPr>
              <a:t>Keep the content and  visual design of UI focus on  the </a:t>
            </a:r>
            <a:r>
              <a:rPr i="1" lang="en-US" sz="2300">
                <a:solidFill>
                  <a:srgbClr val="180F11"/>
                </a:solidFill>
                <a:latin typeface="Verdana"/>
                <a:ea typeface="Verdana"/>
                <a:cs typeface="Verdana"/>
                <a:sym typeface="Verdana"/>
              </a:rPr>
              <a:t>essentials</a:t>
            </a:r>
            <a:r>
              <a:rPr lang="en-US" sz="2300">
                <a:solidFill>
                  <a:srgbClr val="180F11"/>
                </a:solidFill>
                <a:latin typeface="Tahoma"/>
                <a:ea typeface="Tahoma"/>
                <a:cs typeface="Tahoma"/>
                <a:sym typeface="Tahoma"/>
              </a:rPr>
              <a:t>.</a:t>
            </a:r>
            <a:endParaRPr sz="2300">
              <a:latin typeface="Tahoma"/>
              <a:ea typeface="Tahoma"/>
              <a:cs typeface="Tahoma"/>
              <a:sym typeface="Tahoma"/>
            </a:endParaRPr>
          </a:p>
          <a:p>
            <a:pPr indent="-3175" lvl="0" marL="15240" marR="177165" rtl="0" algn="l">
              <a:lnSpc>
                <a:spcPct val="112300"/>
              </a:lnSpc>
              <a:spcBef>
                <a:spcPts val="1860"/>
              </a:spcBef>
              <a:spcAft>
                <a:spcPts val="0"/>
              </a:spcAft>
              <a:buNone/>
            </a:pPr>
            <a:r>
              <a:rPr b="1" lang="en-US" sz="2300">
                <a:solidFill>
                  <a:srgbClr val="96702B"/>
                </a:solidFill>
                <a:latin typeface="Trebuchet MS"/>
                <a:ea typeface="Trebuchet MS"/>
                <a:cs typeface="Trebuchet MS"/>
                <a:sym typeface="Trebuchet MS"/>
              </a:rPr>
              <a:t>Tip: </a:t>
            </a:r>
            <a:r>
              <a:rPr lang="en-US" sz="2300">
                <a:solidFill>
                  <a:srgbClr val="180F11"/>
                </a:solidFill>
                <a:latin typeface="Tahoma"/>
                <a:ea typeface="Tahoma"/>
                <a:cs typeface="Tahoma"/>
                <a:sym typeface="Tahoma"/>
              </a:rPr>
              <a:t>Don't let unnecessary  elements distract users  from the information they  really need.</a:t>
            </a:r>
            <a:endParaRPr sz="2300">
              <a:latin typeface="Tahoma"/>
              <a:ea typeface="Tahoma"/>
              <a:cs typeface="Tahoma"/>
              <a:sym typeface="Tahoma"/>
            </a:endParaRPr>
          </a:p>
          <a:p>
            <a:pPr indent="-3175" lvl="0" marL="15240" marR="268605" rtl="0" algn="l">
              <a:lnSpc>
                <a:spcPct val="112300"/>
              </a:lnSpc>
              <a:spcBef>
                <a:spcPts val="1864"/>
              </a:spcBef>
              <a:spcAft>
                <a:spcPts val="0"/>
              </a:spcAft>
              <a:buNone/>
            </a:pPr>
            <a:r>
              <a:rPr b="1" lang="en-US" sz="2300">
                <a:solidFill>
                  <a:srgbClr val="96702B"/>
                </a:solidFill>
                <a:latin typeface="Trebuchet MS"/>
                <a:ea typeface="Trebuchet MS"/>
                <a:cs typeface="Trebuchet MS"/>
                <a:sym typeface="Trebuchet MS"/>
              </a:rPr>
              <a:t>Tip: </a:t>
            </a:r>
            <a:r>
              <a:rPr i="1" lang="en-US" sz="2300">
                <a:solidFill>
                  <a:srgbClr val="180F11"/>
                </a:solidFill>
                <a:latin typeface="Verdana"/>
                <a:ea typeface="Verdana"/>
                <a:cs typeface="Verdana"/>
                <a:sym typeface="Verdana"/>
              </a:rPr>
              <a:t>Prioritize </a:t>
            </a:r>
            <a:r>
              <a:rPr lang="en-US" sz="2300">
                <a:solidFill>
                  <a:srgbClr val="180F11"/>
                </a:solidFill>
                <a:latin typeface="Tahoma"/>
                <a:ea typeface="Tahoma"/>
                <a:cs typeface="Tahoma"/>
                <a:sym typeface="Tahoma"/>
              </a:rPr>
              <a:t>the content  and features to support  primary goals.</a:t>
            </a:r>
            <a:endParaRPr sz="2300">
              <a:latin typeface="Tahoma"/>
              <a:ea typeface="Tahoma"/>
              <a:cs typeface="Tahoma"/>
              <a:sym typeface="Tahoma"/>
            </a:endParaRPr>
          </a:p>
        </p:txBody>
      </p:sp>
      <p:sp>
        <p:nvSpPr>
          <p:cNvPr id="1040" name="Google Shape;1040;p8"/>
          <p:cNvSpPr txBox="1"/>
          <p:nvPr/>
        </p:nvSpPr>
        <p:spPr>
          <a:xfrm>
            <a:off x="4363069" y="10695652"/>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sp>
        <p:nvSpPr>
          <p:cNvPr id="1041" name="Google Shape;1041;p8"/>
          <p:cNvSpPr txBox="1"/>
          <p:nvPr/>
        </p:nvSpPr>
        <p:spPr>
          <a:xfrm>
            <a:off x="4363069" y="12506405"/>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grpSp>
        <p:nvGrpSpPr>
          <p:cNvPr id="1042" name="Google Shape;1042;p8"/>
          <p:cNvGrpSpPr/>
          <p:nvPr/>
        </p:nvGrpSpPr>
        <p:grpSpPr>
          <a:xfrm>
            <a:off x="4100410" y="9318714"/>
            <a:ext cx="422909" cy="336550"/>
            <a:chOff x="4100410" y="9318714"/>
            <a:chExt cx="422909" cy="336550"/>
          </a:xfrm>
        </p:grpSpPr>
        <p:sp>
          <p:nvSpPr>
            <p:cNvPr id="1043" name="Google Shape;1043;p8"/>
            <p:cNvSpPr/>
            <p:nvPr/>
          </p:nvSpPr>
          <p:spPr>
            <a:xfrm>
              <a:off x="4100410" y="9318714"/>
              <a:ext cx="422909" cy="336550"/>
            </a:xfrm>
            <a:custGeom>
              <a:rect b="b" l="l" r="r" t="t"/>
              <a:pathLst>
                <a:path extrusionOk="0" h="336550" w="422910">
                  <a:moveTo>
                    <a:pt x="419901" y="6809"/>
                  </a:moveTo>
                  <a:lnTo>
                    <a:pt x="-2588" y="6809"/>
                  </a:lnTo>
                  <a:lnTo>
                    <a:pt x="-2588" y="343045"/>
                  </a:lnTo>
                  <a:lnTo>
                    <a:pt x="419901" y="343045"/>
                  </a:lnTo>
                  <a:lnTo>
                    <a:pt x="419901" y="6809"/>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4" name="Google Shape;1044;p8"/>
            <p:cNvSpPr/>
            <p:nvPr/>
          </p:nvSpPr>
          <p:spPr>
            <a:xfrm>
              <a:off x="4179011" y="9327004"/>
              <a:ext cx="304800" cy="304800"/>
            </a:xfrm>
            <a:custGeom>
              <a:rect b="b" l="l" r="r" t="t"/>
              <a:pathLst>
                <a:path extrusionOk="0" h="304800" w="304800">
                  <a:moveTo>
                    <a:pt x="136085" y="154347"/>
                  </a:moveTo>
                  <a:lnTo>
                    <a:pt x="112098" y="154347"/>
                  </a:lnTo>
                  <a:lnTo>
                    <a:pt x="251926" y="294212"/>
                  </a:lnTo>
                  <a:lnTo>
                    <a:pt x="257336" y="298541"/>
                  </a:lnTo>
                  <a:lnTo>
                    <a:pt x="263674" y="301813"/>
                  </a:lnTo>
                  <a:lnTo>
                    <a:pt x="270575" y="303884"/>
                  </a:lnTo>
                  <a:lnTo>
                    <a:pt x="277678" y="304607"/>
                  </a:lnTo>
                  <a:lnTo>
                    <a:pt x="285318" y="304607"/>
                  </a:lnTo>
                  <a:lnTo>
                    <a:pt x="292159" y="301967"/>
                  </a:lnTo>
                  <a:lnTo>
                    <a:pt x="296932" y="297195"/>
                  </a:lnTo>
                  <a:lnTo>
                    <a:pt x="302571" y="287638"/>
                  </a:lnTo>
                  <a:lnTo>
                    <a:pt x="272703" y="287638"/>
                  </a:lnTo>
                  <a:lnTo>
                    <a:pt x="267182" y="285455"/>
                  </a:lnTo>
                  <a:lnTo>
                    <a:pt x="136085" y="154347"/>
                  </a:lnTo>
                  <a:close/>
                </a:path>
                <a:path extrusionOk="0" h="304800" w="304800">
                  <a:moveTo>
                    <a:pt x="166916" y="125193"/>
                  </a:moveTo>
                  <a:lnTo>
                    <a:pt x="142927" y="125193"/>
                  </a:lnTo>
                  <a:lnTo>
                    <a:pt x="287654" y="269920"/>
                  </a:lnTo>
                  <a:lnTo>
                    <a:pt x="289215" y="280911"/>
                  </a:lnTo>
                  <a:lnTo>
                    <a:pt x="282920" y="287219"/>
                  </a:lnTo>
                  <a:lnTo>
                    <a:pt x="279886" y="287638"/>
                  </a:lnTo>
                  <a:lnTo>
                    <a:pt x="302571" y="287638"/>
                  </a:lnTo>
                  <a:lnTo>
                    <a:pt x="303128" y="286693"/>
                  </a:lnTo>
                  <a:lnTo>
                    <a:pt x="304191" y="274446"/>
                  </a:lnTo>
                  <a:lnTo>
                    <a:pt x="300876" y="262325"/>
                  </a:lnTo>
                  <a:lnTo>
                    <a:pt x="293936" y="252202"/>
                  </a:lnTo>
                  <a:lnTo>
                    <a:pt x="166916" y="125193"/>
                  </a:lnTo>
                  <a:close/>
                </a:path>
                <a:path extrusionOk="0" h="304800" w="304800">
                  <a:moveTo>
                    <a:pt x="23115" y="0"/>
                  </a:moveTo>
                  <a:lnTo>
                    <a:pt x="14027" y="0"/>
                  </a:lnTo>
                  <a:lnTo>
                    <a:pt x="8747" y="3363"/>
                  </a:lnTo>
                  <a:lnTo>
                    <a:pt x="5930" y="6193"/>
                  </a:lnTo>
                  <a:lnTo>
                    <a:pt x="1973" y="11990"/>
                  </a:lnTo>
                  <a:lnTo>
                    <a:pt x="0" y="19369"/>
                  </a:lnTo>
                  <a:lnTo>
                    <a:pt x="29" y="28130"/>
                  </a:lnTo>
                  <a:lnTo>
                    <a:pt x="16921" y="65186"/>
                  </a:lnTo>
                  <a:lnTo>
                    <a:pt x="105511" y="153788"/>
                  </a:lnTo>
                  <a:lnTo>
                    <a:pt x="107669" y="154677"/>
                  </a:lnTo>
                  <a:lnTo>
                    <a:pt x="110677" y="154677"/>
                  </a:lnTo>
                  <a:lnTo>
                    <a:pt x="111388" y="154537"/>
                  </a:lnTo>
                  <a:lnTo>
                    <a:pt x="112098" y="154347"/>
                  </a:lnTo>
                  <a:lnTo>
                    <a:pt x="136085" y="154347"/>
                  </a:lnTo>
                  <a:lnTo>
                    <a:pt x="124930" y="143190"/>
                  </a:lnTo>
                  <a:lnTo>
                    <a:pt x="133928" y="134192"/>
                  </a:lnTo>
                  <a:lnTo>
                    <a:pt x="109915" y="134192"/>
                  </a:lnTo>
                  <a:lnTo>
                    <a:pt x="25602" y="49866"/>
                  </a:lnTo>
                  <a:lnTo>
                    <a:pt x="20906" y="41985"/>
                  </a:lnTo>
                  <a:lnTo>
                    <a:pt x="15779" y="24482"/>
                  </a:lnTo>
                  <a:lnTo>
                    <a:pt x="16680" y="19444"/>
                  </a:lnTo>
                  <a:lnTo>
                    <a:pt x="18520" y="17603"/>
                  </a:lnTo>
                  <a:lnTo>
                    <a:pt x="20196" y="16969"/>
                  </a:lnTo>
                  <a:lnTo>
                    <a:pt x="100702" y="16969"/>
                  </a:lnTo>
                  <a:lnTo>
                    <a:pt x="93517" y="9785"/>
                  </a:lnTo>
                  <a:lnTo>
                    <a:pt x="54946" y="9785"/>
                  </a:lnTo>
                  <a:lnTo>
                    <a:pt x="47501" y="5959"/>
                  </a:lnTo>
                  <a:lnTo>
                    <a:pt x="39407" y="2850"/>
                  </a:lnTo>
                  <a:lnTo>
                    <a:pt x="31124" y="763"/>
                  </a:lnTo>
                  <a:lnTo>
                    <a:pt x="23115" y="0"/>
                  </a:lnTo>
                  <a:close/>
                </a:path>
                <a:path extrusionOk="0" h="304800" w="304800">
                  <a:moveTo>
                    <a:pt x="100702" y="16969"/>
                  </a:moveTo>
                  <a:lnTo>
                    <a:pt x="23115" y="16969"/>
                  </a:lnTo>
                  <a:lnTo>
                    <a:pt x="31105" y="18100"/>
                  </a:lnTo>
                  <a:lnTo>
                    <a:pt x="39595" y="21003"/>
                  </a:lnTo>
                  <a:lnTo>
                    <a:pt x="47295" y="24941"/>
                  </a:lnTo>
                  <a:lnTo>
                    <a:pt x="52916" y="29178"/>
                  </a:lnTo>
                  <a:lnTo>
                    <a:pt x="133928" y="110191"/>
                  </a:lnTo>
                  <a:lnTo>
                    <a:pt x="109915" y="134192"/>
                  </a:lnTo>
                  <a:lnTo>
                    <a:pt x="133928" y="134192"/>
                  </a:lnTo>
                  <a:lnTo>
                    <a:pt x="142927" y="125193"/>
                  </a:lnTo>
                  <a:lnTo>
                    <a:pt x="166916" y="125193"/>
                  </a:lnTo>
                  <a:lnTo>
                    <a:pt x="154083" y="112362"/>
                  </a:lnTo>
                  <a:lnTo>
                    <a:pt x="154832" y="109531"/>
                  </a:lnTo>
                  <a:lnTo>
                    <a:pt x="154134" y="106396"/>
                  </a:lnTo>
                  <a:lnTo>
                    <a:pt x="68692" y="20967"/>
                  </a:lnTo>
                  <a:lnTo>
                    <a:pt x="73680" y="18149"/>
                  </a:lnTo>
                  <a:lnTo>
                    <a:pt x="101883" y="18149"/>
                  </a:lnTo>
                  <a:lnTo>
                    <a:pt x="100702" y="16969"/>
                  </a:lnTo>
                  <a:close/>
                </a:path>
                <a:path extrusionOk="0" h="304800" w="304800">
                  <a:moveTo>
                    <a:pt x="101883" y="18149"/>
                  </a:moveTo>
                  <a:lnTo>
                    <a:pt x="77881" y="18149"/>
                  </a:lnTo>
                  <a:lnTo>
                    <a:pt x="150580" y="90836"/>
                  </a:lnTo>
                  <a:lnTo>
                    <a:pt x="152751" y="91661"/>
                  </a:lnTo>
                  <a:lnTo>
                    <a:pt x="157091" y="91661"/>
                  </a:lnTo>
                  <a:lnTo>
                    <a:pt x="159274" y="90836"/>
                  </a:lnTo>
                  <a:lnTo>
                    <a:pt x="164237" y="85861"/>
                  </a:lnTo>
                  <a:lnTo>
                    <a:pt x="164237" y="80492"/>
                  </a:lnTo>
                  <a:lnTo>
                    <a:pt x="101883" y="18149"/>
                  </a:lnTo>
                  <a:close/>
                </a:path>
                <a:path extrusionOk="0" h="304800" w="304800">
                  <a:moveTo>
                    <a:pt x="75788" y="1841"/>
                  </a:moveTo>
                  <a:lnTo>
                    <a:pt x="65626" y="3747"/>
                  </a:lnTo>
                  <a:lnTo>
                    <a:pt x="54946" y="9785"/>
                  </a:lnTo>
                  <a:lnTo>
                    <a:pt x="93517" y="9785"/>
                  </a:lnTo>
                  <a:lnTo>
                    <a:pt x="91918" y="8186"/>
                  </a:lnTo>
                  <a:lnTo>
                    <a:pt x="84772" y="3508"/>
                  </a:lnTo>
                  <a:lnTo>
                    <a:pt x="75788" y="1841"/>
                  </a:lnTo>
                  <a:close/>
                </a:path>
              </a:pathLst>
            </a:custGeom>
            <a:solidFill>
              <a:srgbClr val="4F391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45" name="Google Shape;1045;p8"/>
            <p:cNvPicPr preferRelativeResize="0"/>
            <p:nvPr/>
          </p:nvPicPr>
          <p:blipFill rotWithShape="1">
            <a:blip r:embed="rId4">
              <a:alphaModFix/>
            </a:blip>
            <a:srcRect b="0" l="0" r="0" t="0"/>
            <a:stretch/>
          </p:blipFill>
          <p:spPr>
            <a:xfrm>
              <a:off x="4193203" y="9342386"/>
              <a:ext cx="276609" cy="273842"/>
            </a:xfrm>
            <a:prstGeom prst="rect">
              <a:avLst/>
            </a:prstGeom>
            <a:noFill/>
            <a:ln>
              <a:noFill/>
            </a:ln>
          </p:spPr>
        </p:pic>
        <p:sp>
          <p:nvSpPr>
            <p:cNvPr id="1046" name="Google Shape;1046;p8"/>
            <p:cNvSpPr/>
            <p:nvPr/>
          </p:nvSpPr>
          <p:spPr>
            <a:xfrm>
              <a:off x="4179011" y="9327004"/>
              <a:ext cx="304800" cy="304800"/>
            </a:xfrm>
            <a:custGeom>
              <a:rect b="b" l="l" r="r" t="t"/>
              <a:pathLst>
                <a:path extrusionOk="0" h="304800" w="304800">
                  <a:moveTo>
                    <a:pt x="293936" y="252202"/>
                  </a:moveTo>
                  <a:lnTo>
                    <a:pt x="154083" y="112362"/>
                  </a:lnTo>
                  <a:lnTo>
                    <a:pt x="154832" y="109531"/>
                  </a:lnTo>
                  <a:lnTo>
                    <a:pt x="154134" y="106396"/>
                  </a:lnTo>
                  <a:lnTo>
                    <a:pt x="151926" y="104188"/>
                  </a:lnTo>
                  <a:lnTo>
                    <a:pt x="68692" y="20967"/>
                  </a:lnTo>
                  <a:lnTo>
                    <a:pt x="73680" y="18149"/>
                  </a:lnTo>
                  <a:lnTo>
                    <a:pt x="77881" y="18149"/>
                  </a:lnTo>
                  <a:lnTo>
                    <a:pt x="79911" y="20180"/>
                  </a:lnTo>
                  <a:lnTo>
                    <a:pt x="148918" y="89186"/>
                  </a:lnTo>
                  <a:lnTo>
                    <a:pt x="150580" y="90836"/>
                  </a:lnTo>
                  <a:lnTo>
                    <a:pt x="152751" y="91661"/>
                  </a:lnTo>
                  <a:lnTo>
                    <a:pt x="154921" y="91661"/>
                  </a:lnTo>
                  <a:lnTo>
                    <a:pt x="157091" y="91661"/>
                  </a:lnTo>
                  <a:lnTo>
                    <a:pt x="159274" y="90836"/>
                  </a:lnTo>
                  <a:lnTo>
                    <a:pt x="160912" y="89186"/>
                  </a:lnTo>
                  <a:lnTo>
                    <a:pt x="164237" y="85861"/>
                  </a:lnTo>
                  <a:lnTo>
                    <a:pt x="164237" y="80492"/>
                  </a:lnTo>
                  <a:lnTo>
                    <a:pt x="160912" y="77179"/>
                  </a:lnTo>
                  <a:lnTo>
                    <a:pt x="91918" y="8186"/>
                  </a:lnTo>
                  <a:lnTo>
                    <a:pt x="84772" y="3508"/>
                  </a:lnTo>
                  <a:lnTo>
                    <a:pt x="75788" y="1841"/>
                  </a:lnTo>
                  <a:lnTo>
                    <a:pt x="65626" y="3747"/>
                  </a:lnTo>
                  <a:lnTo>
                    <a:pt x="54946" y="9785"/>
                  </a:lnTo>
                  <a:lnTo>
                    <a:pt x="47501" y="5959"/>
                  </a:lnTo>
                  <a:lnTo>
                    <a:pt x="39407" y="2850"/>
                  </a:lnTo>
                  <a:lnTo>
                    <a:pt x="31124" y="763"/>
                  </a:lnTo>
                  <a:lnTo>
                    <a:pt x="23115" y="0"/>
                  </a:lnTo>
                  <a:lnTo>
                    <a:pt x="14027" y="0"/>
                  </a:lnTo>
                  <a:lnTo>
                    <a:pt x="8747" y="3363"/>
                  </a:lnTo>
                  <a:lnTo>
                    <a:pt x="5930" y="6193"/>
                  </a:lnTo>
                  <a:lnTo>
                    <a:pt x="1973" y="11990"/>
                  </a:lnTo>
                  <a:lnTo>
                    <a:pt x="0" y="19369"/>
                  </a:lnTo>
                  <a:lnTo>
                    <a:pt x="29" y="28130"/>
                  </a:lnTo>
                  <a:lnTo>
                    <a:pt x="16921" y="65186"/>
                  </a:lnTo>
                  <a:lnTo>
                    <a:pt x="103925" y="152189"/>
                  </a:lnTo>
                  <a:lnTo>
                    <a:pt x="105511" y="153788"/>
                  </a:lnTo>
                  <a:lnTo>
                    <a:pt x="107669" y="154677"/>
                  </a:lnTo>
                  <a:lnTo>
                    <a:pt x="109928" y="154677"/>
                  </a:lnTo>
                  <a:lnTo>
                    <a:pt x="110677" y="154677"/>
                  </a:lnTo>
                  <a:lnTo>
                    <a:pt x="111388" y="154537"/>
                  </a:lnTo>
                  <a:lnTo>
                    <a:pt x="112098" y="154347"/>
                  </a:lnTo>
                  <a:lnTo>
                    <a:pt x="251926" y="294212"/>
                  </a:lnTo>
                  <a:lnTo>
                    <a:pt x="257336" y="298541"/>
                  </a:lnTo>
                  <a:lnTo>
                    <a:pt x="263674" y="301813"/>
                  </a:lnTo>
                  <a:lnTo>
                    <a:pt x="270575" y="303884"/>
                  </a:lnTo>
                  <a:lnTo>
                    <a:pt x="277678" y="304607"/>
                  </a:lnTo>
                  <a:lnTo>
                    <a:pt x="285318" y="304607"/>
                  </a:lnTo>
                  <a:lnTo>
                    <a:pt x="292159" y="301967"/>
                  </a:lnTo>
                  <a:lnTo>
                    <a:pt x="296932" y="297195"/>
                  </a:lnTo>
                  <a:lnTo>
                    <a:pt x="303128" y="286693"/>
                  </a:lnTo>
                  <a:lnTo>
                    <a:pt x="304191" y="274446"/>
                  </a:lnTo>
                  <a:lnTo>
                    <a:pt x="300876" y="262325"/>
                  </a:lnTo>
                  <a:lnTo>
                    <a:pt x="293936"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47" name="Google Shape;1047;p8"/>
            <p:cNvPicPr preferRelativeResize="0"/>
            <p:nvPr/>
          </p:nvPicPr>
          <p:blipFill rotWithShape="1">
            <a:blip r:embed="rId5">
              <a:alphaModFix/>
            </a:blip>
            <a:srcRect b="0" l="0" r="0" t="0"/>
            <a:stretch/>
          </p:blipFill>
          <p:spPr>
            <a:xfrm>
              <a:off x="4186694" y="9336174"/>
              <a:ext cx="135689" cy="135258"/>
            </a:xfrm>
            <a:prstGeom prst="rect">
              <a:avLst/>
            </a:prstGeom>
            <a:noFill/>
            <a:ln>
              <a:noFill/>
            </a:ln>
          </p:spPr>
        </p:pic>
      </p:grpSp>
      <p:grpSp>
        <p:nvGrpSpPr>
          <p:cNvPr id="1048" name="Google Shape;1048;p8"/>
          <p:cNvGrpSpPr/>
          <p:nvPr/>
        </p:nvGrpSpPr>
        <p:grpSpPr>
          <a:xfrm>
            <a:off x="4100410" y="10651769"/>
            <a:ext cx="422909" cy="410089"/>
            <a:chOff x="4100410" y="10651769"/>
            <a:chExt cx="422909" cy="410089"/>
          </a:xfrm>
        </p:grpSpPr>
        <p:sp>
          <p:nvSpPr>
            <p:cNvPr id="1049" name="Google Shape;1049;p8"/>
            <p:cNvSpPr/>
            <p:nvPr/>
          </p:nvSpPr>
          <p:spPr>
            <a:xfrm>
              <a:off x="4100410" y="10651769"/>
              <a:ext cx="422909" cy="336550"/>
            </a:xfrm>
            <a:custGeom>
              <a:rect b="b" l="l" r="r" t="t"/>
              <a:pathLst>
                <a:path extrusionOk="0" h="336550" w="422910">
                  <a:moveTo>
                    <a:pt x="419901" y="5967"/>
                  </a:moveTo>
                  <a:lnTo>
                    <a:pt x="-2588" y="5967"/>
                  </a:lnTo>
                  <a:lnTo>
                    <a:pt x="-2588" y="342216"/>
                  </a:lnTo>
                  <a:lnTo>
                    <a:pt x="419901" y="342216"/>
                  </a:lnTo>
                  <a:lnTo>
                    <a:pt x="419901" y="5967"/>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0" name="Google Shape;1050;p8"/>
            <p:cNvSpPr/>
            <p:nvPr/>
          </p:nvSpPr>
          <p:spPr>
            <a:xfrm>
              <a:off x="4179011" y="10757058"/>
              <a:ext cx="304800" cy="304800"/>
            </a:xfrm>
            <a:custGeom>
              <a:rect b="b" l="l" r="r" t="t"/>
              <a:pathLst>
                <a:path extrusionOk="0" h="304800" w="304800">
                  <a:moveTo>
                    <a:pt x="136085" y="154347"/>
                  </a:moveTo>
                  <a:lnTo>
                    <a:pt x="112098" y="154347"/>
                  </a:lnTo>
                  <a:lnTo>
                    <a:pt x="251926" y="294212"/>
                  </a:lnTo>
                  <a:lnTo>
                    <a:pt x="257336" y="298541"/>
                  </a:lnTo>
                  <a:lnTo>
                    <a:pt x="263674" y="301813"/>
                  </a:lnTo>
                  <a:lnTo>
                    <a:pt x="270575" y="303884"/>
                  </a:lnTo>
                  <a:lnTo>
                    <a:pt x="277678" y="304607"/>
                  </a:lnTo>
                  <a:lnTo>
                    <a:pt x="285318" y="304607"/>
                  </a:lnTo>
                  <a:lnTo>
                    <a:pt x="292159" y="301967"/>
                  </a:lnTo>
                  <a:lnTo>
                    <a:pt x="296932" y="297195"/>
                  </a:lnTo>
                  <a:lnTo>
                    <a:pt x="302571" y="287638"/>
                  </a:lnTo>
                  <a:lnTo>
                    <a:pt x="272703" y="287638"/>
                  </a:lnTo>
                  <a:lnTo>
                    <a:pt x="267182" y="285455"/>
                  </a:lnTo>
                  <a:lnTo>
                    <a:pt x="136085" y="154347"/>
                  </a:lnTo>
                  <a:close/>
                </a:path>
                <a:path extrusionOk="0" h="304800" w="304800">
                  <a:moveTo>
                    <a:pt x="166916" y="125193"/>
                  </a:moveTo>
                  <a:lnTo>
                    <a:pt x="142927" y="125193"/>
                  </a:lnTo>
                  <a:lnTo>
                    <a:pt x="287654" y="269920"/>
                  </a:lnTo>
                  <a:lnTo>
                    <a:pt x="289215" y="280911"/>
                  </a:lnTo>
                  <a:lnTo>
                    <a:pt x="282920" y="287206"/>
                  </a:lnTo>
                  <a:lnTo>
                    <a:pt x="279886" y="287638"/>
                  </a:lnTo>
                  <a:lnTo>
                    <a:pt x="302571" y="287638"/>
                  </a:lnTo>
                  <a:lnTo>
                    <a:pt x="303128" y="286693"/>
                  </a:lnTo>
                  <a:lnTo>
                    <a:pt x="304191" y="274446"/>
                  </a:lnTo>
                  <a:lnTo>
                    <a:pt x="300876" y="262325"/>
                  </a:lnTo>
                  <a:lnTo>
                    <a:pt x="293936" y="252202"/>
                  </a:lnTo>
                  <a:lnTo>
                    <a:pt x="166916" y="125193"/>
                  </a:lnTo>
                  <a:close/>
                </a:path>
                <a:path extrusionOk="0" h="304800" w="304800">
                  <a:moveTo>
                    <a:pt x="23115" y="0"/>
                  </a:moveTo>
                  <a:lnTo>
                    <a:pt x="14027" y="0"/>
                  </a:lnTo>
                  <a:lnTo>
                    <a:pt x="8747" y="3363"/>
                  </a:lnTo>
                  <a:lnTo>
                    <a:pt x="5930" y="6193"/>
                  </a:lnTo>
                  <a:lnTo>
                    <a:pt x="1973" y="11989"/>
                  </a:lnTo>
                  <a:lnTo>
                    <a:pt x="0" y="19364"/>
                  </a:lnTo>
                  <a:lnTo>
                    <a:pt x="29" y="28125"/>
                  </a:lnTo>
                  <a:lnTo>
                    <a:pt x="16921" y="65186"/>
                  </a:lnTo>
                  <a:lnTo>
                    <a:pt x="105511" y="153788"/>
                  </a:lnTo>
                  <a:lnTo>
                    <a:pt x="107669" y="154677"/>
                  </a:lnTo>
                  <a:lnTo>
                    <a:pt x="110677" y="154677"/>
                  </a:lnTo>
                  <a:lnTo>
                    <a:pt x="111388" y="154537"/>
                  </a:lnTo>
                  <a:lnTo>
                    <a:pt x="112098" y="154347"/>
                  </a:lnTo>
                  <a:lnTo>
                    <a:pt x="136085" y="154347"/>
                  </a:lnTo>
                  <a:lnTo>
                    <a:pt x="124930" y="143190"/>
                  </a:lnTo>
                  <a:lnTo>
                    <a:pt x="133928" y="134192"/>
                  </a:lnTo>
                  <a:lnTo>
                    <a:pt x="109915" y="134192"/>
                  </a:lnTo>
                  <a:lnTo>
                    <a:pt x="25602" y="49866"/>
                  </a:lnTo>
                  <a:lnTo>
                    <a:pt x="20906" y="41985"/>
                  </a:lnTo>
                  <a:lnTo>
                    <a:pt x="15779" y="24482"/>
                  </a:lnTo>
                  <a:lnTo>
                    <a:pt x="16680" y="19444"/>
                  </a:lnTo>
                  <a:lnTo>
                    <a:pt x="18520" y="17603"/>
                  </a:lnTo>
                  <a:lnTo>
                    <a:pt x="20196" y="16969"/>
                  </a:lnTo>
                  <a:lnTo>
                    <a:pt x="100702" y="16969"/>
                  </a:lnTo>
                  <a:lnTo>
                    <a:pt x="93517" y="9785"/>
                  </a:lnTo>
                  <a:lnTo>
                    <a:pt x="54946" y="9785"/>
                  </a:lnTo>
                  <a:lnTo>
                    <a:pt x="47501" y="5959"/>
                  </a:lnTo>
                  <a:lnTo>
                    <a:pt x="39407" y="2850"/>
                  </a:lnTo>
                  <a:lnTo>
                    <a:pt x="31124" y="763"/>
                  </a:lnTo>
                  <a:lnTo>
                    <a:pt x="23115" y="0"/>
                  </a:lnTo>
                  <a:close/>
                </a:path>
                <a:path extrusionOk="0" h="304800" w="304800">
                  <a:moveTo>
                    <a:pt x="100702" y="16969"/>
                  </a:moveTo>
                  <a:lnTo>
                    <a:pt x="23115" y="16969"/>
                  </a:lnTo>
                  <a:lnTo>
                    <a:pt x="31105" y="18100"/>
                  </a:lnTo>
                  <a:lnTo>
                    <a:pt x="39595" y="21003"/>
                  </a:lnTo>
                  <a:lnTo>
                    <a:pt x="47295" y="24941"/>
                  </a:lnTo>
                  <a:lnTo>
                    <a:pt x="52916" y="29178"/>
                  </a:lnTo>
                  <a:lnTo>
                    <a:pt x="133928" y="110191"/>
                  </a:lnTo>
                  <a:lnTo>
                    <a:pt x="109915" y="134192"/>
                  </a:lnTo>
                  <a:lnTo>
                    <a:pt x="133928" y="134192"/>
                  </a:lnTo>
                  <a:lnTo>
                    <a:pt x="142927" y="125193"/>
                  </a:lnTo>
                  <a:lnTo>
                    <a:pt x="166916" y="125193"/>
                  </a:lnTo>
                  <a:lnTo>
                    <a:pt x="154083" y="112362"/>
                  </a:lnTo>
                  <a:lnTo>
                    <a:pt x="154832" y="109531"/>
                  </a:lnTo>
                  <a:lnTo>
                    <a:pt x="154134" y="106396"/>
                  </a:lnTo>
                  <a:lnTo>
                    <a:pt x="68692" y="20967"/>
                  </a:lnTo>
                  <a:lnTo>
                    <a:pt x="73680" y="18149"/>
                  </a:lnTo>
                  <a:lnTo>
                    <a:pt x="101883" y="18149"/>
                  </a:lnTo>
                  <a:lnTo>
                    <a:pt x="100702" y="16969"/>
                  </a:lnTo>
                  <a:close/>
                </a:path>
                <a:path extrusionOk="0" h="304800" w="304800">
                  <a:moveTo>
                    <a:pt x="101883" y="18149"/>
                  </a:moveTo>
                  <a:lnTo>
                    <a:pt x="77881" y="18149"/>
                  </a:lnTo>
                  <a:lnTo>
                    <a:pt x="150580" y="90836"/>
                  </a:lnTo>
                  <a:lnTo>
                    <a:pt x="152751" y="91661"/>
                  </a:lnTo>
                  <a:lnTo>
                    <a:pt x="157091" y="91661"/>
                  </a:lnTo>
                  <a:lnTo>
                    <a:pt x="159274" y="90836"/>
                  </a:lnTo>
                  <a:lnTo>
                    <a:pt x="164237" y="85861"/>
                  </a:lnTo>
                  <a:lnTo>
                    <a:pt x="164237" y="80492"/>
                  </a:lnTo>
                  <a:lnTo>
                    <a:pt x="101883" y="18149"/>
                  </a:lnTo>
                  <a:close/>
                </a:path>
                <a:path extrusionOk="0" h="304800" w="304800">
                  <a:moveTo>
                    <a:pt x="75788" y="1841"/>
                  </a:moveTo>
                  <a:lnTo>
                    <a:pt x="65626" y="3747"/>
                  </a:lnTo>
                  <a:lnTo>
                    <a:pt x="54946" y="9785"/>
                  </a:lnTo>
                  <a:lnTo>
                    <a:pt x="93517" y="9785"/>
                  </a:lnTo>
                  <a:lnTo>
                    <a:pt x="91918" y="8186"/>
                  </a:lnTo>
                  <a:lnTo>
                    <a:pt x="84772" y="3508"/>
                  </a:lnTo>
                  <a:lnTo>
                    <a:pt x="75788" y="1841"/>
                  </a:lnTo>
                  <a:close/>
                </a:path>
              </a:pathLst>
            </a:custGeom>
            <a:solidFill>
              <a:srgbClr val="4F391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51" name="Google Shape;1051;p8"/>
            <p:cNvPicPr preferRelativeResize="0"/>
            <p:nvPr/>
          </p:nvPicPr>
          <p:blipFill rotWithShape="1">
            <a:blip r:embed="rId6">
              <a:alphaModFix/>
            </a:blip>
            <a:srcRect b="0" l="0" r="0" t="0"/>
            <a:stretch/>
          </p:blipFill>
          <p:spPr>
            <a:xfrm>
              <a:off x="4193203" y="10772441"/>
              <a:ext cx="276609" cy="273842"/>
            </a:xfrm>
            <a:prstGeom prst="rect">
              <a:avLst/>
            </a:prstGeom>
            <a:noFill/>
            <a:ln>
              <a:noFill/>
            </a:ln>
          </p:spPr>
        </p:pic>
        <p:sp>
          <p:nvSpPr>
            <p:cNvPr id="1052" name="Google Shape;1052;p8"/>
            <p:cNvSpPr/>
            <p:nvPr/>
          </p:nvSpPr>
          <p:spPr>
            <a:xfrm>
              <a:off x="4179011" y="10757058"/>
              <a:ext cx="304800" cy="304800"/>
            </a:xfrm>
            <a:custGeom>
              <a:rect b="b" l="l" r="r" t="t"/>
              <a:pathLst>
                <a:path extrusionOk="0" h="304800" w="304800">
                  <a:moveTo>
                    <a:pt x="293936" y="252202"/>
                  </a:moveTo>
                  <a:lnTo>
                    <a:pt x="154083" y="112362"/>
                  </a:lnTo>
                  <a:lnTo>
                    <a:pt x="154832" y="109531"/>
                  </a:lnTo>
                  <a:lnTo>
                    <a:pt x="154134" y="106396"/>
                  </a:lnTo>
                  <a:lnTo>
                    <a:pt x="151926" y="104175"/>
                  </a:lnTo>
                  <a:lnTo>
                    <a:pt x="68692" y="20967"/>
                  </a:lnTo>
                  <a:lnTo>
                    <a:pt x="73680" y="18149"/>
                  </a:lnTo>
                  <a:lnTo>
                    <a:pt x="77881" y="18149"/>
                  </a:lnTo>
                  <a:lnTo>
                    <a:pt x="79911" y="20180"/>
                  </a:lnTo>
                  <a:lnTo>
                    <a:pt x="148918" y="89186"/>
                  </a:lnTo>
                  <a:lnTo>
                    <a:pt x="150580" y="90836"/>
                  </a:lnTo>
                  <a:lnTo>
                    <a:pt x="152751" y="91661"/>
                  </a:lnTo>
                  <a:lnTo>
                    <a:pt x="154921" y="91661"/>
                  </a:lnTo>
                  <a:lnTo>
                    <a:pt x="157091" y="91661"/>
                  </a:lnTo>
                  <a:lnTo>
                    <a:pt x="159274" y="90836"/>
                  </a:lnTo>
                  <a:lnTo>
                    <a:pt x="160912" y="89186"/>
                  </a:lnTo>
                  <a:lnTo>
                    <a:pt x="164237" y="85861"/>
                  </a:lnTo>
                  <a:lnTo>
                    <a:pt x="164237" y="80492"/>
                  </a:lnTo>
                  <a:lnTo>
                    <a:pt x="160912" y="77179"/>
                  </a:lnTo>
                  <a:lnTo>
                    <a:pt x="91918" y="8186"/>
                  </a:lnTo>
                  <a:lnTo>
                    <a:pt x="84772" y="3508"/>
                  </a:lnTo>
                  <a:lnTo>
                    <a:pt x="75788" y="1841"/>
                  </a:lnTo>
                  <a:lnTo>
                    <a:pt x="65626" y="3747"/>
                  </a:lnTo>
                  <a:lnTo>
                    <a:pt x="54946" y="9785"/>
                  </a:lnTo>
                  <a:lnTo>
                    <a:pt x="47501" y="5959"/>
                  </a:lnTo>
                  <a:lnTo>
                    <a:pt x="39407" y="2850"/>
                  </a:lnTo>
                  <a:lnTo>
                    <a:pt x="31124" y="763"/>
                  </a:lnTo>
                  <a:lnTo>
                    <a:pt x="23115" y="0"/>
                  </a:lnTo>
                  <a:lnTo>
                    <a:pt x="14027" y="0"/>
                  </a:lnTo>
                  <a:lnTo>
                    <a:pt x="8747" y="3363"/>
                  </a:lnTo>
                  <a:lnTo>
                    <a:pt x="5930" y="6193"/>
                  </a:lnTo>
                  <a:lnTo>
                    <a:pt x="1973" y="11989"/>
                  </a:lnTo>
                  <a:lnTo>
                    <a:pt x="0" y="19364"/>
                  </a:lnTo>
                  <a:lnTo>
                    <a:pt x="29" y="28125"/>
                  </a:lnTo>
                  <a:lnTo>
                    <a:pt x="16921" y="65186"/>
                  </a:lnTo>
                  <a:lnTo>
                    <a:pt x="103925" y="152189"/>
                  </a:lnTo>
                  <a:lnTo>
                    <a:pt x="105511" y="153788"/>
                  </a:lnTo>
                  <a:lnTo>
                    <a:pt x="107669" y="154677"/>
                  </a:lnTo>
                  <a:lnTo>
                    <a:pt x="109928" y="154677"/>
                  </a:lnTo>
                  <a:lnTo>
                    <a:pt x="110677" y="154677"/>
                  </a:lnTo>
                  <a:lnTo>
                    <a:pt x="111388" y="154537"/>
                  </a:lnTo>
                  <a:lnTo>
                    <a:pt x="112098" y="154347"/>
                  </a:lnTo>
                  <a:lnTo>
                    <a:pt x="251926" y="294212"/>
                  </a:lnTo>
                  <a:lnTo>
                    <a:pt x="257336" y="298541"/>
                  </a:lnTo>
                  <a:lnTo>
                    <a:pt x="263674" y="301813"/>
                  </a:lnTo>
                  <a:lnTo>
                    <a:pt x="270575" y="303884"/>
                  </a:lnTo>
                  <a:lnTo>
                    <a:pt x="277678" y="304607"/>
                  </a:lnTo>
                  <a:lnTo>
                    <a:pt x="285318" y="304607"/>
                  </a:lnTo>
                  <a:lnTo>
                    <a:pt x="292159" y="301967"/>
                  </a:lnTo>
                  <a:lnTo>
                    <a:pt x="296932" y="297195"/>
                  </a:lnTo>
                  <a:lnTo>
                    <a:pt x="303128" y="286693"/>
                  </a:lnTo>
                  <a:lnTo>
                    <a:pt x="304191" y="274446"/>
                  </a:lnTo>
                  <a:lnTo>
                    <a:pt x="300876" y="262325"/>
                  </a:lnTo>
                  <a:lnTo>
                    <a:pt x="293936"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53" name="Google Shape;1053;p8"/>
            <p:cNvPicPr preferRelativeResize="0"/>
            <p:nvPr/>
          </p:nvPicPr>
          <p:blipFill rotWithShape="1">
            <a:blip r:embed="rId7">
              <a:alphaModFix/>
            </a:blip>
            <a:srcRect b="0" l="0" r="0" t="0"/>
            <a:stretch/>
          </p:blipFill>
          <p:spPr>
            <a:xfrm>
              <a:off x="4186694" y="10766227"/>
              <a:ext cx="135689" cy="135258"/>
            </a:xfrm>
            <a:prstGeom prst="rect">
              <a:avLst/>
            </a:prstGeom>
            <a:noFill/>
            <a:ln>
              <a:noFill/>
            </a:ln>
          </p:spPr>
        </p:pic>
      </p:grpSp>
      <p:pic>
        <p:nvPicPr>
          <p:cNvPr id="1054" name="Google Shape;1054;p8"/>
          <p:cNvPicPr preferRelativeResize="0"/>
          <p:nvPr/>
        </p:nvPicPr>
        <p:blipFill rotWithShape="1">
          <a:blip r:embed="rId8">
            <a:alphaModFix/>
          </a:blip>
          <a:srcRect b="0" l="0" r="0" t="0"/>
          <a:stretch/>
        </p:blipFill>
        <p:spPr>
          <a:xfrm>
            <a:off x="1184471" y="874966"/>
            <a:ext cx="442407" cy="497828"/>
          </a:xfrm>
          <a:prstGeom prst="rect">
            <a:avLst/>
          </a:prstGeom>
          <a:noFill/>
          <a:ln>
            <a:noFill/>
          </a:ln>
        </p:spPr>
      </p:pic>
      <p:grpSp>
        <p:nvGrpSpPr>
          <p:cNvPr id="1055" name="Google Shape;1055;p8"/>
          <p:cNvGrpSpPr/>
          <p:nvPr/>
        </p:nvGrpSpPr>
        <p:grpSpPr>
          <a:xfrm>
            <a:off x="4100410" y="12480569"/>
            <a:ext cx="422909" cy="408935"/>
            <a:chOff x="4100410" y="12480569"/>
            <a:chExt cx="422909" cy="408935"/>
          </a:xfrm>
        </p:grpSpPr>
        <p:sp>
          <p:nvSpPr>
            <p:cNvPr id="1056" name="Google Shape;1056;p8"/>
            <p:cNvSpPr/>
            <p:nvPr/>
          </p:nvSpPr>
          <p:spPr>
            <a:xfrm>
              <a:off x="4100410" y="12480569"/>
              <a:ext cx="422909" cy="336550"/>
            </a:xfrm>
            <a:custGeom>
              <a:rect b="b" l="l" r="r" t="t"/>
              <a:pathLst>
                <a:path extrusionOk="0" h="336550" w="422910">
                  <a:moveTo>
                    <a:pt x="419901" y="4812"/>
                  </a:moveTo>
                  <a:lnTo>
                    <a:pt x="-2588" y="4812"/>
                  </a:lnTo>
                  <a:lnTo>
                    <a:pt x="-2588" y="341061"/>
                  </a:lnTo>
                  <a:lnTo>
                    <a:pt x="419901" y="341061"/>
                  </a:lnTo>
                  <a:lnTo>
                    <a:pt x="419901" y="481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7" name="Google Shape;1057;p8"/>
            <p:cNvSpPr/>
            <p:nvPr/>
          </p:nvSpPr>
          <p:spPr>
            <a:xfrm>
              <a:off x="4179011" y="12584704"/>
              <a:ext cx="304800" cy="304800"/>
            </a:xfrm>
            <a:custGeom>
              <a:rect b="b" l="l" r="r" t="t"/>
              <a:pathLst>
                <a:path extrusionOk="0" h="304800" w="304800">
                  <a:moveTo>
                    <a:pt x="136085" y="154347"/>
                  </a:moveTo>
                  <a:lnTo>
                    <a:pt x="112098" y="154347"/>
                  </a:lnTo>
                  <a:lnTo>
                    <a:pt x="251926" y="294212"/>
                  </a:lnTo>
                  <a:lnTo>
                    <a:pt x="257336" y="298541"/>
                  </a:lnTo>
                  <a:lnTo>
                    <a:pt x="263674" y="301813"/>
                  </a:lnTo>
                  <a:lnTo>
                    <a:pt x="270575" y="303884"/>
                  </a:lnTo>
                  <a:lnTo>
                    <a:pt x="277678" y="304607"/>
                  </a:lnTo>
                  <a:lnTo>
                    <a:pt x="285318" y="304607"/>
                  </a:lnTo>
                  <a:lnTo>
                    <a:pt x="292159" y="301967"/>
                  </a:lnTo>
                  <a:lnTo>
                    <a:pt x="296932" y="297195"/>
                  </a:lnTo>
                  <a:lnTo>
                    <a:pt x="302571" y="287638"/>
                  </a:lnTo>
                  <a:lnTo>
                    <a:pt x="272703" y="287638"/>
                  </a:lnTo>
                  <a:lnTo>
                    <a:pt x="267182" y="285455"/>
                  </a:lnTo>
                  <a:lnTo>
                    <a:pt x="136085" y="154347"/>
                  </a:lnTo>
                  <a:close/>
                </a:path>
                <a:path extrusionOk="0" h="304800" w="304800">
                  <a:moveTo>
                    <a:pt x="166916" y="125193"/>
                  </a:moveTo>
                  <a:lnTo>
                    <a:pt x="142927" y="125193"/>
                  </a:lnTo>
                  <a:lnTo>
                    <a:pt x="287654" y="269920"/>
                  </a:lnTo>
                  <a:lnTo>
                    <a:pt x="289215" y="280911"/>
                  </a:lnTo>
                  <a:lnTo>
                    <a:pt x="282920" y="287206"/>
                  </a:lnTo>
                  <a:lnTo>
                    <a:pt x="279886" y="287638"/>
                  </a:lnTo>
                  <a:lnTo>
                    <a:pt x="302571" y="287638"/>
                  </a:lnTo>
                  <a:lnTo>
                    <a:pt x="303128" y="286693"/>
                  </a:lnTo>
                  <a:lnTo>
                    <a:pt x="304191" y="274446"/>
                  </a:lnTo>
                  <a:lnTo>
                    <a:pt x="300876" y="262325"/>
                  </a:lnTo>
                  <a:lnTo>
                    <a:pt x="293936" y="252202"/>
                  </a:lnTo>
                  <a:lnTo>
                    <a:pt x="166916" y="125193"/>
                  </a:lnTo>
                  <a:close/>
                </a:path>
                <a:path extrusionOk="0" h="304800" w="304800">
                  <a:moveTo>
                    <a:pt x="23115" y="0"/>
                  </a:moveTo>
                  <a:lnTo>
                    <a:pt x="14027" y="0"/>
                  </a:lnTo>
                  <a:lnTo>
                    <a:pt x="8747" y="3363"/>
                  </a:lnTo>
                  <a:lnTo>
                    <a:pt x="5930" y="6193"/>
                  </a:lnTo>
                  <a:lnTo>
                    <a:pt x="1973" y="11989"/>
                  </a:lnTo>
                  <a:lnTo>
                    <a:pt x="0" y="19364"/>
                  </a:lnTo>
                  <a:lnTo>
                    <a:pt x="29" y="28125"/>
                  </a:lnTo>
                  <a:lnTo>
                    <a:pt x="16921" y="65186"/>
                  </a:lnTo>
                  <a:lnTo>
                    <a:pt x="105511" y="153788"/>
                  </a:lnTo>
                  <a:lnTo>
                    <a:pt x="107669" y="154677"/>
                  </a:lnTo>
                  <a:lnTo>
                    <a:pt x="110677" y="154677"/>
                  </a:lnTo>
                  <a:lnTo>
                    <a:pt x="111388" y="154537"/>
                  </a:lnTo>
                  <a:lnTo>
                    <a:pt x="112098" y="154347"/>
                  </a:lnTo>
                  <a:lnTo>
                    <a:pt x="136085" y="154347"/>
                  </a:lnTo>
                  <a:lnTo>
                    <a:pt x="124930" y="143190"/>
                  </a:lnTo>
                  <a:lnTo>
                    <a:pt x="133928" y="134192"/>
                  </a:lnTo>
                  <a:lnTo>
                    <a:pt x="109915" y="134192"/>
                  </a:lnTo>
                  <a:lnTo>
                    <a:pt x="25602" y="49866"/>
                  </a:lnTo>
                  <a:lnTo>
                    <a:pt x="20906" y="41985"/>
                  </a:lnTo>
                  <a:lnTo>
                    <a:pt x="15779" y="24482"/>
                  </a:lnTo>
                  <a:lnTo>
                    <a:pt x="16680" y="19444"/>
                  </a:lnTo>
                  <a:lnTo>
                    <a:pt x="18520" y="17603"/>
                  </a:lnTo>
                  <a:lnTo>
                    <a:pt x="20196" y="16969"/>
                  </a:lnTo>
                  <a:lnTo>
                    <a:pt x="100702" y="16969"/>
                  </a:lnTo>
                  <a:lnTo>
                    <a:pt x="93517" y="9785"/>
                  </a:lnTo>
                  <a:lnTo>
                    <a:pt x="54946" y="9785"/>
                  </a:lnTo>
                  <a:lnTo>
                    <a:pt x="47501" y="5959"/>
                  </a:lnTo>
                  <a:lnTo>
                    <a:pt x="39407" y="2850"/>
                  </a:lnTo>
                  <a:lnTo>
                    <a:pt x="31124" y="763"/>
                  </a:lnTo>
                  <a:lnTo>
                    <a:pt x="23115" y="0"/>
                  </a:lnTo>
                  <a:close/>
                </a:path>
                <a:path extrusionOk="0" h="304800" w="304800">
                  <a:moveTo>
                    <a:pt x="100702" y="16969"/>
                  </a:moveTo>
                  <a:lnTo>
                    <a:pt x="23115" y="16969"/>
                  </a:lnTo>
                  <a:lnTo>
                    <a:pt x="31105" y="18100"/>
                  </a:lnTo>
                  <a:lnTo>
                    <a:pt x="39595" y="21003"/>
                  </a:lnTo>
                  <a:lnTo>
                    <a:pt x="47295" y="24941"/>
                  </a:lnTo>
                  <a:lnTo>
                    <a:pt x="52916" y="29178"/>
                  </a:lnTo>
                  <a:lnTo>
                    <a:pt x="133928" y="110191"/>
                  </a:lnTo>
                  <a:lnTo>
                    <a:pt x="109915" y="134192"/>
                  </a:lnTo>
                  <a:lnTo>
                    <a:pt x="133928" y="134192"/>
                  </a:lnTo>
                  <a:lnTo>
                    <a:pt x="142927" y="125193"/>
                  </a:lnTo>
                  <a:lnTo>
                    <a:pt x="166916" y="125193"/>
                  </a:lnTo>
                  <a:lnTo>
                    <a:pt x="154083" y="112362"/>
                  </a:lnTo>
                  <a:lnTo>
                    <a:pt x="154832" y="109531"/>
                  </a:lnTo>
                  <a:lnTo>
                    <a:pt x="154134" y="106396"/>
                  </a:lnTo>
                  <a:lnTo>
                    <a:pt x="68692" y="20967"/>
                  </a:lnTo>
                  <a:lnTo>
                    <a:pt x="73680" y="18149"/>
                  </a:lnTo>
                  <a:lnTo>
                    <a:pt x="101883" y="18149"/>
                  </a:lnTo>
                  <a:lnTo>
                    <a:pt x="100702" y="16969"/>
                  </a:lnTo>
                  <a:close/>
                </a:path>
                <a:path extrusionOk="0" h="304800" w="304800">
                  <a:moveTo>
                    <a:pt x="101883" y="18149"/>
                  </a:moveTo>
                  <a:lnTo>
                    <a:pt x="77881" y="18149"/>
                  </a:lnTo>
                  <a:lnTo>
                    <a:pt x="150580" y="90836"/>
                  </a:lnTo>
                  <a:lnTo>
                    <a:pt x="152751" y="91661"/>
                  </a:lnTo>
                  <a:lnTo>
                    <a:pt x="157091" y="91661"/>
                  </a:lnTo>
                  <a:lnTo>
                    <a:pt x="159274" y="90836"/>
                  </a:lnTo>
                  <a:lnTo>
                    <a:pt x="164237" y="85861"/>
                  </a:lnTo>
                  <a:lnTo>
                    <a:pt x="164237" y="80492"/>
                  </a:lnTo>
                  <a:lnTo>
                    <a:pt x="101883" y="18149"/>
                  </a:lnTo>
                  <a:close/>
                </a:path>
                <a:path extrusionOk="0" h="304800" w="304800">
                  <a:moveTo>
                    <a:pt x="75788" y="1841"/>
                  </a:moveTo>
                  <a:lnTo>
                    <a:pt x="65626" y="3747"/>
                  </a:lnTo>
                  <a:lnTo>
                    <a:pt x="54946" y="9785"/>
                  </a:lnTo>
                  <a:lnTo>
                    <a:pt x="93517" y="9785"/>
                  </a:lnTo>
                  <a:lnTo>
                    <a:pt x="91918" y="8186"/>
                  </a:lnTo>
                  <a:lnTo>
                    <a:pt x="84772" y="3508"/>
                  </a:lnTo>
                  <a:lnTo>
                    <a:pt x="75788" y="1841"/>
                  </a:lnTo>
                  <a:close/>
                </a:path>
              </a:pathLst>
            </a:custGeom>
            <a:solidFill>
              <a:srgbClr val="4F391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58" name="Google Shape;1058;p8"/>
            <p:cNvPicPr preferRelativeResize="0"/>
            <p:nvPr/>
          </p:nvPicPr>
          <p:blipFill rotWithShape="1">
            <a:blip r:embed="rId9">
              <a:alphaModFix/>
            </a:blip>
            <a:srcRect b="0" l="0" r="0" t="0"/>
            <a:stretch/>
          </p:blipFill>
          <p:spPr>
            <a:xfrm>
              <a:off x="4193203" y="12600087"/>
              <a:ext cx="276609" cy="273842"/>
            </a:xfrm>
            <a:prstGeom prst="rect">
              <a:avLst/>
            </a:prstGeom>
            <a:noFill/>
            <a:ln>
              <a:noFill/>
            </a:ln>
          </p:spPr>
        </p:pic>
        <p:sp>
          <p:nvSpPr>
            <p:cNvPr id="1059" name="Google Shape;1059;p8"/>
            <p:cNvSpPr/>
            <p:nvPr/>
          </p:nvSpPr>
          <p:spPr>
            <a:xfrm>
              <a:off x="4179011" y="12584704"/>
              <a:ext cx="304800" cy="304800"/>
            </a:xfrm>
            <a:custGeom>
              <a:rect b="b" l="l" r="r" t="t"/>
              <a:pathLst>
                <a:path extrusionOk="0" h="304800" w="304800">
                  <a:moveTo>
                    <a:pt x="293936" y="252202"/>
                  </a:moveTo>
                  <a:lnTo>
                    <a:pt x="154083" y="112362"/>
                  </a:lnTo>
                  <a:lnTo>
                    <a:pt x="154832" y="109531"/>
                  </a:lnTo>
                  <a:lnTo>
                    <a:pt x="154134" y="106396"/>
                  </a:lnTo>
                  <a:lnTo>
                    <a:pt x="151926" y="104175"/>
                  </a:lnTo>
                  <a:lnTo>
                    <a:pt x="68692" y="20967"/>
                  </a:lnTo>
                  <a:lnTo>
                    <a:pt x="73680" y="18149"/>
                  </a:lnTo>
                  <a:lnTo>
                    <a:pt x="77881" y="18149"/>
                  </a:lnTo>
                  <a:lnTo>
                    <a:pt x="79911" y="20180"/>
                  </a:lnTo>
                  <a:lnTo>
                    <a:pt x="148918" y="89186"/>
                  </a:lnTo>
                  <a:lnTo>
                    <a:pt x="150580" y="90836"/>
                  </a:lnTo>
                  <a:lnTo>
                    <a:pt x="152751" y="91661"/>
                  </a:lnTo>
                  <a:lnTo>
                    <a:pt x="154921" y="91661"/>
                  </a:lnTo>
                  <a:lnTo>
                    <a:pt x="157091" y="91661"/>
                  </a:lnTo>
                  <a:lnTo>
                    <a:pt x="159274" y="90836"/>
                  </a:lnTo>
                  <a:lnTo>
                    <a:pt x="160912" y="89186"/>
                  </a:lnTo>
                  <a:lnTo>
                    <a:pt x="164237" y="85861"/>
                  </a:lnTo>
                  <a:lnTo>
                    <a:pt x="164237" y="80492"/>
                  </a:lnTo>
                  <a:lnTo>
                    <a:pt x="160912" y="77179"/>
                  </a:lnTo>
                  <a:lnTo>
                    <a:pt x="91918" y="8186"/>
                  </a:lnTo>
                  <a:lnTo>
                    <a:pt x="84772" y="3508"/>
                  </a:lnTo>
                  <a:lnTo>
                    <a:pt x="75788" y="1841"/>
                  </a:lnTo>
                  <a:lnTo>
                    <a:pt x="65626" y="3747"/>
                  </a:lnTo>
                  <a:lnTo>
                    <a:pt x="54946" y="9785"/>
                  </a:lnTo>
                  <a:lnTo>
                    <a:pt x="47501" y="5959"/>
                  </a:lnTo>
                  <a:lnTo>
                    <a:pt x="39407" y="2850"/>
                  </a:lnTo>
                  <a:lnTo>
                    <a:pt x="31124" y="763"/>
                  </a:lnTo>
                  <a:lnTo>
                    <a:pt x="23115" y="0"/>
                  </a:lnTo>
                  <a:lnTo>
                    <a:pt x="14027" y="0"/>
                  </a:lnTo>
                  <a:lnTo>
                    <a:pt x="8747" y="3363"/>
                  </a:lnTo>
                  <a:lnTo>
                    <a:pt x="5930" y="6193"/>
                  </a:lnTo>
                  <a:lnTo>
                    <a:pt x="1973" y="11989"/>
                  </a:lnTo>
                  <a:lnTo>
                    <a:pt x="0" y="19364"/>
                  </a:lnTo>
                  <a:lnTo>
                    <a:pt x="29" y="28125"/>
                  </a:lnTo>
                  <a:lnTo>
                    <a:pt x="16921" y="65186"/>
                  </a:lnTo>
                  <a:lnTo>
                    <a:pt x="103925" y="152189"/>
                  </a:lnTo>
                  <a:lnTo>
                    <a:pt x="105511" y="153788"/>
                  </a:lnTo>
                  <a:lnTo>
                    <a:pt x="107669" y="154677"/>
                  </a:lnTo>
                  <a:lnTo>
                    <a:pt x="109928" y="154677"/>
                  </a:lnTo>
                  <a:lnTo>
                    <a:pt x="110677" y="154677"/>
                  </a:lnTo>
                  <a:lnTo>
                    <a:pt x="111388" y="154537"/>
                  </a:lnTo>
                  <a:lnTo>
                    <a:pt x="112098" y="154347"/>
                  </a:lnTo>
                  <a:lnTo>
                    <a:pt x="251926" y="294212"/>
                  </a:lnTo>
                  <a:lnTo>
                    <a:pt x="257336" y="298541"/>
                  </a:lnTo>
                  <a:lnTo>
                    <a:pt x="263674" y="301813"/>
                  </a:lnTo>
                  <a:lnTo>
                    <a:pt x="270575" y="303884"/>
                  </a:lnTo>
                  <a:lnTo>
                    <a:pt x="277678" y="304607"/>
                  </a:lnTo>
                  <a:lnTo>
                    <a:pt x="285318" y="304607"/>
                  </a:lnTo>
                  <a:lnTo>
                    <a:pt x="292159" y="301967"/>
                  </a:lnTo>
                  <a:lnTo>
                    <a:pt x="296932" y="297195"/>
                  </a:lnTo>
                  <a:lnTo>
                    <a:pt x="303128" y="286693"/>
                  </a:lnTo>
                  <a:lnTo>
                    <a:pt x="304191" y="274446"/>
                  </a:lnTo>
                  <a:lnTo>
                    <a:pt x="300876" y="262325"/>
                  </a:lnTo>
                  <a:lnTo>
                    <a:pt x="293936"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60" name="Google Shape;1060;p8"/>
            <p:cNvPicPr preferRelativeResize="0"/>
            <p:nvPr/>
          </p:nvPicPr>
          <p:blipFill rotWithShape="1">
            <a:blip r:embed="rId5">
              <a:alphaModFix/>
            </a:blip>
            <a:srcRect b="0" l="0" r="0" t="0"/>
            <a:stretch/>
          </p:blipFill>
          <p:spPr>
            <a:xfrm>
              <a:off x="4186694" y="12593873"/>
              <a:ext cx="135689" cy="135258"/>
            </a:xfrm>
            <a:prstGeom prst="rect">
              <a:avLst/>
            </a:prstGeom>
            <a:noFill/>
            <a:ln>
              <a:noFill/>
            </a:ln>
          </p:spPr>
        </p:pic>
      </p:grpSp>
      <p:sp>
        <p:nvSpPr>
          <p:cNvPr id="1061" name="Google Shape;1061;p8"/>
          <p:cNvSpPr txBox="1"/>
          <p:nvPr/>
        </p:nvSpPr>
        <p:spPr>
          <a:xfrm>
            <a:off x="8027180" y="19390786"/>
            <a:ext cx="545592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u="sng">
                <a:solidFill>
                  <a:srgbClr val="777582"/>
                </a:solidFill>
                <a:latin typeface="Tahoma"/>
                <a:ea typeface="Tahoma"/>
                <a:cs typeface="Tahoma"/>
                <a:sym typeface="Tahoma"/>
                <a:hlinkClick r:id="rId10">
                  <a:extLst>
                    <a:ext uri="{A12FA001-AC4F-418D-AE19-62706E023703}">
                      <ahyp:hlinkClr val="tx"/>
                    </a:ext>
                  </a:extLst>
                </a:hlinkClick>
              </a:rPr>
              <a:t>www.nngroup.com/articles/aesthetic-and-minimalist-design/</a:t>
            </a:r>
            <a:endParaRPr sz="1600">
              <a:latin typeface="Tahoma"/>
              <a:ea typeface="Tahoma"/>
              <a:cs typeface="Tahoma"/>
              <a:sym typeface="Tahoma"/>
            </a:endParaRPr>
          </a:p>
        </p:txBody>
      </p:sp>
      <p:sp>
        <p:nvSpPr>
          <p:cNvPr id="1062" name="Google Shape;1062;p8"/>
          <p:cNvSpPr/>
          <p:nvPr/>
        </p:nvSpPr>
        <p:spPr>
          <a:xfrm>
            <a:off x="3544290" y="15236570"/>
            <a:ext cx="4672965" cy="3409950"/>
          </a:xfrm>
          <a:custGeom>
            <a:rect b="b" l="l" r="r" t="t"/>
            <a:pathLst>
              <a:path extrusionOk="0" h="3409950" w="4672965">
                <a:moveTo>
                  <a:pt x="4667497" y="3073"/>
                </a:moveTo>
                <a:lnTo>
                  <a:pt x="-2237" y="3073"/>
                </a:lnTo>
                <a:lnTo>
                  <a:pt x="-2237" y="3410261"/>
                </a:lnTo>
                <a:lnTo>
                  <a:pt x="4667497" y="3410261"/>
                </a:lnTo>
                <a:lnTo>
                  <a:pt x="4667497" y="3073"/>
                </a:lnTo>
                <a:close/>
              </a:path>
            </a:pathLst>
          </a:custGeom>
          <a:solidFill>
            <a:srgbClr val="EEB61D">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3" name="Google Shape;1063;p8"/>
          <p:cNvSpPr txBox="1"/>
          <p:nvPr/>
        </p:nvSpPr>
        <p:spPr>
          <a:xfrm>
            <a:off x="3966915" y="16452121"/>
            <a:ext cx="3810635" cy="993775"/>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None/>
            </a:pPr>
            <a:r>
              <a:rPr b="1" lang="en-US" sz="3050">
                <a:solidFill>
                  <a:srgbClr val="C5792A"/>
                </a:solidFill>
                <a:latin typeface="Arial"/>
                <a:ea typeface="Arial"/>
                <a:cs typeface="Arial"/>
                <a:sym typeface="Arial"/>
              </a:rPr>
              <a:t>COMMUNICATE,</a:t>
            </a:r>
            <a:endParaRPr sz="3050">
              <a:latin typeface="Arial"/>
              <a:ea typeface="Arial"/>
              <a:cs typeface="Arial"/>
              <a:sym typeface="Arial"/>
            </a:endParaRPr>
          </a:p>
          <a:p>
            <a:pPr indent="0" lvl="0" marL="0" rtl="0" algn="ctr">
              <a:lnSpc>
                <a:spcPct val="100000"/>
              </a:lnSpc>
              <a:spcBef>
                <a:spcPts val="110"/>
              </a:spcBef>
              <a:spcAft>
                <a:spcPts val="0"/>
              </a:spcAft>
              <a:buNone/>
            </a:pPr>
            <a:r>
              <a:rPr lang="en-US" sz="3200">
                <a:solidFill>
                  <a:srgbClr val="C5792A"/>
                </a:solidFill>
                <a:latin typeface="Georgia"/>
                <a:ea typeface="Georgia"/>
                <a:cs typeface="Georgia"/>
                <a:sym typeface="Georgia"/>
              </a:rPr>
              <a:t>DOn</a:t>
            </a:r>
            <a:r>
              <a:rPr lang="en-US" sz="3200">
                <a:solidFill>
                  <a:srgbClr val="C5792A"/>
                </a:solidFill>
                <a:latin typeface="Arial"/>
                <a:ea typeface="Arial"/>
                <a:cs typeface="Arial"/>
                <a:sym typeface="Arial"/>
              </a:rPr>
              <a:t>'</a:t>
            </a:r>
            <a:r>
              <a:rPr lang="en-US" sz="3200">
                <a:solidFill>
                  <a:srgbClr val="C5792A"/>
                </a:solidFill>
                <a:latin typeface="Georgia"/>
                <a:ea typeface="Georgia"/>
                <a:cs typeface="Georgia"/>
                <a:sym typeface="Georgia"/>
              </a:rPr>
              <a:t>t deco ate</a:t>
            </a:r>
            <a:endParaRPr sz="3200">
              <a:latin typeface="Georgia"/>
              <a:ea typeface="Georgia"/>
              <a:cs typeface="Georgia"/>
              <a:sym typeface="Georgia"/>
            </a:endParaRPr>
          </a:p>
        </p:txBody>
      </p:sp>
      <p:sp>
        <p:nvSpPr>
          <p:cNvPr id="1064" name="Google Shape;1064;p8"/>
          <p:cNvSpPr/>
          <p:nvPr/>
        </p:nvSpPr>
        <p:spPr>
          <a:xfrm>
            <a:off x="3285740" y="15480582"/>
            <a:ext cx="534035" cy="534035"/>
          </a:xfrm>
          <a:custGeom>
            <a:rect b="b" l="l" r="r" t="t"/>
            <a:pathLst>
              <a:path extrusionOk="0" h="534034" w="534035">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4"/>
                </a:lnTo>
                <a:lnTo>
                  <a:pt x="16687" y="359822"/>
                </a:lnTo>
                <a:lnTo>
                  <a:pt x="36416" y="401377"/>
                </a:lnTo>
                <a:lnTo>
                  <a:pt x="62731" y="438607"/>
                </a:lnTo>
                <a:lnTo>
                  <a:pt x="94879" y="470757"/>
                </a:lnTo>
                <a:lnTo>
                  <a:pt x="132107" y="497074"/>
                </a:lnTo>
                <a:lnTo>
                  <a:pt x="173661" y="516805"/>
                </a:lnTo>
                <a:lnTo>
                  <a:pt x="218788"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7978B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5" name="Google Shape;1065;p8"/>
          <p:cNvSpPr txBox="1"/>
          <p:nvPr/>
        </p:nvSpPr>
        <p:spPr>
          <a:xfrm>
            <a:off x="3434592" y="15504872"/>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Arial"/>
                <a:ea typeface="Arial"/>
                <a:cs typeface="Arial"/>
                <a:sym typeface="Arial"/>
              </a:rPr>
              <a:t>2</a:t>
            </a:r>
            <a:endParaRPr sz="2800">
              <a:latin typeface="Arial"/>
              <a:ea typeface="Arial"/>
              <a:cs typeface="Arial"/>
              <a:sym typeface="Arial"/>
            </a:endParaRPr>
          </a:p>
        </p:txBody>
      </p:sp>
      <p:grpSp>
        <p:nvGrpSpPr>
          <p:cNvPr id="1066" name="Google Shape;1066;p8"/>
          <p:cNvGrpSpPr/>
          <p:nvPr/>
        </p:nvGrpSpPr>
        <p:grpSpPr>
          <a:xfrm>
            <a:off x="8686179" y="14840509"/>
            <a:ext cx="2394094" cy="3940810"/>
            <a:chOff x="8686179" y="14840509"/>
            <a:chExt cx="2394094" cy="3940810"/>
          </a:xfrm>
        </p:grpSpPr>
        <p:sp>
          <p:nvSpPr>
            <p:cNvPr id="1067" name="Google Shape;1067;p8"/>
            <p:cNvSpPr/>
            <p:nvPr/>
          </p:nvSpPr>
          <p:spPr>
            <a:xfrm>
              <a:off x="8923813" y="14840509"/>
              <a:ext cx="2156460" cy="3940810"/>
            </a:xfrm>
            <a:custGeom>
              <a:rect b="b" l="l" r="r" t="t"/>
              <a:pathLst>
                <a:path extrusionOk="0" h="3940809" w="2156459">
                  <a:moveTo>
                    <a:pt x="1964744" y="0"/>
                  </a:moveTo>
                  <a:lnTo>
                    <a:pt x="191687" y="0"/>
                  </a:lnTo>
                  <a:lnTo>
                    <a:pt x="147735" y="5062"/>
                  </a:lnTo>
                  <a:lnTo>
                    <a:pt x="107388" y="19483"/>
                  </a:lnTo>
                  <a:lnTo>
                    <a:pt x="71797" y="42112"/>
                  </a:lnTo>
                  <a:lnTo>
                    <a:pt x="42112" y="71797"/>
                  </a:lnTo>
                  <a:lnTo>
                    <a:pt x="19483" y="107388"/>
                  </a:lnTo>
                  <a:lnTo>
                    <a:pt x="5062" y="147735"/>
                  </a:lnTo>
                  <a:lnTo>
                    <a:pt x="0" y="191687"/>
                  </a:lnTo>
                  <a:lnTo>
                    <a:pt x="0" y="3748627"/>
                  </a:lnTo>
                  <a:lnTo>
                    <a:pt x="5062" y="3792583"/>
                  </a:lnTo>
                  <a:lnTo>
                    <a:pt x="19483" y="3832933"/>
                  </a:lnTo>
                  <a:lnTo>
                    <a:pt x="42112" y="3868527"/>
                  </a:lnTo>
                  <a:lnTo>
                    <a:pt x="71797" y="3898214"/>
                  </a:lnTo>
                  <a:lnTo>
                    <a:pt x="107388" y="3920843"/>
                  </a:lnTo>
                  <a:lnTo>
                    <a:pt x="147735" y="3935264"/>
                  </a:lnTo>
                  <a:lnTo>
                    <a:pt x="191687" y="3940327"/>
                  </a:lnTo>
                  <a:lnTo>
                    <a:pt x="1964744" y="3940327"/>
                  </a:lnTo>
                  <a:lnTo>
                    <a:pt x="2008700" y="3935264"/>
                  </a:lnTo>
                  <a:lnTo>
                    <a:pt x="2049050" y="3920843"/>
                  </a:lnTo>
                  <a:lnTo>
                    <a:pt x="2084644" y="3898214"/>
                  </a:lnTo>
                  <a:lnTo>
                    <a:pt x="2114330" y="3868527"/>
                  </a:lnTo>
                  <a:lnTo>
                    <a:pt x="2136959" y="3832933"/>
                  </a:lnTo>
                  <a:lnTo>
                    <a:pt x="2151381" y="3792583"/>
                  </a:lnTo>
                  <a:lnTo>
                    <a:pt x="2156443" y="3748627"/>
                  </a:lnTo>
                  <a:lnTo>
                    <a:pt x="2156443" y="191687"/>
                  </a:lnTo>
                  <a:lnTo>
                    <a:pt x="2151381" y="147735"/>
                  </a:lnTo>
                  <a:lnTo>
                    <a:pt x="2136959" y="107388"/>
                  </a:lnTo>
                  <a:lnTo>
                    <a:pt x="2114330" y="71797"/>
                  </a:lnTo>
                  <a:lnTo>
                    <a:pt x="2084644" y="42112"/>
                  </a:lnTo>
                  <a:lnTo>
                    <a:pt x="2049050" y="19483"/>
                  </a:lnTo>
                  <a:lnTo>
                    <a:pt x="2008700" y="5062"/>
                  </a:lnTo>
                  <a:lnTo>
                    <a:pt x="1964744" y="0"/>
                  </a:lnTo>
                  <a:close/>
                </a:path>
              </a:pathLst>
            </a:custGeom>
            <a:solidFill>
              <a:srgbClr val="4F391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8" name="Google Shape;1068;p8"/>
            <p:cNvSpPr/>
            <p:nvPr/>
          </p:nvSpPr>
          <p:spPr>
            <a:xfrm>
              <a:off x="8977884" y="14902461"/>
              <a:ext cx="2048510" cy="3816985"/>
            </a:xfrm>
            <a:custGeom>
              <a:rect b="b" l="l" r="r" t="t"/>
              <a:pathLst>
                <a:path extrusionOk="0" h="3816984" w="2048509">
                  <a:moveTo>
                    <a:pt x="1856608" y="0"/>
                  </a:moveTo>
                  <a:lnTo>
                    <a:pt x="191687" y="0"/>
                  </a:lnTo>
                  <a:lnTo>
                    <a:pt x="147735" y="5062"/>
                  </a:lnTo>
                  <a:lnTo>
                    <a:pt x="107388" y="19481"/>
                  </a:lnTo>
                  <a:lnTo>
                    <a:pt x="71797" y="42108"/>
                  </a:lnTo>
                  <a:lnTo>
                    <a:pt x="42112" y="71792"/>
                  </a:lnTo>
                  <a:lnTo>
                    <a:pt x="19483" y="107383"/>
                  </a:lnTo>
                  <a:lnTo>
                    <a:pt x="5062" y="147731"/>
                  </a:lnTo>
                  <a:lnTo>
                    <a:pt x="0" y="191687"/>
                  </a:lnTo>
                  <a:lnTo>
                    <a:pt x="0" y="3624728"/>
                  </a:lnTo>
                  <a:lnTo>
                    <a:pt x="5062" y="3668680"/>
                  </a:lnTo>
                  <a:lnTo>
                    <a:pt x="19483" y="3709029"/>
                  </a:lnTo>
                  <a:lnTo>
                    <a:pt x="42112" y="3744623"/>
                  </a:lnTo>
                  <a:lnTo>
                    <a:pt x="71797" y="3774311"/>
                  </a:lnTo>
                  <a:lnTo>
                    <a:pt x="107388" y="3796942"/>
                  </a:lnTo>
                  <a:lnTo>
                    <a:pt x="147735" y="3811364"/>
                  </a:lnTo>
                  <a:lnTo>
                    <a:pt x="191687" y="3816428"/>
                  </a:lnTo>
                  <a:lnTo>
                    <a:pt x="1856608" y="3816428"/>
                  </a:lnTo>
                  <a:lnTo>
                    <a:pt x="1900559" y="3811364"/>
                  </a:lnTo>
                  <a:lnTo>
                    <a:pt x="1940906" y="3796942"/>
                  </a:lnTo>
                  <a:lnTo>
                    <a:pt x="1976498" y="3774311"/>
                  </a:lnTo>
                  <a:lnTo>
                    <a:pt x="2006183" y="3744623"/>
                  </a:lnTo>
                  <a:lnTo>
                    <a:pt x="2028811" y="3709029"/>
                  </a:lnTo>
                  <a:lnTo>
                    <a:pt x="2043232" y="3668680"/>
                  </a:lnTo>
                  <a:lnTo>
                    <a:pt x="2048295" y="3624728"/>
                  </a:lnTo>
                  <a:lnTo>
                    <a:pt x="2048295" y="191687"/>
                  </a:lnTo>
                  <a:lnTo>
                    <a:pt x="2043232" y="147731"/>
                  </a:lnTo>
                  <a:lnTo>
                    <a:pt x="2028811" y="107383"/>
                  </a:lnTo>
                  <a:lnTo>
                    <a:pt x="2006183" y="71792"/>
                  </a:lnTo>
                  <a:lnTo>
                    <a:pt x="1976498" y="42108"/>
                  </a:lnTo>
                  <a:lnTo>
                    <a:pt x="1940906" y="19481"/>
                  </a:lnTo>
                  <a:lnTo>
                    <a:pt x="1900559" y="5062"/>
                  </a:lnTo>
                  <a:lnTo>
                    <a:pt x="1856608"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9" name="Google Shape;1069;p8"/>
            <p:cNvSpPr/>
            <p:nvPr/>
          </p:nvSpPr>
          <p:spPr>
            <a:xfrm>
              <a:off x="8978912" y="14899170"/>
              <a:ext cx="2051685" cy="457200"/>
            </a:xfrm>
            <a:custGeom>
              <a:rect b="b" l="l" r="r" t="t"/>
              <a:pathLst>
                <a:path extrusionOk="0" h="457200" w="2051684">
                  <a:moveTo>
                    <a:pt x="2044302" y="3286"/>
                  </a:moveTo>
                  <a:lnTo>
                    <a:pt x="-5668" y="3286"/>
                  </a:lnTo>
                  <a:lnTo>
                    <a:pt x="-5668" y="459664"/>
                  </a:lnTo>
                  <a:lnTo>
                    <a:pt x="2044302" y="459664"/>
                  </a:lnTo>
                  <a:lnTo>
                    <a:pt x="2044302" y="3286"/>
                  </a:lnTo>
                  <a:close/>
                </a:path>
              </a:pathLst>
            </a:custGeom>
            <a:solidFill>
              <a:srgbClr val="EEB61D">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0" name="Google Shape;1070;p8"/>
            <p:cNvSpPr/>
            <p:nvPr/>
          </p:nvSpPr>
          <p:spPr>
            <a:xfrm>
              <a:off x="9764722" y="15253247"/>
              <a:ext cx="476884" cy="0"/>
            </a:xfrm>
            <a:custGeom>
              <a:rect b="b" l="l" r="r" t="t"/>
              <a:pathLst>
                <a:path extrusionOk="0" h="120000" w="476884">
                  <a:moveTo>
                    <a:pt x="0" y="0"/>
                  </a:moveTo>
                  <a:lnTo>
                    <a:pt x="476292" y="0"/>
                  </a:lnTo>
                </a:path>
              </a:pathLst>
            </a:custGeom>
            <a:noFill/>
            <a:ln cap="flat" cmpd="sng" w="4430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1" name="Google Shape;1071;p8"/>
            <p:cNvSpPr/>
            <p:nvPr/>
          </p:nvSpPr>
          <p:spPr>
            <a:xfrm>
              <a:off x="9170107" y="15010550"/>
              <a:ext cx="121920" cy="0"/>
            </a:xfrm>
            <a:custGeom>
              <a:rect b="b" l="l" r="r" t="t"/>
              <a:pathLst>
                <a:path extrusionOk="0" h="120000" w="121920">
                  <a:moveTo>
                    <a:pt x="0" y="0"/>
                  </a:moveTo>
                  <a:lnTo>
                    <a:pt x="121449" y="0"/>
                  </a:lnTo>
                </a:path>
              </a:pathLst>
            </a:custGeom>
            <a:noFill/>
            <a:ln cap="flat" cmpd="sng" w="4430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2" name="Google Shape;1072;p8"/>
            <p:cNvSpPr/>
            <p:nvPr/>
          </p:nvSpPr>
          <p:spPr>
            <a:xfrm>
              <a:off x="9740528" y="18646827"/>
              <a:ext cx="546735" cy="0"/>
            </a:xfrm>
            <a:custGeom>
              <a:rect b="b" l="l" r="r" t="t"/>
              <a:pathLst>
                <a:path extrusionOk="0" h="120000" w="546734">
                  <a:moveTo>
                    <a:pt x="0" y="0"/>
                  </a:moveTo>
                  <a:lnTo>
                    <a:pt x="546719" y="0"/>
                  </a:lnTo>
                </a:path>
              </a:pathLst>
            </a:custGeom>
            <a:noFill/>
            <a:ln cap="flat" cmpd="sng" w="49450">
              <a:solidFill>
                <a:srgbClr val="4F391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3" name="Google Shape;1073;p8"/>
            <p:cNvSpPr/>
            <p:nvPr/>
          </p:nvSpPr>
          <p:spPr>
            <a:xfrm>
              <a:off x="9143716" y="15501620"/>
              <a:ext cx="579755" cy="365760"/>
            </a:xfrm>
            <a:custGeom>
              <a:rect b="b" l="l" r="r" t="t"/>
              <a:pathLst>
                <a:path extrusionOk="0" h="365759" w="579754">
                  <a:moveTo>
                    <a:pt x="541160" y="365427"/>
                  </a:moveTo>
                  <a:lnTo>
                    <a:pt x="38075" y="365427"/>
                  </a:lnTo>
                  <a:lnTo>
                    <a:pt x="23291" y="362421"/>
                  </a:lnTo>
                  <a:lnTo>
                    <a:pt x="11184" y="354237"/>
                  </a:lnTo>
                  <a:lnTo>
                    <a:pt x="3004" y="342130"/>
                  </a:lnTo>
                  <a:lnTo>
                    <a:pt x="0" y="327351"/>
                  </a:lnTo>
                  <a:lnTo>
                    <a:pt x="0" y="38075"/>
                  </a:lnTo>
                  <a:lnTo>
                    <a:pt x="3004" y="23291"/>
                  </a:lnTo>
                  <a:lnTo>
                    <a:pt x="11184" y="11184"/>
                  </a:lnTo>
                  <a:lnTo>
                    <a:pt x="23291" y="3004"/>
                  </a:lnTo>
                  <a:lnTo>
                    <a:pt x="38075" y="0"/>
                  </a:lnTo>
                  <a:lnTo>
                    <a:pt x="541160" y="0"/>
                  </a:lnTo>
                  <a:lnTo>
                    <a:pt x="555944" y="3004"/>
                  </a:lnTo>
                  <a:lnTo>
                    <a:pt x="568051" y="11184"/>
                  </a:lnTo>
                  <a:lnTo>
                    <a:pt x="576232" y="23291"/>
                  </a:lnTo>
                  <a:lnTo>
                    <a:pt x="579236" y="38075"/>
                  </a:lnTo>
                  <a:lnTo>
                    <a:pt x="579236" y="327351"/>
                  </a:lnTo>
                  <a:lnTo>
                    <a:pt x="576232" y="342130"/>
                  </a:lnTo>
                  <a:lnTo>
                    <a:pt x="568051" y="354237"/>
                  </a:lnTo>
                  <a:lnTo>
                    <a:pt x="555944" y="362421"/>
                  </a:lnTo>
                  <a:lnTo>
                    <a:pt x="541160" y="365427"/>
                  </a:lnTo>
                  <a:close/>
                </a:path>
              </a:pathLst>
            </a:custGeom>
            <a:noFill/>
            <a:ln cap="flat" cmpd="sng" w="12675">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4" name="Google Shape;1074;p8"/>
            <p:cNvSpPr/>
            <p:nvPr/>
          </p:nvSpPr>
          <p:spPr>
            <a:xfrm>
              <a:off x="10273487" y="16803131"/>
              <a:ext cx="579755" cy="365760"/>
            </a:xfrm>
            <a:custGeom>
              <a:rect b="b" l="l" r="r" t="t"/>
              <a:pathLst>
                <a:path extrusionOk="0" h="365759" w="579754">
                  <a:moveTo>
                    <a:pt x="541160" y="365427"/>
                  </a:moveTo>
                  <a:lnTo>
                    <a:pt x="38075" y="365427"/>
                  </a:lnTo>
                  <a:lnTo>
                    <a:pt x="23297" y="362423"/>
                  </a:lnTo>
                  <a:lnTo>
                    <a:pt x="11189" y="354242"/>
                  </a:lnTo>
                  <a:lnTo>
                    <a:pt x="3006" y="342135"/>
                  </a:lnTo>
                  <a:lnTo>
                    <a:pt x="0" y="327351"/>
                  </a:lnTo>
                  <a:lnTo>
                    <a:pt x="0" y="38075"/>
                  </a:lnTo>
                  <a:lnTo>
                    <a:pt x="3006" y="23297"/>
                  </a:lnTo>
                  <a:lnTo>
                    <a:pt x="11189" y="11189"/>
                  </a:lnTo>
                  <a:lnTo>
                    <a:pt x="23297" y="3006"/>
                  </a:lnTo>
                  <a:lnTo>
                    <a:pt x="38075" y="0"/>
                  </a:lnTo>
                  <a:lnTo>
                    <a:pt x="541160" y="0"/>
                  </a:lnTo>
                  <a:lnTo>
                    <a:pt x="555944" y="3006"/>
                  </a:lnTo>
                  <a:lnTo>
                    <a:pt x="568051" y="11189"/>
                  </a:lnTo>
                  <a:lnTo>
                    <a:pt x="576232" y="23297"/>
                  </a:lnTo>
                  <a:lnTo>
                    <a:pt x="579236" y="38075"/>
                  </a:lnTo>
                  <a:lnTo>
                    <a:pt x="579236" y="327351"/>
                  </a:lnTo>
                  <a:lnTo>
                    <a:pt x="576232" y="342135"/>
                  </a:lnTo>
                  <a:lnTo>
                    <a:pt x="568051" y="354242"/>
                  </a:lnTo>
                  <a:lnTo>
                    <a:pt x="555944" y="362423"/>
                  </a:lnTo>
                  <a:lnTo>
                    <a:pt x="541160" y="365427"/>
                  </a:lnTo>
                  <a:close/>
                </a:path>
              </a:pathLst>
            </a:custGeom>
            <a:noFill/>
            <a:ln cap="flat" cmpd="sng" w="12675">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5" name="Google Shape;1075;p8"/>
            <p:cNvSpPr/>
            <p:nvPr/>
          </p:nvSpPr>
          <p:spPr>
            <a:xfrm>
              <a:off x="10462851" y="15933247"/>
              <a:ext cx="382270" cy="365760"/>
            </a:xfrm>
            <a:custGeom>
              <a:rect b="b" l="l" r="r" t="t"/>
              <a:pathLst>
                <a:path extrusionOk="0" h="365759" w="382270">
                  <a:moveTo>
                    <a:pt x="343965" y="365427"/>
                  </a:moveTo>
                  <a:lnTo>
                    <a:pt x="38075" y="365427"/>
                  </a:lnTo>
                  <a:lnTo>
                    <a:pt x="23291" y="362423"/>
                  </a:lnTo>
                  <a:lnTo>
                    <a:pt x="11184" y="354242"/>
                  </a:lnTo>
                  <a:lnTo>
                    <a:pt x="3004" y="342135"/>
                  </a:lnTo>
                  <a:lnTo>
                    <a:pt x="0" y="327351"/>
                  </a:lnTo>
                  <a:lnTo>
                    <a:pt x="0" y="38075"/>
                  </a:lnTo>
                  <a:lnTo>
                    <a:pt x="3004" y="23297"/>
                  </a:lnTo>
                  <a:lnTo>
                    <a:pt x="11184" y="11189"/>
                  </a:lnTo>
                  <a:lnTo>
                    <a:pt x="23291" y="3006"/>
                  </a:lnTo>
                  <a:lnTo>
                    <a:pt x="38075" y="0"/>
                  </a:lnTo>
                  <a:lnTo>
                    <a:pt x="343965" y="0"/>
                  </a:lnTo>
                  <a:lnTo>
                    <a:pt x="358749" y="3006"/>
                  </a:lnTo>
                  <a:lnTo>
                    <a:pt x="370856" y="11189"/>
                  </a:lnTo>
                  <a:lnTo>
                    <a:pt x="379036" y="23297"/>
                  </a:lnTo>
                  <a:lnTo>
                    <a:pt x="382041" y="38075"/>
                  </a:lnTo>
                  <a:lnTo>
                    <a:pt x="382041" y="327351"/>
                  </a:lnTo>
                  <a:lnTo>
                    <a:pt x="379036" y="342135"/>
                  </a:lnTo>
                  <a:lnTo>
                    <a:pt x="370856" y="354242"/>
                  </a:lnTo>
                  <a:lnTo>
                    <a:pt x="358749" y="362423"/>
                  </a:lnTo>
                  <a:lnTo>
                    <a:pt x="343965" y="365427"/>
                  </a:lnTo>
                  <a:close/>
                </a:path>
              </a:pathLst>
            </a:custGeom>
            <a:noFill/>
            <a:ln cap="flat" cmpd="sng" w="12675">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6" name="Google Shape;1076;p8"/>
            <p:cNvSpPr/>
            <p:nvPr/>
          </p:nvSpPr>
          <p:spPr>
            <a:xfrm>
              <a:off x="9827760" y="15625664"/>
              <a:ext cx="843280" cy="0"/>
            </a:xfrm>
            <a:custGeom>
              <a:rect b="b" l="l" r="r" t="t"/>
              <a:pathLst>
                <a:path extrusionOk="0" h="120000" w="843279">
                  <a:moveTo>
                    <a:pt x="0" y="0"/>
                  </a:moveTo>
                  <a:lnTo>
                    <a:pt x="843026" y="0"/>
                  </a:lnTo>
                </a:path>
              </a:pathLst>
            </a:custGeom>
            <a:noFill/>
            <a:ln cap="flat" cmpd="sng" w="5075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7" name="Google Shape;1077;p8"/>
            <p:cNvSpPr/>
            <p:nvPr/>
          </p:nvSpPr>
          <p:spPr>
            <a:xfrm>
              <a:off x="9337520" y="16066029"/>
              <a:ext cx="1026794" cy="0"/>
            </a:xfrm>
            <a:custGeom>
              <a:rect b="b" l="l" r="r" t="t"/>
              <a:pathLst>
                <a:path extrusionOk="0" h="120000" w="1026795">
                  <a:moveTo>
                    <a:pt x="0" y="0"/>
                  </a:moveTo>
                  <a:lnTo>
                    <a:pt x="1026654" y="0"/>
                  </a:lnTo>
                </a:path>
              </a:pathLst>
            </a:custGeom>
            <a:noFill/>
            <a:ln cap="flat" cmpd="sng" w="5075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8" name="Google Shape;1078;p8"/>
            <p:cNvSpPr/>
            <p:nvPr/>
          </p:nvSpPr>
          <p:spPr>
            <a:xfrm>
              <a:off x="9143714" y="16369149"/>
              <a:ext cx="382270" cy="365760"/>
            </a:xfrm>
            <a:custGeom>
              <a:rect b="b" l="l" r="r" t="t"/>
              <a:pathLst>
                <a:path extrusionOk="0" h="365759" w="382270">
                  <a:moveTo>
                    <a:pt x="343965" y="365427"/>
                  </a:moveTo>
                  <a:lnTo>
                    <a:pt x="38075" y="365427"/>
                  </a:lnTo>
                  <a:lnTo>
                    <a:pt x="23291" y="362421"/>
                  </a:lnTo>
                  <a:lnTo>
                    <a:pt x="11184" y="354237"/>
                  </a:lnTo>
                  <a:lnTo>
                    <a:pt x="3004" y="342130"/>
                  </a:lnTo>
                  <a:lnTo>
                    <a:pt x="0" y="327351"/>
                  </a:lnTo>
                  <a:lnTo>
                    <a:pt x="0" y="38075"/>
                  </a:lnTo>
                  <a:lnTo>
                    <a:pt x="3004" y="23291"/>
                  </a:lnTo>
                  <a:lnTo>
                    <a:pt x="11184" y="11184"/>
                  </a:lnTo>
                  <a:lnTo>
                    <a:pt x="23291" y="3004"/>
                  </a:lnTo>
                  <a:lnTo>
                    <a:pt x="38075" y="0"/>
                  </a:lnTo>
                  <a:lnTo>
                    <a:pt x="343965" y="0"/>
                  </a:lnTo>
                  <a:lnTo>
                    <a:pt x="358749" y="3004"/>
                  </a:lnTo>
                  <a:lnTo>
                    <a:pt x="370856" y="11184"/>
                  </a:lnTo>
                  <a:lnTo>
                    <a:pt x="379036" y="23291"/>
                  </a:lnTo>
                  <a:lnTo>
                    <a:pt x="382041" y="38075"/>
                  </a:lnTo>
                  <a:lnTo>
                    <a:pt x="382041" y="327351"/>
                  </a:lnTo>
                  <a:lnTo>
                    <a:pt x="379036" y="342130"/>
                  </a:lnTo>
                  <a:lnTo>
                    <a:pt x="370856" y="354237"/>
                  </a:lnTo>
                  <a:lnTo>
                    <a:pt x="358749" y="362421"/>
                  </a:lnTo>
                  <a:lnTo>
                    <a:pt x="343965" y="365427"/>
                  </a:lnTo>
                  <a:close/>
                </a:path>
              </a:pathLst>
            </a:custGeom>
            <a:noFill/>
            <a:ln cap="flat" cmpd="sng" w="12675">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9" name="Google Shape;1079;p8"/>
            <p:cNvSpPr/>
            <p:nvPr/>
          </p:nvSpPr>
          <p:spPr>
            <a:xfrm>
              <a:off x="9727488" y="16564549"/>
              <a:ext cx="943610" cy="0"/>
            </a:xfrm>
            <a:custGeom>
              <a:rect b="b" l="l" r="r" t="t"/>
              <a:pathLst>
                <a:path extrusionOk="0" h="120000" w="943609">
                  <a:moveTo>
                    <a:pt x="0" y="0"/>
                  </a:moveTo>
                  <a:lnTo>
                    <a:pt x="943293" y="0"/>
                  </a:lnTo>
                </a:path>
              </a:pathLst>
            </a:custGeom>
            <a:noFill/>
            <a:ln cap="flat" cmpd="sng" w="5075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0" name="Google Shape;1080;p8"/>
            <p:cNvSpPr/>
            <p:nvPr/>
          </p:nvSpPr>
          <p:spPr>
            <a:xfrm>
              <a:off x="9827760" y="15735083"/>
              <a:ext cx="306705" cy="0"/>
            </a:xfrm>
            <a:custGeom>
              <a:rect b="b" l="l" r="r" t="t"/>
              <a:pathLst>
                <a:path extrusionOk="0" h="120000" w="306704">
                  <a:moveTo>
                    <a:pt x="0" y="0"/>
                  </a:moveTo>
                  <a:lnTo>
                    <a:pt x="306650" y="0"/>
                  </a:lnTo>
                </a:path>
              </a:pathLst>
            </a:custGeom>
            <a:noFill/>
            <a:ln cap="flat" cmpd="sng" w="5075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1" name="Google Shape;1081;p8"/>
            <p:cNvSpPr/>
            <p:nvPr/>
          </p:nvSpPr>
          <p:spPr>
            <a:xfrm>
              <a:off x="9143716" y="17270318"/>
              <a:ext cx="579755" cy="365760"/>
            </a:xfrm>
            <a:custGeom>
              <a:rect b="b" l="l" r="r" t="t"/>
              <a:pathLst>
                <a:path extrusionOk="0" h="365759" w="579754">
                  <a:moveTo>
                    <a:pt x="541160" y="365414"/>
                  </a:moveTo>
                  <a:lnTo>
                    <a:pt x="38075" y="365414"/>
                  </a:lnTo>
                  <a:lnTo>
                    <a:pt x="23291" y="362410"/>
                  </a:lnTo>
                  <a:lnTo>
                    <a:pt x="11184" y="354230"/>
                  </a:lnTo>
                  <a:lnTo>
                    <a:pt x="3004" y="342123"/>
                  </a:lnTo>
                  <a:lnTo>
                    <a:pt x="0" y="327338"/>
                  </a:lnTo>
                  <a:lnTo>
                    <a:pt x="0" y="38075"/>
                  </a:lnTo>
                  <a:lnTo>
                    <a:pt x="3004" y="23291"/>
                  </a:lnTo>
                  <a:lnTo>
                    <a:pt x="11184" y="11184"/>
                  </a:lnTo>
                  <a:lnTo>
                    <a:pt x="23291" y="3004"/>
                  </a:lnTo>
                  <a:lnTo>
                    <a:pt x="38075" y="0"/>
                  </a:lnTo>
                  <a:lnTo>
                    <a:pt x="541160" y="0"/>
                  </a:lnTo>
                  <a:lnTo>
                    <a:pt x="555944" y="3004"/>
                  </a:lnTo>
                  <a:lnTo>
                    <a:pt x="568051" y="11184"/>
                  </a:lnTo>
                  <a:lnTo>
                    <a:pt x="576232" y="23291"/>
                  </a:lnTo>
                  <a:lnTo>
                    <a:pt x="579236" y="38075"/>
                  </a:lnTo>
                  <a:lnTo>
                    <a:pt x="579236" y="327338"/>
                  </a:lnTo>
                  <a:lnTo>
                    <a:pt x="576232" y="342123"/>
                  </a:lnTo>
                  <a:lnTo>
                    <a:pt x="568051" y="354230"/>
                  </a:lnTo>
                  <a:lnTo>
                    <a:pt x="555944" y="362410"/>
                  </a:lnTo>
                  <a:lnTo>
                    <a:pt x="541160" y="365414"/>
                  </a:lnTo>
                  <a:close/>
                </a:path>
              </a:pathLst>
            </a:custGeom>
            <a:noFill/>
            <a:ln cap="flat" cmpd="sng" w="12675">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2" name="Google Shape;1082;p8"/>
            <p:cNvSpPr/>
            <p:nvPr/>
          </p:nvSpPr>
          <p:spPr>
            <a:xfrm>
              <a:off x="9802636" y="17394349"/>
              <a:ext cx="891540" cy="0"/>
            </a:xfrm>
            <a:custGeom>
              <a:rect b="b" l="l" r="r" t="t"/>
              <a:pathLst>
                <a:path extrusionOk="0" h="120000" w="891540">
                  <a:moveTo>
                    <a:pt x="0" y="0"/>
                  </a:moveTo>
                  <a:lnTo>
                    <a:pt x="891459" y="0"/>
                  </a:lnTo>
                </a:path>
              </a:pathLst>
            </a:custGeom>
            <a:noFill/>
            <a:ln cap="flat" cmpd="sng" w="5075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3" name="Google Shape;1083;p8"/>
            <p:cNvSpPr/>
            <p:nvPr/>
          </p:nvSpPr>
          <p:spPr>
            <a:xfrm>
              <a:off x="9802636" y="17503768"/>
              <a:ext cx="306705" cy="0"/>
            </a:xfrm>
            <a:custGeom>
              <a:rect b="b" l="l" r="r" t="t"/>
              <a:pathLst>
                <a:path extrusionOk="0" h="120000" w="306704">
                  <a:moveTo>
                    <a:pt x="0" y="0"/>
                  </a:moveTo>
                  <a:lnTo>
                    <a:pt x="306638" y="0"/>
                  </a:lnTo>
                </a:path>
              </a:pathLst>
            </a:custGeom>
            <a:noFill/>
            <a:ln cap="flat" cmpd="sng" w="5075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4" name="Google Shape;1084;p8"/>
            <p:cNvSpPr/>
            <p:nvPr/>
          </p:nvSpPr>
          <p:spPr>
            <a:xfrm>
              <a:off x="9697519" y="16178361"/>
              <a:ext cx="306705" cy="0"/>
            </a:xfrm>
            <a:custGeom>
              <a:rect b="b" l="l" r="r" t="t"/>
              <a:pathLst>
                <a:path extrusionOk="0" h="120000" w="306704">
                  <a:moveTo>
                    <a:pt x="0" y="0"/>
                  </a:moveTo>
                  <a:lnTo>
                    <a:pt x="306650" y="0"/>
                  </a:lnTo>
                </a:path>
              </a:pathLst>
            </a:custGeom>
            <a:noFill/>
            <a:ln cap="flat" cmpd="sng" w="5075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5" name="Google Shape;1085;p8"/>
            <p:cNvSpPr/>
            <p:nvPr/>
          </p:nvSpPr>
          <p:spPr>
            <a:xfrm>
              <a:off x="9180568" y="16929679"/>
              <a:ext cx="988060" cy="0"/>
            </a:xfrm>
            <a:custGeom>
              <a:rect b="b" l="l" r="r" t="t"/>
              <a:pathLst>
                <a:path extrusionOk="0" h="120000" w="988059">
                  <a:moveTo>
                    <a:pt x="0" y="0"/>
                  </a:moveTo>
                  <a:lnTo>
                    <a:pt x="987918" y="0"/>
                  </a:lnTo>
                </a:path>
              </a:pathLst>
            </a:custGeom>
            <a:noFill/>
            <a:ln cap="flat" cmpd="sng" w="5075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6" name="Google Shape;1086;p8"/>
            <p:cNvSpPr/>
            <p:nvPr/>
          </p:nvSpPr>
          <p:spPr>
            <a:xfrm>
              <a:off x="9141836" y="17777811"/>
              <a:ext cx="1703070" cy="0"/>
            </a:xfrm>
            <a:custGeom>
              <a:rect b="b" l="l" r="r" t="t"/>
              <a:pathLst>
                <a:path extrusionOk="0" h="120000" w="1703070">
                  <a:moveTo>
                    <a:pt x="0" y="0"/>
                  </a:moveTo>
                  <a:lnTo>
                    <a:pt x="1703060" y="0"/>
                  </a:lnTo>
                </a:path>
              </a:pathLst>
            </a:custGeom>
            <a:noFill/>
            <a:ln cap="flat" cmpd="sng" w="5075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7" name="Google Shape;1087;p8"/>
            <p:cNvSpPr/>
            <p:nvPr/>
          </p:nvSpPr>
          <p:spPr>
            <a:xfrm>
              <a:off x="9141836" y="17930598"/>
              <a:ext cx="1529080" cy="0"/>
            </a:xfrm>
            <a:custGeom>
              <a:rect b="b" l="l" r="r" t="t"/>
              <a:pathLst>
                <a:path extrusionOk="0" h="120000" w="1529079">
                  <a:moveTo>
                    <a:pt x="0" y="0"/>
                  </a:moveTo>
                  <a:lnTo>
                    <a:pt x="1528952" y="0"/>
                  </a:lnTo>
                </a:path>
              </a:pathLst>
            </a:custGeom>
            <a:noFill/>
            <a:ln cap="flat" cmpd="sng" w="5075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8" name="Google Shape;1088;p8"/>
            <p:cNvSpPr/>
            <p:nvPr/>
          </p:nvSpPr>
          <p:spPr>
            <a:xfrm>
              <a:off x="9141836" y="18083398"/>
              <a:ext cx="1703070" cy="0"/>
            </a:xfrm>
            <a:custGeom>
              <a:rect b="b" l="l" r="r" t="t"/>
              <a:pathLst>
                <a:path extrusionOk="0" h="120000" w="1703070">
                  <a:moveTo>
                    <a:pt x="0" y="0"/>
                  </a:moveTo>
                  <a:lnTo>
                    <a:pt x="1703060" y="0"/>
                  </a:lnTo>
                </a:path>
              </a:pathLst>
            </a:custGeom>
            <a:noFill/>
            <a:ln cap="flat" cmpd="sng" w="5075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9" name="Google Shape;1089;p8"/>
            <p:cNvSpPr/>
            <p:nvPr/>
          </p:nvSpPr>
          <p:spPr>
            <a:xfrm>
              <a:off x="9141836" y="18236184"/>
              <a:ext cx="1356995" cy="0"/>
            </a:xfrm>
            <a:custGeom>
              <a:rect b="b" l="l" r="r" t="t"/>
              <a:pathLst>
                <a:path extrusionOk="0" h="120000" w="1356995">
                  <a:moveTo>
                    <a:pt x="0" y="0"/>
                  </a:moveTo>
                  <a:lnTo>
                    <a:pt x="1356887" y="0"/>
                  </a:lnTo>
                </a:path>
              </a:pathLst>
            </a:custGeom>
            <a:noFill/>
            <a:ln cap="flat" cmpd="sng" w="5075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0" name="Google Shape;1090;p8"/>
            <p:cNvSpPr/>
            <p:nvPr/>
          </p:nvSpPr>
          <p:spPr>
            <a:xfrm>
              <a:off x="9141836" y="18388984"/>
              <a:ext cx="622935" cy="0"/>
            </a:xfrm>
            <a:custGeom>
              <a:rect b="b" l="l" r="r" t="t"/>
              <a:pathLst>
                <a:path extrusionOk="0" h="120000" w="622934">
                  <a:moveTo>
                    <a:pt x="0" y="0"/>
                  </a:moveTo>
                  <a:lnTo>
                    <a:pt x="622884" y="0"/>
                  </a:lnTo>
                </a:path>
              </a:pathLst>
            </a:custGeom>
            <a:noFill/>
            <a:ln cap="flat" cmpd="sng" w="5075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1" name="Google Shape;1091;p8"/>
            <p:cNvSpPr/>
            <p:nvPr/>
          </p:nvSpPr>
          <p:spPr>
            <a:xfrm>
              <a:off x="9861833" y="17042011"/>
              <a:ext cx="306705" cy="0"/>
            </a:xfrm>
            <a:custGeom>
              <a:rect b="b" l="l" r="r" t="t"/>
              <a:pathLst>
                <a:path extrusionOk="0" h="120000" w="306704">
                  <a:moveTo>
                    <a:pt x="0" y="0"/>
                  </a:moveTo>
                  <a:lnTo>
                    <a:pt x="306650" y="0"/>
                  </a:lnTo>
                </a:path>
              </a:pathLst>
            </a:custGeom>
            <a:noFill/>
            <a:ln cap="flat" cmpd="sng" w="50750">
              <a:solidFill>
                <a:srgbClr val="EEB61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2" name="Google Shape;1092;p8"/>
            <p:cNvSpPr/>
            <p:nvPr/>
          </p:nvSpPr>
          <p:spPr>
            <a:xfrm>
              <a:off x="8686179" y="15476120"/>
              <a:ext cx="534035" cy="534035"/>
            </a:xfrm>
            <a:custGeom>
              <a:rect b="b" l="l" r="r" t="t"/>
              <a:pathLst>
                <a:path extrusionOk="0" h="534034" w="534034">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4"/>
                  </a:lnTo>
                  <a:lnTo>
                    <a:pt x="16687" y="359822"/>
                  </a:lnTo>
                  <a:lnTo>
                    <a:pt x="36416" y="401377"/>
                  </a:lnTo>
                  <a:lnTo>
                    <a:pt x="62731" y="438607"/>
                  </a:lnTo>
                  <a:lnTo>
                    <a:pt x="94879" y="470757"/>
                  </a:lnTo>
                  <a:lnTo>
                    <a:pt x="132107" y="497074"/>
                  </a:lnTo>
                  <a:lnTo>
                    <a:pt x="173661" y="516805"/>
                  </a:lnTo>
                  <a:lnTo>
                    <a:pt x="218788"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7978B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93" name="Google Shape;1093;p8"/>
          <p:cNvSpPr/>
          <p:nvPr/>
        </p:nvSpPr>
        <p:spPr>
          <a:xfrm>
            <a:off x="12452884" y="15320767"/>
            <a:ext cx="534035" cy="534035"/>
          </a:xfrm>
          <a:custGeom>
            <a:rect b="b" l="l" r="r" t="t"/>
            <a:pathLst>
              <a:path extrusionOk="0" h="534034" w="534034">
                <a:moveTo>
                  <a:pt x="266734" y="0"/>
                </a:moveTo>
                <a:lnTo>
                  <a:pt x="218791" y="4297"/>
                </a:lnTo>
                <a:lnTo>
                  <a:pt x="173666" y="16688"/>
                </a:lnTo>
                <a:lnTo>
                  <a:pt x="132113" y="36419"/>
                </a:lnTo>
                <a:lnTo>
                  <a:pt x="94885" y="62737"/>
                </a:lnTo>
                <a:lnTo>
                  <a:pt x="62736" y="94887"/>
                </a:lnTo>
                <a:lnTo>
                  <a:pt x="36419" y="132116"/>
                </a:lnTo>
                <a:lnTo>
                  <a:pt x="16688" y="173672"/>
                </a:lnTo>
                <a:lnTo>
                  <a:pt x="4297" y="218800"/>
                </a:lnTo>
                <a:lnTo>
                  <a:pt x="0" y="266747"/>
                </a:lnTo>
                <a:lnTo>
                  <a:pt x="4297" y="314694"/>
                </a:lnTo>
                <a:lnTo>
                  <a:pt x="16688" y="359822"/>
                </a:lnTo>
                <a:lnTo>
                  <a:pt x="36419" y="401377"/>
                </a:lnTo>
                <a:lnTo>
                  <a:pt x="62736" y="438607"/>
                </a:lnTo>
                <a:lnTo>
                  <a:pt x="94885" y="470757"/>
                </a:lnTo>
                <a:lnTo>
                  <a:pt x="132113" y="497074"/>
                </a:lnTo>
                <a:lnTo>
                  <a:pt x="173666" y="516805"/>
                </a:lnTo>
                <a:lnTo>
                  <a:pt x="218791"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7978B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4" name="Google Shape;1094;p8"/>
          <p:cNvSpPr txBox="1"/>
          <p:nvPr/>
        </p:nvSpPr>
        <p:spPr>
          <a:xfrm>
            <a:off x="11975350" y="15345057"/>
            <a:ext cx="105219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u="sng">
                <a:solidFill>
                  <a:srgbClr val="FFFFFF"/>
                </a:solidFill>
                <a:latin typeface="Arial"/>
                <a:ea typeface="Arial"/>
                <a:cs typeface="Arial"/>
                <a:sym typeface="Arial"/>
              </a:rPr>
              <a:t> 	3	</a:t>
            </a:r>
            <a:endParaRPr sz="2800">
              <a:latin typeface="Arial"/>
              <a:ea typeface="Arial"/>
              <a:cs typeface="Arial"/>
              <a:sym typeface="Arial"/>
            </a:endParaRPr>
          </a:p>
        </p:txBody>
      </p:sp>
      <p:grpSp>
        <p:nvGrpSpPr>
          <p:cNvPr id="1095" name="Google Shape;1095;p8"/>
          <p:cNvGrpSpPr/>
          <p:nvPr/>
        </p:nvGrpSpPr>
        <p:grpSpPr>
          <a:xfrm>
            <a:off x="11222439" y="14840509"/>
            <a:ext cx="2156460" cy="3940810"/>
            <a:chOff x="11222439" y="14840509"/>
            <a:chExt cx="2156460" cy="3940810"/>
          </a:xfrm>
        </p:grpSpPr>
        <p:sp>
          <p:nvSpPr>
            <p:cNvPr id="1096" name="Google Shape;1096;p8"/>
            <p:cNvSpPr/>
            <p:nvPr/>
          </p:nvSpPr>
          <p:spPr>
            <a:xfrm>
              <a:off x="11222439" y="14840509"/>
              <a:ext cx="2156460" cy="3940810"/>
            </a:xfrm>
            <a:custGeom>
              <a:rect b="b" l="l" r="r" t="t"/>
              <a:pathLst>
                <a:path extrusionOk="0" h="3940809" w="2156459">
                  <a:moveTo>
                    <a:pt x="1964756" y="0"/>
                  </a:moveTo>
                  <a:lnTo>
                    <a:pt x="191699" y="0"/>
                  </a:lnTo>
                  <a:lnTo>
                    <a:pt x="147747" y="5062"/>
                  </a:lnTo>
                  <a:lnTo>
                    <a:pt x="107398" y="19483"/>
                  </a:lnTo>
                  <a:lnTo>
                    <a:pt x="71805" y="42112"/>
                  </a:lnTo>
                  <a:lnTo>
                    <a:pt x="42117" y="71797"/>
                  </a:lnTo>
                  <a:lnTo>
                    <a:pt x="19486" y="107388"/>
                  </a:lnTo>
                  <a:lnTo>
                    <a:pt x="5063" y="147735"/>
                  </a:lnTo>
                  <a:lnTo>
                    <a:pt x="0" y="191687"/>
                  </a:lnTo>
                  <a:lnTo>
                    <a:pt x="0" y="3748627"/>
                  </a:lnTo>
                  <a:lnTo>
                    <a:pt x="5063" y="3792583"/>
                  </a:lnTo>
                  <a:lnTo>
                    <a:pt x="19486" y="3832933"/>
                  </a:lnTo>
                  <a:lnTo>
                    <a:pt x="42117" y="3868527"/>
                  </a:lnTo>
                  <a:lnTo>
                    <a:pt x="71805" y="3898214"/>
                  </a:lnTo>
                  <a:lnTo>
                    <a:pt x="107398" y="3920843"/>
                  </a:lnTo>
                  <a:lnTo>
                    <a:pt x="147747" y="3935264"/>
                  </a:lnTo>
                  <a:lnTo>
                    <a:pt x="191699" y="3940327"/>
                  </a:lnTo>
                  <a:lnTo>
                    <a:pt x="1964756" y="3940327"/>
                  </a:lnTo>
                  <a:lnTo>
                    <a:pt x="2008708" y="3935264"/>
                  </a:lnTo>
                  <a:lnTo>
                    <a:pt x="2049055" y="3920843"/>
                  </a:lnTo>
                  <a:lnTo>
                    <a:pt x="2084646" y="3898214"/>
                  </a:lnTo>
                  <a:lnTo>
                    <a:pt x="2114331" y="3868527"/>
                  </a:lnTo>
                  <a:lnTo>
                    <a:pt x="2136960" y="3832933"/>
                  </a:lnTo>
                  <a:lnTo>
                    <a:pt x="2151381" y="3792583"/>
                  </a:lnTo>
                  <a:lnTo>
                    <a:pt x="2156443" y="3748627"/>
                  </a:lnTo>
                  <a:lnTo>
                    <a:pt x="2156443" y="191687"/>
                  </a:lnTo>
                  <a:lnTo>
                    <a:pt x="2151381" y="147735"/>
                  </a:lnTo>
                  <a:lnTo>
                    <a:pt x="2136960" y="107388"/>
                  </a:lnTo>
                  <a:lnTo>
                    <a:pt x="2114331" y="71797"/>
                  </a:lnTo>
                  <a:lnTo>
                    <a:pt x="2084646" y="42112"/>
                  </a:lnTo>
                  <a:lnTo>
                    <a:pt x="2049055" y="19483"/>
                  </a:lnTo>
                  <a:lnTo>
                    <a:pt x="2008708" y="5062"/>
                  </a:lnTo>
                  <a:lnTo>
                    <a:pt x="1964756" y="0"/>
                  </a:lnTo>
                  <a:close/>
                </a:path>
              </a:pathLst>
            </a:custGeom>
            <a:solidFill>
              <a:srgbClr val="4F391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7" name="Google Shape;1097;p8"/>
            <p:cNvSpPr/>
            <p:nvPr/>
          </p:nvSpPr>
          <p:spPr>
            <a:xfrm>
              <a:off x="11276523" y="14902461"/>
              <a:ext cx="2048510" cy="3816985"/>
            </a:xfrm>
            <a:custGeom>
              <a:rect b="b" l="l" r="r" t="t"/>
              <a:pathLst>
                <a:path extrusionOk="0" h="3816984" w="2048509">
                  <a:moveTo>
                    <a:pt x="1856595" y="0"/>
                  </a:moveTo>
                  <a:lnTo>
                    <a:pt x="191687" y="0"/>
                  </a:lnTo>
                  <a:lnTo>
                    <a:pt x="147731" y="5062"/>
                  </a:lnTo>
                  <a:lnTo>
                    <a:pt x="107383" y="19481"/>
                  </a:lnTo>
                  <a:lnTo>
                    <a:pt x="71792" y="42108"/>
                  </a:lnTo>
                  <a:lnTo>
                    <a:pt x="42108" y="71792"/>
                  </a:lnTo>
                  <a:lnTo>
                    <a:pt x="19481" y="107383"/>
                  </a:lnTo>
                  <a:lnTo>
                    <a:pt x="5062" y="147731"/>
                  </a:lnTo>
                  <a:lnTo>
                    <a:pt x="0" y="191687"/>
                  </a:lnTo>
                  <a:lnTo>
                    <a:pt x="0" y="3624728"/>
                  </a:lnTo>
                  <a:lnTo>
                    <a:pt x="5062" y="3668680"/>
                  </a:lnTo>
                  <a:lnTo>
                    <a:pt x="19481" y="3709029"/>
                  </a:lnTo>
                  <a:lnTo>
                    <a:pt x="42108" y="3744623"/>
                  </a:lnTo>
                  <a:lnTo>
                    <a:pt x="71792" y="3774311"/>
                  </a:lnTo>
                  <a:lnTo>
                    <a:pt x="107383" y="3796942"/>
                  </a:lnTo>
                  <a:lnTo>
                    <a:pt x="147731" y="3811364"/>
                  </a:lnTo>
                  <a:lnTo>
                    <a:pt x="191687" y="3816428"/>
                  </a:lnTo>
                  <a:lnTo>
                    <a:pt x="1856595" y="3816428"/>
                  </a:lnTo>
                  <a:lnTo>
                    <a:pt x="1900551" y="3811364"/>
                  </a:lnTo>
                  <a:lnTo>
                    <a:pt x="1940902" y="3796942"/>
                  </a:lnTo>
                  <a:lnTo>
                    <a:pt x="1976495" y="3774311"/>
                  </a:lnTo>
                  <a:lnTo>
                    <a:pt x="2006182" y="3744623"/>
                  </a:lnTo>
                  <a:lnTo>
                    <a:pt x="2028811" y="3709029"/>
                  </a:lnTo>
                  <a:lnTo>
                    <a:pt x="2043232" y="3668680"/>
                  </a:lnTo>
                  <a:lnTo>
                    <a:pt x="2048295" y="3624728"/>
                  </a:lnTo>
                  <a:lnTo>
                    <a:pt x="2048295" y="191687"/>
                  </a:lnTo>
                  <a:lnTo>
                    <a:pt x="2043232" y="147731"/>
                  </a:lnTo>
                  <a:lnTo>
                    <a:pt x="2028811" y="107383"/>
                  </a:lnTo>
                  <a:lnTo>
                    <a:pt x="2006182" y="71792"/>
                  </a:lnTo>
                  <a:lnTo>
                    <a:pt x="1976495" y="42108"/>
                  </a:lnTo>
                  <a:lnTo>
                    <a:pt x="1940902" y="19481"/>
                  </a:lnTo>
                  <a:lnTo>
                    <a:pt x="1900551" y="5062"/>
                  </a:lnTo>
                  <a:lnTo>
                    <a:pt x="185659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8" name="Google Shape;1098;p8"/>
            <p:cNvSpPr/>
            <p:nvPr/>
          </p:nvSpPr>
          <p:spPr>
            <a:xfrm>
              <a:off x="11278984" y="14899170"/>
              <a:ext cx="2051685" cy="457200"/>
            </a:xfrm>
            <a:custGeom>
              <a:rect b="b" l="l" r="r" t="t"/>
              <a:pathLst>
                <a:path extrusionOk="0" h="457200" w="2051684">
                  <a:moveTo>
                    <a:pt x="2042850" y="3286"/>
                  </a:moveTo>
                  <a:lnTo>
                    <a:pt x="-7120" y="3286"/>
                  </a:lnTo>
                  <a:lnTo>
                    <a:pt x="-7120" y="459664"/>
                  </a:lnTo>
                  <a:lnTo>
                    <a:pt x="2042850" y="459664"/>
                  </a:lnTo>
                  <a:lnTo>
                    <a:pt x="2042850" y="3286"/>
                  </a:lnTo>
                  <a:close/>
                </a:path>
              </a:pathLst>
            </a:custGeom>
            <a:solidFill>
              <a:srgbClr val="53549B">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9" name="Google Shape;1099;p8"/>
            <p:cNvSpPr/>
            <p:nvPr/>
          </p:nvSpPr>
          <p:spPr>
            <a:xfrm>
              <a:off x="12063360" y="15253247"/>
              <a:ext cx="476884" cy="0"/>
            </a:xfrm>
            <a:custGeom>
              <a:rect b="b" l="l" r="r" t="t"/>
              <a:pathLst>
                <a:path extrusionOk="0" h="120000" w="476884">
                  <a:moveTo>
                    <a:pt x="0" y="0"/>
                  </a:moveTo>
                  <a:lnTo>
                    <a:pt x="476292" y="0"/>
                  </a:lnTo>
                </a:path>
              </a:pathLst>
            </a:custGeom>
            <a:noFill/>
            <a:ln cap="flat" cmpd="sng" w="49450">
              <a:solidFill>
                <a:srgbClr val="53549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0" name="Google Shape;1100;p8"/>
            <p:cNvSpPr/>
            <p:nvPr/>
          </p:nvSpPr>
          <p:spPr>
            <a:xfrm>
              <a:off x="11468733" y="15010550"/>
              <a:ext cx="121920" cy="0"/>
            </a:xfrm>
            <a:custGeom>
              <a:rect b="b" l="l" r="r" t="t"/>
              <a:pathLst>
                <a:path extrusionOk="0" h="120000" w="121920">
                  <a:moveTo>
                    <a:pt x="0" y="0"/>
                  </a:moveTo>
                  <a:lnTo>
                    <a:pt x="121449" y="0"/>
                  </a:lnTo>
                </a:path>
              </a:pathLst>
            </a:custGeom>
            <a:noFill/>
            <a:ln cap="flat" cmpd="sng" w="44300">
              <a:solidFill>
                <a:srgbClr val="53549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1" name="Google Shape;1101;p8"/>
            <p:cNvSpPr/>
            <p:nvPr/>
          </p:nvSpPr>
          <p:spPr>
            <a:xfrm>
              <a:off x="12039154" y="18646827"/>
              <a:ext cx="546735" cy="0"/>
            </a:xfrm>
            <a:custGeom>
              <a:rect b="b" l="l" r="r" t="t"/>
              <a:pathLst>
                <a:path extrusionOk="0" h="120000" w="546734">
                  <a:moveTo>
                    <a:pt x="0" y="0"/>
                  </a:moveTo>
                  <a:lnTo>
                    <a:pt x="546732" y="0"/>
                  </a:lnTo>
                </a:path>
              </a:pathLst>
            </a:custGeom>
            <a:noFill/>
            <a:ln cap="flat" cmpd="sng" w="49450">
              <a:solidFill>
                <a:srgbClr val="4F391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2" name="Google Shape;1102;p8"/>
            <p:cNvSpPr/>
            <p:nvPr/>
          </p:nvSpPr>
          <p:spPr>
            <a:xfrm>
              <a:off x="11502874" y="15694305"/>
              <a:ext cx="382270" cy="365760"/>
            </a:xfrm>
            <a:custGeom>
              <a:rect b="b" l="l" r="r" t="t"/>
              <a:pathLst>
                <a:path extrusionOk="0" h="365759" w="382270">
                  <a:moveTo>
                    <a:pt x="343965" y="365427"/>
                  </a:moveTo>
                  <a:lnTo>
                    <a:pt x="38075" y="365427"/>
                  </a:lnTo>
                  <a:lnTo>
                    <a:pt x="23291" y="362423"/>
                  </a:lnTo>
                  <a:lnTo>
                    <a:pt x="11184" y="354242"/>
                  </a:lnTo>
                  <a:lnTo>
                    <a:pt x="3004" y="342135"/>
                  </a:lnTo>
                  <a:lnTo>
                    <a:pt x="0" y="327351"/>
                  </a:lnTo>
                  <a:lnTo>
                    <a:pt x="0" y="38075"/>
                  </a:lnTo>
                  <a:lnTo>
                    <a:pt x="3004" y="23297"/>
                  </a:lnTo>
                  <a:lnTo>
                    <a:pt x="11184" y="11189"/>
                  </a:lnTo>
                  <a:lnTo>
                    <a:pt x="23291" y="3006"/>
                  </a:lnTo>
                  <a:lnTo>
                    <a:pt x="38075" y="0"/>
                  </a:lnTo>
                  <a:lnTo>
                    <a:pt x="343965" y="0"/>
                  </a:lnTo>
                  <a:lnTo>
                    <a:pt x="358749" y="3006"/>
                  </a:lnTo>
                  <a:lnTo>
                    <a:pt x="370856" y="11189"/>
                  </a:lnTo>
                  <a:lnTo>
                    <a:pt x="379036" y="23297"/>
                  </a:lnTo>
                  <a:lnTo>
                    <a:pt x="382041" y="38075"/>
                  </a:lnTo>
                  <a:lnTo>
                    <a:pt x="382041" y="327351"/>
                  </a:lnTo>
                  <a:lnTo>
                    <a:pt x="379036" y="342135"/>
                  </a:lnTo>
                  <a:lnTo>
                    <a:pt x="370856" y="354242"/>
                  </a:lnTo>
                  <a:lnTo>
                    <a:pt x="358749" y="362423"/>
                  </a:lnTo>
                  <a:lnTo>
                    <a:pt x="343965" y="365427"/>
                  </a:lnTo>
                  <a:close/>
                </a:path>
              </a:pathLst>
            </a:custGeom>
            <a:noFill/>
            <a:ln cap="flat" cmpd="sng" w="12675">
              <a:solidFill>
                <a:srgbClr val="53549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3" name="Google Shape;1103;p8"/>
            <p:cNvSpPr/>
            <p:nvPr/>
          </p:nvSpPr>
          <p:spPr>
            <a:xfrm>
              <a:off x="11988051" y="15920555"/>
              <a:ext cx="306705" cy="0"/>
            </a:xfrm>
            <a:custGeom>
              <a:rect b="b" l="l" r="r" t="t"/>
              <a:pathLst>
                <a:path extrusionOk="0" h="120000" w="306704">
                  <a:moveTo>
                    <a:pt x="0" y="0"/>
                  </a:moveTo>
                  <a:lnTo>
                    <a:pt x="306638" y="0"/>
                  </a:lnTo>
                </a:path>
              </a:pathLst>
            </a:custGeom>
            <a:noFill/>
            <a:ln cap="flat" cmpd="sng" w="50750">
              <a:solidFill>
                <a:srgbClr val="53549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4" name="Google Shape;1104;p8"/>
            <p:cNvSpPr/>
            <p:nvPr/>
          </p:nvSpPr>
          <p:spPr>
            <a:xfrm>
              <a:off x="11502874" y="16428209"/>
              <a:ext cx="382270" cy="365760"/>
            </a:xfrm>
            <a:custGeom>
              <a:rect b="b" l="l" r="r" t="t"/>
              <a:pathLst>
                <a:path extrusionOk="0" h="365759" w="382270">
                  <a:moveTo>
                    <a:pt x="343965" y="365427"/>
                  </a:moveTo>
                  <a:lnTo>
                    <a:pt x="38075" y="365427"/>
                  </a:lnTo>
                  <a:lnTo>
                    <a:pt x="23291" y="362423"/>
                  </a:lnTo>
                  <a:lnTo>
                    <a:pt x="11184" y="354242"/>
                  </a:lnTo>
                  <a:lnTo>
                    <a:pt x="3004" y="342135"/>
                  </a:lnTo>
                  <a:lnTo>
                    <a:pt x="0" y="327351"/>
                  </a:lnTo>
                  <a:lnTo>
                    <a:pt x="0" y="38075"/>
                  </a:lnTo>
                  <a:lnTo>
                    <a:pt x="3004" y="23297"/>
                  </a:lnTo>
                  <a:lnTo>
                    <a:pt x="11184" y="11189"/>
                  </a:lnTo>
                  <a:lnTo>
                    <a:pt x="23291" y="3006"/>
                  </a:lnTo>
                  <a:lnTo>
                    <a:pt x="38075" y="0"/>
                  </a:lnTo>
                  <a:lnTo>
                    <a:pt x="343965" y="0"/>
                  </a:lnTo>
                  <a:lnTo>
                    <a:pt x="358749" y="3006"/>
                  </a:lnTo>
                  <a:lnTo>
                    <a:pt x="370856" y="11189"/>
                  </a:lnTo>
                  <a:lnTo>
                    <a:pt x="379036" y="23297"/>
                  </a:lnTo>
                  <a:lnTo>
                    <a:pt x="382041" y="38075"/>
                  </a:lnTo>
                  <a:lnTo>
                    <a:pt x="382041" y="327351"/>
                  </a:lnTo>
                  <a:lnTo>
                    <a:pt x="379036" y="342135"/>
                  </a:lnTo>
                  <a:lnTo>
                    <a:pt x="370856" y="354242"/>
                  </a:lnTo>
                  <a:lnTo>
                    <a:pt x="358749" y="362423"/>
                  </a:lnTo>
                  <a:lnTo>
                    <a:pt x="343965" y="365427"/>
                  </a:lnTo>
                  <a:close/>
                </a:path>
              </a:pathLst>
            </a:custGeom>
            <a:noFill/>
            <a:ln cap="flat" cmpd="sng" w="12675">
              <a:solidFill>
                <a:srgbClr val="53549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5" name="Google Shape;1105;p8"/>
            <p:cNvSpPr/>
            <p:nvPr/>
          </p:nvSpPr>
          <p:spPr>
            <a:xfrm>
              <a:off x="11988051" y="16520709"/>
              <a:ext cx="1026794" cy="0"/>
            </a:xfrm>
            <a:custGeom>
              <a:rect b="b" l="l" r="r" t="t"/>
              <a:pathLst>
                <a:path extrusionOk="0" h="120000" w="1026794">
                  <a:moveTo>
                    <a:pt x="0" y="0"/>
                  </a:moveTo>
                  <a:lnTo>
                    <a:pt x="1026641" y="0"/>
                  </a:lnTo>
                </a:path>
              </a:pathLst>
            </a:custGeom>
            <a:noFill/>
            <a:ln cap="flat" cmpd="sng" w="50750">
              <a:solidFill>
                <a:srgbClr val="53549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6" name="Google Shape;1106;p8"/>
            <p:cNvSpPr/>
            <p:nvPr/>
          </p:nvSpPr>
          <p:spPr>
            <a:xfrm>
              <a:off x="11988051" y="16654459"/>
              <a:ext cx="306705" cy="0"/>
            </a:xfrm>
            <a:custGeom>
              <a:rect b="b" l="l" r="r" t="t"/>
              <a:pathLst>
                <a:path extrusionOk="0" h="120000" w="306704">
                  <a:moveTo>
                    <a:pt x="0" y="0"/>
                  </a:moveTo>
                  <a:lnTo>
                    <a:pt x="306638" y="0"/>
                  </a:lnTo>
                </a:path>
              </a:pathLst>
            </a:custGeom>
            <a:noFill/>
            <a:ln cap="flat" cmpd="sng" w="50750">
              <a:solidFill>
                <a:srgbClr val="53549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7" name="Google Shape;1107;p8"/>
            <p:cNvSpPr/>
            <p:nvPr/>
          </p:nvSpPr>
          <p:spPr>
            <a:xfrm>
              <a:off x="11502874" y="17162127"/>
              <a:ext cx="382270" cy="365760"/>
            </a:xfrm>
            <a:custGeom>
              <a:rect b="b" l="l" r="r" t="t"/>
              <a:pathLst>
                <a:path extrusionOk="0" h="365759" w="382270">
                  <a:moveTo>
                    <a:pt x="343965" y="365414"/>
                  </a:moveTo>
                  <a:lnTo>
                    <a:pt x="38075" y="365414"/>
                  </a:lnTo>
                  <a:lnTo>
                    <a:pt x="23291" y="362410"/>
                  </a:lnTo>
                  <a:lnTo>
                    <a:pt x="11184" y="354230"/>
                  </a:lnTo>
                  <a:lnTo>
                    <a:pt x="3004" y="342123"/>
                  </a:lnTo>
                  <a:lnTo>
                    <a:pt x="0" y="327338"/>
                  </a:lnTo>
                  <a:lnTo>
                    <a:pt x="0" y="38075"/>
                  </a:lnTo>
                  <a:lnTo>
                    <a:pt x="3004" y="23291"/>
                  </a:lnTo>
                  <a:lnTo>
                    <a:pt x="11184" y="11184"/>
                  </a:lnTo>
                  <a:lnTo>
                    <a:pt x="23291" y="3004"/>
                  </a:lnTo>
                  <a:lnTo>
                    <a:pt x="38075" y="0"/>
                  </a:lnTo>
                  <a:lnTo>
                    <a:pt x="343965" y="0"/>
                  </a:lnTo>
                  <a:lnTo>
                    <a:pt x="358749" y="3004"/>
                  </a:lnTo>
                  <a:lnTo>
                    <a:pt x="370856" y="11184"/>
                  </a:lnTo>
                  <a:lnTo>
                    <a:pt x="379036" y="23291"/>
                  </a:lnTo>
                  <a:lnTo>
                    <a:pt x="382041" y="38075"/>
                  </a:lnTo>
                  <a:lnTo>
                    <a:pt x="382041" y="327338"/>
                  </a:lnTo>
                  <a:lnTo>
                    <a:pt x="379036" y="342123"/>
                  </a:lnTo>
                  <a:lnTo>
                    <a:pt x="370856" y="354230"/>
                  </a:lnTo>
                  <a:lnTo>
                    <a:pt x="358749" y="362410"/>
                  </a:lnTo>
                  <a:lnTo>
                    <a:pt x="343965" y="365414"/>
                  </a:lnTo>
                  <a:close/>
                </a:path>
              </a:pathLst>
            </a:custGeom>
            <a:noFill/>
            <a:ln cap="flat" cmpd="sng" w="12675">
              <a:solidFill>
                <a:srgbClr val="53549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8" name="Google Shape;1108;p8"/>
            <p:cNvSpPr/>
            <p:nvPr/>
          </p:nvSpPr>
          <p:spPr>
            <a:xfrm>
              <a:off x="11988051" y="17254614"/>
              <a:ext cx="1026794" cy="0"/>
            </a:xfrm>
            <a:custGeom>
              <a:rect b="b" l="l" r="r" t="t"/>
              <a:pathLst>
                <a:path extrusionOk="0" h="120000" w="1026794">
                  <a:moveTo>
                    <a:pt x="0" y="0"/>
                  </a:moveTo>
                  <a:lnTo>
                    <a:pt x="1026641" y="0"/>
                  </a:lnTo>
                </a:path>
              </a:pathLst>
            </a:custGeom>
            <a:noFill/>
            <a:ln cap="flat" cmpd="sng" w="50750">
              <a:solidFill>
                <a:srgbClr val="53549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9" name="Google Shape;1109;p8"/>
            <p:cNvSpPr/>
            <p:nvPr/>
          </p:nvSpPr>
          <p:spPr>
            <a:xfrm>
              <a:off x="11988051" y="17388362"/>
              <a:ext cx="306705" cy="0"/>
            </a:xfrm>
            <a:custGeom>
              <a:rect b="b" l="l" r="r" t="t"/>
              <a:pathLst>
                <a:path extrusionOk="0" h="120000" w="306704">
                  <a:moveTo>
                    <a:pt x="0" y="0"/>
                  </a:moveTo>
                  <a:lnTo>
                    <a:pt x="306638" y="0"/>
                  </a:lnTo>
                </a:path>
              </a:pathLst>
            </a:custGeom>
            <a:noFill/>
            <a:ln cap="flat" cmpd="sng" w="50750">
              <a:solidFill>
                <a:srgbClr val="53549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10" name="Google Shape;1110;p8"/>
            <p:cNvSpPr/>
            <p:nvPr/>
          </p:nvSpPr>
          <p:spPr>
            <a:xfrm>
              <a:off x="11502874" y="17896030"/>
              <a:ext cx="382270" cy="365760"/>
            </a:xfrm>
            <a:custGeom>
              <a:rect b="b" l="l" r="r" t="t"/>
              <a:pathLst>
                <a:path extrusionOk="0" h="365759" w="382270">
                  <a:moveTo>
                    <a:pt x="343965" y="365414"/>
                  </a:moveTo>
                  <a:lnTo>
                    <a:pt x="38075" y="365414"/>
                  </a:lnTo>
                  <a:lnTo>
                    <a:pt x="23291" y="362410"/>
                  </a:lnTo>
                  <a:lnTo>
                    <a:pt x="11184" y="354230"/>
                  </a:lnTo>
                  <a:lnTo>
                    <a:pt x="3004" y="342123"/>
                  </a:lnTo>
                  <a:lnTo>
                    <a:pt x="0" y="327338"/>
                  </a:lnTo>
                  <a:lnTo>
                    <a:pt x="0" y="38075"/>
                  </a:lnTo>
                  <a:lnTo>
                    <a:pt x="3004" y="23291"/>
                  </a:lnTo>
                  <a:lnTo>
                    <a:pt x="11184" y="11184"/>
                  </a:lnTo>
                  <a:lnTo>
                    <a:pt x="23291" y="3004"/>
                  </a:lnTo>
                  <a:lnTo>
                    <a:pt x="38075" y="0"/>
                  </a:lnTo>
                  <a:lnTo>
                    <a:pt x="343965" y="0"/>
                  </a:lnTo>
                  <a:lnTo>
                    <a:pt x="358749" y="3004"/>
                  </a:lnTo>
                  <a:lnTo>
                    <a:pt x="370856" y="11184"/>
                  </a:lnTo>
                  <a:lnTo>
                    <a:pt x="379036" y="23291"/>
                  </a:lnTo>
                  <a:lnTo>
                    <a:pt x="382041" y="38075"/>
                  </a:lnTo>
                  <a:lnTo>
                    <a:pt x="382041" y="327338"/>
                  </a:lnTo>
                  <a:lnTo>
                    <a:pt x="379036" y="342123"/>
                  </a:lnTo>
                  <a:lnTo>
                    <a:pt x="370856" y="354230"/>
                  </a:lnTo>
                  <a:lnTo>
                    <a:pt x="358749" y="362410"/>
                  </a:lnTo>
                  <a:lnTo>
                    <a:pt x="343965" y="365414"/>
                  </a:lnTo>
                  <a:close/>
                </a:path>
              </a:pathLst>
            </a:custGeom>
            <a:noFill/>
            <a:ln cap="flat" cmpd="sng" w="12675">
              <a:solidFill>
                <a:srgbClr val="53549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11" name="Google Shape;1111;p8"/>
            <p:cNvSpPr/>
            <p:nvPr/>
          </p:nvSpPr>
          <p:spPr>
            <a:xfrm>
              <a:off x="11988051" y="17988518"/>
              <a:ext cx="1026794" cy="0"/>
            </a:xfrm>
            <a:custGeom>
              <a:rect b="b" l="l" r="r" t="t"/>
              <a:pathLst>
                <a:path extrusionOk="0" h="120000" w="1026794">
                  <a:moveTo>
                    <a:pt x="0" y="0"/>
                  </a:moveTo>
                  <a:lnTo>
                    <a:pt x="1026641" y="0"/>
                  </a:lnTo>
                </a:path>
              </a:pathLst>
            </a:custGeom>
            <a:noFill/>
            <a:ln cap="flat" cmpd="sng" w="50750">
              <a:solidFill>
                <a:srgbClr val="53549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12" name="Google Shape;1112;p8"/>
            <p:cNvSpPr/>
            <p:nvPr/>
          </p:nvSpPr>
          <p:spPr>
            <a:xfrm>
              <a:off x="11988051" y="18122267"/>
              <a:ext cx="306705" cy="0"/>
            </a:xfrm>
            <a:custGeom>
              <a:rect b="b" l="l" r="r" t="t"/>
              <a:pathLst>
                <a:path extrusionOk="0" h="120000" w="306704">
                  <a:moveTo>
                    <a:pt x="0" y="0"/>
                  </a:moveTo>
                  <a:lnTo>
                    <a:pt x="306638" y="0"/>
                  </a:lnTo>
                </a:path>
              </a:pathLst>
            </a:custGeom>
            <a:noFill/>
            <a:ln cap="flat" cmpd="sng" w="50750">
              <a:solidFill>
                <a:srgbClr val="53549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113" name="Google Shape;1113;p8"/>
          <p:cNvSpPr txBox="1"/>
          <p:nvPr/>
        </p:nvSpPr>
        <p:spPr>
          <a:xfrm>
            <a:off x="8835030" y="15500410"/>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Arial"/>
                <a:ea typeface="Arial"/>
                <a:cs typeface="Arial"/>
                <a:sym typeface="Arial"/>
              </a:rPr>
              <a:t>3</a:t>
            </a:r>
            <a:endParaRPr sz="2800">
              <a:latin typeface="Arial"/>
              <a:ea typeface="Arial"/>
              <a:cs typeface="Arial"/>
              <a:sym typeface="Arial"/>
            </a:endParaRPr>
          </a:p>
        </p:txBody>
      </p:sp>
      <p:sp>
        <p:nvSpPr>
          <p:cNvPr id="1114" name="Google Shape;1114;p8"/>
          <p:cNvSpPr txBox="1"/>
          <p:nvPr/>
        </p:nvSpPr>
        <p:spPr>
          <a:xfrm>
            <a:off x="2029653" y="18153512"/>
            <a:ext cx="1423035" cy="513080"/>
          </a:xfrm>
          <a:prstGeom prst="rect">
            <a:avLst/>
          </a:prstGeom>
          <a:noFill/>
          <a:ln>
            <a:noFill/>
          </a:ln>
        </p:spPr>
        <p:txBody>
          <a:bodyPr anchorCtr="0" anchor="t" bIns="0" lIns="0" spcFirstLastPara="1" rIns="0" wrap="square" tIns="12050">
            <a:spAutoFit/>
          </a:bodyPr>
          <a:lstStyle/>
          <a:p>
            <a:pPr indent="484505" lvl="0" marL="12700" marR="5080" rtl="0" algn="l">
              <a:lnSpc>
                <a:spcPct val="100000"/>
              </a:lnSpc>
              <a:spcBef>
                <a:spcPts val="0"/>
              </a:spcBef>
              <a:spcAft>
                <a:spcPts val="0"/>
              </a:spcAft>
              <a:buNone/>
            </a:pPr>
            <a:r>
              <a:rPr lang="en-US" sz="1600">
                <a:solidFill>
                  <a:srgbClr val="777582"/>
                </a:solidFill>
                <a:latin typeface="Tahoma"/>
                <a:ea typeface="Tahoma"/>
                <a:cs typeface="Tahoma"/>
                <a:sym typeface="Tahoma"/>
              </a:rPr>
              <a:t>One of our  favorite slogans</a:t>
            </a:r>
            <a:endParaRPr sz="1600">
              <a:latin typeface="Tahoma"/>
              <a:ea typeface="Tahoma"/>
              <a:cs typeface="Tahoma"/>
              <a:sym typeface="Tahoma"/>
            </a:endParaRPr>
          </a:p>
        </p:txBody>
      </p:sp>
      <p:sp>
        <p:nvSpPr>
          <p:cNvPr id="1115" name="Google Shape;1115;p8"/>
          <p:cNvSpPr/>
          <p:nvPr/>
        </p:nvSpPr>
        <p:spPr>
          <a:xfrm>
            <a:off x="10810888" y="15574898"/>
            <a:ext cx="50800" cy="1979930"/>
          </a:xfrm>
          <a:custGeom>
            <a:rect b="b" l="l" r="r" t="t"/>
            <a:pathLst>
              <a:path extrusionOk="0" h="1979930" w="50800">
                <a:moveTo>
                  <a:pt x="50761" y="1954288"/>
                </a:moveTo>
                <a:lnTo>
                  <a:pt x="48768" y="1944433"/>
                </a:lnTo>
                <a:lnTo>
                  <a:pt x="43307" y="1936356"/>
                </a:lnTo>
                <a:lnTo>
                  <a:pt x="35242" y="1930908"/>
                </a:lnTo>
                <a:lnTo>
                  <a:pt x="25387" y="1928901"/>
                </a:lnTo>
                <a:lnTo>
                  <a:pt x="15519" y="1930908"/>
                </a:lnTo>
                <a:lnTo>
                  <a:pt x="7454" y="1936356"/>
                </a:lnTo>
                <a:lnTo>
                  <a:pt x="2006" y="1944433"/>
                </a:lnTo>
                <a:lnTo>
                  <a:pt x="0" y="1954288"/>
                </a:lnTo>
                <a:lnTo>
                  <a:pt x="2006" y="1964143"/>
                </a:lnTo>
                <a:lnTo>
                  <a:pt x="7454" y="1972208"/>
                </a:lnTo>
                <a:lnTo>
                  <a:pt x="15519" y="1977669"/>
                </a:lnTo>
                <a:lnTo>
                  <a:pt x="25387" y="1979663"/>
                </a:lnTo>
                <a:lnTo>
                  <a:pt x="35242" y="1977669"/>
                </a:lnTo>
                <a:lnTo>
                  <a:pt x="43307" y="1972208"/>
                </a:lnTo>
                <a:lnTo>
                  <a:pt x="48768" y="1964143"/>
                </a:lnTo>
                <a:lnTo>
                  <a:pt x="50761" y="1954288"/>
                </a:lnTo>
                <a:close/>
              </a:path>
              <a:path extrusionOk="0" h="1979930" w="50800">
                <a:moveTo>
                  <a:pt x="50761" y="1878126"/>
                </a:moveTo>
                <a:lnTo>
                  <a:pt x="48768" y="1868271"/>
                </a:lnTo>
                <a:lnTo>
                  <a:pt x="43307" y="1860207"/>
                </a:lnTo>
                <a:lnTo>
                  <a:pt x="35242" y="1854746"/>
                </a:lnTo>
                <a:lnTo>
                  <a:pt x="25387" y="1852752"/>
                </a:lnTo>
                <a:lnTo>
                  <a:pt x="15519" y="1854746"/>
                </a:lnTo>
                <a:lnTo>
                  <a:pt x="7454" y="1860207"/>
                </a:lnTo>
                <a:lnTo>
                  <a:pt x="2006" y="1868271"/>
                </a:lnTo>
                <a:lnTo>
                  <a:pt x="0" y="1878126"/>
                </a:lnTo>
                <a:lnTo>
                  <a:pt x="2006" y="1887994"/>
                </a:lnTo>
                <a:lnTo>
                  <a:pt x="7454" y="1896059"/>
                </a:lnTo>
                <a:lnTo>
                  <a:pt x="15519" y="1901507"/>
                </a:lnTo>
                <a:lnTo>
                  <a:pt x="25387" y="1903514"/>
                </a:lnTo>
                <a:lnTo>
                  <a:pt x="35242" y="1901507"/>
                </a:lnTo>
                <a:lnTo>
                  <a:pt x="43307" y="1896059"/>
                </a:lnTo>
                <a:lnTo>
                  <a:pt x="48768" y="1887994"/>
                </a:lnTo>
                <a:lnTo>
                  <a:pt x="50761" y="1878126"/>
                </a:lnTo>
                <a:close/>
              </a:path>
              <a:path extrusionOk="0" h="1979930" w="50800">
                <a:moveTo>
                  <a:pt x="50761" y="1801977"/>
                </a:moveTo>
                <a:lnTo>
                  <a:pt x="48768" y="1792122"/>
                </a:lnTo>
                <a:lnTo>
                  <a:pt x="43307" y="1784057"/>
                </a:lnTo>
                <a:lnTo>
                  <a:pt x="35242" y="1778596"/>
                </a:lnTo>
                <a:lnTo>
                  <a:pt x="25387" y="1776603"/>
                </a:lnTo>
                <a:lnTo>
                  <a:pt x="15519" y="1778596"/>
                </a:lnTo>
                <a:lnTo>
                  <a:pt x="7454" y="1784057"/>
                </a:lnTo>
                <a:lnTo>
                  <a:pt x="2006" y="1792122"/>
                </a:lnTo>
                <a:lnTo>
                  <a:pt x="0" y="1801977"/>
                </a:lnTo>
                <a:lnTo>
                  <a:pt x="2006" y="1811832"/>
                </a:lnTo>
                <a:lnTo>
                  <a:pt x="7454" y="1819910"/>
                </a:lnTo>
                <a:lnTo>
                  <a:pt x="15519" y="1825358"/>
                </a:lnTo>
                <a:lnTo>
                  <a:pt x="25387" y="1827364"/>
                </a:lnTo>
                <a:lnTo>
                  <a:pt x="35242" y="1825358"/>
                </a:lnTo>
                <a:lnTo>
                  <a:pt x="43307" y="1819910"/>
                </a:lnTo>
                <a:lnTo>
                  <a:pt x="48768" y="1811832"/>
                </a:lnTo>
                <a:lnTo>
                  <a:pt x="50761" y="1801977"/>
                </a:lnTo>
                <a:close/>
              </a:path>
              <a:path extrusionOk="0" h="1979930" w="50800">
                <a:moveTo>
                  <a:pt x="50761" y="1060792"/>
                </a:moveTo>
                <a:lnTo>
                  <a:pt x="48768" y="1050937"/>
                </a:lnTo>
                <a:lnTo>
                  <a:pt x="43307" y="1042860"/>
                </a:lnTo>
                <a:lnTo>
                  <a:pt x="35242" y="1037412"/>
                </a:lnTo>
                <a:lnTo>
                  <a:pt x="25387" y="1035405"/>
                </a:lnTo>
                <a:lnTo>
                  <a:pt x="15519" y="1037412"/>
                </a:lnTo>
                <a:lnTo>
                  <a:pt x="7454" y="1042860"/>
                </a:lnTo>
                <a:lnTo>
                  <a:pt x="2006" y="1050937"/>
                </a:lnTo>
                <a:lnTo>
                  <a:pt x="0" y="1060792"/>
                </a:lnTo>
                <a:lnTo>
                  <a:pt x="2006" y="1070648"/>
                </a:lnTo>
                <a:lnTo>
                  <a:pt x="7454" y="1078712"/>
                </a:lnTo>
                <a:lnTo>
                  <a:pt x="15519" y="1084173"/>
                </a:lnTo>
                <a:lnTo>
                  <a:pt x="25387" y="1086167"/>
                </a:lnTo>
                <a:lnTo>
                  <a:pt x="35242" y="1084173"/>
                </a:lnTo>
                <a:lnTo>
                  <a:pt x="43307" y="1078712"/>
                </a:lnTo>
                <a:lnTo>
                  <a:pt x="48768" y="1070648"/>
                </a:lnTo>
                <a:lnTo>
                  <a:pt x="50761" y="1060792"/>
                </a:lnTo>
                <a:close/>
              </a:path>
              <a:path extrusionOk="0" h="1979930" w="50800">
                <a:moveTo>
                  <a:pt x="50761" y="984631"/>
                </a:moveTo>
                <a:lnTo>
                  <a:pt x="48768" y="974775"/>
                </a:lnTo>
                <a:lnTo>
                  <a:pt x="43307" y="966711"/>
                </a:lnTo>
                <a:lnTo>
                  <a:pt x="35242" y="961250"/>
                </a:lnTo>
                <a:lnTo>
                  <a:pt x="25387" y="959256"/>
                </a:lnTo>
                <a:lnTo>
                  <a:pt x="15519" y="961250"/>
                </a:lnTo>
                <a:lnTo>
                  <a:pt x="7454" y="966711"/>
                </a:lnTo>
                <a:lnTo>
                  <a:pt x="2006" y="974775"/>
                </a:lnTo>
                <a:lnTo>
                  <a:pt x="0" y="984631"/>
                </a:lnTo>
                <a:lnTo>
                  <a:pt x="2006" y="994486"/>
                </a:lnTo>
                <a:lnTo>
                  <a:pt x="7454" y="1002563"/>
                </a:lnTo>
                <a:lnTo>
                  <a:pt x="15519" y="1008011"/>
                </a:lnTo>
                <a:lnTo>
                  <a:pt x="25387" y="1010018"/>
                </a:lnTo>
                <a:lnTo>
                  <a:pt x="35242" y="1008011"/>
                </a:lnTo>
                <a:lnTo>
                  <a:pt x="43307" y="1002563"/>
                </a:lnTo>
                <a:lnTo>
                  <a:pt x="48768" y="994486"/>
                </a:lnTo>
                <a:lnTo>
                  <a:pt x="50761" y="984631"/>
                </a:lnTo>
                <a:close/>
              </a:path>
              <a:path extrusionOk="0" h="1979930" w="50800">
                <a:moveTo>
                  <a:pt x="50761" y="908481"/>
                </a:moveTo>
                <a:lnTo>
                  <a:pt x="48768" y="898626"/>
                </a:lnTo>
                <a:lnTo>
                  <a:pt x="43307" y="890562"/>
                </a:lnTo>
                <a:lnTo>
                  <a:pt x="35242" y="885101"/>
                </a:lnTo>
                <a:lnTo>
                  <a:pt x="25387" y="883094"/>
                </a:lnTo>
                <a:lnTo>
                  <a:pt x="15519" y="885101"/>
                </a:lnTo>
                <a:lnTo>
                  <a:pt x="7454" y="890562"/>
                </a:lnTo>
                <a:lnTo>
                  <a:pt x="2006" y="898626"/>
                </a:lnTo>
                <a:lnTo>
                  <a:pt x="0" y="908481"/>
                </a:lnTo>
                <a:lnTo>
                  <a:pt x="2006" y="918337"/>
                </a:lnTo>
                <a:lnTo>
                  <a:pt x="7454" y="926414"/>
                </a:lnTo>
                <a:lnTo>
                  <a:pt x="15519" y="931862"/>
                </a:lnTo>
                <a:lnTo>
                  <a:pt x="25387" y="933869"/>
                </a:lnTo>
                <a:lnTo>
                  <a:pt x="35242" y="931862"/>
                </a:lnTo>
                <a:lnTo>
                  <a:pt x="43307" y="926414"/>
                </a:lnTo>
                <a:lnTo>
                  <a:pt x="48768" y="918337"/>
                </a:lnTo>
                <a:lnTo>
                  <a:pt x="50761" y="908481"/>
                </a:lnTo>
                <a:close/>
              </a:path>
              <a:path extrusionOk="0" h="1979930" w="50800">
                <a:moveTo>
                  <a:pt x="50761" y="177685"/>
                </a:moveTo>
                <a:lnTo>
                  <a:pt x="48768" y="167830"/>
                </a:lnTo>
                <a:lnTo>
                  <a:pt x="43307" y="159753"/>
                </a:lnTo>
                <a:lnTo>
                  <a:pt x="35242" y="154305"/>
                </a:lnTo>
                <a:lnTo>
                  <a:pt x="25387" y="152311"/>
                </a:lnTo>
                <a:lnTo>
                  <a:pt x="15519" y="154305"/>
                </a:lnTo>
                <a:lnTo>
                  <a:pt x="7454" y="159753"/>
                </a:lnTo>
                <a:lnTo>
                  <a:pt x="2006" y="167830"/>
                </a:lnTo>
                <a:lnTo>
                  <a:pt x="0" y="177685"/>
                </a:lnTo>
                <a:lnTo>
                  <a:pt x="2006" y="187553"/>
                </a:lnTo>
                <a:lnTo>
                  <a:pt x="7454" y="195618"/>
                </a:lnTo>
                <a:lnTo>
                  <a:pt x="15519" y="201066"/>
                </a:lnTo>
                <a:lnTo>
                  <a:pt x="25387" y="203073"/>
                </a:lnTo>
                <a:lnTo>
                  <a:pt x="35242" y="201066"/>
                </a:lnTo>
                <a:lnTo>
                  <a:pt x="43307" y="195618"/>
                </a:lnTo>
                <a:lnTo>
                  <a:pt x="48768" y="187553"/>
                </a:lnTo>
                <a:lnTo>
                  <a:pt x="50761" y="177685"/>
                </a:lnTo>
                <a:close/>
              </a:path>
              <a:path extrusionOk="0" h="1979930" w="50800">
                <a:moveTo>
                  <a:pt x="50761" y="101536"/>
                </a:moveTo>
                <a:lnTo>
                  <a:pt x="48768" y="91681"/>
                </a:lnTo>
                <a:lnTo>
                  <a:pt x="43307" y="83604"/>
                </a:lnTo>
                <a:lnTo>
                  <a:pt x="35242" y="78155"/>
                </a:lnTo>
                <a:lnTo>
                  <a:pt x="25387" y="76149"/>
                </a:lnTo>
                <a:lnTo>
                  <a:pt x="15519" y="78155"/>
                </a:lnTo>
                <a:lnTo>
                  <a:pt x="7454" y="83604"/>
                </a:lnTo>
                <a:lnTo>
                  <a:pt x="2006" y="91681"/>
                </a:lnTo>
                <a:lnTo>
                  <a:pt x="0" y="101536"/>
                </a:lnTo>
                <a:lnTo>
                  <a:pt x="2006" y="111391"/>
                </a:lnTo>
                <a:lnTo>
                  <a:pt x="7454" y="119468"/>
                </a:lnTo>
                <a:lnTo>
                  <a:pt x="15519" y="124917"/>
                </a:lnTo>
                <a:lnTo>
                  <a:pt x="25387" y="126923"/>
                </a:lnTo>
                <a:lnTo>
                  <a:pt x="35242" y="124917"/>
                </a:lnTo>
                <a:lnTo>
                  <a:pt x="43307" y="119468"/>
                </a:lnTo>
                <a:lnTo>
                  <a:pt x="48768" y="111391"/>
                </a:lnTo>
                <a:lnTo>
                  <a:pt x="50761" y="101536"/>
                </a:lnTo>
                <a:close/>
              </a:path>
              <a:path extrusionOk="0" h="1979930" w="50800">
                <a:moveTo>
                  <a:pt x="50761" y="25387"/>
                </a:moveTo>
                <a:lnTo>
                  <a:pt x="48768" y="15532"/>
                </a:lnTo>
                <a:lnTo>
                  <a:pt x="43307" y="7454"/>
                </a:lnTo>
                <a:lnTo>
                  <a:pt x="35242" y="2006"/>
                </a:lnTo>
                <a:lnTo>
                  <a:pt x="25387" y="0"/>
                </a:lnTo>
                <a:lnTo>
                  <a:pt x="15519" y="2006"/>
                </a:lnTo>
                <a:lnTo>
                  <a:pt x="7454" y="7454"/>
                </a:lnTo>
                <a:lnTo>
                  <a:pt x="2006" y="15532"/>
                </a:lnTo>
                <a:lnTo>
                  <a:pt x="0" y="25387"/>
                </a:lnTo>
                <a:lnTo>
                  <a:pt x="2006" y="35242"/>
                </a:lnTo>
                <a:lnTo>
                  <a:pt x="7454" y="43319"/>
                </a:lnTo>
                <a:lnTo>
                  <a:pt x="15519" y="48768"/>
                </a:lnTo>
                <a:lnTo>
                  <a:pt x="25387" y="50774"/>
                </a:lnTo>
                <a:lnTo>
                  <a:pt x="35242" y="48768"/>
                </a:lnTo>
                <a:lnTo>
                  <a:pt x="43307" y="43319"/>
                </a:lnTo>
                <a:lnTo>
                  <a:pt x="48768" y="35242"/>
                </a:lnTo>
                <a:lnTo>
                  <a:pt x="50761" y="25387"/>
                </a:lnTo>
                <a:close/>
              </a:path>
            </a:pathLst>
          </a:custGeom>
          <a:solidFill>
            <a:srgbClr val="D5942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16" name="Google Shape;1116;p8"/>
          <p:cNvSpPr/>
          <p:nvPr/>
        </p:nvSpPr>
        <p:spPr>
          <a:xfrm>
            <a:off x="8300746" y="12456103"/>
            <a:ext cx="318770" cy="318770"/>
          </a:xfrm>
          <a:custGeom>
            <a:rect b="b" l="l" r="r" t="t"/>
            <a:pathLst>
              <a:path extrusionOk="0" h="318770" w="318770">
                <a:moveTo>
                  <a:pt x="159132" y="0"/>
                </a:moveTo>
                <a:lnTo>
                  <a:pt x="108831" y="8113"/>
                </a:lnTo>
                <a:lnTo>
                  <a:pt x="65148" y="30705"/>
                </a:lnTo>
                <a:lnTo>
                  <a:pt x="30701" y="65153"/>
                </a:lnTo>
                <a:lnTo>
                  <a:pt x="8112" y="108836"/>
                </a:lnTo>
                <a:lnTo>
                  <a:pt x="0" y="159132"/>
                </a:lnTo>
                <a:lnTo>
                  <a:pt x="8112" y="209432"/>
                </a:lnTo>
                <a:lnTo>
                  <a:pt x="30701" y="253115"/>
                </a:lnTo>
                <a:lnTo>
                  <a:pt x="65148" y="287562"/>
                </a:lnTo>
                <a:lnTo>
                  <a:pt x="108831" y="310152"/>
                </a:lnTo>
                <a:lnTo>
                  <a:pt x="159132" y="318264"/>
                </a:lnTo>
                <a:lnTo>
                  <a:pt x="209432" y="310152"/>
                </a:lnTo>
                <a:lnTo>
                  <a:pt x="253115" y="287562"/>
                </a:lnTo>
                <a:lnTo>
                  <a:pt x="287562" y="253115"/>
                </a:lnTo>
                <a:lnTo>
                  <a:pt x="310152" y="209432"/>
                </a:lnTo>
                <a:lnTo>
                  <a:pt x="318264" y="159132"/>
                </a:lnTo>
                <a:lnTo>
                  <a:pt x="310152" y="108836"/>
                </a:lnTo>
                <a:lnTo>
                  <a:pt x="287562" y="65153"/>
                </a:lnTo>
                <a:lnTo>
                  <a:pt x="253115" y="30705"/>
                </a:lnTo>
                <a:lnTo>
                  <a:pt x="209432" y="8113"/>
                </a:lnTo>
                <a:lnTo>
                  <a:pt x="159132" y="0"/>
                </a:lnTo>
                <a:close/>
              </a:path>
            </a:pathLst>
          </a:custGeom>
          <a:solidFill>
            <a:srgbClr val="7978B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17" name="Google Shape;1117;p8"/>
          <p:cNvSpPr/>
          <p:nvPr/>
        </p:nvSpPr>
        <p:spPr>
          <a:xfrm>
            <a:off x="8300746" y="10718578"/>
            <a:ext cx="318770" cy="318770"/>
          </a:xfrm>
          <a:custGeom>
            <a:rect b="b" l="l" r="r" t="t"/>
            <a:pathLst>
              <a:path extrusionOk="0" h="318770" w="318770">
                <a:moveTo>
                  <a:pt x="159132" y="0"/>
                </a:moveTo>
                <a:lnTo>
                  <a:pt x="108831" y="8112"/>
                </a:lnTo>
                <a:lnTo>
                  <a:pt x="65148" y="30701"/>
                </a:lnTo>
                <a:lnTo>
                  <a:pt x="30701" y="65148"/>
                </a:lnTo>
                <a:lnTo>
                  <a:pt x="8112" y="108831"/>
                </a:lnTo>
                <a:lnTo>
                  <a:pt x="0" y="159132"/>
                </a:lnTo>
                <a:lnTo>
                  <a:pt x="8112" y="209432"/>
                </a:lnTo>
                <a:lnTo>
                  <a:pt x="30701" y="253115"/>
                </a:lnTo>
                <a:lnTo>
                  <a:pt x="65148" y="287562"/>
                </a:lnTo>
                <a:lnTo>
                  <a:pt x="108831" y="310152"/>
                </a:lnTo>
                <a:lnTo>
                  <a:pt x="159132" y="318264"/>
                </a:lnTo>
                <a:lnTo>
                  <a:pt x="209432" y="310152"/>
                </a:lnTo>
                <a:lnTo>
                  <a:pt x="253115" y="287562"/>
                </a:lnTo>
                <a:lnTo>
                  <a:pt x="287562" y="253115"/>
                </a:lnTo>
                <a:lnTo>
                  <a:pt x="310152" y="209432"/>
                </a:lnTo>
                <a:lnTo>
                  <a:pt x="318264" y="159132"/>
                </a:lnTo>
                <a:lnTo>
                  <a:pt x="310152" y="108831"/>
                </a:lnTo>
                <a:lnTo>
                  <a:pt x="287562" y="65148"/>
                </a:lnTo>
                <a:lnTo>
                  <a:pt x="253115" y="30701"/>
                </a:lnTo>
                <a:lnTo>
                  <a:pt x="209432" y="8112"/>
                </a:lnTo>
                <a:lnTo>
                  <a:pt x="159132" y="0"/>
                </a:lnTo>
                <a:close/>
              </a:path>
            </a:pathLst>
          </a:custGeom>
          <a:solidFill>
            <a:srgbClr val="7978B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18" name="Google Shape;1118;p8"/>
          <p:cNvSpPr txBox="1"/>
          <p:nvPr/>
        </p:nvSpPr>
        <p:spPr>
          <a:xfrm>
            <a:off x="8374097" y="10661945"/>
            <a:ext cx="5292725" cy="3227070"/>
          </a:xfrm>
          <a:prstGeom prst="rect">
            <a:avLst/>
          </a:prstGeom>
          <a:noFill/>
          <a:ln>
            <a:noFill/>
          </a:ln>
        </p:spPr>
        <p:txBody>
          <a:bodyPr anchorCtr="0" anchor="t" bIns="0" lIns="0" spcFirstLastPara="1" rIns="0" wrap="square" tIns="29825">
            <a:spAutoFit/>
          </a:bodyPr>
          <a:lstStyle/>
          <a:p>
            <a:pPr indent="-332105" lvl="0" marL="344170" rtl="0" algn="l">
              <a:lnSpc>
                <a:spcPct val="100000"/>
              </a:lnSpc>
              <a:spcBef>
                <a:spcPts val="0"/>
              </a:spcBef>
              <a:spcAft>
                <a:spcPts val="0"/>
              </a:spcAft>
              <a:buClr>
                <a:srgbClr val="FFFFFF"/>
              </a:buClr>
              <a:buSzPts val="1950"/>
              <a:buFont typeface="Arial"/>
              <a:buAutoNum type="arabicPlain" startAt="2"/>
            </a:pPr>
            <a:r>
              <a:rPr b="1" i="1" lang="en-US" sz="2300">
                <a:solidFill>
                  <a:srgbClr val="7978B8"/>
                </a:solidFill>
                <a:latin typeface="Arial"/>
                <a:ea typeface="Arial"/>
                <a:cs typeface="Arial"/>
                <a:sym typeface="Arial"/>
              </a:rPr>
              <a:t>Communicate, don’t decorate</a:t>
            </a:r>
            <a:endParaRPr sz="2300">
              <a:latin typeface="Arial"/>
              <a:ea typeface="Arial"/>
              <a:cs typeface="Arial"/>
              <a:sym typeface="Arial"/>
            </a:endParaRPr>
          </a:p>
          <a:p>
            <a:pPr indent="0" lvl="0" marL="344170" marR="5080" rtl="0" algn="l">
              <a:lnSpc>
                <a:spcPct val="105000"/>
              </a:lnSpc>
              <a:spcBef>
                <a:spcPts val="5"/>
              </a:spcBef>
              <a:spcAft>
                <a:spcPts val="0"/>
              </a:spcAft>
              <a:buNone/>
            </a:pPr>
            <a:r>
              <a:rPr i="1" lang="en-US" sz="2300">
                <a:solidFill>
                  <a:srgbClr val="180F11"/>
                </a:solidFill>
                <a:latin typeface="Trebuchet MS"/>
                <a:ea typeface="Trebuchet MS"/>
                <a:cs typeface="Trebuchet MS"/>
                <a:sym typeface="Trebuchet MS"/>
              </a:rPr>
              <a:t>Over-decoration can cause distraction  and make it harder for people to get the  core information they need.</a:t>
            </a:r>
            <a:endParaRPr sz="2300">
              <a:latin typeface="Trebuchet MS"/>
              <a:ea typeface="Trebuchet MS"/>
              <a:cs typeface="Trebuchet MS"/>
              <a:sym typeface="Trebuchet MS"/>
            </a:endParaRPr>
          </a:p>
          <a:p>
            <a:pPr indent="-332105" lvl="0" marL="344170" rtl="0" algn="l">
              <a:lnSpc>
                <a:spcPct val="100000"/>
              </a:lnSpc>
              <a:spcBef>
                <a:spcPts val="2155"/>
              </a:spcBef>
              <a:spcAft>
                <a:spcPts val="0"/>
              </a:spcAft>
              <a:buClr>
                <a:srgbClr val="FFFFFF"/>
              </a:buClr>
              <a:buSzPts val="1950"/>
              <a:buFont typeface="Arial"/>
              <a:buAutoNum type="arabicPlain" startAt="3"/>
            </a:pPr>
            <a:r>
              <a:rPr b="1" i="1" lang="en-US" sz="2300">
                <a:solidFill>
                  <a:srgbClr val="7978B8"/>
                </a:solidFill>
                <a:latin typeface="Arial"/>
                <a:ea typeface="Arial"/>
                <a:cs typeface="Arial"/>
                <a:sym typeface="Arial"/>
              </a:rPr>
              <a:t>Messy vs organized UI</a:t>
            </a:r>
            <a:endParaRPr sz="2300">
              <a:latin typeface="Arial"/>
              <a:ea typeface="Arial"/>
              <a:cs typeface="Arial"/>
              <a:sym typeface="Arial"/>
            </a:endParaRPr>
          </a:p>
          <a:p>
            <a:pPr indent="0" lvl="0" marL="344170" marR="113029" rtl="0" algn="l">
              <a:lnSpc>
                <a:spcPct val="105000"/>
              </a:lnSpc>
              <a:spcBef>
                <a:spcPts val="0"/>
              </a:spcBef>
              <a:spcAft>
                <a:spcPts val="0"/>
              </a:spcAft>
              <a:buNone/>
            </a:pPr>
            <a:r>
              <a:rPr i="1" lang="en-US" sz="2300">
                <a:solidFill>
                  <a:srgbClr val="180F11"/>
                </a:solidFill>
                <a:latin typeface="Trebuchet MS"/>
                <a:ea typeface="Trebuchet MS"/>
                <a:cs typeface="Trebuchet MS"/>
                <a:sym typeface="Trebuchet MS"/>
              </a:rPr>
              <a:t>Messy UI increases the interaction cost  for users to find their desired content;  Organized UI lowers the cost.</a:t>
            </a:r>
            <a:endParaRPr sz="2300">
              <a:latin typeface="Trebuchet MS"/>
              <a:ea typeface="Trebuchet MS"/>
              <a:cs typeface="Trebuchet MS"/>
              <a:sym typeface="Trebuchet MS"/>
            </a:endParaRPr>
          </a:p>
        </p:txBody>
      </p:sp>
      <p:sp>
        <p:nvSpPr>
          <p:cNvPr id="1119" name="Google Shape;1119;p8"/>
          <p:cNvSpPr/>
          <p:nvPr/>
        </p:nvSpPr>
        <p:spPr>
          <a:xfrm>
            <a:off x="8300746" y="9288301"/>
            <a:ext cx="318770" cy="318770"/>
          </a:xfrm>
          <a:custGeom>
            <a:rect b="b" l="l" r="r" t="t"/>
            <a:pathLst>
              <a:path extrusionOk="0" h="318770" w="318770">
                <a:moveTo>
                  <a:pt x="159132" y="0"/>
                </a:moveTo>
                <a:lnTo>
                  <a:pt x="108831" y="8112"/>
                </a:lnTo>
                <a:lnTo>
                  <a:pt x="65148" y="30701"/>
                </a:lnTo>
                <a:lnTo>
                  <a:pt x="30701" y="65148"/>
                </a:lnTo>
                <a:lnTo>
                  <a:pt x="8112" y="108831"/>
                </a:lnTo>
                <a:lnTo>
                  <a:pt x="0" y="159132"/>
                </a:lnTo>
                <a:lnTo>
                  <a:pt x="8112" y="209427"/>
                </a:lnTo>
                <a:lnTo>
                  <a:pt x="30701" y="253110"/>
                </a:lnTo>
                <a:lnTo>
                  <a:pt x="65148" y="287558"/>
                </a:lnTo>
                <a:lnTo>
                  <a:pt x="108831" y="310150"/>
                </a:lnTo>
                <a:lnTo>
                  <a:pt x="159132" y="318264"/>
                </a:lnTo>
                <a:lnTo>
                  <a:pt x="209432" y="310150"/>
                </a:lnTo>
                <a:lnTo>
                  <a:pt x="253115" y="287558"/>
                </a:lnTo>
                <a:lnTo>
                  <a:pt x="287562" y="253110"/>
                </a:lnTo>
                <a:lnTo>
                  <a:pt x="310152" y="209427"/>
                </a:lnTo>
                <a:lnTo>
                  <a:pt x="318264" y="159132"/>
                </a:lnTo>
                <a:lnTo>
                  <a:pt x="310152" y="108831"/>
                </a:lnTo>
                <a:lnTo>
                  <a:pt x="287562" y="65148"/>
                </a:lnTo>
                <a:lnTo>
                  <a:pt x="253115" y="30701"/>
                </a:lnTo>
                <a:lnTo>
                  <a:pt x="209432" y="8112"/>
                </a:lnTo>
                <a:lnTo>
                  <a:pt x="159132" y="0"/>
                </a:lnTo>
                <a:close/>
              </a:path>
            </a:pathLst>
          </a:custGeom>
          <a:solidFill>
            <a:srgbClr val="7978B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0" name="Google Shape;1120;p8"/>
          <p:cNvSpPr txBox="1"/>
          <p:nvPr/>
        </p:nvSpPr>
        <p:spPr>
          <a:xfrm>
            <a:off x="8374097" y="9235354"/>
            <a:ext cx="4622165" cy="1130300"/>
          </a:xfrm>
          <a:prstGeom prst="rect">
            <a:avLst/>
          </a:prstGeom>
          <a:noFill/>
          <a:ln>
            <a:noFill/>
          </a:ln>
        </p:spPr>
        <p:txBody>
          <a:bodyPr anchorCtr="0" anchor="t" bIns="0" lIns="0" spcFirstLastPara="1" rIns="0" wrap="square" tIns="12700">
            <a:spAutoFit/>
          </a:bodyPr>
          <a:lstStyle/>
          <a:p>
            <a:pPr indent="-332105" lvl="0" marL="344170" marR="5080" rtl="0" algn="l">
              <a:lnSpc>
                <a:spcPct val="105000"/>
              </a:lnSpc>
              <a:spcBef>
                <a:spcPts val="0"/>
              </a:spcBef>
              <a:spcAft>
                <a:spcPts val="0"/>
              </a:spcAft>
              <a:buNone/>
            </a:pPr>
            <a:r>
              <a:rPr b="1" baseline="30000" lang="en-US" sz="2925">
                <a:solidFill>
                  <a:srgbClr val="FFFFFF"/>
                </a:solidFill>
                <a:latin typeface="Arial"/>
                <a:ea typeface="Arial"/>
                <a:cs typeface="Arial"/>
                <a:sym typeface="Arial"/>
              </a:rPr>
              <a:t>1	</a:t>
            </a:r>
            <a:r>
              <a:rPr b="1" i="1" lang="en-US" sz="2300">
                <a:solidFill>
                  <a:srgbClr val="7978B8"/>
                </a:solidFill>
                <a:latin typeface="Arial"/>
                <a:ea typeface="Arial"/>
                <a:cs typeface="Arial"/>
                <a:sym typeface="Arial"/>
              </a:rPr>
              <a:t>Ornate vs. simple teapot  </a:t>
            </a:r>
            <a:r>
              <a:rPr i="1" lang="en-US" sz="2300">
                <a:solidFill>
                  <a:srgbClr val="180F11"/>
                </a:solidFill>
                <a:latin typeface="Trebuchet MS"/>
                <a:ea typeface="Trebuchet MS"/>
                <a:cs typeface="Trebuchet MS"/>
                <a:sym typeface="Trebuchet MS"/>
              </a:rPr>
              <a:t>Excessive decorative elements can  interfere with usability.</a:t>
            </a:r>
            <a:endParaRPr sz="2300">
              <a:latin typeface="Trebuchet MS"/>
              <a:ea typeface="Trebuchet MS"/>
              <a:cs typeface="Trebuchet MS"/>
              <a:sym typeface="Trebuchet MS"/>
            </a:endParaRPr>
          </a:p>
        </p:txBody>
      </p:sp>
      <p:grpSp>
        <p:nvGrpSpPr>
          <p:cNvPr id="1121" name="Google Shape;1121;p8"/>
          <p:cNvGrpSpPr/>
          <p:nvPr/>
        </p:nvGrpSpPr>
        <p:grpSpPr>
          <a:xfrm>
            <a:off x="8311966" y="4209719"/>
            <a:ext cx="5189938" cy="4560998"/>
            <a:chOff x="8311966" y="4209719"/>
            <a:chExt cx="5189938" cy="4560998"/>
          </a:xfrm>
        </p:grpSpPr>
        <p:sp>
          <p:nvSpPr>
            <p:cNvPr id="1122" name="Google Shape;1122;p8"/>
            <p:cNvSpPr/>
            <p:nvPr/>
          </p:nvSpPr>
          <p:spPr>
            <a:xfrm>
              <a:off x="8311966" y="5140414"/>
              <a:ext cx="956310" cy="1694814"/>
            </a:xfrm>
            <a:custGeom>
              <a:rect b="b" l="l" r="r" t="t"/>
              <a:pathLst>
                <a:path extrusionOk="0" h="1694815" w="956309">
                  <a:moveTo>
                    <a:pt x="33646" y="0"/>
                  </a:moveTo>
                  <a:lnTo>
                    <a:pt x="0" y="93197"/>
                  </a:lnTo>
                  <a:lnTo>
                    <a:pt x="12479" y="96674"/>
                  </a:lnTo>
                  <a:lnTo>
                    <a:pt x="44318" y="110807"/>
                  </a:lnTo>
                  <a:lnTo>
                    <a:pt x="87121" y="141151"/>
                  </a:lnTo>
                  <a:lnTo>
                    <a:pt x="132491" y="193260"/>
                  </a:lnTo>
                  <a:lnTo>
                    <a:pt x="154576" y="230928"/>
                  </a:lnTo>
                  <a:lnTo>
                    <a:pt x="171236" y="270419"/>
                  </a:lnTo>
                  <a:lnTo>
                    <a:pt x="183270" y="312623"/>
                  </a:lnTo>
                  <a:lnTo>
                    <a:pt x="191479" y="358430"/>
                  </a:lnTo>
                  <a:lnTo>
                    <a:pt x="196663" y="408731"/>
                  </a:lnTo>
                  <a:lnTo>
                    <a:pt x="199621" y="464415"/>
                  </a:lnTo>
                  <a:lnTo>
                    <a:pt x="201155" y="526374"/>
                  </a:lnTo>
                  <a:lnTo>
                    <a:pt x="201308" y="556338"/>
                  </a:lnTo>
                  <a:lnTo>
                    <a:pt x="200194" y="677500"/>
                  </a:lnTo>
                  <a:lnTo>
                    <a:pt x="200119" y="726138"/>
                  </a:lnTo>
                  <a:lnTo>
                    <a:pt x="200601" y="777814"/>
                  </a:lnTo>
                  <a:lnTo>
                    <a:pt x="201887" y="831878"/>
                  </a:lnTo>
                  <a:lnTo>
                    <a:pt x="204222" y="887678"/>
                  </a:lnTo>
                  <a:lnTo>
                    <a:pt x="207853" y="944560"/>
                  </a:lnTo>
                  <a:lnTo>
                    <a:pt x="213025" y="1001875"/>
                  </a:lnTo>
                  <a:lnTo>
                    <a:pt x="219985" y="1058970"/>
                  </a:lnTo>
                  <a:lnTo>
                    <a:pt x="228977" y="1115194"/>
                  </a:lnTo>
                  <a:lnTo>
                    <a:pt x="240249" y="1169894"/>
                  </a:lnTo>
                  <a:lnTo>
                    <a:pt x="254046" y="1222420"/>
                  </a:lnTo>
                  <a:lnTo>
                    <a:pt x="270614" y="1272118"/>
                  </a:lnTo>
                  <a:lnTo>
                    <a:pt x="290199" y="1318338"/>
                  </a:lnTo>
                  <a:lnTo>
                    <a:pt x="313047" y="1360428"/>
                  </a:lnTo>
                  <a:lnTo>
                    <a:pt x="436764" y="1553427"/>
                  </a:lnTo>
                  <a:lnTo>
                    <a:pt x="530410" y="1652535"/>
                  </a:lnTo>
                  <a:lnTo>
                    <a:pt x="641152" y="1689049"/>
                  </a:lnTo>
                  <a:lnTo>
                    <a:pt x="816157" y="1694265"/>
                  </a:lnTo>
                  <a:lnTo>
                    <a:pt x="956226" y="1126223"/>
                  </a:lnTo>
                  <a:lnTo>
                    <a:pt x="923987" y="1127177"/>
                  </a:lnTo>
                  <a:lnTo>
                    <a:pt x="845052" y="1120314"/>
                  </a:lnTo>
                  <a:lnTo>
                    <a:pt x="746092" y="1091044"/>
                  </a:lnTo>
                  <a:lnTo>
                    <a:pt x="653776" y="1024776"/>
                  </a:lnTo>
                  <a:lnTo>
                    <a:pt x="612583" y="969020"/>
                  </a:lnTo>
                  <a:lnTo>
                    <a:pt x="578078" y="903068"/>
                  </a:lnTo>
                  <a:lnTo>
                    <a:pt x="562179" y="865740"/>
                  </a:lnTo>
                  <a:lnTo>
                    <a:pt x="546567" y="825228"/>
                  </a:lnTo>
                  <a:lnTo>
                    <a:pt x="530780" y="781320"/>
                  </a:lnTo>
                  <a:lnTo>
                    <a:pt x="477756" y="627101"/>
                  </a:lnTo>
                  <a:lnTo>
                    <a:pt x="456655" y="567492"/>
                  </a:lnTo>
                  <a:lnTo>
                    <a:pt x="433071" y="503427"/>
                  </a:lnTo>
                  <a:lnTo>
                    <a:pt x="406543" y="434696"/>
                  </a:lnTo>
                  <a:lnTo>
                    <a:pt x="376609" y="361086"/>
                  </a:lnTo>
                  <a:lnTo>
                    <a:pt x="287806" y="155631"/>
                  </a:lnTo>
                  <a:lnTo>
                    <a:pt x="222480" y="49533"/>
                  </a:lnTo>
                  <a:lnTo>
                    <a:pt x="148478" y="8940"/>
                  </a:lnTo>
                  <a:lnTo>
                    <a:pt x="33646" y="0"/>
                  </a:lnTo>
                  <a:close/>
                </a:path>
              </a:pathLst>
            </a:custGeom>
            <a:solidFill>
              <a:srgbClr val="EEB61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3" name="Google Shape;1123;p8"/>
            <p:cNvSpPr/>
            <p:nvPr/>
          </p:nvSpPr>
          <p:spPr>
            <a:xfrm>
              <a:off x="10347276" y="5388730"/>
              <a:ext cx="1416685" cy="1527810"/>
            </a:xfrm>
            <a:custGeom>
              <a:rect b="b" l="l" r="r" t="t"/>
              <a:pathLst>
                <a:path extrusionOk="0" h="1527809" w="1416684">
                  <a:moveTo>
                    <a:pt x="1161072" y="0"/>
                  </a:moveTo>
                  <a:lnTo>
                    <a:pt x="1116997" y="4120"/>
                  </a:lnTo>
                  <a:lnTo>
                    <a:pt x="1071736" y="13646"/>
                  </a:lnTo>
                  <a:lnTo>
                    <a:pt x="1025796" y="28469"/>
                  </a:lnTo>
                  <a:lnTo>
                    <a:pt x="979686" y="48483"/>
                  </a:lnTo>
                  <a:lnTo>
                    <a:pt x="933914" y="73580"/>
                  </a:lnTo>
                  <a:lnTo>
                    <a:pt x="888988" y="103653"/>
                  </a:lnTo>
                  <a:lnTo>
                    <a:pt x="845416" y="138596"/>
                  </a:lnTo>
                  <a:lnTo>
                    <a:pt x="803707" y="178301"/>
                  </a:lnTo>
                  <a:lnTo>
                    <a:pt x="767018" y="219513"/>
                  </a:lnTo>
                  <a:lnTo>
                    <a:pt x="734775" y="262296"/>
                  </a:lnTo>
                  <a:lnTo>
                    <a:pt x="707041" y="306201"/>
                  </a:lnTo>
                  <a:lnTo>
                    <a:pt x="683879" y="350782"/>
                  </a:lnTo>
                  <a:lnTo>
                    <a:pt x="665351" y="395588"/>
                  </a:lnTo>
                  <a:lnTo>
                    <a:pt x="686162" y="378194"/>
                  </a:lnTo>
                  <a:lnTo>
                    <a:pt x="709502" y="359520"/>
                  </a:lnTo>
                  <a:lnTo>
                    <a:pt x="739950" y="336173"/>
                  </a:lnTo>
                  <a:lnTo>
                    <a:pt x="776371" y="309640"/>
                  </a:lnTo>
                  <a:lnTo>
                    <a:pt x="817629" y="281403"/>
                  </a:lnTo>
                  <a:lnTo>
                    <a:pt x="862588" y="252948"/>
                  </a:lnTo>
                  <a:lnTo>
                    <a:pt x="910114" y="225758"/>
                  </a:lnTo>
                  <a:lnTo>
                    <a:pt x="959069" y="201320"/>
                  </a:lnTo>
                  <a:lnTo>
                    <a:pt x="1008320" y="181117"/>
                  </a:lnTo>
                  <a:lnTo>
                    <a:pt x="1056729" y="166633"/>
                  </a:lnTo>
                  <a:lnTo>
                    <a:pt x="1103161" y="159354"/>
                  </a:lnTo>
                  <a:lnTo>
                    <a:pt x="1146481" y="160764"/>
                  </a:lnTo>
                  <a:lnTo>
                    <a:pt x="1185554" y="172347"/>
                  </a:lnTo>
                  <a:lnTo>
                    <a:pt x="1219242" y="195588"/>
                  </a:lnTo>
                  <a:lnTo>
                    <a:pt x="1273377" y="312806"/>
                  </a:lnTo>
                  <a:lnTo>
                    <a:pt x="1242618" y="425953"/>
                  </a:lnTo>
                  <a:lnTo>
                    <a:pt x="1183039" y="511267"/>
                  </a:lnTo>
                  <a:lnTo>
                    <a:pt x="1150718" y="544985"/>
                  </a:lnTo>
                  <a:lnTo>
                    <a:pt x="1096817" y="603090"/>
                  </a:lnTo>
                  <a:lnTo>
                    <a:pt x="1054099" y="642775"/>
                  </a:lnTo>
                  <a:lnTo>
                    <a:pt x="1000289" y="682324"/>
                  </a:lnTo>
                  <a:lnTo>
                    <a:pt x="913111" y="740023"/>
                  </a:lnTo>
                  <a:lnTo>
                    <a:pt x="838762" y="784940"/>
                  </a:lnTo>
                  <a:lnTo>
                    <a:pt x="320650" y="1011682"/>
                  </a:lnTo>
                  <a:lnTo>
                    <a:pt x="43381" y="1294865"/>
                  </a:lnTo>
                  <a:lnTo>
                    <a:pt x="20985" y="1362089"/>
                  </a:lnTo>
                  <a:lnTo>
                    <a:pt x="9001" y="1400685"/>
                  </a:lnTo>
                  <a:lnTo>
                    <a:pt x="3362" y="1425221"/>
                  </a:lnTo>
                  <a:lnTo>
                    <a:pt x="0" y="1450266"/>
                  </a:lnTo>
                  <a:lnTo>
                    <a:pt x="2015" y="1478594"/>
                  </a:lnTo>
                  <a:lnTo>
                    <a:pt x="12736" y="1502073"/>
                  </a:lnTo>
                  <a:lnTo>
                    <a:pt x="28435" y="1518944"/>
                  </a:lnTo>
                  <a:lnTo>
                    <a:pt x="45386" y="1527446"/>
                  </a:lnTo>
                  <a:lnTo>
                    <a:pt x="68854" y="1522881"/>
                  </a:lnTo>
                  <a:lnTo>
                    <a:pt x="105509" y="1505066"/>
                  </a:lnTo>
                  <a:lnTo>
                    <a:pt x="143954" y="1476729"/>
                  </a:lnTo>
                  <a:lnTo>
                    <a:pt x="172790" y="1440600"/>
                  </a:lnTo>
                  <a:lnTo>
                    <a:pt x="180619" y="1399409"/>
                  </a:lnTo>
                  <a:lnTo>
                    <a:pt x="160082" y="1365522"/>
                  </a:lnTo>
                  <a:lnTo>
                    <a:pt x="150065" y="1342635"/>
                  </a:lnTo>
                  <a:lnTo>
                    <a:pt x="178181" y="1287861"/>
                  </a:lnTo>
                  <a:lnTo>
                    <a:pt x="224610" y="1234972"/>
                  </a:lnTo>
                  <a:lnTo>
                    <a:pt x="278382" y="1190778"/>
                  </a:lnTo>
                  <a:lnTo>
                    <a:pt x="317567" y="1165557"/>
                  </a:lnTo>
                  <a:lnTo>
                    <a:pt x="363287" y="1138803"/>
                  </a:lnTo>
                  <a:lnTo>
                    <a:pt x="414294" y="1110928"/>
                  </a:lnTo>
                  <a:lnTo>
                    <a:pt x="469340" y="1082343"/>
                  </a:lnTo>
                  <a:lnTo>
                    <a:pt x="527177" y="1053461"/>
                  </a:lnTo>
                  <a:lnTo>
                    <a:pt x="586557" y="1024693"/>
                  </a:lnTo>
                  <a:lnTo>
                    <a:pt x="646231" y="996452"/>
                  </a:lnTo>
                  <a:lnTo>
                    <a:pt x="704951" y="969149"/>
                  </a:lnTo>
                  <a:lnTo>
                    <a:pt x="905335" y="877560"/>
                  </a:lnTo>
                  <a:lnTo>
                    <a:pt x="940566" y="861128"/>
                  </a:lnTo>
                  <a:lnTo>
                    <a:pt x="984453" y="838906"/>
                  </a:lnTo>
                  <a:lnTo>
                    <a:pt x="1080578" y="770191"/>
                  </a:lnTo>
                  <a:lnTo>
                    <a:pt x="1166067" y="695172"/>
                  </a:lnTo>
                  <a:lnTo>
                    <a:pt x="1227328" y="634799"/>
                  </a:lnTo>
                  <a:lnTo>
                    <a:pt x="1288993" y="566948"/>
                  </a:lnTo>
                  <a:lnTo>
                    <a:pt x="1322392" y="522182"/>
                  </a:lnTo>
                  <a:lnTo>
                    <a:pt x="1350878" y="476233"/>
                  </a:lnTo>
                  <a:lnTo>
                    <a:pt x="1374361" y="429612"/>
                  </a:lnTo>
                  <a:lnTo>
                    <a:pt x="1392752" y="382832"/>
                  </a:lnTo>
                  <a:lnTo>
                    <a:pt x="1405962" y="336403"/>
                  </a:lnTo>
                  <a:lnTo>
                    <a:pt x="1413901" y="290837"/>
                  </a:lnTo>
                  <a:lnTo>
                    <a:pt x="1416481" y="246646"/>
                  </a:lnTo>
                  <a:lnTo>
                    <a:pt x="1413613" y="204341"/>
                  </a:lnTo>
                  <a:lnTo>
                    <a:pt x="1405207" y="164433"/>
                  </a:lnTo>
                  <a:lnTo>
                    <a:pt x="1391173" y="127435"/>
                  </a:lnTo>
                  <a:lnTo>
                    <a:pt x="1371424" y="93858"/>
                  </a:lnTo>
                  <a:lnTo>
                    <a:pt x="1345870" y="64213"/>
                  </a:lnTo>
                  <a:lnTo>
                    <a:pt x="1315348" y="39704"/>
                  </a:lnTo>
                  <a:lnTo>
                    <a:pt x="1281099" y="21136"/>
                  </a:lnTo>
                  <a:lnTo>
                    <a:pt x="1243631" y="8400"/>
                  </a:lnTo>
                  <a:lnTo>
                    <a:pt x="1203453" y="1390"/>
                  </a:lnTo>
                  <a:lnTo>
                    <a:pt x="1161072" y="0"/>
                  </a:lnTo>
                  <a:close/>
                </a:path>
              </a:pathLst>
            </a:custGeom>
            <a:solidFill>
              <a:srgbClr val="D59429">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4" name="Google Shape;1124;p8"/>
            <p:cNvSpPr/>
            <p:nvPr/>
          </p:nvSpPr>
          <p:spPr>
            <a:xfrm>
              <a:off x="9125213" y="5286936"/>
              <a:ext cx="2154555" cy="2075180"/>
            </a:xfrm>
            <a:custGeom>
              <a:rect b="b" l="l" r="r" t="t"/>
              <a:pathLst>
                <a:path extrusionOk="0" h="2075179" w="2154554">
                  <a:moveTo>
                    <a:pt x="1860327" y="0"/>
                  </a:moveTo>
                  <a:lnTo>
                    <a:pt x="1659860" y="84197"/>
                  </a:lnTo>
                  <a:lnTo>
                    <a:pt x="1511770" y="126757"/>
                  </a:lnTo>
                  <a:lnTo>
                    <a:pt x="1342914" y="140728"/>
                  </a:lnTo>
                  <a:lnTo>
                    <a:pt x="1068423" y="139027"/>
                  </a:lnTo>
                  <a:lnTo>
                    <a:pt x="1066926" y="139154"/>
                  </a:lnTo>
                  <a:lnTo>
                    <a:pt x="757088" y="120223"/>
                  </a:lnTo>
                  <a:lnTo>
                    <a:pt x="509784" y="72076"/>
                  </a:lnTo>
                  <a:lnTo>
                    <a:pt x="346007" y="22679"/>
                  </a:lnTo>
                  <a:lnTo>
                    <a:pt x="286749" y="0"/>
                  </a:lnTo>
                  <a:lnTo>
                    <a:pt x="344753" y="79600"/>
                  </a:lnTo>
                  <a:lnTo>
                    <a:pt x="374538" y="136722"/>
                  </a:lnTo>
                  <a:lnTo>
                    <a:pt x="385512" y="198897"/>
                  </a:lnTo>
                  <a:lnTo>
                    <a:pt x="387080" y="293654"/>
                  </a:lnTo>
                  <a:lnTo>
                    <a:pt x="370576" y="427111"/>
                  </a:lnTo>
                  <a:lnTo>
                    <a:pt x="334268" y="564414"/>
                  </a:lnTo>
                  <a:lnTo>
                    <a:pt x="297960" y="671657"/>
                  </a:lnTo>
                  <a:lnTo>
                    <a:pt x="281457" y="714939"/>
                  </a:lnTo>
                  <a:lnTo>
                    <a:pt x="156120" y="923901"/>
                  </a:lnTo>
                  <a:lnTo>
                    <a:pt x="85023" y="1063927"/>
                  </a:lnTo>
                  <a:lnTo>
                    <a:pt x="41778" y="1198351"/>
                  </a:lnTo>
                  <a:lnTo>
                    <a:pt x="0" y="1390508"/>
                  </a:lnTo>
                  <a:lnTo>
                    <a:pt x="23055" y="1607559"/>
                  </a:lnTo>
                  <a:lnTo>
                    <a:pt x="138571" y="1770309"/>
                  </a:lnTo>
                  <a:lnTo>
                    <a:pt x="266547" y="1872528"/>
                  </a:lnTo>
                  <a:lnTo>
                    <a:pt x="327275" y="1908049"/>
                  </a:lnTo>
                  <a:lnTo>
                    <a:pt x="365877" y="1927910"/>
                  </a:lnTo>
                  <a:lnTo>
                    <a:pt x="406384" y="1946710"/>
                  </a:lnTo>
                  <a:lnTo>
                    <a:pt x="448715" y="1964405"/>
                  </a:lnTo>
                  <a:lnTo>
                    <a:pt x="492788" y="1980952"/>
                  </a:lnTo>
                  <a:lnTo>
                    <a:pt x="538521" y="1996308"/>
                  </a:lnTo>
                  <a:lnTo>
                    <a:pt x="585833" y="2010430"/>
                  </a:lnTo>
                  <a:lnTo>
                    <a:pt x="634641" y="2023275"/>
                  </a:lnTo>
                  <a:lnTo>
                    <a:pt x="684865" y="2034799"/>
                  </a:lnTo>
                  <a:lnTo>
                    <a:pt x="736421" y="2044960"/>
                  </a:lnTo>
                  <a:lnTo>
                    <a:pt x="789228" y="2053715"/>
                  </a:lnTo>
                  <a:lnTo>
                    <a:pt x="843205" y="2061020"/>
                  </a:lnTo>
                  <a:lnTo>
                    <a:pt x="898270" y="2066833"/>
                  </a:lnTo>
                  <a:lnTo>
                    <a:pt x="954341" y="2071110"/>
                  </a:lnTo>
                  <a:lnTo>
                    <a:pt x="1011335" y="2073808"/>
                  </a:lnTo>
                  <a:lnTo>
                    <a:pt x="1077853" y="2074999"/>
                  </a:lnTo>
                  <a:lnTo>
                    <a:pt x="1140058" y="2074044"/>
                  </a:lnTo>
                  <a:lnTo>
                    <a:pt x="1201274" y="2071216"/>
                  </a:lnTo>
                  <a:lnTo>
                    <a:pt x="1261426" y="2066568"/>
                  </a:lnTo>
                  <a:lnTo>
                    <a:pt x="1320412" y="2060153"/>
                  </a:lnTo>
                  <a:lnTo>
                    <a:pt x="1378132" y="2052024"/>
                  </a:lnTo>
                  <a:lnTo>
                    <a:pt x="1434482" y="2042237"/>
                  </a:lnTo>
                  <a:lnTo>
                    <a:pt x="1489363" y="2030842"/>
                  </a:lnTo>
                  <a:lnTo>
                    <a:pt x="1542672" y="2017895"/>
                  </a:lnTo>
                  <a:lnTo>
                    <a:pt x="1594307" y="2003449"/>
                  </a:lnTo>
                  <a:lnTo>
                    <a:pt x="1644168" y="1987557"/>
                  </a:lnTo>
                  <a:lnTo>
                    <a:pt x="1692153" y="1970273"/>
                  </a:lnTo>
                  <a:lnTo>
                    <a:pt x="1738160" y="1951649"/>
                  </a:lnTo>
                  <a:lnTo>
                    <a:pt x="1782089" y="1931741"/>
                  </a:lnTo>
                  <a:lnTo>
                    <a:pt x="1823836" y="1910600"/>
                  </a:lnTo>
                  <a:lnTo>
                    <a:pt x="1863301" y="1888281"/>
                  </a:lnTo>
                  <a:lnTo>
                    <a:pt x="1900383" y="1864837"/>
                  </a:lnTo>
                  <a:lnTo>
                    <a:pt x="1934979" y="1840321"/>
                  </a:lnTo>
                  <a:lnTo>
                    <a:pt x="1966989" y="1814788"/>
                  </a:lnTo>
                  <a:lnTo>
                    <a:pt x="1996310" y="1788290"/>
                  </a:lnTo>
                  <a:lnTo>
                    <a:pt x="2022842" y="1760881"/>
                  </a:lnTo>
                  <a:lnTo>
                    <a:pt x="2067130" y="1703543"/>
                  </a:lnTo>
                  <a:lnTo>
                    <a:pt x="2092581" y="1666725"/>
                  </a:lnTo>
                  <a:lnTo>
                    <a:pt x="2114800" y="1627167"/>
                  </a:lnTo>
                  <a:lnTo>
                    <a:pt x="2132921" y="1584932"/>
                  </a:lnTo>
                  <a:lnTo>
                    <a:pt x="2146077" y="1540086"/>
                  </a:lnTo>
                  <a:lnTo>
                    <a:pt x="2153401" y="1492690"/>
                  </a:lnTo>
                  <a:lnTo>
                    <a:pt x="2154028" y="1442810"/>
                  </a:lnTo>
                  <a:lnTo>
                    <a:pt x="2147089" y="1390508"/>
                  </a:lnTo>
                  <a:lnTo>
                    <a:pt x="2075074" y="1148749"/>
                  </a:lnTo>
                  <a:lnTo>
                    <a:pt x="1981434" y="931656"/>
                  </a:lnTo>
                  <a:lnTo>
                    <a:pt x="1900254" y="775096"/>
                  </a:lnTo>
                  <a:lnTo>
                    <a:pt x="1865619" y="714939"/>
                  </a:lnTo>
                  <a:lnTo>
                    <a:pt x="1804556" y="561559"/>
                  </a:lnTo>
                  <a:lnTo>
                    <a:pt x="1773199" y="466549"/>
                  </a:lnTo>
                  <a:lnTo>
                    <a:pt x="1761647" y="390412"/>
                  </a:lnTo>
                  <a:lnTo>
                    <a:pt x="1759997" y="293654"/>
                  </a:lnTo>
                  <a:lnTo>
                    <a:pt x="1775673" y="180144"/>
                  </a:lnTo>
                  <a:lnTo>
                    <a:pt x="1810162" y="86714"/>
                  </a:lnTo>
                  <a:lnTo>
                    <a:pt x="1844650" y="23341"/>
                  </a:lnTo>
                  <a:lnTo>
                    <a:pt x="1860327" y="0"/>
                  </a:lnTo>
                  <a:close/>
                </a:path>
              </a:pathLst>
            </a:custGeom>
            <a:solidFill>
              <a:srgbClr val="FDC23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5" name="Google Shape;1125;p8"/>
            <p:cNvSpPr/>
            <p:nvPr/>
          </p:nvSpPr>
          <p:spPr>
            <a:xfrm>
              <a:off x="9264780" y="7091731"/>
              <a:ext cx="1922780" cy="417830"/>
            </a:xfrm>
            <a:custGeom>
              <a:rect b="b" l="l" r="r" t="t"/>
              <a:pathLst>
                <a:path extrusionOk="0" h="417829" w="1922779">
                  <a:moveTo>
                    <a:pt x="1838103" y="0"/>
                  </a:moveTo>
                  <a:lnTo>
                    <a:pt x="1808157" y="25061"/>
                  </a:lnTo>
                  <a:lnTo>
                    <a:pt x="1775762" y="49193"/>
                  </a:lnTo>
                  <a:lnTo>
                    <a:pt x="1741009" y="72349"/>
                  </a:lnTo>
                  <a:lnTo>
                    <a:pt x="1703988" y="94480"/>
                  </a:lnTo>
                  <a:lnTo>
                    <a:pt x="1664791" y="115535"/>
                  </a:lnTo>
                  <a:lnTo>
                    <a:pt x="1623507" y="135468"/>
                  </a:lnTo>
                  <a:lnTo>
                    <a:pt x="1580229" y="154228"/>
                  </a:lnTo>
                  <a:lnTo>
                    <a:pt x="1535046" y="171768"/>
                  </a:lnTo>
                  <a:lnTo>
                    <a:pt x="1488049" y="188039"/>
                  </a:lnTo>
                  <a:lnTo>
                    <a:pt x="1439330" y="202991"/>
                  </a:lnTo>
                  <a:lnTo>
                    <a:pt x="1388978" y="216577"/>
                  </a:lnTo>
                  <a:lnTo>
                    <a:pt x="1337085" y="228746"/>
                  </a:lnTo>
                  <a:lnTo>
                    <a:pt x="1283742" y="239451"/>
                  </a:lnTo>
                  <a:lnTo>
                    <a:pt x="1229039" y="248643"/>
                  </a:lnTo>
                  <a:lnTo>
                    <a:pt x="1173067" y="256273"/>
                  </a:lnTo>
                  <a:lnTo>
                    <a:pt x="1115917" y="262293"/>
                  </a:lnTo>
                  <a:lnTo>
                    <a:pt x="1057679" y="266653"/>
                  </a:lnTo>
                  <a:lnTo>
                    <a:pt x="998445" y="269304"/>
                  </a:lnTo>
                  <a:lnTo>
                    <a:pt x="935551" y="270199"/>
                  </a:lnTo>
                  <a:lnTo>
                    <a:pt x="871772" y="269011"/>
                  </a:lnTo>
                  <a:lnTo>
                    <a:pt x="814775" y="266314"/>
                  </a:lnTo>
                  <a:lnTo>
                    <a:pt x="758703" y="262038"/>
                  </a:lnTo>
                  <a:lnTo>
                    <a:pt x="703637" y="256226"/>
                  </a:lnTo>
                  <a:lnTo>
                    <a:pt x="649659" y="248921"/>
                  </a:lnTo>
                  <a:lnTo>
                    <a:pt x="596851" y="240167"/>
                  </a:lnTo>
                  <a:lnTo>
                    <a:pt x="545294" y="230006"/>
                  </a:lnTo>
                  <a:lnTo>
                    <a:pt x="495071" y="218481"/>
                  </a:lnTo>
                  <a:lnTo>
                    <a:pt x="446263" y="205637"/>
                  </a:lnTo>
                  <a:lnTo>
                    <a:pt x="398952" y="191515"/>
                  </a:lnTo>
                  <a:lnTo>
                    <a:pt x="353219" y="176159"/>
                  </a:lnTo>
                  <a:lnTo>
                    <a:pt x="309148" y="159613"/>
                  </a:lnTo>
                  <a:lnTo>
                    <a:pt x="266818" y="141919"/>
                  </a:lnTo>
                  <a:lnTo>
                    <a:pt x="226313" y="123121"/>
                  </a:lnTo>
                  <a:lnTo>
                    <a:pt x="151989" y="85288"/>
                  </a:lnTo>
                  <a:lnTo>
                    <a:pt x="99938" y="51021"/>
                  </a:lnTo>
                  <a:lnTo>
                    <a:pt x="59284" y="18847"/>
                  </a:lnTo>
                  <a:lnTo>
                    <a:pt x="33861" y="43309"/>
                  </a:lnTo>
                  <a:lnTo>
                    <a:pt x="15277" y="68633"/>
                  </a:lnTo>
                  <a:lnTo>
                    <a:pt x="3876" y="94721"/>
                  </a:lnTo>
                  <a:lnTo>
                    <a:pt x="0" y="121474"/>
                  </a:lnTo>
                  <a:lnTo>
                    <a:pt x="2413" y="142638"/>
                  </a:lnTo>
                  <a:lnTo>
                    <a:pt x="21235" y="183709"/>
                  </a:lnTo>
                  <a:lnTo>
                    <a:pt x="57631" y="222772"/>
                  </a:lnTo>
                  <a:lnTo>
                    <a:pt x="110300" y="259427"/>
                  </a:lnTo>
                  <a:lnTo>
                    <a:pt x="177942" y="293271"/>
                  </a:lnTo>
                  <a:lnTo>
                    <a:pt x="216970" y="309015"/>
                  </a:lnTo>
                  <a:lnTo>
                    <a:pt x="259253" y="323905"/>
                  </a:lnTo>
                  <a:lnTo>
                    <a:pt x="304629" y="337892"/>
                  </a:lnTo>
                  <a:lnTo>
                    <a:pt x="352934" y="350926"/>
                  </a:lnTo>
                  <a:lnTo>
                    <a:pt x="404006" y="362956"/>
                  </a:lnTo>
                  <a:lnTo>
                    <a:pt x="457683" y="373933"/>
                  </a:lnTo>
                  <a:lnTo>
                    <a:pt x="513801" y="383807"/>
                  </a:lnTo>
                  <a:lnTo>
                    <a:pt x="572198" y="392526"/>
                  </a:lnTo>
                  <a:lnTo>
                    <a:pt x="632711" y="400042"/>
                  </a:lnTo>
                  <a:lnTo>
                    <a:pt x="695178" y="406304"/>
                  </a:lnTo>
                  <a:lnTo>
                    <a:pt x="759436" y="411261"/>
                  </a:lnTo>
                  <a:lnTo>
                    <a:pt x="825322" y="414864"/>
                  </a:lnTo>
                  <a:lnTo>
                    <a:pt x="892674" y="417063"/>
                  </a:lnTo>
                  <a:lnTo>
                    <a:pt x="961328" y="417807"/>
                  </a:lnTo>
                  <a:lnTo>
                    <a:pt x="1029981" y="417063"/>
                  </a:lnTo>
                  <a:lnTo>
                    <a:pt x="1097332" y="414864"/>
                  </a:lnTo>
                  <a:lnTo>
                    <a:pt x="1163217" y="411261"/>
                  </a:lnTo>
                  <a:lnTo>
                    <a:pt x="1227474" y="406304"/>
                  </a:lnTo>
                  <a:lnTo>
                    <a:pt x="1289940" y="400042"/>
                  </a:lnTo>
                  <a:lnTo>
                    <a:pt x="1350453" y="392526"/>
                  </a:lnTo>
                  <a:lnTo>
                    <a:pt x="1408850" y="383807"/>
                  </a:lnTo>
                  <a:lnTo>
                    <a:pt x="1464968" y="373933"/>
                  </a:lnTo>
                  <a:lnTo>
                    <a:pt x="1518645" y="362956"/>
                  </a:lnTo>
                  <a:lnTo>
                    <a:pt x="1569717" y="350926"/>
                  </a:lnTo>
                  <a:lnTo>
                    <a:pt x="1618023" y="337892"/>
                  </a:lnTo>
                  <a:lnTo>
                    <a:pt x="1663399" y="323905"/>
                  </a:lnTo>
                  <a:lnTo>
                    <a:pt x="1705683" y="309015"/>
                  </a:lnTo>
                  <a:lnTo>
                    <a:pt x="1744711" y="293271"/>
                  </a:lnTo>
                  <a:lnTo>
                    <a:pt x="1780323" y="276726"/>
                  </a:lnTo>
                  <a:lnTo>
                    <a:pt x="1840642" y="241426"/>
                  </a:lnTo>
                  <a:lnTo>
                    <a:pt x="1885338" y="203517"/>
                  </a:lnTo>
                  <a:lnTo>
                    <a:pt x="1913110" y="163399"/>
                  </a:lnTo>
                  <a:lnTo>
                    <a:pt x="1922657" y="121474"/>
                  </a:lnTo>
                  <a:lnTo>
                    <a:pt x="1917063" y="89440"/>
                  </a:lnTo>
                  <a:lnTo>
                    <a:pt x="1900694" y="58405"/>
                  </a:lnTo>
                  <a:lnTo>
                    <a:pt x="1874167" y="28536"/>
                  </a:lnTo>
                  <a:lnTo>
                    <a:pt x="1838103" y="0"/>
                  </a:lnTo>
                  <a:close/>
                </a:path>
              </a:pathLst>
            </a:custGeom>
            <a:solidFill>
              <a:srgbClr val="D5942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6" name="Google Shape;1126;p8"/>
            <p:cNvSpPr/>
            <p:nvPr/>
          </p:nvSpPr>
          <p:spPr>
            <a:xfrm>
              <a:off x="9411957" y="4209719"/>
              <a:ext cx="1575435" cy="1218565"/>
            </a:xfrm>
            <a:custGeom>
              <a:rect b="b" l="l" r="r" t="t"/>
              <a:pathLst>
                <a:path extrusionOk="0" h="1218564" w="1575434">
                  <a:moveTo>
                    <a:pt x="1574914" y="987196"/>
                  </a:moveTo>
                  <a:lnTo>
                    <a:pt x="1572768" y="939939"/>
                  </a:lnTo>
                  <a:lnTo>
                    <a:pt x="1566468" y="893838"/>
                  </a:lnTo>
                  <a:lnTo>
                    <a:pt x="1556207" y="849083"/>
                  </a:lnTo>
                  <a:lnTo>
                    <a:pt x="1542173" y="805853"/>
                  </a:lnTo>
                  <a:lnTo>
                    <a:pt x="1524533" y="764336"/>
                  </a:lnTo>
                  <a:lnTo>
                    <a:pt x="1503502" y="724725"/>
                  </a:lnTo>
                  <a:lnTo>
                    <a:pt x="1479245" y="687209"/>
                  </a:lnTo>
                  <a:lnTo>
                    <a:pt x="1451965" y="651967"/>
                  </a:lnTo>
                  <a:lnTo>
                    <a:pt x="1421841" y="619188"/>
                  </a:lnTo>
                  <a:lnTo>
                    <a:pt x="1389062" y="589064"/>
                  </a:lnTo>
                  <a:lnTo>
                    <a:pt x="1353820" y="561784"/>
                  </a:lnTo>
                  <a:lnTo>
                    <a:pt x="1316304" y="537527"/>
                  </a:lnTo>
                  <a:lnTo>
                    <a:pt x="1276692" y="516496"/>
                  </a:lnTo>
                  <a:lnTo>
                    <a:pt x="1235176" y="498856"/>
                  </a:lnTo>
                  <a:lnTo>
                    <a:pt x="1191945" y="484822"/>
                  </a:lnTo>
                  <a:lnTo>
                    <a:pt x="1147191" y="474560"/>
                  </a:lnTo>
                  <a:lnTo>
                    <a:pt x="1101090" y="468261"/>
                  </a:lnTo>
                  <a:lnTo>
                    <a:pt x="1053846" y="466128"/>
                  </a:lnTo>
                  <a:lnTo>
                    <a:pt x="834059" y="466128"/>
                  </a:lnTo>
                  <a:lnTo>
                    <a:pt x="861072" y="402043"/>
                  </a:lnTo>
                  <a:lnTo>
                    <a:pt x="877811" y="352120"/>
                  </a:lnTo>
                  <a:lnTo>
                    <a:pt x="891235" y="290626"/>
                  </a:lnTo>
                  <a:lnTo>
                    <a:pt x="908316" y="191871"/>
                  </a:lnTo>
                  <a:lnTo>
                    <a:pt x="900214" y="91046"/>
                  </a:lnTo>
                  <a:lnTo>
                    <a:pt x="854837" y="32956"/>
                  </a:lnTo>
                  <a:lnTo>
                    <a:pt x="804138" y="6362"/>
                  </a:lnTo>
                  <a:lnTo>
                    <a:pt x="780135" y="0"/>
                  </a:lnTo>
                  <a:lnTo>
                    <a:pt x="690130" y="16459"/>
                  </a:lnTo>
                  <a:lnTo>
                    <a:pt x="646785" y="41935"/>
                  </a:lnTo>
                  <a:lnTo>
                    <a:pt x="638073" y="94411"/>
                  </a:lnTo>
                  <a:lnTo>
                    <a:pt x="651967" y="191871"/>
                  </a:lnTo>
                  <a:lnTo>
                    <a:pt x="675513" y="305574"/>
                  </a:lnTo>
                  <a:lnTo>
                    <a:pt x="699706" y="391985"/>
                  </a:lnTo>
                  <a:lnTo>
                    <a:pt x="718604" y="446887"/>
                  </a:lnTo>
                  <a:lnTo>
                    <a:pt x="726236" y="466128"/>
                  </a:lnTo>
                  <a:lnTo>
                    <a:pt x="521068" y="466128"/>
                  </a:lnTo>
                  <a:lnTo>
                    <a:pt x="473824" y="468261"/>
                  </a:lnTo>
                  <a:lnTo>
                    <a:pt x="427723" y="474560"/>
                  </a:lnTo>
                  <a:lnTo>
                    <a:pt x="382968" y="484822"/>
                  </a:lnTo>
                  <a:lnTo>
                    <a:pt x="339737" y="498856"/>
                  </a:lnTo>
                  <a:lnTo>
                    <a:pt x="298221" y="516496"/>
                  </a:lnTo>
                  <a:lnTo>
                    <a:pt x="258610" y="537527"/>
                  </a:lnTo>
                  <a:lnTo>
                    <a:pt x="221081" y="561784"/>
                  </a:lnTo>
                  <a:lnTo>
                    <a:pt x="185839" y="589064"/>
                  </a:lnTo>
                  <a:lnTo>
                    <a:pt x="153060" y="619188"/>
                  </a:lnTo>
                  <a:lnTo>
                    <a:pt x="122936" y="651967"/>
                  </a:lnTo>
                  <a:lnTo>
                    <a:pt x="95656" y="687209"/>
                  </a:lnTo>
                  <a:lnTo>
                    <a:pt x="71399" y="724725"/>
                  </a:lnTo>
                  <a:lnTo>
                    <a:pt x="50368" y="764336"/>
                  </a:lnTo>
                  <a:lnTo>
                    <a:pt x="32740" y="805853"/>
                  </a:lnTo>
                  <a:lnTo>
                    <a:pt x="18694" y="849083"/>
                  </a:lnTo>
                  <a:lnTo>
                    <a:pt x="8432" y="893838"/>
                  </a:lnTo>
                  <a:lnTo>
                    <a:pt x="2133" y="939939"/>
                  </a:lnTo>
                  <a:lnTo>
                    <a:pt x="0" y="987196"/>
                  </a:lnTo>
                  <a:lnTo>
                    <a:pt x="0" y="1077226"/>
                  </a:lnTo>
                  <a:lnTo>
                    <a:pt x="200456" y="1161415"/>
                  </a:lnTo>
                  <a:lnTo>
                    <a:pt x="348551" y="1203972"/>
                  </a:lnTo>
                  <a:lnTo>
                    <a:pt x="517410" y="1217955"/>
                  </a:lnTo>
                  <a:lnTo>
                    <a:pt x="780948" y="1216380"/>
                  </a:lnTo>
                  <a:lnTo>
                    <a:pt x="791921" y="1216240"/>
                  </a:lnTo>
                  <a:lnTo>
                    <a:pt x="793394" y="1216380"/>
                  </a:lnTo>
                  <a:lnTo>
                    <a:pt x="1103236" y="1197444"/>
                  </a:lnTo>
                  <a:lnTo>
                    <a:pt x="1350543" y="1149299"/>
                  </a:lnTo>
                  <a:lnTo>
                    <a:pt x="1514322" y="1099908"/>
                  </a:lnTo>
                  <a:lnTo>
                    <a:pt x="1573580" y="1077226"/>
                  </a:lnTo>
                  <a:lnTo>
                    <a:pt x="1574914" y="987196"/>
                  </a:lnTo>
                  <a:close/>
                </a:path>
              </a:pathLst>
            </a:custGeom>
            <a:solidFill>
              <a:srgbClr val="EEB61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7" name="Google Shape;1127;p8"/>
            <p:cNvSpPr/>
            <p:nvPr/>
          </p:nvSpPr>
          <p:spPr>
            <a:xfrm>
              <a:off x="11531796" y="6433101"/>
              <a:ext cx="1537335" cy="1283970"/>
            </a:xfrm>
            <a:custGeom>
              <a:rect b="b" l="l" r="r" t="t"/>
              <a:pathLst>
                <a:path extrusionOk="0" h="1283970" w="1537334">
                  <a:moveTo>
                    <a:pt x="768575" y="0"/>
                  </a:moveTo>
                  <a:lnTo>
                    <a:pt x="715954" y="1480"/>
                  </a:lnTo>
                  <a:lnTo>
                    <a:pt x="664284" y="5859"/>
                  </a:lnTo>
                  <a:lnTo>
                    <a:pt x="613681" y="13041"/>
                  </a:lnTo>
                  <a:lnTo>
                    <a:pt x="564258" y="22930"/>
                  </a:lnTo>
                  <a:lnTo>
                    <a:pt x="516130" y="35430"/>
                  </a:lnTo>
                  <a:lnTo>
                    <a:pt x="469412" y="50445"/>
                  </a:lnTo>
                  <a:lnTo>
                    <a:pt x="424217" y="67881"/>
                  </a:lnTo>
                  <a:lnTo>
                    <a:pt x="380661" y="87641"/>
                  </a:lnTo>
                  <a:lnTo>
                    <a:pt x="338858" y="109631"/>
                  </a:lnTo>
                  <a:lnTo>
                    <a:pt x="298922" y="133754"/>
                  </a:lnTo>
                  <a:lnTo>
                    <a:pt x="260968" y="159914"/>
                  </a:lnTo>
                  <a:lnTo>
                    <a:pt x="225111" y="188017"/>
                  </a:lnTo>
                  <a:lnTo>
                    <a:pt x="191464" y="217966"/>
                  </a:lnTo>
                  <a:lnTo>
                    <a:pt x="160142" y="249667"/>
                  </a:lnTo>
                  <a:lnTo>
                    <a:pt x="131261" y="283023"/>
                  </a:lnTo>
                  <a:lnTo>
                    <a:pt x="104933" y="317938"/>
                  </a:lnTo>
                  <a:lnTo>
                    <a:pt x="81274" y="354318"/>
                  </a:lnTo>
                  <a:lnTo>
                    <a:pt x="60398" y="392067"/>
                  </a:lnTo>
                  <a:lnTo>
                    <a:pt x="42420" y="431089"/>
                  </a:lnTo>
                  <a:lnTo>
                    <a:pt x="27454" y="471288"/>
                  </a:lnTo>
                  <a:lnTo>
                    <a:pt x="15614" y="512569"/>
                  </a:lnTo>
                  <a:lnTo>
                    <a:pt x="7016" y="554836"/>
                  </a:lnTo>
                  <a:lnTo>
                    <a:pt x="1773" y="597994"/>
                  </a:lnTo>
                  <a:lnTo>
                    <a:pt x="0" y="641947"/>
                  </a:lnTo>
                  <a:lnTo>
                    <a:pt x="1773" y="685900"/>
                  </a:lnTo>
                  <a:lnTo>
                    <a:pt x="7016" y="729058"/>
                  </a:lnTo>
                  <a:lnTo>
                    <a:pt x="15614" y="771326"/>
                  </a:lnTo>
                  <a:lnTo>
                    <a:pt x="27454" y="812607"/>
                  </a:lnTo>
                  <a:lnTo>
                    <a:pt x="42420" y="852806"/>
                  </a:lnTo>
                  <a:lnTo>
                    <a:pt x="60398" y="891828"/>
                  </a:lnTo>
                  <a:lnTo>
                    <a:pt x="81274" y="929576"/>
                  </a:lnTo>
                  <a:lnTo>
                    <a:pt x="104933" y="965956"/>
                  </a:lnTo>
                  <a:lnTo>
                    <a:pt x="131261" y="1000872"/>
                  </a:lnTo>
                  <a:lnTo>
                    <a:pt x="160142" y="1034228"/>
                  </a:lnTo>
                  <a:lnTo>
                    <a:pt x="191464" y="1065928"/>
                  </a:lnTo>
                  <a:lnTo>
                    <a:pt x="225111" y="1095878"/>
                  </a:lnTo>
                  <a:lnTo>
                    <a:pt x="260968" y="1123980"/>
                  </a:lnTo>
                  <a:lnTo>
                    <a:pt x="298922" y="1150141"/>
                  </a:lnTo>
                  <a:lnTo>
                    <a:pt x="338858" y="1174264"/>
                  </a:lnTo>
                  <a:lnTo>
                    <a:pt x="380661" y="1196253"/>
                  </a:lnTo>
                  <a:lnTo>
                    <a:pt x="424217" y="1216014"/>
                  </a:lnTo>
                  <a:lnTo>
                    <a:pt x="469412" y="1233449"/>
                  </a:lnTo>
                  <a:lnTo>
                    <a:pt x="516130" y="1248465"/>
                  </a:lnTo>
                  <a:lnTo>
                    <a:pt x="564258" y="1260965"/>
                  </a:lnTo>
                  <a:lnTo>
                    <a:pt x="613681" y="1270853"/>
                  </a:lnTo>
                  <a:lnTo>
                    <a:pt x="664284" y="1278035"/>
                  </a:lnTo>
                  <a:lnTo>
                    <a:pt x="715954" y="1282414"/>
                  </a:lnTo>
                  <a:lnTo>
                    <a:pt x="768575" y="1283895"/>
                  </a:lnTo>
                  <a:lnTo>
                    <a:pt x="821196" y="1282414"/>
                  </a:lnTo>
                  <a:lnTo>
                    <a:pt x="872866" y="1278035"/>
                  </a:lnTo>
                  <a:lnTo>
                    <a:pt x="923469" y="1270853"/>
                  </a:lnTo>
                  <a:lnTo>
                    <a:pt x="972892" y="1260965"/>
                  </a:lnTo>
                  <a:lnTo>
                    <a:pt x="1021020" y="1248465"/>
                  </a:lnTo>
                  <a:lnTo>
                    <a:pt x="1067739" y="1233449"/>
                  </a:lnTo>
                  <a:lnTo>
                    <a:pt x="1112933" y="1216014"/>
                  </a:lnTo>
                  <a:lnTo>
                    <a:pt x="1156489" y="1196253"/>
                  </a:lnTo>
                  <a:lnTo>
                    <a:pt x="1198292" y="1174264"/>
                  </a:lnTo>
                  <a:lnTo>
                    <a:pt x="1238228" y="1150141"/>
                  </a:lnTo>
                  <a:lnTo>
                    <a:pt x="1276182" y="1123980"/>
                  </a:lnTo>
                  <a:lnTo>
                    <a:pt x="1312039" y="1095878"/>
                  </a:lnTo>
                  <a:lnTo>
                    <a:pt x="1345686" y="1065928"/>
                  </a:lnTo>
                  <a:lnTo>
                    <a:pt x="1377008" y="1034228"/>
                  </a:lnTo>
                  <a:lnTo>
                    <a:pt x="1405890" y="1000872"/>
                  </a:lnTo>
                  <a:lnTo>
                    <a:pt x="1432217" y="965956"/>
                  </a:lnTo>
                  <a:lnTo>
                    <a:pt x="1455876" y="929576"/>
                  </a:lnTo>
                  <a:lnTo>
                    <a:pt x="1476752" y="891828"/>
                  </a:lnTo>
                  <a:lnTo>
                    <a:pt x="1494730" y="852806"/>
                  </a:lnTo>
                  <a:lnTo>
                    <a:pt x="1509696" y="812607"/>
                  </a:lnTo>
                  <a:lnTo>
                    <a:pt x="1521536" y="771326"/>
                  </a:lnTo>
                  <a:lnTo>
                    <a:pt x="1530135" y="729058"/>
                  </a:lnTo>
                  <a:lnTo>
                    <a:pt x="1535378" y="685900"/>
                  </a:lnTo>
                  <a:lnTo>
                    <a:pt x="1537151" y="641947"/>
                  </a:lnTo>
                  <a:lnTo>
                    <a:pt x="1535378" y="597994"/>
                  </a:lnTo>
                  <a:lnTo>
                    <a:pt x="1530135" y="554836"/>
                  </a:lnTo>
                  <a:lnTo>
                    <a:pt x="1521536" y="512569"/>
                  </a:lnTo>
                  <a:lnTo>
                    <a:pt x="1509696" y="471288"/>
                  </a:lnTo>
                  <a:lnTo>
                    <a:pt x="1494730" y="431089"/>
                  </a:lnTo>
                  <a:lnTo>
                    <a:pt x="1476752" y="392067"/>
                  </a:lnTo>
                  <a:lnTo>
                    <a:pt x="1455876" y="354318"/>
                  </a:lnTo>
                  <a:lnTo>
                    <a:pt x="1432217" y="317938"/>
                  </a:lnTo>
                  <a:lnTo>
                    <a:pt x="1405890" y="283023"/>
                  </a:lnTo>
                  <a:lnTo>
                    <a:pt x="1377008" y="249667"/>
                  </a:lnTo>
                  <a:lnTo>
                    <a:pt x="1345686" y="217966"/>
                  </a:lnTo>
                  <a:lnTo>
                    <a:pt x="1312039" y="188017"/>
                  </a:lnTo>
                  <a:lnTo>
                    <a:pt x="1276182" y="159914"/>
                  </a:lnTo>
                  <a:lnTo>
                    <a:pt x="1238228" y="133754"/>
                  </a:lnTo>
                  <a:lnTo>
                    <a:pt x="1198292" y="109631"/>
                  </a:lnTo>
                  <a:lnTo>
                    <a:pt x="1156489" y="87641"/>
                  </a:lnTo>
                  <a:lnTo>
                    <a:pt x="1112933" y="67881"/>
                  </a:lnTo>
                  <a:lnTo>
                    <a:pt x="1067739" y="50445"/>
                  </a:lnTo>
                  <a:lnTo>
                    <a:pt x="1021020" y="35430"/>
                  </a:lnTo>
                  <a:lnTo>
                    <a:pt x="972892" y="22930"/>
                  </a:lnTo>
                  <a:lnTo>
                    <a:pt x="923469" y="13041"/>
                  </a:lnTo>
                  <a:lnTo>
                    <a:pt x="872866" y="5859"/>
                  </a:lnTo>
                  <a:lnTo>
                    <a:pt x="821196" y="1480"/>
                  </a:lnTo>
                  <a:lnTo>
                    <a:pt x="768575" y="0"/>
                  </a:lnTo>
                  <a:close/>
                </a:path>
              </a:pathLst>
            </a:custGeom>
            <a:solidFill>
              <a:srgbClr val="53549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8" name="Google Shape;1128;p8"/>
            <p:cNvSpPr/>
            <p:nvPr/>
          </p:nvSpPr>
          <p:spPr>
            <a:xfrm>
              <a:off x="11228227" y="6797772"/>
              <a:ext cx="2047239" cy="1972945"/>
            </a:xfrm>
            <a:custGeom>
              <a:rect b="b" l="l" r="r" t="t"/>
              <a:pathLst>
                <a:path extrusionOk="0" h="1972945" w="2047240">
                  <a:moveTo>
                    <a:pt x="378779" y="0"/>
                  </a:moveTo>
                  <a:lnTo>
                    <a:pt x="316438" y="107475"/>
                  </a:lnTo>
                  <a:lnTo>
                    <a:pt x="257250" y="233078"/>
                  </a:lnTo>
                  <a:lnTo>
                    <a:pt x="196040" y="398820"/>
                  </a:lnTo>
                  <a:lnTo>
                    <a:pt x="150072" y="547476"/>
                  </a:lnTo>
                  <a:lnTo>
                    <a:pt x="118582" y="668683"/>
                  </a:lnTo>
                  <a:lnTo>
                    <a:pt x="87018" y="826928"/>
                  </a:lnTo>
                  <a:lnTo>
                    <a:pt x="40830" y="1086700"/>
                  </a:lnTo>
                  <a:lnTo>
                    <a:pt x="0" y="1761507"/>
                  </a:lnTo>
                  <a:lnTo>
                    <a:pt x="5597" y="1809727"/>
                  </a:lnTo>
                  <a:lnTo>
                    <a:pt x="21529" y="1854073"/>
                  </a:lnTo>
                  <a:lnTo>
                    <a:pt x="46504" y="1893253"/>
                  </a:lnTo>
                  <a:lnTo>
                    <a:pt x="79228" y="1925974"/>
                  </a:lnTo>
                  <a:lnTo>
                    <a:pt x="118410" y="1950946"/>
                  </a:lnTo>
                  <a:lnTo>
                    <a:pt x="162757" y="1966876"/>
                  </a:lnTo>
                  <a:lnTo>
                    <a:pt x="210978" y="1972473"/>
                  </a:lnTo>
                  <a:lnTo>
                    <a:pt x="1836136" y="1972473"/>
                  </a:lnTo>
                  <a:lnTo>
                    <a:pt x="1884356" y="1966876"/>
                  </a:lnTo>
                  <a:lnTo>
                    <a:pt x="1928702" y="1950946"/>
                  </a:lnTo>
                  <a:lnTo>
                    <a:pt x="1967882" y="1925974"/>
                  </a:lnTo>
                  <a:lnTo>
                    <a:pt x="2000603" y="1893253"/>
                  </a:lnTo>
                  <a:lnTo>
                    <a:pt x="2025575" y="1854073"/>
                  </a:lnTo>
                  <a:lnTo>
                    <a:pt x="2041505" y="1809727"/>
                  </a:lnTo>
                  <a:lnTo>
                    <a:pt x="2047102" y="1761507"/>
                  </a:lnTo>
                  <a:lnTo>
                    <a:pt x="2047102" y="1102311"/>
                  </a:lnTo>
                  <a:lnTo>
                    <a:pt x="2017733" y="755807"/>
                  </a:lnTo>
                  <a:lnTo>
                    <a:pt x="1789137" y="35245"/>
                  </a:lnTo>
                  <a:lnTo>
                    <a:pt x="378779" y="0"/>
                  </a:lnTo>
                  <a:close/>
                </a:path>
              </a:pathLst>
            </a:custGeom>
            <a:solidFill>
              <a:srgbClr val="7978B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9" name="Google Shape;1129;p8"/>
            <p:cNvSpPr/>
            <p:nvPr/>
          </p:nvSpPr>
          <p:spPr>
            <a:xfrm>
              <a:off x="13034545" y="6909346"/>
              <a:ext cx="467359" cy="668020"/>
            </a:xfrm>
            <a:custGeom>
              <a:rect b="b" l="l" r="r" t="t"/>
              <a:pathLst>
                <a:path extrusionOk="0" h="668020" w="467359">
                  <a:moveTo>
                    <a:pt x="467115" y="0"/>
                  </a:moveTo>
                  <a:lnTo>
                    <a:pt x="0" y="0"/>
                  </a:lnTo>
                  <a:lnTo>
                    <a:pt x="211423" y="667661"/>
                  </a:lnTo>
                  <a:lnTo>
                    <a:pt x="467115" y="0"/>
                  </a:lnTo>
                  <a:close/>
                </a:path>
              </a:pathLst>
            </a:custGeom>
            <a:solidFill>
              <a:srgbClr val="53549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30" name="Google Shape;1130;p8"/>
            <p:cNvSpPr/>
            <p:nvPr/>
          </p:nvSpPr>
          <p:spPr>
            <a:xfrm>
              <a:off x="12073560" y="6281900"/>
              <a:ext cx="521334" cy="133350"/>
            </a:xfrm>
            <a:custGeom>
              <a:rect b="b" l="l" r="r" t="t"/>
              <a:pathLst>
                <a:path extrusionOk="0" h="133350" w="521334">
                  <a:moveTo>
                    <a:pt x="260541" y="0"/>
                  </a:moveTo>
                  <a:lnTo>
                    <a:pt x="191280" y="2378"/>
                  </a:lnTo>
                  <a:lnTo>
                    <a:pt x="129042" y="9091"/>
                  </a:lnTo>
                  <a:lnTo>
                    <a:pt x="76312" y="19502"/>
                  </a:lnTo>
                  <a:lnTo>
                    <a:pt x="35572" y="32978"/>
                  </a:lnTo>
                  <a:lnTo>
                    <a:pt x="0" y="66582"/>
                  </a:lnTo>
                  <a:lnTo>
                    <a:pt x="9307" y="84281"/>
                  </a:lnTo>
                  <a:lnTo>
                    <a:pt x="76312" y="113661"/>
                  </a:lnTo>
                  <a:lnTo>
                    <a:pt x="129042" y="124073"/>
                  </a:lnTo>
                  <a:lnTo>
                    <a:pt x="191280" y="130785"/>
                  </a:lnTo>
                  <a:lnTo>
                    <a:pt x="260541" y="133164"/>
                  </a:lnTo>
                  <a:lnTo>
                    <a:pt x="329808" y="130785"/>
                  </a:lnTo>
                  <a:lnTo>
                    <a:pt x="392051" y="124073"/>
                  </a:lnTo>
                  <a:lnTo>
                    <a:pt x="444787" y="113661"/>
                  </a:lnTo>
                  <a:lnTo>
                    <a:pt x="485531" y="100185"/>
                  </a:lnTo>
                  <a:lnTo>
                    <a:pt x="521107" y="66582"/>
                  </a:lnTo>
                  <a:lnTo>
                    <a:pt x="511799" y="48883"/>
                  </a:lnTo>
                  <a:lnTo>
                    <a:pt x="444787" y="19502"/>
                  </a:lnTo>
                  <a:lnTo>
                    <a:pt x="392051" y="9091"/>
                  </a:lnTo>
                  <a:lnTo>
                    <a:pt x="329808" y="2378"/>
                  </a:lnTo>
                  <a:lnTo>
                    <a:pt x="260541" y="0"/>
                  </a:lnTo>
                  <a:close/>
                </a:path>
              </a:pathLst>
            </a:custGeom>
            <a:solidFill>
              <a:srgbClr val="7978B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31" name="Google Shape;1131;p8"/>
            <p:cNvSpPr/>
            <p:nvPr/>
          </p:nvSpPr>
          <p:spPr>
            <a:xfrm>
              <a:off x="12190056" y="6382232"/>
              <a:ext cx="285115" cy="61594"/>
            </a:xfrm>
            <a:custGeom>
              <a:rect b="b" l="l" r="r" t="t"/>
              <a:pathLst>
                <a:path extrusionOk="0" h="61595" w="285115">
                  <a:moveTo>
                    <a:pt x="276947" y="8663"/>
                  </a:moveTo>
                  <a:lnTo>
                    <a:pt x="-7695" y="8663"/>
                  </a:lnTo>
                  <a:lnTo>
                    <a:pt x="-7695" y="69660"/>
                  </a:lnTo>
                  <a:lnTo>
                    <a:pt x="276947" y="69660"/>
                  </a:lnTo>
                  <a:lnTo>
                    <a:pt x="276947" y="8663"/>
                  </a:lnTo>
                  <a:close/>
                </a:path>
              </a:pathLst>
            </a:custGeom>
            <a:solidFill>
              <a:srgbClr val="27245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32" name="Google Shape;1132;p8"/>
            <p:cNvSpPr/>
            <p:nvPr/>
          </p:nvSpPr>
          <p:spPr>
            <a:xfrm>
              <a:off x="10893462" y="6830899"/>
              <a:ext cx="691515" cy="1403985"/>
            </a:xfrm>
            <a:custGeom>
              <a:rect b="b" l="l" r="r" t="t"/>
              <a:pathLst>
                <a:path extrusionOk="0" h="1403984" w="691515">
                  <a:moveTo>
                    <a:pt x="330957" y="0"/>
                  </a:moveTo>
                  <a:lnTo>
                    <a:pt x="279034" y="10767"/>
                  </a:lnTo>
                  <a:lnTo>
                    <a:pt x="230294" y="44863"/>
                  </a:lnTo>
                  <a:lnTo>
                    <a:pt x="161505" y="112641"/>
                  </a:lnTo>
                  <a:lnTo>
                    <a:pt x="90701" y="218187"/>
                  </a:lnTo>
                  <a:lnTo>
                    <a:pt x="47442" y="335885"/>
                  </a:lnTo>
                  <a:lnTo>
                    <a:pt x="25820" y="431563"/>
                  </a:lnTo>
                  <a:lnTo>
                    <a:pt x="19926" y="471050"/>
                  </a:lnTo>
                  <a:lnTo>
                    <a:pt x="0" y="1402476"/>
                  </a:lnTo>
                  <a:lnTo>
                    <a:pt x="53136" y="1403692"/>
                  </a:lnTo>
                  <a:lnTo>
                    <a:pt x="110663" y="1396504"/>
                  </a:lnTo>
                  <a:lnTo>
                    <a:pt x="175934" y="1365126"/>
                  </a:lnTo>
                  <a:lnTo>
                    <a:pt x="217846" y="1322174"/>
                  </a:lnTo>
                  <a:lnTo>
                    <a:pt x="247798" y="518035"/>
                  </a:lnTo>
                  <a:lnTo>
                    <a:pt x="263322" y="420310"/>
                  </a:lnTo>
                  <a:lnTo>
                    <a:pt x="276423" y="365105"/>
                  </a:lnTo>
                  <a:lnTo>
                    <a:pt x="323886" y="300787"/>
                  </a:lnTo>
                  <a:lnTo>
                    <a:pt x="384307" y="271038"/>
                  </a:lnTo>
                  <a:lnTo>
                    <a:pt x="467883" y="253888"/>
                  </a:lnTo>
                  <a:lnTo>
                    <a:pt x="541969" y="246027"/>
                  </a:lnTo>
                  <a:lnTo>
                    <a:pt x="573918" y="244142"/>
                  </a:lnTo>
                  <a:lnTo>
                    <a:pt x="691370" y="2208"/>
                  </a:lnTo>
                  <a:lnTo>
                    <a:pt x="409291" y="2208"/>
                  </a:lnTo>
                  <a:lnTo>
                    <a:pt x="330957" y="0"/>
                  </a:lnTo>
                  <a:close/>
                </a:path>
              </a:pathLst>
            </a:custGeom>
            <a:solidFill>
              <a:srgbClr val="53549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33" name="Google Shape;1133;p8"/>
            <p:cNvSpPr/>
            <p:nvPr/>
          </p:nvSpPr>
          <p:spPr>
            <a:xfrm>
              <a:off x="8475633" y="6610819"/>
              <a:ext cx="534035" cy="534035"/>
            </a:xfrm>
            <a:custGeom>
              <a:rect b="b" l="l" r="r" t="t"/>
              <a:pathLst>
                <a:path extrusionOk="0" h="534034" w="534034">
                  <a:moveTo>
                    <a:pt x="266734" y="0"/>
                  </a:moveTo>
                  <a:lnTo>
                    <a:pt x="218791" y="4297"/>
                  </a:lnTo>
                  <a:lnTo>
                    <a:pt x="173666" y="16688"/>
                  </a:lnTo>
                  <a:lnTo>
                    <a:pt x="132113" y="36419"/>
                  </a:lnTo>
                  <a:lnTo>
                    <a:pt x="94885" y="62737"/>
                  </a:lnTo>
                  <a:lnTo>
                    <a:pt x="62736" y="94887"/>
                  </a:lnTo>
                  <a:lnTo>
                    <a:pt x="36419" y="132116"/>
                  </a:lnTo>
                  <a:lnTo>
                    <a:pt x="16688" y="173672"/>
                  </a:lnTo>
                  <a:lnTo>
                    <a:pt x="4297" y="218800"/>
                  </a:lnTo>
                  <a:lnTo>
                    <a:pt x="0" y="266747"/>
                  </a:lnTo>
                  <a:lnTo>
                    <a:pt x="4297" y="314694"/>
                  </a:lnTo>
                  <a:lnTo>
                    <a:pt x="16688" y="359822"/>
                  </a:lnTo>
                  <a:lnTo>
                    <a:pt x="36419" y="401377"/>
                  </a:lnTo>
                  <a:lnTo>
                    <a:pt x="62736" y="438607"/>
                  </a:lnTo>
                  <a:lnTo>
                    <a:pt x="94885" y="470757"/>
                  </a:lnTo>
                  <a:lnTo>
                    <a:pt x="132113" y="497074"/>
                  </a:lnTo>
                  <a:lnTo>
                    <a:pt x="173666" y="516805"/>
                  </a:lnTo>
                  <a:lnTo>
                    <a:pt x="218791"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7978B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134" name="Google Shape;1134;p8"/>
          <p:cNvSpPr txBox="1"/>
          <p:nvPr/>
        </p:nvSpPr>
        <p:spPr>
          <a:xfrm>
            <a:off x="8624484" y="6635111"/>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Arial"/>
                <a:ea typeface="Arial"/>
                <a:cs typeface="Arial"/>
                <a:sym typeface="Arial"/>
              </a:rPr>
              <a:t>1</a:t>
            </a:r>
            <a:endParaRPr sz="2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9"/>
          <p:cNvSpPr txBox="1"/>
          <p:nvPr/>
        </p:nvSpPr>
        <p:spPr>
          <a:xfrm>
            <a:off x="880089" y="4889034"/>
            <a:ext cx="6459855" cy="3389629"/>
          </a:xfrm>
          <a:prstGeom prst="rect">
            <a:avLst/>
          </a:prstGeom>
          <a:noFill/>
          <a:ln>
            <a:noFill/>
          </a:ln>
        </p:spPr>
        <p:txBody>
          <a:bodyPr anchorCtr="0" anchor="t" bIns="0" lIns="0" spcFirstLastPara="1" rIns="0" wrap="square" tIns="12700">
            <a:spAutoFit/>
          </a:bodyPr>
          <a:lstStyle/>
          <a:p>
            <a:pPr indent="0" lvl="0" marL="12700" marR="5080" rtl="0" algn="l">
              <a:lnSpc>
                <a:spcPct val="129800"/>
              </a:lnSpc>
              <a:spcBef>
                <a:spcPts val="0"/>
              </a:spcBef>
              <a:spcAft>
                <a:spcPts val="0"/>
              </a:spcAft>
              <a:buNone/>
            </a:pPr>
            <a:r>
              <a:rPr b="1" lang="en-US" sz="3400">
                <a:solidFill>
                  <a:srgbClr val="033335"/>
                </a:solidFill>
                <a:latin typeface="Trebuchet MS"/>
                <a:ea typeface="Trebuchet MS"/>
                <a:cs typeface="Trebuchet MS"/>
                <a:sym typeface="Trebuchet MS"/>
              </a:rPr>
              <a:t>Definition </a:t>
            </a:r>
            <a:r>
              <a:rPr lang="en-US" sz="3400">
                <a:solidFill>
                  <a:srgbClr val="1F9BAE"/>
                </a:solidFill>
                <a:latin typeface="Trebuchet MS"/>
                <a:ea typeface="Trebuchet MS"/>
                <a:cs typeface="Trebuchet MS"/>
                <a:sym typeface="Trebuchet MS"/>
              </a:rPr>
              <a:t>Error messages should be expressed in </a:t>
            </a:r>
            <a:r>
              <a:rPr b="1" lang="en-US" sz="3400">
                <a:solidFill>
                  <a:srgbClr val="1F9BAE"/>
                </a:solidFill>
                <a:latin typeface="Trebuchet MS"/>
                <a:ea typeface="Trebuchet MS"/>
                <a:cs typeface="Trebuchet MS"/>
                <a:sym typeface="Trebuchet MS"/>
              </a:rPr>
              <a:t>plain language </a:t>
            </a:r>
            <a:r>
              <a:rPr lang="en-US" sz="3400">
                <a:solidFill>
                  <a:srgbClr val="1F9BAE"/>
                </a:solidFill>
                <a:latin typeface="Trebuchet MS"/>
                <a:ea typeface="Trebuchet MS"/>
                <a:cs typeface="Trebuchet MS"/>
                <a:sym typeface="Trebuchet MS"/>
              </a:rPr>
              <a:t>(no error codes), precisely indicate the problem, and constructively suggest a solution.</a:t>
            </a:r>
            <a:endParaRPr sz="3400">
              <a:latin typeface="Trebuchet MS"/>
              <a:ea typeface="Trebuchet MS"/>
              <a:cs typeface="Trebuchet MS"/>
              <a:sym typeface="Trebuchet MS"/>
            </a:endParaRPr>
          </a:p>
        </p:txBody>
      </p:sp>
      <p:sp>
        <p:nvSpPr>
          <p:cNvPr id="1140" name="Google Shape;1140;p9"/>
          <p:cNvSpPr txBox="1"/>
          <p:nvPr/>
        </p:nvSpPr>
        <p:spPr>
          <a:xfrm>
            <a:off x="1928962" y="904032"/>
            <a:ext cx="8989695" cy="3608704"/>
          </a:xfrm>
          <a:prstGeom prst="rect">
            <a:avLst/>
          </a:prstGeom>
          <a:noFill/>
          <a:ln>
            <a:noFill/>
          </a:ln>
        </p:spPr>
        <p:txBody>
          <a:bodyPr anchorCtr="0" anchor="t" bIns="0" lIns="0" spcFirstLastPara="1" rIns="0" wrap="square" tIns="35550">
            <a:spAutoFit/>
          </a:bodyPr>
          <a:lstStyle/>
          <a:p>
            <a:pPr indent="0" lvl="0" marL="12700" rtl="0" algn="l">
              <a:lnSpc>
                <a:spcPct val="100000"/>
              </a:lnSpc>
              <a:spcBef>
                <a:spcPts val="0"/>
              </a:spcBef>
              <a:spcAft>
                <a:spcPts val="0"/>
              </a:spcAft>
              <a:buNone/>
            </a:pPr>
            <a:r>
              <a:rPr b="1" lang="en-US" sz="2200">
                <a:solidFill>
                  <a:srgbClr val="033335"/>
                </a:solidFill>
                <a:latin typeface="Trebuchet MS"/>
                <a:ea typeface="Trebuchet MS"/>
                <a:cs typeface="Trebuchet MS"/>
                <a:sym typeface="Trebuchet MS"/>
              </a:rPr>
              <a:t>Jakob’s Heuristic</a:t>
            </a:r>
            <a:endParaRPr sz="2200">
              <a:latin typeface="Trebuchet MS"/>
              <a:ea typeface="Trebuchet MS"/>
              <a:cs typeface="Trebuchet MS"/>
              <a:sym typeface="Trebuchet MS"/>
            </a:endParaRPr>
          </a:p>
          <a:p>
            <a:pPr indent="0" lvl="0" marL="292735" marR="5080" rtl="0" algn="just">
              <a:lnSpc>
                <a:spcPct val="100299"/>
              </a:lnSpc>
              <a:spcBef>
                <a:spcPts val="475"/>
              </a:spcBef>
              <a:spcAft>
                <a:spcPts val="0"/>
              </a:spcAft>
              <a:buNone/>
            </a:pPr>
            <a:r>
              <a:rPr b="1" lang="en-US" sz="6900">
                <a:solidFill>
                  <a:srgbClr val="033335"/>
                </a:solidFill>
                <a:latin typeface="Trebuchet MS"/>
                <a:ea typeface="Trebuchet MS"/>
                <a:cs typeface="Trebuchet MS"/>
                <a:sym typeface="Trebuchet MS"/>
              </a:rPr>
              <a:t>Help Users Recognize, Diagnose, and Recover from Errors</a:t>
            </a:r>
            <a:endParaRPr sz="6900">
              <a:latin typeface="Trebuchet MS"/>
              <a:ea typeface="Trebuchet MS"/>
              <a:cs typeface="Trebuchet MS"/>
              <a:sym typeface="Trebuchet MS"/>
            </a:endParaRPr>
          </a:p>
        </p:txBody>
      </p:sp>
      <p:sp>
        <p:nvSpPr>
          <p:cNvPr id="1141" name="Google Shape;1141;p9"/>
          <p:cNvSpPr txBox="1"/>
          <p:nvPr/>
        </p:nvSpPr>
        <p:spPr>
          <a:xfrm>
            <a:off x="880027" y="1118249"/>
            <a:ext cx="1013460" cy="215773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4000">
                <a:solidFill>
                  <a:srgbClr val="1F9BAE"/>
                </a:solidFill>
                <a:latin typeface="Arial"/>
                <a:ea typeface="Arial"/>
                <a:cs typeface="Arial"/>
                <a:sym typeface="Arial"/>
              </a:rPr>
              <a:t>9</a:t>
            </a:r>
            <a:endParaRPr sz="14000">
              <a:latin typeface="Arial"/>
              <a:ea typeface="Arial"/>
              <a:cs typeface="Arial"/>
              <a:sym typeface="Arial"/>
            </a:endParaRPr>
          </a:p>
        </p:txBody>
      </p:sp>
      <p:sp>
        <p:nvSpPr>
          <p:cNvPr id="1142" name="Google Shape;1142;p9"/>
          <p:cNvSpPr/>
          <p:nvPr/>
        </p:nvSpPr>
        <p:spPr>
          <a:xfrm>
            <a:off x="892779" y="19351993"/>
            <a:ext cx="167640" cy="256540"/>
          </a:xfrm>
          <a:custGeom>
            <a:rect b="b" l="l" r="r" t="t"/>
            <a:pathLst>
              <a:path extrusionOk="0" h="256540" w="167640">
                <a:moveTo>
                  <a:pt x="167381" y="0"/>
                </a:moveTo>
                <a:lnTo>
                  <a:pt x="122744" y="0"/>
                </a:lnTo>
                <a:lnTo>
                  <a:pt x="122744" y="151999"/>
                </a:lnTo>
                <a:lnTo>
                  <a:pt x="122020" y="151999"/>
                </a:lnTo>
                <a:lnTo>
                  <a:pt x="53560" y="0"/>
                </a:lnTo>
                <a:lnTo>
                  <a:pt x="0" y="0"/>
                </a:lnTo>
                <a:lnTo>
                  <a:pt x="0" y="256428"/>
                </a:lnTo>
                <a:lnTo>
                  <a:pt x="44650" y="256428"/>
                </a:lnTo>
                <a:lnTo>
                  <a:pt x="44650" y="90925"/>
                </a:lnTo>
                <a:lnTo>
                  <a:pt x="45361" y="90925"/>
                </a:lnTo>
                <a:lnTo>
                  <a:pt x="120599" y="256428"/>
                </a:lnTo>
                <a:lnTo>
                  <a:pt x="167381" y="256428"/>
                </a:lnTo>
                <a:lnTo>
                  <a:pt x="16738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43" name="Google Shape;1143;p9"/>
          <p:cNvSpPr/>
          <p:nvPr/>
        </p:nvSpPr>
        <p:spPr>
          <a:xfrm>
            <a:off x="1144721" y="19351993"/>
            <a:ext cx="167640" cy="256540"/>
          </a:xfrm>
          <a:custGeom>
            <a:rect b="b" l="l" r="r" t="t"/>
            <a:pathLst>
              <a:path extrusionOk="0" h="256540" w="167640">
                <a:moveTo>
                  <a:pt x="167394" y="0"/>
                </a:moveTo>
                <a:lnTo>
                  <a:pt x="122744" y="0"/>
                </a:lnTo>
                <a:lnTo>
                  <a:pt x="122744" y="151999"/>
                </a:lnTo>
                <a:lnTo>
                  <a:pt x="122033" y="151999"/>
                </a:lnTo>
                <a:lnTo>
                  <a:pt x="53572" y="0"/>
                </a:lnTo>
                <a:lnTo>
                  <a:pt x="0" y="0"/>
                </a:lnTo>
                <a:lnTo>
                  <a:pt x="0" y="256428"/>
                </a:lnTo>
                <a:lnTo>
                  <a:pt x="44650" y="256428"/>
                </a:lnTo>
                <a:lnTo>
                  <a:pt x="44650" y="90925"/>
                </a:lnTo>
                <a:lnTo>
                  <a:pt x="45361" y="90925"/>
                </a:lnTo>
                <a:lnTo>
                  <a:pt x="120611" y="256428"/>
                </a:lnTo>
                <a:lnTo>
                  <a:pt x="167394" y="256428"/>
                </a:lnTo>
                <a:lnTo>
                  <a:pt x="16739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144" name="Google Shape;1144;p9"/>
          <p:cNvGrpSpPr/>
          <p:nvPr/>
        </p:nvGrpSpPr>
        <p:grpSpPr>
          <a:xfrm>
            <a:off x="1362535" y="19315588"/>
            <a:ext cx="300594" cy="366395"/>
            <a:chOff x="1362535" y="19315588"/>
            <a:chExt cx="300594" cy="366395"/>
          </a:xfrm>
        </p:grpSpPr>
        <p:pic>
          <p:nvPicPr>
            <p:cNvPr id="1145" name="Google Shape;1145;p9"/>
            <p:cNvPicPr preferRelativeResize="0"/>
            <p:nvPr/>
          </p:nvPicPr>
          <p:blipFill rotWithShape="1">
            <a:blip r:embed="rId3">
              <a:alphaModFix/>
            </a:blip>
            <a:srcRect b="0" l="0" r="0" t="0"/>
            <a:stretch/>
          </p:blipFill>
          <p:spPr>
            <a:xfrm>
              <a:off x="1498768" y="19428054"/>
              <a:ext cx="164361" cy="246516"/>
            </a:xfrm>
            <a:prstGeom prst="rect">
              <a:avLst/>
            </a:prstGeom>
            <a:noFill/>
            <a:ln>
              <a:noFill/>
            </a:ln>
          </p:spPr>
        </p:pic>
        <p:sp>
          <p:nvSpPr>
            <p:cNvPr id="1146" name="Google Shape;1146;p9"/>
            <p:cNvSpPr/>
            <p:nvPr/>
          </p:nvSpPr>
          <p:spPr>
            <a:xfrm>
              <a:off x="1362535" y="19315588"/>
              <a:ext cx="133350" cy="366395"/>
            </a:xfrm>
            <a:custGeom>
              <a:rect b="b" l="l" r="r" t="t"/>
              <a:pathLst>
                <a:path extrusionOk="0" h="366394" w="133350">
                  <a:moveTo>
                    <a:pt x="121132" y="0"/>
                  </a:moveTo>
                  <a:lnTo>
                    <a:pt x="116182" y="2500"/>
                  </a:lnTo>
                  <a:lnTo>
                    <a:pt x="0" y="359233"/>
                  </a:lnTo>
                  <a:lnTo>
                    <a:pt x="2513" y="364171"/>
                  </a:lnTo>
                  <a:lnTo>
                    <a:pt x="8008" y="365960"/>
                  </a:lnTo>
                  <a:lnTo>
                    <a:pt x="9798" y="366100"/>
                  </a:lnTo>
                  <a:lnTo>
                    <a:pt x="13478" y="366100"/>
                  </a:lnTo>
                  <a:lnTo>
                    <a:pt x="16905" y="363764"/>
                  </a:lnTo>
                  <a:lnTo>
                    <a:pt x="132783" y="7919"/>
                  </a:lnTo>
                  <a:lnTo>
                    <a:pt x="130283" y="2982"/>
                  </a:lnTo>
                  <a:lnTo>
                    <a:pt x="121132"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147" name="Google Shape;1147;p9"/>
          <p:cNvSpPr txBox="1"/>
          <p:nvPr/>
        </p:nvSpPr>
        <p:spPr>
          <a:xfrm>
            <a:off x="880064" y="9208488"/>
            <a:ext cx="2808605" cy="2386965"/>
          </a:xfrm>
          <a:prstGeom prst="rect">
            <a:avLst/>
          </a:prstGeom>
          <a:noFill/>
          <a:ln>
            <a:noFill/>
          </a:ln>
        </p:spPr>
        <p:txBody>
          <a:bodyPr anchorCtr="0" anchor="t" bIns="0" lIns="0" spcFirstLastPara="1" rIns="0" wrap="square" tIns="12700">
            <a:spAutoFit/>
          </a:bodyPr>
          <a:lstStyle/>
          <a:p>
            <a:pPr indent="0" lvl="0" marL="12700" marR="5080" rtl="0" algn="l">
              <a:lnSpc>
                <a:spcPct val="112300"/>
              </a:lnSpc>
              <a:spcBef>
                <a:spcPts val="0"/>
              </a:spcBef>
              <a:spcAft>
                <a:spcPts val="0"/>
              </a:spcAft>
              <a:buNone/>
            </a:pPr>
            <a:r>
              <a:rPr lang="en-US" sz="2300">
                <a:solidFill>
                  <a:srgbClr val="061818"/>
                </a:solidFill>
                <a:latin typeface="Tahoma"/>
                <a:ea typeface="Tahoma"/>
                <a:cs typeface="Tahoma"/>
                <a:sym typeface="Tahoma"/>
              </a:rPr>
              <a:t>Error messages should be presented with visual treatments that will help users notice and recognize them.</a:t>
            </a:r>
            <a:endParaRPr sz="2300">
              <a:latin typeface="Tahoma"/>
              <a:ea typeface="Tahoma"/>
              <a:cs typeface="Tahoma"/>
              <a:sym typeface="Tahoma"/>
            </a:endParaRPr>
          </a:p>
        </p:txBody>
      </p:sp>
      <p:sp>
        <p:nvSpPr>
          <p:cNvPr id="1148" name="Google Shape;1148;p9"/>
          <p:cNvSpPr txBox="1"/>
          <p:nvPr/>
        </p:nvSpPr>
        <p:spPr>
          <a:xfrm>
            <a:off x="4363056" y="9278110"/>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sp>
        <p:nvSpPr>
          <p:cNvPr id="1149" name="Google Shape;1149;p9"/>
          <p:cNvSpPr txBox="1"/>
          <p:nvPr/>
        </p:nvSpPr>
        <p:spPr>
          <a:xfrm>
            <a:off x="4583889" y="9209362"/>
            <a:ext cx="3113405" cy="4827905"/>
          </a:xfrm>
          <a:prstGeom prst="rect">
            <a:avLst/>
          </a:prstGeom>
          <a:noFill/>
          <a:ln>
            <a:noFill/>
          </a:ln>
        </p:spPr>
        <p:txBody>
          <a:bodyPr anchorCtr="0" anchor="t" bIns="0" lIns="0" spcFirstLastPara="1" rIns="0" wrap="square" tIns="12700">
            <a:spAutoFit/>
          </a:bodyPr>
          <a:lstStyle/>
          <a:p>
            <a:pPr indent="-3175" lvl="0" marL="15240" marR="5080" rtl="0" algn="l">
              <a:lnSpc>
                <a:spcPct val="112300"/>
              </a:lnSpc>
              <a:spcBef>
                <a:spcPts val="0"/>
              </a:spcBef>
              <a:spcAft>
                <a:spcPts val="0"/>
              </a:spcAft>
              <a:buNone/>
            </a:pPr>
            <a:r>
              <a:rPr b="1" lang="en-US" sz="2300">
                <a:solidFill>
                  <a:srgbClr val="1E9BAE"/>
                </a:solidFill>
                <a:latin typeface="Trebuchet MS"/>
                <a:ea typeface="Trebuchet MS"/>
                <a:cs typeface="Trebuchet MS"/>
                <a:sym typeface="Trebuchet MS"/>
              </a:rPr>
              <a:t>Tip: </a:t>
            </a:r>
            <a:r>
              <a:rPr lang="en-US" sz="2300">
                <a:solidFill>
                  <a:srgbClr val="061818"/>
                </a:solidFill>
                <a:latin typeface="Tahoma"/>
                <a:ea typeface="Tahoma"/>
                <a:cs typeface="Tahoma"/>
                <a:sym typeface="Tahoma"/>
              </a:rPr>
              <a:t>Use </a:t>
            </a:r>
            <a:r>
              <a:rPr i="1" lang="en-US" sz="2300">
                <a:solidFill>
                  <a:srgbClr val="061818"/>
                </a:solidFill>
                <a:latin typeface="Verdana"/>
                <a:ea typeface="Verdana"/>
                <a:cs typeface="Verdana"/>
                <a:sym typeface="Verdana"/>
              </a:rPr>
              <a:t>traditional </a:t>
            </a:r>
            <a:r>
              <a:rPr lang="en-US" sz="2300">
                <a:solidFill>
                  <a:srgbClr val="061818"/>
                </a:solidFill>
                <a:latin typeface="Tahoma"/>
                <a:ea typeface="Tahoma"/>
                <a:cs typeface="Tahoma"/>
                <a:sym typeface="Tahoma"/>
              </a:rPr>
              <a:t>error message visuals, like bold, red text.</a:t>
            </a:r>
            <a:endParaRPr sz="2300">
              <a:latin typeface="Tahoma"/>
              <a:ea typeface="Tahoma"/>
              <a:cs typeface="Tahoma"/>
              <a:sym typeface="Tahoma"/>
            </a:endParaRPr>
          </a:p>
          <a:p>
            <a:pPr indent="-3175" lvl="0" marL="15240" marR="5080" rtl="0" algn="l">
              <a:lnSpc>
                <a:spcPct val="112300"/>
              </a:lnSpc>
              <a:spcBef>
                <a:spcPts val="1860"/>
              </a:spcBef>
              <a:spcAft>
                <a:spcPts val="0"/>
              </a:spcAft>
              <a:buNone/>
            </a:pPr>
            <a:r>
              <a:rPr b="1" lang="en-US" sz="2300">
                <a:solidFill>
                  <a:srgbClr val="1E9BAE"/>
                </a:solidFill>
                <a:latin typeface="Trebuchet MS"/>
                <a:ea typeface="Trebuchet MS"/>
                <a:cs typeface="Trebuchet MS"/>
                <a:sym typeface="Trebuchet MS"/>
              </a:rPr>
              <a:t>Tip: </a:t>
            </a:r>
            <a:r>
              <a:rPr lang="en-US" sz="2300">
                <a:solidFill>
                  <a:srgbClr val="061818"/>
                </a:solidFill>
                <a:latin typeface="Tahoma"/>
                <a:ea typeface="Tahoma"/>
                <a:cs typeface="Tahoma"/>
                <a:sym typeface="Tahoma"/>
              </a:rPr>
              <a:t>Tell users what went wrong in language they will </a:t>
            </a:r>
            <a:r>
              <a:rPr i="1" lang="en-US" sz="2300">
                <a:solidFill>
                  <a:srgbClr val="061818"/>
                </a:solidFill>
                <a:latin typeface="Verdana"/>
                <a:ea typeface="Verdana"/>
                <a:cs typeface="Verdana"/>
                <a:sym typeface="Verdana"/>
              </a:rPr>
              <a:t>understand </a:t>
            </a:r>
            <a:r>
              <a:rPr lang="en-US" sz="2300">
                <a:solidFill>
                  <a:srgbClr val="061818"/>
                </a:solidFill>
                <a:latin typeface="Tahoma"/>
                <a:ea typeface="Tahoma"/>
                <a:cs typeface="Tahoma"/>
                <a:sym typeface="Tahoma"/>
              </a:rPr>
              <a:t>— avoid technical jargon.</a:t>
            </a:r>
            <a:endParaRPr sz="2300">
              <a:latin typeface="Tahoma"/>
              <a:ea typeface="Tahoma"/>
              <a:cs typeface="Tahoma"/>
              <a:sym typeface="Tahoma"/>
            </a:endParaRPr>
          </a:p>
          <a:p>
            <a:pPr indent="-3175" lvl="0" marL="15240" marR="116839" rtl="0" algn="l">
              <a:lnSpc>
                <a:spcPct val="112300"/>
              </a:lnSpc>
              <a:spcBef>
                <a:spcPts val="1864"/>
              </a:spcBef>
              <a:spcAft>
                <a:spcPts val="0"/>
              </a:spcAft>
              <a:buNone/>
            </a:pPr>
            <a:r>
              <a:rPr b="1" lang="en-US" sz="2300">
                <a:solidFill>
                  <a:srgbClr val="1E9BAE"/>
                </a:solidFill>
                <a:latin typeface="Trebuchet MS"/>
                <a:ea typeface="Trebuchet MS"/>
                <a:cs typeface="Trebuchet MS"/>
                <a:sym typeface="Trebuchet MS"/>
              </a:rPr>
              <a:t>Tip: </a:t>
            </a:r>
            <a:r>
              <a:rPr lang="en-US" sz="2300">
                <a:solidFill>
                  <a:srgbClr val="061818"/>
                </a:solidFill>
                <a:latin typeface="Tahoma"/>
                <a:ea typeface="Tahoma"/>
                <a:cs typeface="Tahoma"/>
                <a:sym typeface="Tahoma"/>
              </a:rPr>
              <a:t>Offer users a </a:t>
            </a:r>
            <a:r>
              <a:rPr i="1" lang="en-US" sz="2300">
                <a:solidFill>
                  <a:srgbClr val="061818"/>
                </a:solidFill>
                <a:latin typeface="Verdana"/>
                <a:ea typeface="Verdana"/>
                <a:cs typeface="Verdana"/>
                <a:sym typeface="Verdana"/>
              </a:rPr>
              <a:t>solution</a:t>
            </a:r>
            <a:r>
              <a:rPr lang="en-US" sz="2300">
                <a:solidFill>
                  <a:srgbClr val="061818"/>
                </a:solidFill>
                <a:latin typeface="Tahoma"/>
                <a:ea typeface="Tahoma"/>
                <a:cs typeface="Tahoma"/>
                <a:sym typeface="Tahoma"/>
              </a:rPr>
              <a:t>, like a shortcut that can solve the error immediately.</a:t>
            </a:r>
            <a:endParaRPr sz="2300">
              <a:latin typeface="Tahoma"/>
              <a:ea typeface="Tahoma"/>
              <a:cs typeface="Tahoma"/>
              <a:sym typeface="Tahoma"/>
            </a:endParaRPr>
          </a:p>
        </p:txBody>
      </p:sp>
      <p:sp>
        <p:nvSpPr>
          <p:cNvPr id="1150" name="Google Shape;1150;p9"/>
          <p:cNvSpPr txBox="1"/>
          <p:nvPr/>
        </p:nvSpPr>
        <p:spPr>
          <a:xfrm>
            <a:off x="4363056" y="10695361"/>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sp>
        <p:nvSpPr>
          <p:cNvPr id="1151" name="Google Shape;1151;p9"/>
          <p:cNvSpPr txBox="1"/>
          <p:nvPr/>
        </p:nvSpPr>
        <p:spPr>
          <a:xfrm>
            <a:off x="4363348" y="12506113"/>
            <a:ext cx="168275" cy="362585"/>
          </a:xfrm>
          <a:prstGeom prst="rect">
            <a:avLst/>
          </a:prstGeom>
          <a:noFill/>
          <a:ln>
            <a:noFill/>
          </a:ln>
        </p:spPr>
        <p:txBody>
          <a:bodyPr anchorCtr="0" anchor="t" bIns="0" lIns="0" spcFirstLastPara="1" rIns="0" wrap="square" tIns="0">
            <a:spAutoFit/>
          </a:bodyPr>
          <a:lstStyle/>
          <a:p>
            <a:pPr indent="0" lvl="0" marL="0" rtl="0" algn="l">
              <a:lnSpc>
                <a:spcPct val="115434"/>
              </a:lnSpc>
              <a:spcBef>
                <a:spcPts val="0"/>
              </a:spcBef>
              <a:spcAft>
                <a:spcPts val="0"/>
              </a:spcAft>
              <a:buNone/>
            </a:pPr>
            <a:r>
              <a:rPr lang="en-US" sz="2300">
                <a:solidFill>
                  <a:srgbClr val="032942"/>
                </a:solidFill>
                <a:latin typeface="Tahoma"/>
                <a:ea typeface="Tahoma"/>
                <a:cs typeface="Tahoma"/>
                <a:sym typeface="Tahoma"/>
              </a:rPr>
              <a:t>•</a:t>
            </a:r>
            <a:endParaRPr sz="2300">
              <a:latin typeface="Tahoma"/>
              <a:ea typeface="Tahoma"/>
              <a:cs typeface="Tahoma"/>
              <a:sym typeface="Tahoma"/>
            </a:endParaRPr>
          </a:p>
        </p:txBody>
      </p:sp>
      <p:grpSp>
        <p:nvGrpSpPr>
          <p:cNvPr id="1152" name="Google Shape;1152;p9"/>
          <p:cNvGrpSpPr/>
          <p:nvPr/>
        </p:nvGrpSpPr>
        <p:grpSpPr>
          <a:xfrm>
            <a:off x="4100423" y="9318700"/>
            <a:ext cx="422909" cy="336550"/>
            <a:chOff x="4100423" y="9318700"/>
            <a:chExt cx="422909" cy="336550"/>
          </a:xfrm>
        </p:grpSpPr>
        <p:sp>
          <p:nvSpPr>
            <p:cNvPr id="1153" name="Google Shape;1153;p9"/>
            <p:cNvSpPr/>
            <p:nvPr/>
          </p:nvSpPr>
          <p:spPr>
            <a:xfrm>
              <a:off x="4100423" y="9318700"/>
              <a:ext cx="422909" cy="336550"/>
            </a:xfrm>
            <a:custGeom>
              <a:rect b="b" l="l" r="r" t="t"/>
              <a:pathLst>
                <a:path extrusionOk="0" h="336550" w="422910">
                  <a:moveTo>
                    <a:pt x="419901" y="6809"/>
                  </a:moveTo>
                  <a:lnTo>
                    <a:pt x="-2588" y="6809"/>
                  </a:lnTo>
                  <a:lnTo>
                    <a:pt x="-2588" y="343045"/>
                  </a:lnTo>
                  <a:lnTo>
                    <a:pt x="419901" y="343045"/>
                  </a:lnTo>
                  <a:lnTo>
                    <a:pt x="419901" y="6809"/>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54" name="Google Shape;1154;p9"/>
            <p:cNvSpPr/>
            <p:nvPr/>
          </p:nvSpPr>
          <p:spPr>
            <a:xfrm>
              <a:off x="4179006" y="9327011"/>
              <a:ext cx="304800" cy="304800"/>
            </a:xfrm>
            <a:custGeom>
              <a:rect b="b" l="l" r="r" t="t"/>
              <a:pathLst>
                <a:path extrusionOk="0" h="304800" w="304800">
                  <a:moveTo>
                    <a:pt x="136089" y="154347"/>
                  </a:moveTo>
                  <a:lnTo>
                    <a:pt x="251943" y="294200"/>
                  </a:lnTo>
                  <a:lnTo>
                    <a:pt x="277683" y="304607"/>
                  </a:lnTo>
                  <a:lnTo>
                    <a:pt x="285336" y="304607"/>
                  </a:lnTo>
                  <a:lnTo>
                    <a:pt x="292164" y="301967"/>
                  </a:lnTo>
                  <a:lnTo>
                    <a:pt x="296936" y="297195"/>
                  </a:lnTo>
                  <a:lnTo>
                    <a:pt x="302570" y="287638"/>
                  </a:lnTo>
                  <a:lnTo>
                    <a:pt x="272707" y="287638"/>
                  </a:lnTo>
                  <a:lnTo>
                    <a:pt x="267186" y="285442"/>
                  </a:lnTo>
                  <a:lnTo>
                    <a:pt x="136089" y="154347"/>
                  </a:lnTo>
                  <a:close/>
                </a:path>
                <a:path extrusionOk="0" h="304800" w="304800">
                  <a:moveTo>
                    <a:pt x="166920" y="125181"/>
                  </a:moveTo>
                  <a:lnTo>
                    <a:pt x="142919" y="125181"/>
                  </a:lnTo>
                  <a:lnTo>
                    <a:pt x="287659" y="269920"/>
                  </a:lnTo>
                  <a:lnTo>
                    <a:pt x="289220" y="280911"/>
                  </a:lnTo>
                  <a:lnTo>
                    <a:pt x="282924" y="287206"/>
                  </a:lnTo>
                  <a:lnTo>
                    <a:pt x="279878" y="287638"/>
                  </a:lnTo>
                  <a:lnTo>
                    <a:pt x="302570" y="287638"/>
                  </a:lnTo>
                  <a:lnTo>
                    <a:pt x="303131" y="286686"/>
                  </a:lnTo>
                  <a:lnTo>
                    <a:pt x="304191" y="274437"/>
                  </a:lnTo>
                  <a:lnTo>
                    <a:pt x="300875" y="262318"/>
                  </a:lnTo>
                  <a:lnTo>
                    <a:pt x="293941" y="252202"/>
                  </a:lnTo>
                  <a:lnTo>
                    <a:pt x="166920" y="125181"/>
                  </a:lnTo>
                  <a:close/>
                </a:path>
                <a:path extrusionOk="0" h="304800" w="304800">
                  <a:moveTo>
                    <a:pt x="23120" y="0"/>
                  </a:moveTo>
                  <a:lnTo>
                    <a:pt x="14032" y="0"/>
                  </a:lnTo>
                  <a:lnTo>
                    <a:pt x="8752" y="3363"/>
                  </a:lnTo>
                  <a:lnTo>
                    <a:pt x="5935" y="6193"/>
                  </a:lnTo>
                  <a:lnTo>
                    <a:pt x="1976" y="11983"/>
                  </a:lnTo>
                  <a:lnTo>
                    <a:pt x="0" y="19360"/>
                  </a:lnTo>
                  <a:lnTo>
                    <a:pt x="29" y="28123"/>
                  </a:lnTo>
                  <a:lnTo>
                    <a:pt x="16926" y="65173"/>
                  </a:lnTo>
                  <a:lnTo>
                    <a:pt x="105516" y="153776"/>
                  </a:lnTo>
                  <a:lnTo>
                    <a:pt x="107674" y="154664"/>
                  </a:lnTo>
                  <a:lnTo>
                    <a:pt x="110669" y="154664"/>
                  </a:lnTo>
                  <a:lnTo>
                    <a:pt x="111392" y="154537"/>
                  </a:lnTo>
                  <a:lnTo>
                    <a:pt x="112103" y="154347"/>
                  </a:lnTo>
                  <a:lnTo>
                    <a:pt x="136089" y="154347"/>
                  </a:lnTo>
                  <a:lnTo>
                    <a:pt x="124922" y="143178"/>
                  </a:lnTo>
                  <a:lnTo>
                    <a:pt x="133921" y="134179"/>
                  </a:lnTo>
                  <a:lnTo>
                    <a:pt x="109920" y="134179"/>
                  </a:lnTo>
                  <a:lnTo>
                    <a:pt x="25607" y="49866"/>
                  </a:lnTo>
                  <a:lnTo>
                    <a:pt x="20924" y="41972"/>
                  </a:lnTo>
                  <a:lnTo>
                    <a:pt x="15771" y="24482"/>
                  </a:lnTo>
                  <a:lnTo>
                    <a:pt x="16685" y="19431"/>
                  </a:lnTo>
                  <a:lnTo>
                    <a:pt x="18512" y="17603"/>
                  </a:lnTo>
                  <a:lnTo>
                    <a:pt x="20188" y="16969"/>
                  </a:lnTo>
                  <a:lnTo>
                    <a:pt x="100709" y="16969"/>
                  </a:lnTo>
                  <a:lnTo>
                    <a:pt x="93510" y="9772"/>
                  </a:lnTo>
                  <a:lnTo>
                    <a:pt x="54951" y="9772"/>
                  </a:lnTo>
                  <a:lnTo>
                    <a:pt x="47505" y="5948"/>
                  </a:lnTo>
                  <a:lnTo>
                    <a:pt x="39411" y="2844"/>
                  </a:lnTo>
                  <a:lnTo>
                    <a:pt x="31129" y="761"/>
                  </a:lnTo>
                  <a:lnTo>
                    <a:pt x="23120" y="0"/>
                  </a:lnTo>
                  <a:close/>
                </a:path>
                <a:path extrusionOk="0" h="304800" w="304800">
                  <a:moveTo>
                    <a:pt x="100709" y="16969"/>
                  </a:moveTo>
                  <a:lnTo>
                    <a:pt x="23120" y="16969"/>
                  </a:lnTo>
                  <a:lnTo>
                    <a:pt x="31110" y="18098"/>
                  </a:lnTo>
                  <a:lnTo>
                    <a:pt x="39600" y="20998"/>
                  </a:lnTo>
                  <a:lnTo>
                    <a:pt x="47300" y="24936"/>
                  </a:lnTo>
                  <a:lnTo>
                    <a:pt x="52920" y="29178"/>
                  </a:lnTo>
                  <a:lnTo>
                    <a:pt x="133921" y="110179"/>
                  </a:lnTo>
                  <a:lnTo>
                    <a:pt x="109920" y="134179"/>
                  </a:lnTo>
                  <a:lnTo>
                    <a:pt x="133921" y="134179"/>
                  </a:lnTo>
                  <a:lnTo>
                    <a:pt x="142919" y="125181"/>
                  </a:lnTo>
                  <a:lnTo>
                    <a:pt x="166920" y="125181"/>
                  </a:lnTo>
                  <a:lnTo>
                    <a:pt x="154088" y="112349"/>
                  </a:lnTo>
                  <a:lnTo>
                    <a:pt x="154837" y="109531"/>
                  </a:lnTo>
                  <a:lnTo>
                    <a:pt x="154139" y="106396"/>
                  </a:lnTo>
                  <a:lnTo>
                    <a:pt x="68696" y="20954"/>
                  </a:lnTo>
                  <a:lnTo>
                    <a:pt x="73684" y="18149"/>
                  </a:lnTo>
                  <a:lnTo>
                    <a:pt x="101889" y="18149"/>
                  </a:lnTo>
                  <a:lnTo>
                    <a:pt x="100709" y="16969"/>
                  </a:lnTo>
                  <a:close/>
                </a:path>
                <a:path extrusionOk="0" h="304800" w="304800">
                  <a:moveTo>
                    <a:pt x="101889" y="18149"/>
                  </a:moveTo>
                  <a:lnTo>
                    <a:pt x="77885" y="18149"/>
                  </a:lnTo>
                  <a:lnTo>
                    <a:pt x="150585" y="90823"/>
                  </a:lnTo>
                  <a:lnTo>
                    <a:pt x="152755" y="91661"/>
                  </a:lnTo>
                  <a:lnTo>
                    <a:pt x="157096" y="91661"/>
                  </a:lnTo>
                  <a:lnTo>
                    <a:pt x="159266" y="90823"/>
                  </a:lnTo>
                  <a:lnTo>
                    <a:pt x="164242" y="85861"/>
                  </a:lnTo>
                  <a:lnTo>
                    <a:pt x="164242" y="80479"/>
                  </a:lnTo>
                  <a:lnTo>
                    <a:pt x="101889" y="18149"/>
                  </a:lnTo>
                  <a:close/>
                </a:path>
                <a:path extrusionOk="0" h="304800" w="304800">
                  <a:moveTo>
                    <a:pt x="75786" y="1829"/>
                  </a:moveTo>
                  <a:lnTo>
                    <a:pt x="65625" y="3734"/>
                  </a:lnTo>
                  <a:lnTo>
                    <a:pt x="54951" y="9772"/>
                  </a:lnTo>
                  <a:lnTo>
                    <a:pt x="93510" y="9772"/>
                  </a:lnTo>
                  <a:lnTo>
                    <a:pt x="91910" y="8173"/>
                  </a:lnTo>
                  <a:lnTo>
                    <a:pt x="84770" y="3495"/>
                  </a:lnTo>
                  <a:lnTo>
                    <a:pt x="75786" y="1829"/>
                  </a:lnTo>
                  <a:close/>
                </a:path>
              </a:pathLst>
            </a:custGeom>
            <a:solidFill>
              <a:srgbClr val="03333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55" name="Google Shape;1155;p9"/>
            <p:cNvPicPr preferRelativeResize="0"/>
            <p:nvPr/>
          </p:nvPicPr>
          <p:blipFill rotWithShape="1">
            <a:blip r:embed="rId4">
              <a:alphaModFix/>
            </a:blip>
            <a:srcRect b="0" l="0" r="0" t="0"/>
            <a:stretch/>
          </p:blipFill>
          <p:spPr>
            <a:xfrm>
              <a:off x="4193191" y="9342394"/>
              <a:ext cx="276621" cy="273842"/>
            </a:xfrm>
            <a:prstGeom prst="rect">
              <a:avLst/>
            </a:prstGeom>
            <a:noFill/>
            <a:ln>
              <a:noFill/>
            </a:ln>
          </p:spPr>
        </p:pic>
        <p:sp>
          <p:nvSpPr>
            <p:cNvPr id="1156" name="Google Shape;1156;p9"/>
            <p:cNvSpPr/>
            <p:nvPr/>
          </p:nvSpPr>
          <p:spPr>
            <a:xfrm>
              <a:off x="4179006" y="9327011"/>
              <a:ext cx="304800" cy="304800"/>
            </a:xfrm>
            <a:custGeom>
              <a:rect b="b" l="l" r="r" t="t"/>
              <a:pathLst>
                <a:path extrusionOk="0" h="304800" w="304800">
                  <a:moveTo>
                    <a:pt x="293941" y="252202"/>
                  </a:moveTo>
                  <a:lnTo>
                    <a:pt x="154088" y="112349"/>
                  </a:lnTo>
                  <a:lnTo>
                    <a:pt x="154837" y="109531"/>
                  </a:lnTo>
                  <a:lnTo>
                    <a:pt x="154139" y="106396"/>
                  </a:lnTo>
                  <a:lnTo>
                    <a:pt x="151918" y="104175"/>
                  </a:lnTo>
                  <a:lnTo>
                    <a:pt x="68696" y="20954"/>
                  </a:lnTo>
                  <a:lnTo>
                    <a:pt x="73684" y="18149"/>
                  </a:lnTo>
                  <a:lnTo>
                    <a:pt x="77885" y="18149"/>
                  </a:lnTo>
                  <a:lnTo>
                    <a:pt x="79916" y="20180"/>
                  </a:lnTo>
                  <a:lnTo>
                    <a:pt x="148922" y="89173"/>
                  </a:lnTo>
                  <a:lnTo>
                    <a:pt x="150585" y="90823"/>
                  </a:lnTo>
                  <a:lnTo>
                    <a:pt x="152755" y="91661"/>
                  </a:lnTo>
                  <a:lnTo>
                    <a:pt x="154926" y="91661"/>
                  </a:lnTo>
                  <a:lnTo>
                    <a:pt x="157096" y="91661"/>
                  </a:lnTo>
                  <a:lnTo>
                    <a:pt x="159266" y="90823"/>
                  </a:lnTo>
                  <a:lnTo>
                    <a:pt x="160929" y="89173"/>
                  </a:lnTo>
                  <a:lnTo>
                    <a:pt x="164242" y="85861"/>
                  </a:lnTo>
                  <a:lnTo>
                    <a:pt x="164242" y="80479"/>
                  </a:lnTo>
                  <a:lnTo>
                    <a:pt x="160929" y="77167"/>
                  </a:lnTo>
                  <a:lnTo>
                    <a:pt x="91910" y="8173"/>
                  </a:lnTo>
                  <a:lnTo>
                    <a:pt x="84770" y="3495"/>
                  </a:lnTo>
                  <a:lnTo>
                    <a:pt x="75786" y="1829"/>
                  </a:lnTo>
                  <a:lnTo>
                    <a:pt x="65625" y="3734"/>
                  </a:lnTo>
                  <a:lnTo>
                    <a:pt x="54951" y="9772"/>
                  </a:lnTo>
                  <a:lnTo>
                    <a:pt x="47505" y="5948"/>
                  </a:lnTo>
                  <a:lnTo>
                    <a:pt x="39411" y="2844"/>
                  </a:lnTo>
                  <a:lnTo>
                    <a:pt x="31129" y="761"/>
                  </a:lnTo>
                  <a:lnTo>
                    <a:pt x="23120" y="0"/>
                  </a:lnTo>
                  <a:lnTo>
                    <a:pt x="14032" y="0"/>
                  </a:lnTo>
                  <a:lnTo>
                    <a:pt x="8752" y="3363"/>
                  </a:lnTo>
                  <a:lnTo>
                    <a:pt x="5935" y="6193"/>
                  </a:lnTo>
                  <a:lnTo>
                    <a:pt x="1976" y="11983"/>
                  </a:lnTo>
                  <a:lnTo>
                    <a:pt x="0" y="19360"/>
                  </a:lnTo>
                  <a:lnTo>
                    <a:pt x="29" y="28123"/>
                  </a:lnTo>
                  <a:lnTo>
                    <a:pt x="16926" y="65173"/>
                  </a:lnTo>
                  <a:lnTo>
                    <a:pt x="103929" y="152176"/>
                  </a:lnTo>
                  <a:lnTo>
                    <a:pt x="105516" y="153776"/>
                  </a:lnTo>
                  <a:lnTo>
                    <a:pt x="107674" y="154664"/>
                  </a:lnTo>
                  <a:lnTo>
                    <a:pt x="109933" y="154664"/>
                  </a:lnTo>
                  <a:lnTo>
                    <a:pt x="110669" y="154664"/>
                  </a:lnTo>
                  <a:lnTo>
                    <a:pt x="111392" y="154537"/>
                  </a:lnTo>
                  <a:lnTo>
                    <a:pt x="112103" y="154347"/>
                  </a:lnTo>
                  <a:lnTo>
                    <a:pt x="251943" y="294200"/>
                  </a:lnTo>
                  <a:lnTo>
                    <a:pt x="257345" y="298530"/>
                  </a:lnTo>
                  <a:lnTo>
                    <a:pt x="263675" y="301807"/>
                  </a:lnTo>
                  <a:lnTo>
                    <a:pt x="270575" y="303882"/>
                  </a:lnTo>
                  <a:lnTo>
                    <a:pt x="277683" y="304607"/>
                  </a:lnTo>
                  <a:lnTo>
                    <a:pt x="285336" y="304607"/>
                  </a:lnTo>
                  <a:lnTo>
                    <a:pt x="292164" y="301967"/>
                  </a:lnTo>
                  <a:lnTo>
                    <a:pt x="296936" y="297195"/>
                  </a:lnTo>
                  <a:lnTo>
                    <a:pt x="303131" y="286686"/>
                  </a:lnTo>
                  <a:lnTo>
                    <a:pt x="304191" y="274437"/>
                  </a:lnTo>
                  <a:lnTo>
                    <a:pt x="300875" y="262318"/>
                  </a:lnTo>
                  <a:lnTo>
                    <a:pt x="293941"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57" name="Google Shape;1157;p9"/>
            <p:cNvPicPr preferRelativeResize="0"/>
            <p:nvPr/>
          </p:nvPicPr>
          <p:blipFill rotWithShape="1">
            <a:blip r:embed="rId5">
              <a:alphaModFix/>
            </a:blip>
            <a:srcRect b="0" l="0" r="0" t="0"/>
            <a:stretch/>
          </p:blipFill>
          <p:spPr>
            <a:xfrm>
              <a:off x="4186690" y="9336166"/>
              <a:ext cx="135689" cy="135258"/>
            </a:xfrm>
            <a:prstGeom prst="rect">
              <a:avLst/>
            </a:prstGeom>
            <a:noFill/>
            <a:ln>
              <a:noFill/>
            </a:ln>
          </p:spPr>
        </p:pic>
      </p:grpSp>
      <p:grpSp>
        <p:nvGrpSpPr>
          <p:cNvPr id="1158" name="Google Shape;1158;p9"/>
          <p:cNvGrpSpPr/>
          <p:nvPr/>
        </p:nvGrpSpPr>
        <p:grpSpPr>
          <a:xfrm>
            <a:off x="4100423" y="10641000"/>
            <a:ext cx="422909" cy="410097"/>
            <a:chOff x="4100423" y="10641000"/>
            <a:chExt cx="422909" cy="410097"/>
          </a:xfrm>
        </p:grpSpPr>
        <p:sp>
          <p:nvSpPr>
            <p:cNvPr id="1159" name="Google Shape;1159;p9"/>
            <p:cNvSpPr/>
            <p:nvPr/>
          </p:nvSpPr>
          <p:spPr>
            <a:xfrm>
              <a:off x="4100423" y="10641000"/>
              <a:ext cx="422909" cy="336550"/>
            </a:xfrm>
            <a:custGeom>
              <a:rect b="b" l="l" r="r" t="t"/>
              <a:pathLst>
                <a:path extrusionOk="0" h="336550" w="422910">
                  <a:moveTo>
                    <a:pt x="419901" y="5974"/>
                  </a:moveTo>
                  <a:lnTo>
                    <a:pt x="-2588" y="5974"/>
                  </a:lnTo>
                  <a:lnTo>
                    <a:pt x="-2588" y="342210"/>
                  </a:lnTo>
                  <a:lnTo>
                    <a:pt x="419901" y="342210"/>
                  </a:lnTo>
                  <a:lnTo>
                    <a:pt x="419901" y="5974"/>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60" name="Google Shape;1160;p9"/>
            <p:cNvSpPr/>
            <p:nvPr/>
          </p:nvSpPr>
          <p:spPr>
            <a:xfrm>
              <a:off x="4179006" y="10746297"/>
              <a:ext cx="304800" cy="304800"/>
            </a:xfrm>
            <a:custGeom>
              <a:rect b="b" l="l" r="r" t="t"/>
              <a:pathLst>
                <a:path extrusionOk="0" h="304800" w="304800">
                  <a:moveTo>
                    <a:pt x="136089" y="154347"/>
                  </a:moveTo>
                  <a:lnTo>
                    <a:pt x="251943" y="294200"/>
                  </a:lnTo>
                  <a:lnTo>
                    <a:pt x="277683" y="304607"/>
                  </a:lnTo>
                  <a:lnTo>
                    <a:pt x="285336" y="304607"/>
                  </a:lnTo>
                  <a:lnTo>
                    <a:pt x="292164" y="301967"/>
                  </a:lnTo>
                  <a:lnTo>
                    <a:pt x="296936" y="297195"/>
                  </a:lnTo>
                  <a:lnTo>
                    <a:pt x="302570" y="287638"/>
                  </a:lnTo>
                  <a:lnTo>
                    <a:pt x="272707" y="287638"/>
                  </a:lnTo>
                  <a:lnTo>
                    <a:pt x="267186" y="285442"/>
                  </a:lnTo>
                  <a:lnTo>
                    <a:pt x="136089" y="154347"/>
                  </a:lnTo>
                  <a:close/>
                </a:path>
                <a:path extrusionOk="0" h="304800" w="304800">
                  <a:moveTo>
                    <a:pt x="166920" y="125181"/>
                  </a:moveTo>
                  <a:lnTo>
                    <a:pt x="142919" y="125181"/>
                  </a:lnTo>
                  <a:lnTo>
                    <a:pt x="287659" y="269920"/>
                  </a:lnTo>
                  <a:lnTo>
                    <a:pt x="289220" y="280911"/>
                  </a:lnTo>
                  <a:lnTo>
                    <a:pt x="282924" y="287206"/>
                  </a:lnTo>
                  <a:lnTo>
                    <a:pt x="279878" y="287638"/>
                  </a:lnTo>
                  <a:lnTo>
                    <a:pt x="302570" y="287638"/>
                  </a:lnTo>
                  <a:lnTo>
                    <a:pt x="303131" y="286686"/>
                  </a:lnTo>
                  <a:lnTo>
                    <a:pt x="304191" y="274437"/>
                  </a:lnTo>
                  <a:lnTo>
                    <a:pt x="300875" y="262318"/>
                  </a:lnTo>
                  <a:lnTo>
                    <a:pt x="293941" y="252202"/>
                  </a:lnTo>
                  <a:lnTo>
                    <a:pt x="166920" y="125181"/>
                  </a:lnTo>
                  <a:close/>
                </a:path>
                <a:path extrusionOk="0" h="304800" w="304800">
                  <a:moveTo>
                    <a:pt x="23120" y="0"/>
                  </a:moveTo>
                  <a:lnTo>
                    <a:pt x="14032" y="0"/>
                  </a:lnTo>
                  <a:lnTo>
                    <a:pt x="8752" y="3363"/>
                  </a:lnTo>
                  <a:lnTo>
                    <a:pt x="5935" y="6193"/>
                  </a:lnTo>
                  <a:lnTo>
                    <a:pt x="1976" y="11983"/>
                  </a:lnTo>
                  <a:lnTo>
                    <a:pt x="0" y="19360"/>
                  </a:lnTo>
                  <a:lnTo>
                    <a:pt x="29" y="28123"/>
                  </a:lnTo>
                  <a:lnTo>
                    <a:pt x="16926" y="65173"/>
                  </a:lnTo>
                  <a:lnTo>
                    <a:pt x="105516" y="153776"/>
                  </a:lnTo>
                  <a:lnTo>
                    <a:pt x="107674" y="154664"/>
                  </a:lnTo>
                  <a:lnTo>
                    <a:pt x="110669" y="154664"/>
                  </a:lnTo>
                  <a:lnTo>
                    <a:pt x="111392" y="154537"/>
                  </a:lnTo>
                  <a:lnTo>
                    <a:pt x="112103" y="154347"/>
                  </a:lnTo>
                  <a:lnTo>
                    <a:pt x="136089" y="154347"/>
                  </a:lnTo>
                  <a:lnTo>
                    <a:pt x="124922" y="143178"/>
                  </a:lnTo>
                  <a:lnTo>
                    <a:pt x="133921" y="134179"/>
                  </a:lnTo>
                  <a:lnTo>
                    <a:pt x="109920" y="134179"/>
                  </a:lnTo>
                  <a:lnTo>
                    <a:pt x="25607" y="49866"/>
                  </a:lnTo>
                  <a:lnTo>
                    <a:pt x="20924" y="41972"/>
                  </a:lnTo>
                  <a:lnTo>
                    <a:pt x="15771" y="24482"/>
                  </a:lnTo>
                  <a:lnTo>
                    <a:pt x="16685" y="19431"/>
                  </a:lnTo>
                  <a:lnTo>
                    <a:pt x="18512" y="17603"/>
                  </a:lnTo>
                  <a:lnTo>
                    <a:pt x="20188" y="16969"/>
                  </a:lnTo>
                  <a:lnTo>
                    <a:pt x="100709" y="16969"/>
                  </a:lnTo>
                  <a:lnTo>
                    <a:pt x="93510" y="9772"/>
                  </a:lnTo>
                  <a:lnTo>
                    <a:pt x="54951" y="9772"/>
                  </a:lnTo>
                  <a:lnTo>
                    <a:pt x="47505" y="5948"/>
                  </a:lnTo>
                  <a:lnTo>
                    <a:pt x="39411" y="2844"/>
                  </a:lnTo>
                  <a:lnTo>
                    <a:pt x="31129" y="761"/>
                  </a:lnTo>
                  <a:lnTo>
                    <a:pt x="23120" y="0"/>
                  </a:lnTo>
                  <a:close/>
                </a:path>
                <a:path extrusionOk="0" h="304800" w="304800">
                  <a:moveTo>
                    <a:pt x="100709" y="16969"/>
                  </a:moveTo>
                  <a:lnTo>
                    <a:pt x="23120" y="16969"/>
                  </a:lnTo>
                  <a:lnTo>
                    <a:pt x="31110" y="18098"/>
                  </a:lnTo>
                  <a:lnTo>
                    <a:pt x="39600" y="20998"/>
                  </a:lnTo>
                  <a:lnTo>
                    <a:pt x="47300" y="24936"/>
                  </a:lnTo>
                  <a:lnTo>
                    <a:pt x="52920" y="29178"/>
                  </a:lnTo>
                  <a:lnTo>
                    <a:pt x="133921" y="110179"/>
                  </a:lnTo>
                  <a:lnTo>
                    <a:pt x="109920" y="134179"/>
                  </a:lnTo>
                  <a:lnTo>
                    <a:pt x="133921" y="134179"/>
                  </a:lnTo>
                  <a:lnTo>
                    <a:pt x="142919" y="125181"/>
                  </a:lnTo>
                  <a:lnTo>
                    <a:pt x="166920" y="125181"/>
                  </a:lnTo>
                  <a:lnTo>
                    <a:pt x="154088" y="112349"/>
                  </a:lnTo>
                  <a:lnTo>
                    <a:pt x="154837" y="109531"/>
                  </a:lnTo>
                  <a:lnTo>
                    <a:pt x="154139" y="106396"/>
                  </a:lnTo>
                  <a:lnTo>
                    <a:pt x="68696" y="20954"/>
                  </a:lnTo>
                  <a:lnTo>
                    <a:pt x="73684" y="18136"/>
                  </a:lnTo>
                  <a:lnTo>
                    <a:pt x="101877" y="18136"/>
                  </a:lnTo>
                  <a:lnTo>
                    <a:pt x="100709" y="16969"/>
                  </a:lnTo>
                  <a:close/>
                </a:path>
                <a:path extrusionOk="0" h="304800" w="304800">
                  <a:moveTo>
                    <a:pt x="101877" y="18136"/>
                  </a:moveTo>
                  <a:lnTo>
                    <a:pt x="77885" y="18136"/>
                  </a:lnTo>
                  <a:lnTo>
                    <a:pt x="150585" y="90823"/>
                  </a:lnTo>
                  <a:lnTo>
                    <a:pt x="152755" y="91661"/>
                  </a:lnTo>
                  <a:lnTo>
                    <a:pt x="157096" y="91661"/>
                  </a:lnTo>
                  <a:lnTo>
                    <a:pt x="159266" y="90823"/>
                  </a:lnTo>
                  <a:lnTo>
                    <a:pt x="164242" y="85861"/>
                  </a:lnTo>
                  <a:lnTo>
                    <a:pt x="164242" y="80479"/>
                  </a:lnTo>
                  <a:lnTo>
                    <a:pt x="101877" y="18136"/>
                  </a:lnTo>
                  <a:close/>
                </a:path>
                <a:path extrusionOk="0" h="304800" w="304800">
                  <a:moveTo>
                    <a:pt x="75786" y="1829"/>
                  </a:moveTo>
                  <a:lnTo>
                    <a:pt x="65625" y="3734"/>
                  </a:lnTo>
                  <a:lnTo>
                    <a:pt x="54951" y="9772"/>
                  </a:lnTo>
                  <a:lnTo>
                    <a:pt x="93510" y="9772"/>
                  </a:lnTo>
                  <a:lnTo>
                    <a:pt x="91910" y="8173"/>
                  </a:lnTo>
                  <a:lnTo>
                    <a:pt x="84770" y="3495"/>
                  </a:lnTo>
                  <a:lnTo>
                    <a:pt x="75786" y="1829"/>
                  </a:lnTo>
                  <a:close/>
                </a:path>
              </a:pathLst>
            </a:custGeom>
            <a:solidFill>
              <a:srgbClr val="03333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61" name="Google Shape;1161;p9"/>
            <p:cNvPicPr preferRelativeResize="0"/>
            <p:nvPr/>
          </p:nvPicPr>
          <p:blipFill rotWithShape="1">
            <a:blip r:embed="rId4">
              <a:alphaModFix/>
            </a:blip>
            <a:srcRect b="0" l="0" r="0" t="0"/>
            <a:stretch/>
          </p:blipFill>
          <p:spPr>
            <a:xfrm>
              <a:off x="4193191" y="10761680"/>
              <a:ext cx="276621" cy="273842"/>
            </a:xfrm>
            <a:prstGeom prst="rect">
              <a:avLst/>
            </a:prstGeom>
            <a:noFill/>
            <a:ln>
              <a:noFill/>
            </a:ln>
          </p:spPr>
        </p:pic>
        <p:sp>
          <p:nvSpPr>
            <p:cNvPr id="1162" name="Google Shape;1162;p9"/>
            <p:cNvSpPr/>
            <p:nvPr/>
          </p:nvSpPr>
          <p:spPr>
            <a:xfrm>
              <a:off x="4179006" y="10746297"/>
              <a:ext cx="304800" cy="304800"/>
            </a:xfrm>
            <a:custGeom>
              <a:rect b="b" l="l" r="r" t="t"/>
              <a:pathLst>
                <a:path extrusionOk="0" h="304800" w="304800">
                  <a:moveTo>
                    <a:pt x="293941" y="252202"/>
                  </a:moveTo>
                  <a:lnTo>
                    <a:pt x="154088" y="112349"/>
                  </a:lnTo>
                  <a:lnTo>
                    <a:pt x="154837" y="109531"/>
                  </a:lnTo>
                  <a:lnTo>
                    <a:pt x="154139" y="106396"/>
                  </a:lnTo>
                  <a:lnTo>
                    <a:pt x="151918" y="104175"/>
                  </a:lnTo>
                  <a:lnTo>
                    <a:pt x="68696" y="20954"/>
                  </a:lnTo>
                  <a:lnTo>
                    <a:pt x="73684" y="18136"/>
                  </a:lnTo>
                  <a:lnTo>
                    <a:pt x="77885" y="18136"/>
                  </a:lnTo>
                  <a:lnTo>
                    <a:pt x="79916" y="20180"/>
                  </a:lnTo>
                  <a:lnTo>
                    <a:pt x="148922" y="89173"/>
                  </a:lnTo>
                  <a:lnTo>
                    <a:pt x="150585" y="90823"/>
                  </a:lnTo>
                  <a:lnTo>
                    <a:pt x="152755" y="91661"/>
                  </a:lnTo>
                  <a:lnTo>
                    <a:pt x="154926" y="91661"/>
                  </a:lnTo>
                  <a:lnTo>
                    <a:pt x="157096" y="91661"/>
                  </a:lnTo>
                  <a:lnTo>
                    <a:pt x="159266" y="90823"/>
                  </a:lnTo>
                  <a:lnTo>
                    <a:pt x="160929" y="89173"/>
                  </a:lnTo>
                  <a:lnTo>
                    <a:pt x="164242" y="85861"/>
                  </a:lnTo>
                  <a:lnTo>
                    <a:pt x="164242" y="80479"/>
                  </a:lnTo>
                  <a:lnTo>
                    <a:pt x="160929" y="77167"/>
                  </a:lnTo>
                  <a:lnTo>
                    <a:pt x="91910" y="8173"/>
                  </a:lnTo>
                  <a:lnTo>
                    <a:pt x="84770" y="3495"/>
                  </a:lnTo>
                  <a:lnTo>
                    <a:pt x="75786" y="1829"/>
                  </a:lnTo>
                  <a:lnTo>
                    <a:pt x="65625" y="3734"/>
                  </a:lnTo>
                  <a:lnTo>
                    <a:pt x="54951" y="9772"/>
                  </a:lnTo>
                  <a:lnTo>
                    <a:pt x="47505" y="5948"/>
                  </a:lnTo>
                  <a:lnTo>
                    <a:pt x="39411" y="2844"/>
                  </a:lnTo>
                  <a:lnTo>
                    <a:pt x="31129" y="761"/>
                  </a:lnTo>
                  <a:lnTo>
                    <a:pt x="23120" y="0"/>
                  </a:lnTo>
                  <a:lnTo>
                    <a:pt x="14032" y="0"/>
                  </a:lnTo>
                  <a:lnTo>
                    <a:pt x="8752" y="3363"/>
                  </a:lnTo>
                  <a:lnTo>
                    <a:pt x="5935" y="6193"/>
                  </a:lnTo>
                  <a:lnTo>
                    <a:pt x="1976" y="11983"/>
                  </a:lnTo>
                  <a:lnTo>
                    <a:pt x="0" y="19360"/>
                  </a:lnTo>
                  <a:lnTo>
                    <a:pt x="29" y="28123"/>
                  </a:lnTo>
                  <a:lnTo>
                    <a:pt x="16926" y="65173"/>
                  </a:lnTo>
                  <a:lnTo>
                    <a:pt x="103929" y="152176"/>
                  </a:lnTo>
                  <a:lnTo>
                    <a:pt x="105516" y="153776"/>
                  </a:lnTo>
                  <a:lnTo>
                    <a:pt x="107674" y="154664"/>
                  </a:lnTo>
                  <a:lnTo>
                    <a:pt x="109933" y="154664"/>
                  </a:lnTo>
                  <a:lnTo>
                    <a:pt x="110669" y="154664"/>
                  </a:lnTo>
                  <a:lnTo>
                    <a:pt x="111392" y="154537"/>
                  </a:lnTo>
                  <a:lnTo>
                    <a:pt x="112103" y="154347"/>
                  </a:lnTo>
                  <a:lnTo>
                    <a:pt x="251943" y="294200"/>
                  </a:lnTo>
                  <a:lnTo>
                    <a:pt x="257345" y="298530"/>
                  </a:lnTo>
                  <a:lnTo>
                    <a:pt x="263675" y="301807"/>
                  </a:lnTo>
                  <a:lnTo>
                    <a:pt x="270575" y="303882"/>
                  </a:lnTo>
                  <a:lnTo>
                    <a:pt x="277683" y="304607"/>
                  </a:lnTo>
                  <a:lnTo>
                    <a:pt x="285336" y="304607"/>
                  </a:lnTo>
                  <a:lnTo>
                    <a:pt x="292164" y="301967"/>
                  </a:lnTo>
                  <a:lnTo>
                    <a:pt x="296936" y="297195"/>
                  </a:lnTo>
                  <a:lnTo>
                    <a:pt x="303131" y="286686"/>
                  </a:lnTo>
                  <a:lnTo>
                    <a:pt x="304191" y="274437"/>
                  </a:lnTo>
                  <a:lnTo>
                    <a:pt x="300875" y="262318"/>
                  </a:lnTo>
                  <a:lnTo>
                    <a:pt x="293941"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63" name="Google Shape;1163;p9"/>
            <p:cNvPicPr preferRelativeResize="0"/>
            <p:nvPr/>
          </p:nvPicPr>
          <p:blipFill rotWithShape="1">
            <a:blip r:embed="rId6">
              <a:alphaModFix/>
            </a:blip>
            <a:srcRect b="0" l="0" r="0" t="0"/>
            <a:stretch/>
          </p:blipFill>
          <p:spPr>
            <a:xfrm>
              <a:off x="4186690" y="10755453"/>
              <a:ext cx="135689" cy="135258"/>
            </a:xfrm>
            <a:prstGeom prst="rect">
              <a:avLst/>
            </a:prstGeom>
            <a:noFill/>
            <a:ln>
              <a:noFill/>
            </a:ln>
          </p:spPr>
        </p:pic>
      </p:grpSp>
      <p:pic>
        <p:nvPicPr>
          <p:cNvPr id="1164" name="Google Shape;1164;p9"/>
          <p:cNvPicPr preferRelativeResize="0"/>
          <p:nvPr/>
        </p:nvPicPr>
        <p:blipFill rotWithShape="1">
          <a:blip r:embed="rId7">
            <a:alphaModFix/>
          </a:blip>
          <a:srcRect b="0" l="0" r="0" t="0"/>
          <a:stretch/>
        </p:blipFill>
        <p:spPr>
          <a:xfrm>
            <a:off x="1184470" y="874973"/>
            <a:ext cx="442409" cy="497820"/>
          </a:xfrm>
          <a:prstGeom prst="rect">
            <a:avLst/>
          </a:prstGeom>
          <a:noFill/>
          <a:ln>
            <a:noFill/>
          </a:ln>
        </p:spPr>
      </p:pic>
      <p:grpSp>
        <p:nvGrpSpPr>
          <p:cNvPr id="1165" name="Google Shape;1165;p9"/>
          <p:cNvGrpSpPr/>
          <p:nvPr/>
        </p:nvGrpSpPr>
        <p:grpSpPr>
          <a:xfrm>
            <a:off x="4100423" y="12479032"/>
            <a:ext cx="422909" cy="408934"/>
            <a:chOff x="4100423" y="12479032"/>
            <a:chExt cx="422909" cy="408934"/>
          </a:xfrm>
        </p:grpSpPr>
        <p:sp>
          <p:nvSpPr>
            <p:cNvPr id="1166" name="Google Shape;1166;p9"/>
            <p:cNvSpPr/>
            <p:nvPr/>
          </p:nvSpPr>
          <p:spPr>
            <a:xfrm>
              <a:off x="4100423" y="12479032"/>
              <a:ext cx="422909" cy="336550"/>
            </a:xfrm>
            <a:custGeom>
              <a:rect b="b" l="l" r="r" t="t"/>
              <a:pathLst>
                <a:path extrusionOk="0" h="336550" w="422910">
                  <a:moveTo>
                    <a:pt x="419901" y="4813"/>
                  </a:moveTo>
                  <a:lnTo>
                    <a:pt x="-2588" y="4813"/>
                  </a:lnTo>
                  <a:lnTo>
                    <a:pt x="-2588" y="341049"/>
                  </a:lnTo>
                  <a:lnTo>
                    <a:pt x="419901" y="341049"/>
                  </a:lnTo>
                  <a:lnTo>
                    <a:pt x="419901" y="4813"/>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67" name="Google Shape;1167;p9"/>
            <p:cNvSpPr/>
            <p:nvPr/>
          </p:nvSpPr>
          <p:spPr>
            <a:xfrm>
              <a:off x="4179006" y="12583166"/>
              <a:ext cx="304800" cy="304800"/>
            </a:xfrm>
            <a:custGeom>
              <a:rect b="b" l="l" r="r" t="t"/>
              <a:pathLst>
                <a:path extrusionOk="0" h="304800" w="304800">
                  <a:moveTo>
                    <a:pt x="136089" y="154347"/>
                  </a:moveTo>
                  <a:lnTo>
                    <a:pt x="251943" y="294200"/>
                  </a:lnTo>
                  <a:lnTo>
                    <a:pt x="277683" y="304607"/>
                  </a:lnTo>
                  <a:lnTo>
                    <a:pt x="285336" y="304607"/>
                  </a:lnTo>
                  <a:lnTo>
                    <a:pt x="292164" y="301967"/>
                  </a:lnTo>
                  <a:lnTo>
                    <a:pt x="296936" y="297195"/>
                  </a:lnTo>
                  <a:lnTo>
                    <a:pt x="302570" y="287638"/>
                  </a:lnTo>
                  <a:lnTo>
                    <a:pt x="272707" y="287638"/>
                  </a:lnTo>
                  <a:lnTo>
                    <a:pt x="267186" y="285442"/>
                  </a:lnTo>
                  <a:lnTo>
                    <a:pt x="136089" y="154347"/>
                  </a:lnTo>
                  <a:close/>
                </a:path>
                <a:path extrusionOk="0" h="304800" w="304800">
                  <a:moveTo>
                    <a:pt x="166920" y="125181"/>
                  </a:moveTo>
                  <a:lnTo>
                    <a:pt x="142919" y="125181"/>
                  </a:lnTo>
                  <a:lnTo>
                    <a:pt x="287659" y="269920"/>
                  </a:lnTo>
                  <a:lnTo>
                    <a:pt x="289220" y="280911"/>
                  </a:lnTo>
                  <a:lnTo>
                    <a:pt x="282924" y="287206"/>
                  </a:lnTo>
                  <a:lnTo>
                    <a:pt x="279878" y="287638"/>
                  </a:lnTo>
                  <a:lnTo>
                    <a:pt x="302570" y="287638"/>
                  </a:lnTo>
                  <a:lnTo>
                    <a:pt x="303131" y="286686"/>
                  </a:lnTo>
                  <a:lnTo>
                    <a:pt x="304191" y="274437"/>
                  </a:lnTo>
                  <a:lnTo>
                    <a:pt x="300875" y="262318"/>
                  </a:lnTo>
                  <a:lnTo>
                    <a:pt x="293941" y="252202"/>
                  </a:lnTo>
                  <a:lnTo>
                    <a:pt x="166920" y="125181"/>
                  </a:lnTo>
                  <a:close/>
                </a:path>
                <a:path extrusionOk="0" h="304800" w="304800">
                  <a:moveTo>
                    <a:pt x="23120" y="0"/>
                  </a:moveTo>
                  <a:lnTo>
                    <a:pt x="14032" y="0"/>
                  </a:lnTo>
                  <a:lnTo>
                    <a:pt x="8752" y="3363"/>
                  </a:lnTo>
                  <a:lnTo>
                    <a:pt x="5935" y="6193"/>
                  </a:lnTo>
                  <a:lnTo>
                    <a:pt x="1976" y="11983"/>
                  </a:lnTo>
                  <a:lnTo>
                    <a:pt x="0" y="19360"/>
                  </a:lnTo>
                  <a:lnTo>
                    <a:pt x="29" y="28123"/>
                  </a:lnTo>
                  <a:lnTo>
                    <a:pt x="16926" y="65173"/>
                  </a:lnTo>
                  <a:lnTo>
                    <a:pt x="105516" y="153776"/>
                  </a:lnTo>
                  <a:lnTo>
                    <a:pt x="107674" y="154664"/>
                  </a:lnTo>
                  <a:lnTo>
                    <a:pt x="110669" y="154664"/>
                  </a:lnTo>
                  <a:lnTo>
                    <a:pt x="111392" y="154537"/>
                  </a:lnTo>
                  <a:lnTo>
                    <a:pt x="112103" y="154347"/>
                  </a:lnTo>
                  <a:lnTo>
                    <a:pt x="136089" y="154347"/>
                  </a:lnTo>
                  <a:lnTo>
                    <a:pt x="124922" y="143178"/>
                  </a:lnTo>
                  <a:lnTo>
                    <a:pt x="133921" y="134179"/>
                  </a:lnTo>
                  <a:lnTo>
                    <a:pt x="109920" y="134179"/>
                  </a:lnTo>
                  <a:lnTo>
                    <a:pt x="25607" y="49866"/>
                  </a:lnTo>
                  <a:lnTo>
                    <a:pt x="20924" y="41972"/>
                  </a:lnTo>
                  <a:lnTo>
                    <a:pt x="15771" y="24482"/>
                  </a:lnTo>
                  <a:lnTo>
                    <a:pt x="16685" y="19431"/>
                  </a:lnTo>
                  <a:lnTo>
                    <a:pt x="18512" y="17603"/>
                  </a:lnTo>
                  <a:lnTo>
                    <a:pt x="20188" y="16969"/>
                  </a:lnTo>
                  <a:lnTo>
                    <a:pt x="100709" y="16969"/>
                  </a:lnTo>
                  <a:lnTo>
                    <a:pt x="93510" y="9772"/>
                  </a:lnTo>
                  <a:lnTo>
                    <a:pt x="54951" y="9772"/>
                  </a:lnTo>
                  <a:lnTo>
                    <a:pt x="47505" y="5948"/>
                  </a:lnTo>
                  <a:lnTo>
                    <a:pt x="39411" y="2844"/>
                  </a:lnTo>
                  <a:lnTo>
                    <a:pt x="31129" y="761"/>
                  </a:lnTo>
                  <a:lnTo>
                    <a:pt x="23120" y="0"/>
                  </a:lnTo>
                  <a:close/>
                </a:path>
                <a:path extrusionOk="0" h="304800" w="304800">
                  <a:moveTo>
                    <a:pt x="100709" y="16969"/>
                  </a:moveTo>
                  <a:lnTo>
                    <a:pt x="23120" y="16969"/>
                  </a:lnTo>
                  <a:lnTo>
                    <a:pt x="31110" y="18098"/>
                  </a:lnTo>
                  <a:lnTo>
                    <a:pt x="39600" y="20998"/>
                  </a:lnTo>
                  <a:lnTo>
                    <a:pt x="47300" y="24936"/>
                  </a:lnTo>
                  <a:lnTo>
                    <a:pt x="52920" y="29178"/>
                  </a:lnTo>
                  <a:lnTo>
                    <a:pt x="133921" y="110179"/>
                  </a:lnTo>
                  <a:lnTo>
                    <a:pt x="109920" y="134179"/>
                  </a:lnTo>
                  <a:lnTo>
                    <a:pt x="133921" y="134179"/>
                  </a:lnTo>
                  <a:lnTo>
                    <a:pt x="142919" y="125181"/>
                  </a:lnTo>
                  <a:lnTo>
                    <a:pt x="166920" y="125181"/>
                  </a:lnTo>
                  <a:lnTo>
                    <a:pt x="154088" y="112349"/>
                  </a:lnTo>
                  <a:lnTo>
                    <a:pt x="154837" y="109531"/>
                  </a:lnTo>
                  <a:lnTo>
                    <a:pt x="154139" y="106396"/>
                  </a:lnTo>
                  <a:lnTo>
                    <a:pt x="68696" y="20954"/>
                  </a:lnTo>
                  <a:lnTo>
                    <a:pt x="73684" y="18149"/>
                  </a:lnTo>
                  <a:lnTo>
                    <a:pt x="101889" y="18149"/>
                  </a:lnTo>
                  <a:lnTo>
                    <a:pt x="100709" y="16969"/>
                  </a:lnTo>
                  <a:close/>
                </a:path>
                <a:path extrusionOk="0" h="304800" w="304800">
                  <a:moveTo>
                    <a:pt x="101889" y="18149"/>
                  </a:moveTo>
                  <a:lnTo>
                    <a:pt x="77885" y="18149"/>
                  </a:lnTo>
                  <a:lnTo>
                    <a:pt x="150585" y="90823"/>
                  </a:lnTo>
                  <a:lnTo>
                    <a:pt x="152755" y="91661"/>
                  </a:lnTo>
                  <a:lnTo>
                    <a:pt x="157096" y="91661"/>
                  </a:lnTo>
                  <a:lnTo>
                    <a:pt x="159266" y="90823"/>
                  </a:lnTo>
                  <a:lnTo>
                    <a:pt x="164242" y="85861"/>
                  </a:lnTo>
                  <a:lnTo>
                    <a:pt x="164242" y="80479"/>
                  </a:lnTo>
                  <a:lnTo>
                    <a:pt x="101889" y="18149"/>
                  </a:lnTo>
                  <a:close/>
                </a:path>
                <a:path extrusionOk="0" h="304800" w="304800">
                  <a:moveTo>
                    <a:pt x="75786" y="1829"/>
                  </a:moveTo>
                  <a:lnTo>
                    <a:pt x="65625" y="3734"/>
                  </a:lnTo>
                  <a:lnTo>
                    <a:pt x="54951" y="9772"/>
                  </a:lnTo>
                  <a:lnTo>
                    <a:pt x="93510" y="9772"/>
                  </a:lnTo>
                  <a:lnTo>
                    <a:pt x="91910" y="8173"/>
                  </a:lnTo>
                  <a:lnTo>
                    <a:pt x="84770" y="3495"/>
                  </a:lnTo>
                  <a:lnTo>
                    <a:pt x="75786" y="1829"/>
                  </a:lnTo>
                  <a:close/>
                </a:path>
              </a:pathLst>
            </a:custGeom>
            <a:solidFill>
              <a:srgbClr val="03333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68" name="Google Shape;1168;p9"/>
            <p:cNvPicPr preferRelativeResize="0"/>
            <p:nvPr/>
          </p:nvPicPr>
          <p:blipFill rotWithShape="1">
            <a:blip r:embed="rId4">
              <a:alphaModFix/>
            </a:blip>
            <a:srcRect b="0" l="0" r="0" t="0"/>
            <a:stretch/>
          </p:blipFill>
          <p:spPr>
            <a:xfrm>
              <a:off x="4193191" y="12598549"/>
              <a:ext cx="276621" cy="273842"/>
            </a:xfrm>
            <a:prstGeom prst="rect">
              <a:avLst/>
            </a:prstGeom>
            <a:noFill/>
            <a:ln>
              <a:noFill/>
            </a:ln>
          </p:spPr>
        </p:pic>
        <p:sp>
          <p:nvSpPr>
            <p:cNvPr id="1169" name="Google Shape;1169;p9"/>
            <p:cNvSpPr/>
            <p:nvPr/>
          </p:nvSpPr>
          <p:spPr>
            <a:xfrm>
              <a:off x="4179006" y="12583166"/>
              <a:ext cx="304800" cy="304800"/>
            </a:xfrm>
            <a:custGeom>
              <a:rect b="b" l="l" r="r" t="t"/>
              <a:pathLst>
                <a:path extrusionOk="0" h="304800" w="304800">
                  <a:moveTo>
                    <a:pt x="293941" y="252202"/>
                  </a:moveTo>
                  <a:lnTo>
                    <a:pt x="154088" y="112349"/>
                  </a:lnTo>
                  <a:lnTo>
                    <a:pt x="154837" y="109531"/>
                  </a:lnTo>
                  <a:lnTo>
                    <a:pt x="154139" y="106396"/>
                  </a:lnTo>
                  <a:lnTo>
                    <a:pt x="151918" y="104175"/>
                  </a:lnTo>
                  <a:lnTo>
                    <a:pt x="68696" y="20954"/>
                  </a:lnTo>
                  <a:lnTo>
                    <a:pt x="73684" y="18149"/>
                  </a:lnTo>
                  <a:lnTo>
                    <a:pt x="77885" y="18149"/>
                  </a:lnTo>
                  <a:lnTo>
                    <a:pt x="79916" y="20180"/>
                  </a:lnTo>
                  <a:lnTo>
                    <a:pt x="148922" y="89173"/>
                  </a:lnTo>
                  <a:lnTo>
                    <a:pt x="150585" y="90823"/>
                  </a:lnTo>
                  <a:lnTo>
                    <a:pt x="152755" y="91661"/>
                  </a:lnTo>
                  <a:lnTo>
                    <a:pt x="154926" y="91661"/>
                  </a:lnTo>
                  <a:lnTo>
                    <a:pt x="157096" y="91661"/>
                  </a:lnTo>
                  <a:lnTo>
                    <a:pt x="159266" y="90823"/>
                  </a:lnTo>
                  <a:lnTo>
                    <a:pt x="160929" y="89173"/>
                  </a:lnTo>
                  <a:lnTo>
                    <a:pt x="164242" y="85861"/>
                  </a:lnTo>
                  <a:lnTo>
                    <a:pt x="164242" y="80479"/>
                  </a:lnTo>
                  <a:lnTo>
                    <a:pt x="160929" y="77167"/>
                  </a:lnTo>
                  <a:lnTo>
                    <a:pt x="91910" y="8173"/>
                  </a:lnTo>
                  <a:lnTo>
                    <a:pt x="84770" y="3495"/>
                  </a:lnTo>
                  <a:lnTo>
                    <a:pt x="75786" y="1829"/>
                  </a:lnTo>
                  <a:lnTo>
                    <a:pt x="65625" y="3734"/>
                  </a:lnTo>
                  <a:lnTo>
                    <a:pt x="54951" y="9772"/>
                  </a:lnTo>
                  <a:lnTo>
                    <a:pt x="47505" y="5948"/>
                  </a:lnTo>
                  <a:lnTo>
                    <a:pt x="39411" y="2844"/>
                  </a:lnTo>
                  <a:lnTo>
                    <a:pt x="31129" y="761"/>
                  </a:lnTo>
                  <a:lnTo>
                    <a:pt x="23120" y="0"/>
                  </a:lnTo>
                  <a:lnTo>
                    <a:pt x="14032" y="0"/>
                  </a:lnTo>
                  <a:lnTo>
                    <a:pt x="8752" y="3363"/>
                  </a:lnTo>
                  <a:lnTo>
                    <a:pt x="5935" y="6193"/>
                  </a:lnTo>
                  <a:lnTo>
                    <a:pt x="1976" y="11983"/>
                  </a:lnTo>
                  <a:lnTo>
                    <a:pt x="0" y="19360"/>
                  </a:lnTo>
                  <a:lnTo>
                    <a:pt x="29" y="28123"/>
                  </a:lnTo>
                  <a:lnTo>
                    <a:pt x="16926" y="65173"/>
                  </a:lnTo>
                  <a:lnTo>
                    <a:pt x="103929" y="152176"/>
                  </a:lnTo>
                  <a:lnTo>
                    <a:pt x="105516" y="153776"/>
                  </a:lnTo>
                  <a:lnTo>
                    <a:pt x="107674" y="154664"/>
                  </a:lnTo>
                  <a:lnTo>
                    <a:pt x="109933" y="154664"/>
                  </a:lnTo>
                  <a:lnTo>
                    <a:pt x="110669" y="154664"/>
                  </a:lnTo>
                  <a:lnTo>
                    <a:pt x="111392" y="154537"/>
                  </a:lnTo>
                  <a:lnTo>
                    <a:pt x="112103" y="154347"/>
                  </a:lnTo>
                  <a:lnTo>
                    <a:pt x="251943" y="294200"/>
                  </a:lnTo>
                  <a:lnTo>
                    <a:pt x="257345" y="298530"/>
                  </a:lnTo>
                  <a:lnTo>
                    <a:pt x="263675" y="301807"/>
                  </a:lnTo>
                  <a:lnTo>
                    <a:pt x="270575" y="303882"/>
                  </a:lnTo>
                  <a:lnTo>
                    <a:pt x="277683" y="304607"/>
                  </a:lnTo>
                  <a:lnTo>
                    <a:pt x="285336" y="304607"/>
                  </a:lnTo>
                  <a:lnTo>
                    <a:pt x="292164" y="301967"/>
                  </a:lnTo>
                  <a:lnTo>
                    <a:pt x="296936" y="297195"/>
                  </a:lnTo>
                  <a:lnTo>
                    <a:pt x="303131" y="286686"/>
                  </a:lnTo>
                  <a:lnTo>
                    <a:pt x="304191" y="274437"/>
                  </a:lnTo>
                  <a:lnTo>
                    <a:pt x="300875" y="262318"/>
                  </a:lnTo>
                  <a:lnTo>
                    <a:pt x="293941" y="25220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70" name="Google Shape;1170;p9"/>
            <p:cNvPicPr preferRelativeResize="0"/>
            <p:nvPr/>
          </p:nvPicPr>
          <p:blipFill rotWithShape="1">
            <a:blip r:embed="rId5">
              <a:alphaModFix/>
            </a:blip>
            <a:srcRect b="0" l="0" r="0" t="0"/>
            <a:stretch/>
          </p:blipFill>
          <p:spPr>
            <a:xfrm>
              <a:off x="4186690" y="12592321"/>
              <a:ext cx="135689" cy="135258"/>
            </a:xfrm>
            <a:prstGeom prst="rect">
              <a:avLst/>
            </a:prstGeom>
            <a:noFill/>
            <a:ln>
              <a:noFill/>
            </a:ln>
          </p:spPr>
        </p:pic>
      </p:grpSp>
      <p:sp>
        <p:nvSpPr>
          <p:cNvPr id="1171" name="Google Shape;1171;p9"/>
          <p:cNvSpPr txBox="1"/>
          <p:nvPr/>
        </p:nvSpPr>
        <p:spPr>
          <a:xfrm>
            <a:off x="8625240" y="19390786"/>
            <a:ext cx="4858385"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u="sng">
                <a:solidFill>
                  <a:srgbClr val="777582"/>
                </a:solidFill>
                <a:latin typeface="Tahoma"/>
                <a:ea typeface="Tahoma"/>
                <a:cs typeface="Tahoma"/>
                <a:sym typeface="Tahoma"/>
                <a:hlinkClick r:id="rId8">
                  <a:extLst>
                    <a:ext uri="{A12FA001-AC4F-418D-AE19-62706E023703}">
                      <ahyp:hlinkClr val="tx"/>
                    </a:ext>
                  </a:extLst>
                </a:hlinkClick>
              </a:rPr>
              <a:t>www.nngroup.com/articles/error-message-guidelines/</a:t>
            </a:r>
            <a:endParaRPr sz="1600">
              <a:latin typeface="Tahoma"/>
              <a:ea typeface="Tahoma"/>
              <a:cs typeface="Tahoma"/>
              <a:sym typeface="Tahoma"/>
            </a:endParaRPr>
          </a:p>
        </p:txBody>
      </p:sp>
      <p:grpSp>
        <p:nvGrpSpPr>
          <p:cNvPr id="1172" name="Google Shape;1172;p9"/>
          <p:cNvGrpSpPr/>
          <p:nvPr/>
        </p:nvGrpSpPr>
        <p:grpSpPr>
          <a:xfrm>
            <a:off x="11257271" y="14840508"/>
            <a:ext cx="2213610" cy="4044315"/>
            <a:chOff x="11257271" y="14840508"/>
            <a:chExt cx="2213610" cy="4044315"/>
          </a:xfrm>
        </p:grpSpPr>
        <p:sp>
          <p:nvSpPr>
            <p:cNvPr id="1173" name="Google Shape;1173;p9"/>
            <p:cNvSpPr/>
            <p:nvPr/>
          </p:nvSpPr>
          <p:spPr>
            <a:xfrm>
              <a:off x="11257271" y="14840508"/>
              <a:ext cx="2213610" cy="4044315"/>
            </a:xfrm>
            <a:custGeom>
              <a:rect b="b" l="l" r="r" t="t"/>
              <a:pathLst>
                <a:path extrusionOk="0" h="4044315" w="2213609">
                  <a:moveTo>
                    <a:pt x="2016387" y="0"/>
                  </a:moveTo>
                  <a:lnTo>
                    <a:pt x="196725" y="0"/>
                  </a:lnTo>
                  <a:lnTo>
                    <a:pt x="151619" y="5195"/>
                  </a:lnTo>
                  <a:lnTo>
                    <a:pt x="110213" y="19996"/>
                  </a:lnTo>
                  <a:lnTo>
                    <a:pt x="73686" y="43220"/>
                  </a:lnTo>
                  <a:lnTo>
                    <a:pt x="43220" y="73686"/>
                  </a:lnTo>
                  <a:lnTo>
                    <a:pt x="19996" y="110213"/>
                  </a:lnTo>
                  <a:lnTo>
                    <a:pt x="5195" y="151619"/>
                  </a:lnTo>
                  <a:lnTo>
                    <a:pt x="0" y="196725"/>
                  </a:lnTo>
                  <a:lnTo>
                    <a:pt x="0" y="3847168"/>
                  </a:lnTo>
                  <a:lnTo>
                    <a:pt x="5195" y="3892273"/>
                  </a:lnTo>
                  <a:lnTo>
                    <a:pt x="19996" y="3933680"/>
                  </a:lnTo>
                  <a:lnTo>
                    <a:pt x="43220" y="3970207"/>
                  </a:lnTo>
                  <a:lnTo>
                    <a:pt x="73686" y="4000673"/>
                  </a:lnTo>
                  <a:lnTo>
                    <a:pt x="110213" y="4023897"/>
                  </a:lnTo>
                  <a:lnTo>
                    <a:pt x="151619" y="4038698"/>
                  </a:lnTo>
                  <a:lnTo>
                    <a:pt x="196725" y="4043893"/>
                  </a:lnTo>
                  <a:lnTo>
                    <a:pt x="2016387" y="4043893"/>
                  </a:lnTo>
                  <a:lnTo>
                    <a:pt x="2061493" y="4038698"/>
                  </a:lnTo>
                  <a:lnTo>
                    <a:pt x="2102900" y="4023897"/>
                  </a:lnTo>
                  <a:lnTo>
                    <a:pt x="2139427" y="4000673"/>
                  </a:lnTo>
                  <a:lnTo>
                    <a:pt x="2169893" y="3970207"/>
                  </a:lnTo>
                  <a:lnTo>
                    <a:pt x="2193117" y="3933680"/>
                  </a:lnTo>
                  <a:lnTo>
                    <a:pt x="2207917" y="3892273"/>
                  </a:lnTo>
                  <a:lnTo>
                    <a:pt x="2213113" y="3847168"/>
                  </a:lnTo>
                  <a:lnTo>
                    <a:pt x="2213113" y="196725"/>
                  </a:lnTo>
                  <a:lnTo>
                    <a:pt x="2207917" y="151619"/>
                  </a:lnTo>
                  <a:lnTo>
                    <a:pt x="2193117" y="110213"/>
                  </a:lnTo>
                  <a:lnTo>
                    <a:pt x="2169893" y="73686"/>
                  </a:lnTo>
                  <a:lnTo>
                    <a:pt x="2139427" y="43220"/>
                  </a:lnTo>
                  <a:lnTo>
                    <a:pt x="2102900" y="19996"/>
                  </a:lnTo>
                  <a:lnTo>
                    <a:pt x="2061493" y="5195"/>
                  </a:lnTo>
                  <a:lnTo>
                    <a:pt x="2016387" y="0"/>
                  </a:lnTo>
                  <a:close/>
                </a:path>
              </a:pathLst>
            </a:custGeom>
            <a:solidFill>
              <a:srgbClr val="04333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74" name="Google Shape;1174;p9"/>
            <p:cNvSpPr/>
            <p:nvPr/>
          </p:nvSpPr>
          <p:spPr>
            <a:xfrm>
              <a:off x="11312770" y="14904088"/>
              <a:ext cx="2102485" cy="3917315"/>
            </a:xfrm>
            <a:custGeom>
              <a:rect b="b" l="l" r="r" t="t"/>
              <a:pathLst>
                <a:path extrusionOk="0" h="3917315" w="2102484">
                  <a:moveTo>
                    <a:pt x="1905396" y="0"/>
                  </a:moveTo>
                  <a:lnTo>
                    <a:pt x="196725" y="0"/>
                  </a:lnTo>
                  <a:lnTo>
                    <a:pt x="151615" y="5195"/>
                  </a:lnTo>
                  <a:lnTo>
                    <a:pt x="110207" y="19996"/>
                  </a:lnTo>
                  <a:lnTo>
                    <a:pt x="73680" y="43220"/>
                  </a:lnTo>
                  <a:lnTo>
                    <a:pt x="43216" y="73686"/>
                  </a:lnTo>
                  <a:lnTo>
                    <a:pt x="19994" y="110213"/>
                  </a:lnTo>
                  <a:lnTo>
                    <a:pt x="5195" y="151619"/>
                  </a:lnTo>
                  <a:lnTo>
                    <a:pt x="0" y="196725"/>
                  </a:lnTo>
                  <a:lnTo>
                    <a:pt x="0" y="3720007"/>
                  </a:lnTo>
                  <a:lnTo>
                    <a:pt x="5195" y="3765113"/>
                  </a:lnTo>
                  <a:lnTo>
                    <a:pt x="19994" y="3806519"/>
                  </a:lnTo>
                  <a:lnTo>
                    <a:pt x="43216" y="3843046"/>
                  </a:lnTo>
                  <a:lnTo>
                    <a:pt x="73680" y="3873512"/>
                  </a:lnTo>
                  <a:lnTo>
                    <a:pt x="110207" y="3896736"/>
                  </a:lnTo>
                  <a:lnTo>
                    <a:pt x="151615" y="3911537"/>
                  </a:lnTo>
                  <a:lnTo>
                    <a:pt x="196725" y="3916732"/>
                  </a:lnTo>
                  <a:lnTo>
                    <a:pt x="1905396" y="3916732"/>
                  </a:lnTo>
                  <a:lnTo>
                    <a:pt x="1950502" y="3911537"/>
                  </a:lnTo>
                  <a:lnTo>
                    <a:pt x="1991909" y="3896736"/>
                  </a:lnTo>
                  <a:lnTo>
                    <a:pt x="2028436" y="3873512"/>
                  </a:lnTo>
                  <a:lnTo>
                    <a:pt x="2058902" y="3843046"/>
                  </a:lnTo>
                  <a:lnTo>
                    <a:pt x="2082125" y="3806519"/>
                  </a:lnTo>
                  <a:lnTo>
                    <a:pt x="2096926" y="3765113"/>
                  </a:lnTo>
                  <a:lnTo>
                    <a:pt x="2102122" y="3720007"/>
                  </a:lnTo>
                  <a:lnTo>
                    <a:pt x="2102122" y="196725"/>
                  </a:lnTo>
                  <a:lnTo>
                    <a:pt x="2096926" y="151619"/>
                  </a:lnTo>
                  <a:lnTo>
                    <a:pt x="2082125" y="110213"/>
                  </a:lnTo>
                  <a:lnTo>
                    <a:pt x="2058902" y="73686"/>
                  </a:lnTo>
                  <a:lnTo>
                    <a:pt x="2028436" y="43220"/>
                  </a:lnTo>
                  <a:lnTo>
                    <a:pt x="1991909" y="19996"/>
                  </a:lnTo>
                  <a:lnTo>
                    <a:pt x="1950502" y="5195"/>
                  </a:lnTo>
                  <a:lnTo>
                    <a:pt x="190539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1175" name="Google Shape;1175;p9"/>
          <p:cNvGrpSpPr/>
          <p:nvPr/>
        </p:nvGrpSpPr>
        <p:grpSpPr>
          <a:xfrm>
            <a:off x="4117878" y="14567608"/>
            <a:ext cx="6551878" cy="4511675"/>
            <a:chOff x="4117878" y="14567608"/>
            <a:chExt cx="6551878" cy="4511675"/>
          </a:xfrm>
        </p:grpSpPr>
        <p:sp>
          <p:nvSpPr>
            <p:cNvPr id="1176" name="Google Shape;1176;p9"/>
            <p:cNvSpPr/>
            <p:nvPr/>
          </p:nvSpPr>
          <p:spPr>
            <a:xfrm>
              <a:off x="4275941" y="14567608"/>
              <a:ext cx="6393815" cy="4511675"/>
            </a:xfrm>
            <a:custGeom>
              <a:rect b="b" l="l" r="r" t="t"/>
              <a:pathLst>
                <a:path extrusionOk="0" h="4511675" w="6393815">
                  <a:moveTo>
                    <a:pt x="6196771" y="0"/>
                  </a:moveTo>
                  <a:lnTo>
                    <a:pt x="196725" y="0"/>
                  </a:lnTo>
                  <a:lnTo>
                    <a:pt x="151619" y="5195"/>
                  </a:lnTo>
                  <a:lnTo>
                    <a:pt x="110213" y="19994"/>
                  </a:lnTo>
                  <a:lnTo>
                    <a:pt x="73686" y="43216"/>
                  </a:lnTo>
                  <a:lnTo>
                    <a:pt x="43220" y="73680"/>
                  </a:lnTo>
                  <a:lnTo>
                    <a:pt x="19996" y="110207"/>
                  </a:lnTo>
                  <a:lnTo>
                    <a:pt x="5195" y="151615"/>
                  </a:lnTo>
                  <a:lnTo>
                    <a:pt x="0" y="196725"/>
                  </a:lnTo>
                  <a:lnTo>
                    <a:pt x="0" y="4314855"/>
                  </a:lnTo>
                  <a:lnTo>
                    <a:pt x="5195" y="4359960"/>
                  </a:lnTo>
                  <a:lnTo>
                    <a:pt x="19996" y="4401367"/>
                  </a:lnTo>
                  <a:lnTo>
                    <a:pt x="43220" y="4437894"/>
                  </a:lnTo>
                  <a:lnTo>
                    <a:pt x="73686" y="4468360"/>
                  </a:lnTo>
                  <a:lnTo>
                    <a:pt x="110213" y="4491584"/>
                  </a:lnTo>
                  <a:lnTo>
                    <a:pt x="151619" y="4506384"/>
                  </a:lnTo>
                  <a:lnTo>
                    <a:pt x="196725" y="4511580"/>
                  </a:lnTo>
                  <a:lnTo>
                    <a:pt x="6196771" y="4511580"/>
                  </a:lnTo>
                  <a:lnTo>
                    <a:pt x="6241877" y="4506384"/>
                  </a:lnTo>
                  <a:lnTo>
                    <a:pt x="6283284" y="4491584"/>
                  </a:lnTo>
                  <a:lnTo>
                    <a:pt x="6319811" y="4468360"/>
                  </a:lnTo>
                  <a:lnTo>
                    <a:pt x="6350277" y="4437894"/>
                  </a:lnTo>
                  <a:lnTo>
                    <a:pt x="6373500" y="4401367"/>
                  </a:lnTo>
                  <a:lnTo>
                    <a:pt x="6388301" y="4359960"/>
                  </a:lnTo>
                  <a:lnTo>
                    <a:pt x="6393497" y="4314855"/>
                  </a:lnTo>
                  <a:lnTo>
                    <a:pt x="6393497" y="196725"/>
                  </a:lnTo>
                  <a:lnTo>
                    <a:pt x="6388301" y="151615"/>
                  </a:lnTo>
                  <a:lnTo>
                    <a:pt x="6373500" y="110207"/>
                  </a:lnTo>
                  <a:lnTo>
                    <a:pt x="6350277" y="73680"/>
                  </a:lnTo>
                  <a:lnTo>
                    <a:pt x="6319811" y="43216"/>
                  </a:lnTo>
                  <a:lnTo>
                    <a:pt x="6283284" y="19994"/>
                  </a:lnTo>
                  <a:lnTo>
                    <a:pt x="6241877" y="5195"/>
                  </a:lnTo>
                  <a:lnTo>
                    <a:pt x="6196771" y="0"/>
                  </a:lnTo>
                  <a:close/>
                </a:path>
              </a:pathLst>
            </a:custGeom>
            <a:solidFill>
              <a:srgbClr val="04333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77" name="Google Shape;1177;p9"/>
            <p:cNvSpPr/>
            <p:nvPr/>
          </p:nvSpPr>
          <p:spPr>
            <a:xfrm>
              <a:off x="4510963" y="14857729"/>
              <a:ext cx="5945505" cy="3987800"/>
            </a:xfrm>
            <a:custGeom>
              <a:rect b="b" l="l" r="r" t="t"/>
              <a:pathLst>
                <a:path extrusionOk="0" h="3987800" w="5945505">
                  <a:moveTo>
                    <a:pt x="5938624" y="3312"/>
                  </a:moveTo>
                  <a:lnTo>
                    <a:pt x="-2847" y="3312"/>
                  </a:lnTo>
                  <a:lnTo>
                    <a:pt x="-2847" y="3988480"/>
                  </a:lnTo>
                  <a:lnTo>
                    <a:pt x="5938624" y="3988480"/>
                  </a:lnTo>
                  <a:lnTo>
                    <a:pt x="5938624" y="331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78" name="Google Shape;1178;p9"/>
            <p:cNvSpPr/>
            <p:nvPr/>
          </p:nvSpPr>
          <p:spPr>
            <a:xfrm>
              <a:off x="4510963" y="14857730"/>
              <a:ext cx="5945505" cy="263525"/>
            </a:xfrm>
            <a:custGeom>
              <a:rect b="b" l="l" r="r" t="t"/>
              <a:pathLst>
                <a:path extrusionOk="0" h="263525" w="5945505">
                  <a:moveTo>
                    <a:pt x="5938624" y="3312"/>
                  </a:moveTo>
                  <a:lnTo>
                    <a:pt x="-2847" y="3312"/>
                  </a:lnTo>
                  <a:lnTo>
                    <a:pt x="-2847" y="266404"/>
                  </a:lnTo>
                  <a:lnTo>
                    <a:pt x="5938624" y="266404"/>
                  </a:lnTo>
                  <a:lnTo>
                    <a:pt x="5938624" y="3312"/>
                  </a:lnTo>
                  <a:close/>
                </a:path>
              </a:pathLst>
            </a:custGeom>
            <a:solidFill>
              <a:srgbClr val="1F9BAE">
                <a:alpha val="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79" name="Google Shape;1179;p9"/>
            <p:cNvPicPr preferRelativeResize="0"/>
            <p:nvPr/>
          </p:nvPicPr>
          <p:blipFill rotWithShape="1">
            <a:blip r:embed="rId9">
              <a:alphaModFix/>
            </a:blip>
            <a:srcRect b="0" l="0" r="0" t="0"/>
            <a:stretch/>
          </p:blipFill>
          <p:spPr>
            <a:xfrm>
              <a:off x="4798989" y="14948992"/>
              <a:ext cx="87181" cy="87193"/>
            </a:xfrm>
            <a:prstGeom prst="rect">
              <a:avLst/>
            </a:prstGeom>
            <a:noFill/>
            <a:ln>
              <a:noFill/>
            </a:ln>
          </p:spPr>
        </p:pic>
        <p:pic>
          <p:nvPicPr>
            <p:cNvPr id="1180" name="Google Shape;1180;p9"/>
            <p:cNvPicPr preferRelativeResize="0"/>
            <p:nvPr/>
          </p:nvPicPr>
          <p:blipFill rotWithShape="1">
            <a:blip r:embed="rId10">
              <a:alphaModFix/>
            </a:blip>
            <a:srcRect b="0" l="0" r="0" t="0"/>
            <a:stretch/>
          </p:blipFill>
          <p:spPr>
            <a:xfrm>
              <a:off x="4662765" y="14948992"/>
              <a:ext cx="87181" cy="87193"/>
            </a:xfrm>
            <a:prstGeom prst="rect">
              <a:avLst/>
            </a:prstGeom>
            <a:noFill/>
            <a:ln>
              <a:noFill/>
            </a:ln>
          </p:spPr>
        </p:pic>
        <p:pic>
          <p:nvPicPr>
            <p:cNvPr id="1181" name="Google Shape;1181;p9"/>
            <p:cNvPicPr preferRelativeResize="0"/>
            <p:nvPr/>
          </p:nvPicPr>
          <p:blipFill rotWithShape="1">
            <a:blip r:embed="rId11">
              <a:alphaModFix/>
            </a:blip>
            <a:srcRect b="0" l="0" r="0" t="0"/>
            <a:stretch/>
          </p:blipFill>
          <p:spPr>
            <a:xfrm>
              <a:off x="4935215" y="14948992"/>
              <a:ext cx="87181" cy="87193"/>
            </a:xfrm>
            <a:prstGeom prst="rect">
              <a:avLst/>
            </a:prstGeom>
            <a:noFill/>
            <a:ln>
              <a:noFill/>
            </a:ln>
          </p:spPr>
        </p:pic>
        <p:sp>
          <p:nvSpPr>
            <p:cNvPr id="1182" name="Google Shape;1182;p9"/>
            <p:cNvSpPr/>
            <p:nvPr/>
          </p:nvSpPr>
          <p:spPr>
            <a:xfrm>
              <a:off x="4117878" y="15320767"/>
              <a:ext cx="534035" cy="534035"/>
            </a:xfrm>
            <a:custGeom>
              <a:rect b="b" l="l" r="r" t="t"/>
              <a:pathLst>
                <a:path extrusionOk="0" h="534034" w="534035">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4"/>
                  </a:lnTo>
                  <a:lnTo>
                    <a:pt x="16687" y="359822"/>
                  </a:lnTo>
                  <a:lnTo>
                    <a:pt x="36416" y="401377"/>
                  </a:lnTo>
                  <a:lnTo>
                    <a:pt x="62731" y="438607"/>
                  </a:lnTo>
                  <a:lnTo>
                    <a:pt x="94879" y="470757"/>
                  </a:lnTo>
                  <a:lnTo>
                    <a:pt x="132107" y="497074"/>
                  </a:lnTo>
                  <a:lnTo>
                    <a:pt x="173661" y="516805"/>
                  </a:lnTo>
                  <a:lnTo>
                    <a:pt x="218788"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AF237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183" name="Google Shape;1183;p9"/>
          <p:cNvSpPr txBox="1"/>
          <p:nvPr/>
        </p:nvSpPr>
        <p:spPr>
          <a:xfrm>
            <a:off x="4266735" y="1534505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2</a:t>
            </a:r>
            <a:endParaRPr sz="2800">
              <a:latin typeface="Trebuchet MS"/>
              <a:ea typeface="Trebuchet MS"/>
              <a:cs typeface="Trebuchet MS"/>
              <a:sym typeface="Trebuchet MS"/>
            </a:endParaRPr>
          </a:p>
        </p:txBody>
      </p:sp>
      <p:grpSp>
        <p:nvGrpSpPr>
          <p:cNvPr id="1184" name="Google Shape;1184;p9"/>
          <p:cNvGrpSpPr/>
          <p:nvPr/>
        </p:nvGrpSpPr>
        <p:grpSpPr>
          <a:xfrm>
            <a:off x="8594866" y="5168861"/>
            <a:ext cx="4480559" cy="3572924"/>
            <a:chOff x="8594866" y="5168861"/>
            <a:chExt cx="4480559" cy="3572924"/>
          </a:xfrm>
        </p:grpSpPr>
        <p:sp>
          <p:nvSpPr>
            <p:cNvPr id="1185" name="Google Shape;1185;p9"/>
            <p:cNvSpPr/>
            <p:nvPr/>
          </p:nvSpPr>
          <p:spPr>
            <a:xfrm>
              <a:off x="8594866" y="6037955"/>
              <a:ext cx="3161030" cy="2703830"/>
            </a:xfrm>
            <a:custGeom>
              <a:rect b="b" l="l" r="r" t="t"/>
              <a:pathLst>
                <a:path extrusionOk="0" h="2703829" w="3161029">
                  <a:moveTo>
                    <a:pt x="2216515" y="0"/>
                  </a:moveTo>
                  <a:lnTo>
                    <a:pt x="862839" y="0"/>
                  </a:lnTo>
                  <a:lnTo>
                    <a:pt x="0" y="2703404"/>
                  </a:lnTo>
                  <a:lnTo>
                    <a:pt x="3160773" y="2703404"/>
                  </a:lnTo>
                  <a:lnTo>
                    <a:pt x="2216515" y="0"/>
                  </a:lnTo>
                  <a:close/>
                </a:path>
              </a:pathLst>
            </a:custGeom>
            <a:solidFill>
              <a:srgbClr val="2F132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86" name="Google Shape;1186;p9"/>
            <p:cNvSpPr/>
            <p:nvPr/>
          </p:nvSpPr>
          <p:spPr>
            <a:xfrm>
              <a:off x="11127245" y="5168861"/>
              <a:ext cx="1948180" cy="3572510"/>
            </a:xfrm>
            <a:custGeom>
              <a:rect b="b" l="l" r="r" t="t"/>
              <a:pathLst>
                <a:path extrusionOk="0" h="3572509" w="1948180">
                  <a:moveTo>
                    <a:pt x="1948154" y="90754"/>
                  </a:moveTo>
                  <a:lnTo>
                    <a:pt x="1941017" y="55422"/>
                  </a:lnTo>
                  <a:lnTo>
                    <a:pt x="1921573" y="26581"/>
                  </a:lnTo>
                  <a:lnTo>
                    <a:pt x="1892719" y="7124"/>
                  </a:lnTo>
                  <a:lnTo>
                    <a:pt x="1857387" y="0"/>
                  </a:lnTo>
                  <a:lnTo>
                    <a:pt x="90766" y="0"/>
                  </a:lnTo>
                  <a:lnTo>
                    <a:pt x="55435" y="7124"/>
                  </a:lnTo>
                  <a:lnTo>
                    <a:pt x="26581" y="26581"/>
                  </a:lnTo>
                  <a:lnTo>
                    <a:pt x="7124" y="55422"/>
                  </a:lnTo>
                  <a:lnTo>
                    <a:pt x="0" y="90754"/>
                  </a:lnTo>
                  <a:lnTo>
                    <a:pt x="0" y="1211033"/>
                  </a:lnTo>
                  <a:lnTo>
                    <a:pt x="7124" y="1246365"/>
                  </a:lnTo>
                  <a:lnTo>
                    <a:pt x="26581" y="1275219"/>
                  </a:lnTo>
                  <a:lnTo>
                    <a:pt x="55435" y="1294663"/>
                  </a:lnTo>
                  <a:lnTo>
                    <a:pt x="90766" y="1301800"/>
                  </a:lnTo>
                  <a:lnTo>
                    <a:pt x="916076" y="1301800"/>
                  </a:lnTo>
                  <a:lnTo>
                    <a:pt x="916076" y="3572510"/>
                  </a:lnTo>
                  <a:lnTo>
                    <a:pt x="1053211" y="3572510"/>
                  </a:lnTo>
                  <a:lnTo>
                    <a:pt x="1053211" y="1301800"/>
                  </a:lnTo>
                  <a:lnTo>
                    <a:pt x="1857387" y="1301800"/>
                  </a:lnTo>
                  <a:lnTo>
                    <a:pt x="1892719" y="1294663"/>
                  </a:lnTo>
                  <a:lnTo>
                    <a:pt x="1921573" y="1275219"/>
                  </a:lnTo>
                  <a:lnTo>
                    <a:pt x="1941017" y="1246365"/>
                  </a:lnTo>
                  <a:lnTo>
                    <a:pt x="1948154" y="1211033"/>
                  </a:lnTo>
                  <a:lnTo>
                    <a:pt x="1948154" y="90754"/>
                  </a:lnTo>
                  <a:close/>
                </a:path>
              </a:pathLst>
            </a:custGeom>
            <a:solidFill>
              <a:srgbClr val="AF237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187" name="Google Shape;1187;p9"/>
          <p:cNvSpPr txBox="1"/>
          <p:nvPr/>
        </p:nvSpPr>
        <p:spPr>
          <a:xfrm>
            <a:off x="11416144" y="5251347"/>
            <a:ext cx="1395730" cy="1091565"/>
          </a:xfrm>
          <a:prstGeom prst="rect">
            <a:avLst/>
          </a:prstGeom>
          <a:noFill/>
          <a:ln>
            <a:noFill/>
          </a:ln>
        </p:spPr>
        <p:txBody>
          <a:bodyPr anchorCtr="0" anchor="t" bIns="0" lIns="0" spcFirstLastPara="1" rIns="0" wrap="square" tIns="93975">
            <a:spAutoFit/>
          </a:bodyPr>
          <a:lstStyle/>
          <a:p>
            <a:pPr indent="-240665" lvl="0" marL="252729" marR="5080" rtl="0" algn="l">
              <a:lnSpc>
                <a:spcPct val="103733"/>
              </a:lnSpc>
              <a:spcBef>
                <a:spcPts val="0"/>
              </a:spcBef>
              <a:spcAft>
                <a:spcPts val="0"/>
              </a:spcAft>
              <a:buNone/>
            </a:pPr>
            <a:r>
              <a:rPr lang="en-US" sz="3750">
                <a:solidFill>
                  <a:srgbClr val="FFFFFF"/>
                </a:solidFill>
                <a:latin typeface="Trebuchet MS"/>
                <a:ea typeface="Trebuchet MS"/>
                <a:cs typeface="Trebuchet MS"/>
                <a:sym typeface="Trebuchet MS"/>
              </a:rPr>
              <a:t>WRONG WAY</a:t>
            </a:r>
            <a:endParaRPr sz="3750">
              <a:latin typeface="Trebuchet MS"/>
              <a:ea typeface="Trebuchet MS"/>
              <a:cs typeface="Trebuchet MS"/>
              <a:sym typeface="Trebuchet MS"/>
            </a:endParaRPr>
          </a:p>
        </p:txBody>
      </p:sp>
      <p:grpSp>
        <p:nvGrpSpPr>
          <p:cNvPr id="1188" name="Google Shape;1188;p9"/>
          <p:cNvGrpSpPr/>
          <p:nvPr/>
        </p:nvGrpSpPr>
        <p:grpSpPr>
          <a:xfrm>
            <a:off x="8434386" y="6470662"/>
            <a:ext cx="3266593" cy="2070320"/>
            <a:chOff x="8434386" y="6470662"/>
            <a:chExt cx="3266593" cy="2070320"/>
          </a:xfrm>
        </p:grpSpPr>
        <p:sp>
          <p:nvSpPr>
            <p:cNvPr id="1189" name="Google Shape;1189;p9"/>
            <p:cNvSpPr/>
            <p:nvPr/>
          </p:nvSpPr>
          <p:spPr>
            <a:xfrm>
              <a:off x="8658059" y="6470662"/>
              <a:ext cx="3042920" cy="1923414"/>
            </a:xfrm>
            <a:custGeom>
              <a:rect b="b" l="l" r="r" t="t"/>
              <a:pathLst>
                <a:path extrusionOk="0" h="1923415" w="3042920">
                  <a:moveTo>
                    <a:pt x="1925548" y="588251"/>
                  </a:moveTo>
                  <a:lnTo>
                    <a:pt x="1654187" y="588251"/>
                  </a:lnTo>
                  <a:lnTo>
                    <a:pt x="1624482" y="0"/>
                  </a:lnTo>
                  <a:lnTo>
                    <a:pt x="1381264" y="0"/>
                  </a:lnTo>
                  <a:lnTo>
                    <a:pt x="1351572" y="588251"/>
                  </a:lnTo>
                  <a:lnTo>
                    <a:pt x="1087259" y="588251"/>
                  </a:lnTo>
                  <a:lnTo>
                    <a:pt x="1506397" y="1007402"/>
                  </a:lnTo>
                  <a:lnTo>
                    <a:pt x="1925548" y="588251"/>
                  </a:lnTo>
                  <a:close/>
                </a:path>
                <a:path extrusionOk="0" h="1923415" w="3042920">
                  <a:moveTo>
                    <a:pt x="3042894" y="1922856"/>
                  </a:moveTo>
                  <a:lnTo>
                    <a:pt x="2867279" y="1547863"/>
                  </a:lnTo>
                  <a:lnTo>
                    <a:pt x="162737" y="1547863"/>
                  </a:lnTo>
                  <a:lnTo>
                    <a:pt x="0" y="1922856"/>
                  </a:lnTo>
                  <a:lnTo>
                    <a:pt x="3042894" y="1922856"/>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90" name="Google Shape;1190;p9"/>
            <p:cNvSpPr/>
            <p:nvPr/>
          </p:nvSpPr>
          <p:spPr>
            <a:xfrm>
              <a:off x="8434386" y="8006947"/>
              <a:ext cx="534035" cy="534035"/>
            </a:xfrm>
            <a:custGeom>
              <a:rect b="b" l="l" r="r" t="t"/>
              <a:pathLst>
                <a:path extrusionOk="0" h="534034" w="534034">
                  <a:moveTo>
                    <a:pt x="266747" y="0"/>
                  </a:moveTo>
                  <a:lnTo>
                    <a:pt x="218797" y="4297"/>
                  </a:lnTo>
                  <a:lnTo>
                    <a:pt x="173667" y="16687"/>
                  </a:lnTo>
                  <a:lnTo>
                    <a:pt x="132111" y="36416"/>
                  </a:lnTo>
                  <a:lnTo>
                    <a:pt x="94882" y="62731"/>
                  </a:lnTo>
                  <a:lnTo>
                    <a:pt x="62733" y="94879"/>
                  </a:lnTo>
                  <a:lnTo>
                    <a:pt x="36417" y="132107"/>
                  </a:lnTo>
                  <a:lnTo>
                    <a:pt x="16687" y="173661"/>
                  </a:lnTo>
                  <a:lnTo>
                    <a:pt x="4297" y="218788"/>
                  </a:lnTo>
                  <a:lnTo>
                    <a:pt x="0" y="266734"/>
                  </a:lnTo>
                  <a:lnTo>
                    <a:pt x="4297" y="314681"/>
                  </a:lnTo>
                  <a:lnTo>
                    <a:pt x="16687" y="359809"/>
                  </a:lnTo>
                  <a:lnTo>
                    <a:pt x="36417" y="401365"/>
                  </a:lnTo>
                  <a:lnTo>
                    <a:pt x="62733" y="438594"/>
                  </a:lnTo>
                  <a:lnTo>
                    <a:pt x="94882" y="470744"/>
                  </a:lnTo>
                  <a:lnTo>
                    <a:pt x="132111" y="497062"/>
                  </a:lnTo>
                  <a:lnTo>
                    <a:pt x="173667" y="516793"/>
                  </a:lnTo>
                  <a:lnTo>
                    <a:pt x="218797" y="529184"/>
                  </a:lnTo>
                  <a:lnTo>
                    <a:pt x="266747" y="533482"/>
                  </a:lnTo>
                  <a:lnTo>
                    <a:pt x="314693" y="529184"/>
                  </a:lnTo>
                  <a:lnTo>
                    <a:pt x="359820" y="516793"/>
                  </a:lnTo>
                  <a:lnTo>
                    <a:pt x="401374" y="497062"/>
                  </a:lnTo>
                  <a:lnTo>
                    <a:pt x="438602" y="470744"/>
                  </a:lnTo>
                  <a:lnTo>
                    <a:pt x="470750" y="438594"/>
                  </a:lnTo>
                  <a:lnTo>
                    <a:pt x="497065" y="401365"/>
                  </a:lnTo>
                  <a:lnTo>
                    <a:pt x="516794" y="359809"/>
                  </a:lnTo>
                  <a:lnTo>
                    <a:pt x="529184" y="314681"/>
                  </a:lnTo>
                  <a:lnTo>
                    <a:pt x="533482" y="266734"/>
                  </a:lnTo>
                  <a:lnTo>
                    <a:pt x="529184" y="218788"/>
                  </a:lnTo>
                  <a:lnTo>
                    <a:pt x="516794" y="173661"/>
                  </a:lnTo>
                  <a:lnTo>
                    <a:pt x="497065" y="132107"/>
                  </a:lnTo>
                  <a:lnTo>
                    <a:pt x="470750" y="94879"/>
                  </a:lnTo>
                  <a:lnTo>
                    <a:pt x="438602" y="62731"/>
                  </a:lnTo>
                  <a:lnTo>
                    <a:pt x="401374" y="36416"/>
                  </a:lnTo>
                  <a:lnTo>
                    <a:pt x="359820" y="16687"/>
                  </a:lnTo>
                  <a:lnTo>
                    <a:pt x="314693" y="4297"/>
                  </a:lnTo>
                  <a:lnTo>
                    <a:pt x="266747" y="0"/>
                  </a:lnTo>
                  <a:close/>
                </a:path>
              </a:pathLst>
            </a:custGeom>
            <a:solidFill>
              <a:srgbClr val="AF237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191" name="Google Shape;1191;p9"/>
          <p:cNvSpPr txBox="1"/>
          <p:nvPr/>
        </p:nvSpPr>
        <p:spPr>
          <a:xfrm>
            <a:off x="8583235" y="8031228"/>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1</a:t>
            </a:r>
            <a:endParaRPr sz="2800">
              <a:latin typeface="Trebuchet MS"/>
              <a:ea typeface="Trebuchet MS"/>
              <a:cs typeface="Trebuchet MS"/>
              <a:sym typeface="Trebuchet MS"/>
            </a:endParaRPr>
          </a:p>
        </p:txBody>
      </p:sp>
      <p:sp>
        <p:nvSpPr>
          <p:cNvPr id="1192" name="Google Shape;1192;p9"/>
          <p:cNvSpPr txBox="1"/>
          <p:nvPr/>
        </p:nvSpPr>
        <p:spPr>
          <a:xfrm>
            <a:off x="4510963" y="16351405"/>
            <a:ext cx="5945505" cy="590550"/>
          </a:xfrm>
          <a:prstGeom prst="rect">
            <a:avLst/>
          </a:prstGeom>
          <a:noFill/>
          <a:ln>
            <a:noFill/>
          </a:ln>
        </p:spPr>
        <p:txBody>
          <a:bodyPr anchorCtr="0" anchor="t" bIns="0" lIns="0" spcFirstLastPara="1" rIns="0" wrap="square" tIns="122550">
            <a:spAutoFit/>
          </a:bodyPr>
          <a:lstStyle/>
          <a:p>
            <a:pPr indent="0" lvl="0" marL="1692275" rtl="0" algn="l">
              <a:lnSpc>
                <a:spcPct val="100000"/>
              </a:lnSpc>
              <a:spcBef>
                <a:spcPts val="0"/>
              </a:spcBef>
              <a:spcAft>
                <a:spcPts val="0"/>
              </a:spcAft>
              <a:buNone/>
            </a:pPr>
            <a:r>
              <a:rPr b="1" lang="en-US" sz="1500">
                <a:solidFill>
                  <a:srgbClr val="AF237A"/>
                </a:solidFill>
                <a:latin typeface="Trebuchet MS"/>
                <a:ea typeface="Trebuchet MS"/>
                <a:cs typeface="Trebuchet MS"/>
                <a:sym typeface="Trebuchet MS"/>
              </a:rPr>
              <a:t>There is no Internet connection</a:t>
            </a:r>
            <a:endParaRPr sz="1500">
              <a:latin typeface="Trebuchet MS"/>
              <a:ea typeface="Trebuchet MS"/>
              <a:cs typeface="Trebuchet MS"/>
              <a:sym typeface="Trebuchet MS"/>
            </a:endParaRPr>
          </a:p>
          <a:p>
            <a:pPr indent="0" lvl="0" marL="1692275" rtl="0" algn="l">
              <a:lnSpc>
                <a:spcPct val="100000"/>
              </a:lnSpc>
              <a:spcBef>
                <a:spcPts val="580"/>
              </a:spcBef>
              <a:spcAft>
                <a:spcPts val="0"/>
              </a:spcAft>
              <a:buNone/>
            </a:pPr>
            <a:r>
              <a:rPr lang="en-US" sz="1000">
                <a:solidFill>
                  <a:srgbClr val="043335"/>
                </a:solidFill>
                <a:latin typeface="Tahoma"/>
                <a:ea typeface="Tahoma"/>
                <a:cs typeface="Tahoma"/>
                <a:sym typeface="Tahoma"/>
              </a:rPr>
              <a:t>Try:</a:t>
            </a:r>
            <a:endParaRPr sz="1000">
              <a:latin typeface="Tahoma"/>
              <a:ea typeface="Tahoma"/>
              <a:cs typeface="Tahoma"/>
              <a:sym typeface="Tahoma"/>
            </a:endParaRPr>
          </a:p>
        </p:txBody>
      </p:sp>
      <p:grpSp>
        <p:nvGrpSpPr>
          <p:cNvPr id="1193" name="Google Shape;1193;p9"/>
          <p:cNvGrpSpPr/>
          <p:nvPr/>
        </p:nvGrpSpPr>
        <p:grpSpPr>
          <a:xfrm>
            <a:off x="6148857" y="15796589"/>
            <a:ext cx="2496664" cy="1772953"/>
            <a:chOff x="6148857" y="15796589"/>
            <a:chExt cx="2496664" cy="1772953"/>
          </a:xfrm>
        </p:grpSpPr>
        <p:sp>
          <p:nvSpPr>
            <p:cNvPr id="1194" name="Google Shape;1194;p9"/>
            <p:cNvSpPr/>
            <p:nvPr/>
          </p:nvSpPr>
          <p:spPr>
            <a:xfrm>
              <a:off x="6482076" y="17028356"/>
              <a:ext cx="2163445" cy="0"/>
            </a:xfrm>
            <a:custGeom>
              <a:rect b="b" l="l" r="r" t="t"/>
              <a:pathLst>
                <a:path extrusionOk="0" h="120000" w="2163445">
                  <a:moveTo>
                    <a:pt x="0" y="0"/>
                  </a:moveTo>
                  <a:lnTo>
                    <a:pt x="2163348" y="0"/>
                  </a:lnTo>
                </a:path>
              </a:pathLst>
            </a:custGeom>
            <a:noFill/>
            <a:ln cap="flat" cmpd="sng" w="50750">
              <a:solidFill>
                <a:srgbClr val="1E9BA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95" name="Google Shape;1195;p9"/>
            <p:cNvSpPr/>
            <p:nvPr/>
          </p:nvSpPr>
          <p:spPr>
            <a:xfrm>
              <a:off x="6341187" y="17008918"/>
              <a:ext cx="40005" cy="39370"/>
            </a:xfrm>
            <a:custGeom>
              <a:rect b="b" l="l" r="r" t="t"/>
              <a:pathLst>
                <a:path extrusionOk="0" h="39369" w="40004">
                  <a:moveTo>
                    <a:pt x="19697" y="0"/>
                  </a:moveTo>
                  <a:lnTo>
                    <a:pt x="12031" y="1546"/>
                  </a:lnTo>
                  <a:lnTo>
                    <a:pt x="5770" y="5763"/>
                  </a:lnTo>
                  <a:lnTo>
                    <a:pt x="1548" y="12020"/>
                  </a:lnTo>
                  <a:lnTo>
                    <a:pt x="0" y="19685"/>
                  </a:lnTo>
                  <a:lnTo>
                    <a:pt x="1548" y="27349"/>
                  </a:lnTo>
                  <a:lnTo>
                    <a:pt x="5770" y="33606"/>
                  </a:lnTo>
                  <a:lnTo>
                    <a:pt x="12031" y="37824"/>
                  </a:lnTo>
                  <a:lnTo>
                    <a:pt x="19697" y="39370"/>
                  </a:lnTo>
                  <a:lnTo>
                    <a:pt x="27357" y="37824"/>
                  </a:lnTo>
                  <a:lnTo>
                    <a:pt x="33614" y="33606"/>
                  </a:lnTo>
                  <a:lnTo>
                    <a:pt x="37835" y="27349"/>
                  </a:lnTo>
                  <a:lnTo>
                    <a:pt x="39383" y="19685"/>
                  </a:lnTo>
                  <a:lnTo>
                    <a:pt x="37835" y="12020"/>
                  </a:lnTo>
                  <a:lnTo>
                    <a:pt x="33614" y="5763"/>
                  </a:lnTo>
                  <a:lnTo>
                    <a:pt x="27357" y="1546"/>
                  </a:lnTo>
                  <a:lnTo>
                    <a:pt x="19697" y="0"/>
                  </a:lnTo>
                  <a:close/>
                </a:path>
              </a:pathLst>
            </a:custGeom>
            <a:solidFill>
              <a:srgbClr val="1E9BA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96" name="Google Shape;1196;p9"/>
            <p:cNvSpPr/>
            <p:nvPr/>
          </p:nvSpPr>
          <p:spPr>
            <a:xfrm>
              <a:off x="6482076" y="17180660"/>
              <a:ext cx="970280" cy="0"/>
            </a:xfrm>
            <a:custGeom>
              <a:rect b="b" l="l" r="r" t="t"/>
              <a:pathLst>
                <a:path extrusionOk="0" h="120000" w="970279">
                  <a:moveTo>
                    <a:pt x="0" y="0"/>
                  </a:moveTo>
                  <a:lnTo>
                    <a:pt x="969692" y="0"/>
                  </a:lnTo>
                </a:path>
              </a:pathLst>
            </a:custGeom>
            <a:noFill/>
            <a:ln cap="flat" cmpd="sng" w="50750">
              <a:solidFill>
                <a:srgbClr val="1E9BA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97" name="Google Shape;1197;p9"/>
            <p:cNvSpPr/>
            <p:nvPr/>
          </p:nvSpPr>
          <p:spPr>
            <a:xfrm>
              <a:off x="6341187" y="17161222"/>
              <a:ext cx="40005" cy="39370"/>
            </a:xfrm>
            <a:custGeom>
              <a:rect b="b" l="l" r="r" t="t"/>
              <a:pathLst>
                <a:path extrusionOk="0" h="39369" w="40004">
                  <a:moveTo>
                    <a:pt x="19697" y="0"/>
                  </a:moveTo>
                  <a:lnTo>
                    <a:pt x="12031" y="1546"/>
                  </a:lnTo>
                  <a:lnTo>
                    <a:pt x="5770" y="5763"/>
                  </a:lnTo>
                  <a:lnTo>
                    <a:pt x="1548" y="12020"/>
                  </a:lnTo>
                  <a:lnTo>
                    <a:pt x="0" y="19685"/>
                  </a:lnTo>
                  <a:lnTo>
                    <a:pt x="1548" y="27349"/>
                  </a:lnTo>
                  <a:lnTo>
                    <a:pt x="5770" y="33606"/>
                  </a:lnTo>
                  <a:lnTo>
                    <a:pt x="12031" y="37824"/>
                  </a:lnTo>
                  <a:lnTo>
                    <a:pt x="19697" y="39370"/>
                  </a:lnTo>
                  <a:lnTo>
                    <a:pt x="27357" y="37824"/>
                  </a:lnTo>
                  <a:lnTo>
                    <a:pt x="33614" y="33606"/>
                  </a:lnTo>
                  <a:lnTo>
                    <a:pt x="37835" y="27349"/>
                  </a:lnTo>
                  <a:lnTo>
                    <a:pt x="39383" y="19685"/>
                  </a:lnTo>
                  <a:lnTo>
                    <a:pt x="37835" y="12020"/>
                  </a:lnTo>
                  <a:lnTo>
                    <a:pt x="33614" y="5763"/>
                  </a:lnTo>
                  <a:lnTo>
                    <a:pt x="27357" y="1546"/>
                  </a:lnTo>
                  <a:lnTo>
                    <a:pt x="19697" y="0"/>
                  </a:lnTo>
                  <a:close/>
                </a:path>
              </a:pathLst>
            </a:custGeom>
            <a:solidFill>
              <a:srgbClr val="1E9BA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98" name="Google Shape;1198;p9"/>
            <p:cNvSpPr/>
            <p:nvPr/>
          </p:nvSpPr>
          <p:spPr>
            <a:xfrm>
              <a:off x="6482076" y="17332964"/>
              <a:ext cx="1708785" cy="0"/>
            </a:xfrm>
            <a:custGeom>
              <a:rect b="b" l="l" r="r" t="t"/>
              <a:pathLst>
                <a:path extrusionOk="0" h="120000" w="1708784">
                  <a:moveTo>
                    <a:pt x="0" y="0"/>
                  </a:moveTo>
                  <a:lnTo>
                    <a:pt x="1708772" y="0"/>
                  </a:lnTo>
                </a:path>
              </a:pathLst>
            </a:custGeom>
            <a:noFill/>
            <a:ln cap="flat" cmpd="sng" w="50750">
              <a:solidFill>
                <a:srgbClr val="1E9BA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99" name="Google Shape;1199;p9"/>
            <p:cNvSpPr/>
            <p:nvPr/>
          </p:nvSpPr>
          <p:spPr>
            <a:xfrm>
              <a:off x="6203340" y="17569542"/>
              <a:ext cx="1327150" cy="0"/>
            </a:xfrm>
            <a:custGeom>
              <a:rect b="b" l="l" r="r" t="t"/>
              <a:pathLst>
                <a:path extrusionOk="0" h="120000" w="1327150">
                  <a:moveTo>
                    <a:pt x="0" y="0"/>
                  </a:moveTo>
                  <a:lnTo>
                    <a:pt x="1326692" y="0"/>
                  </a:lnTo>
                </a:path>
              </a:pathLst>
            </a:custGeom>
            <a:noFill/>
            <a:ln cap="flat" cmpd="sng" w="50750">
              <a:solidFill>
                <a:srgbClr val="1E9BA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00" name="Google Shape;1200;p9"/>
            <p:cNvSpPr/>
            <p:nvPr/>
          </p:nvSpPr>
          <p:spPr>
            <a:xfrm>
              <a:off x="6341187" y="17313526"/>
              <a:ext cx="40005" cy="39370"/>
            </a:xfrm>
            <a:custGeom>
              <a:rect b="b" l="l" r="r" t="t"/>
              <a:pathLst>
                <a:path extrusionOk="0" h="39369" w="40004">
                  <a:moveTo>
                    <a:pt x="19697" y="0"/>
                  </a:moveTo>
                  <a:lnTo>
                    <a:pt x="12031" y="1546"/>
                  </a:lnTo>
                  <a:lnTo>
                    <a:pt x="5770" y="5763"/>
                  </a:lnTo>
                  <a:lnTo>
                    <a:pt x="1548" y="12020"/>
                  </a:lnTo>
                  <a:lnTo>
                    <a:pt x="0" y="19685"/>
                  </a:lnTo>
                  <a:lnTo>
                    <a:pt x="1548" y="27349"/>
                  </a:lnTo>
                  <a:lnTo>
                    <a:pt x="5770" y="33606"/>
                  </a:lnTo>
                  <a:lnTo>
                    <a:pt x="12031" y="37824"/>
                  </a:lnTo>
                  <a:lnTo>
                    <a:pt x="19697" y="39370"/>
                  </a:lnTo>
                  <a:lnTo>
                    <a:pt x="27357" y="37824"/>
                  </a:lnTo>
                  <a:lnTo>
                    <a:pt x="33614" y="33606"/>
                  </a:lnTo>
                  <a:lnTo>
                    <a:pt x="37835" y="27349"/>
                  </a:lnTo>
                  <a:lnTo>
                    <a:pt x="39383" y="19685"/>
                  </a:lnTo>
                  <a:lnTo>
                    <a:pt x="37835" y="12020"/>
                  </a:lnTo>
                  <a:lnTo>
                    <a:pt x="33614" y="5763"/>
                  </a:lnTo>
                  <a:lnTo>
                    <a:pt x="27357" y="1546"/>
                  </a:lnTo>
                  <a:lnTo>
                    <a:pt x="19697" y="0"/>
                  </a:lnTo>
                  <a:close/>
                </a:path>
              </a:pathLst>
            </a:custGeom>
            <a:solidFill>
              <a:srgbClr val="1E9BA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01" name="Google Shape;1201;p9"/>
            <p:cNvPicPr preferRelativeResize="0"/>
            <p:nvPr/>
          </p:nvPicPr>
          <p:blipFill rotWithShape="1">
            <a:blip r:embed="rId12">
              <a:alphaModFix/>
            </a:blip>
            <a:srcRect b="0" l="0" r="0" t="0"/>
            <a:stretch/>
          </p:blipFill>
          <p:spPr>
            <a:xfrm>
              <a:off x="6148857" y="15796589"/>
              <a:ext cx="467306" cy="468770"/>
            </a:xfrm>
            <a:prstGeom prst="rect">
              <a:avLst/>
            </a:prstGeom>
            <a:noFill/>
            <a:ln>
              <a:noFill/>
            </a:ln>
          </p:spPr>
        </p:pic>
      </p:grpSp>
      <p:grpSp>
        <p:nvGrpSpPr>
          <p:cNvPr id="1202" name="Google Shape;1202;p9"/>
          <p:cNvGrpSpPr/>
          <p:nvPr/>
        </p:nvGrpSpPr>
        <p:grpSpPr>
          <a:xfrm>
            <a:off x="11827018" y="7538937"/>
            <a:ext cx="1844431" cy="1202690"/>
            <a:chOff x="11827018" y="7538937"/>
            <a:chExt cx="1844431" cy="1202690"/>
          </a:xfrm>
        </p:grpSpPr>
        <p:sp>
          <p:nvSpPr>
            <p:cNvPr id="1203" name="Google Shape;1203;p9"/>
            <p:cNvSpPr/>
            <p:nvPr/>
          </p:nvSpPr>
          <p:spPr>
            <a:xfrm>
              <a:off x="11827018" y="7538937"/>
              <a:ext cx="1245870" cy="1202690"/>
            </a:xfrm>
            <a:custGeom>
              <a:rect b="b" l="l" r="r" t="t"/>
              <a:pathLst>
                <a:path extrusionOk="0" h="1202690" w="1245869">
                  <a:moveTo>
                    <a:pt x="593134" y="0"/>
                  </a:moveTo>
                  <a:lnTo>
                    <a:pt x="544501" y="4043"/>
                  </a:lnTo>
                  <a:lnTo>
                    <a:pt x="498729" y="15701"/>
                  </a:lnTo>
                  <a:lnTo>
                    <a:pt x="456580" y="34264"/>
                  </a:lnTo>
                  <a:lnTo>
                    <a:pt x="418819" y="59024"/>
                  </a:lnTo>
                  <a:lnTo>
                    <a:pt x="386210" y="89273"/>
                  </a:lnTo>
                  <a:lnTo>
                    <a:pt x="359518" y="124300"/>
                  </a:lnTo>
                  <a:lnTo>
                    <a:pt x="339506" y="163398"/>
                  </a:lnTo>
                  <a:lnTo>
                    <a:pt x="326938" y="205858"/>
                  </a:lnTo>
                  <a:lnTo>
                    <a:pt x="322579" y="250971"/>
                  </a:lnTo>
                  <a:lnTo>
                    <a:pt x="322918" y="263363"/>
                  </a:lnTo>
                  <a:lnTo>
                    <a:pt x="323915" y="275595"/>
                  </a:lnTo>
                  <a:lnTo>
                    <a:pt x="325535" y="287658"/>
                  </a:lnTo>
                  <a:lnTo>
                    <a:pt x="327745" y="299543"/>
                  </a:lnTo>
                  <a:lnTo>
                    <a:pt x="307368" y="291547"/>
                  </a:lnTo>
                  <a:lnTo>
                    <a:pt x="286262" y="285639"/>
                  </a:lnTo>
                  <a:lnTo>
                    <a:pt x="264493" y="281977"/>
                  </a:lnTo>
                  <a:lnTo>
                    <a:pt x="242124" y="280721"/>
                  </a:lnTo>
                  <a:lnTo>
                    <a:pt x="198602" y="285347"/>
                  </a:lnTo>
                  <a:lnTo>
                    <a:pt x="157639" y="298685"/>
                  </a:lnTo>
                  <a:lnTo>
                    <a:pt x="119919" y="319923"/>
                  </a:lnTo>
                  <a:lnTo>
                    <a:pt x="86126" y="348252"/>
                  </a:lnTo>
                  <a:lnTo>
                    <a:pt x="56944" y="382859"/>
                  </a:lnTo>
                  <a:lnTo>
                    <a:pt x="33056" y="422933"/>
                  </a:lnTo>
                  <a:lnTo>
                    <a:pt x="15147" y="467664"/>
                  </a:lnTo>
                  <a:lnTo>
                    <a:pt x="3900" y="516240"/>
                  </a:lnTo>
                  <a:lnTo>
                    <a:pt x="0" y="567851"/>
                  </a:lnTo>
                  <a:lnTo>
                    <a:pt x="4727" y="624507"/>
                  </a:lnTo>
                  <a:lnTo>
                    <a:pt x="18293" y="677359"/>
                  </a:lnTo>
                  <a:lnTo>
                    <a:pt x="39773" y="725340"/>
                  </a:lnTo>
                  <a:lnTo>
                    <a:pt x="68243" y="767384"/>
                  </a:lnTo>
                  <a:lnTo>
                    <a:pt x="102779" y="802425"/>
                  </a:lnTo>
                  <a:lnTo>
                    <a:pt x="68438" y="828702"/>
                  </a:lnTo>
                  <a:lnTo>
                    <a:pt x="39992" y="861186"/>
                  </a:lnTo>
                  <a:lnTo>
                    <a:pt x="18439" y="898912"/>
                  </a:lnTo>
                  <a:lnTo>
                    <a:pt x="4776" y="940914"/>
                  </a:lnTo>
                  <a:lnTo>
                    <a:pt x="0" y="986230"/>
                  </a:lnTo>
                  <a:lnTo>
                    <a:pt x="5709" y="1035803"/>
                  </a:lnTo>
                  <a:lnTo>
                    <a:pt x="21973" y="1081309"/>
                  </a:lnTo>
                  <a:lnTo>
                    <a:pt x="47493" y="1121451"/>
                  </a:lnTo>
                  <a:lnTo>
                    <a:pt x="80971" y="1154931"/>
                  </a:lnTo>
                  <a:lnTo>
                    <a:pt x="121111" y="1180452"/>
                  </a:lnTo>
                  <a:lnTo>
                    <a:pt x="166614" y="1196716"/>
                  </a:lnTo>
                  <a:lnTo>
                    <a:pt x="216182" y="1202425"/>
                  </a:lnTo>
                  <a:lnTo>
                    <a:pt x="1061405" y="1202425"/>
                  </a:lnTo>
                  <a:lnTo>
                    <a:pt x="1222745" y="465668"/>
                  </a:lnTo>
                  <a:lnTo>
                    <a:pt x="1232301" y="442053"/>
                  </a:lnTo>
                  <a:lnTo>
                    <a:pt x="1239381" y="417399"/>
                  </a:lnTo>
                  <a:lnTo>
                    <a:pt x="1243753" y="391820"/>
                  </a:lnTo>
                  <a:lnTo>
                    <a:pt x="1245248" y="365440"/>
                  </a:lnTo>
                  <a:lnTo>
                    <a:pt x="1240889" y="320327"/>
                  </a:lnTo>
                  <a:lnTo>
                    <a:pt x="1228321" y="277867"/>
                  </a:lnTo>
                  <a:lnTo>
                    <a:pt x="1208309" y="238769"/>
                  </a:lnTo>
                  <a:lnTo>
                    <a:pt x="1181617" y="203742"/>
                  </a:lnTo>
                  <a:lnTo>
                    <a:pt x="1149008" y="173493"/>
                  </a:lnTo>
                  <a:lnTo>
                    <a:pt x="1111247" y="148733"/>
                  </a:lnTo>
                  <a:lnTo>
                    <a:pt x="1069098" y="130170"/>
                  </a:lnTo>
                  <a:lnTo>
                    <a:pt x="1023325" y="118512"/>
                  </a:lnTo>
                  <a:lnTo>
                    <a:pt x="974693" y="114468"/>
                  </a:lnTo>
                  <a:lnTo>
                    <a:pt x="938445" y="116735"/>
                  </a:lnTo>
                  <a:lnTo>
                    <a:pt x="903681" y="123316"/>
                  </a:lnTo>
                  <a:lnTo>
                    <a:pt x="870689" y="133889"/>
                  </a:lnTo>
                  <a:lnTo>
                    <a:pt x="839752" y="148128"/>
                  </a:lnTo>
                  <a:lnTo>
                    <a:pt x="814404" y="106853"/>
                  </a:lnTo>
                  <a:lnTo>
                    <a:pt x="781401" y="70937"/>
                  </a:lnTo>
                  <a:lnTo>
                    <a:pt x="741759" y="41337"/>
                  </a:lnTo>
                  <a:lnTo>
                    <a:pt x="696490" y="19010"/>
                  </a:lnTo>
                  <a:lnTo>
                    <a:pt x="646611" y="4912"/>
                  </a:lnTo>
                  <a:lnTo>
                    <a:pt x="593134" y="0"/>
                  </a:lnTo>
                  <a:close/>
                </a:path>
              </a:pathLst>
            </a:custGeom>
            <a:solidFill>
              <a:srgbClr val="511F4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04" name="Google Shape;1204;p9"/>
            <p:cNvSpPr/>
            <p:nvPr/>
          </p:nvSpPr>
          <p:spPr>
            <a:xfrm>
              <a:off x="12606554" y="7915974"/>
              <a:ext cx="1064895" cy="825500"/>
            </a:xfrm>
            <a:custGeom>
              <a:rect b="b" l="l" r="r" t="t"/>
              <a:pathLst>
                <a:path extrusionOk="0" h="825500" w="1064894">
                  <a:moveTo>
                    <a:pt x="661696" y="0"/>
                  </a:moveTo>
                  <a:lnTo>
                    <a:pt x="613356" y="5457"/>
                  </a:lnTo>
                  <a:lnTo>
                    <a:pt x="569936" y="20858"/>
                  </a:lnTo>
                  <a:lnTo>
                    <a:pt x="533152" y="44743"/>
                  </a:lnTo>
                  <a:lnTo>
                    <a:pt x="504717" y="75654"/>
                  </a:lnTo>
                  <a:lnTo>
                    <a:pt x="486344" y="112133"/>
                  </a:lnTo>
                  <a:lnTo>
                    <a:pt x="462277" y="98020"/>
                  </a:lnTo>
                  <a:lnTo>
                    <a:pt x="435473" y="87438"/>
                  </a:lnTo>
                  <a:lnTo>
                    <a:pt x="406400" y="80792"/>
                  </a:lnTo>
                  <a:lnTo>
                    <a:pt x="375530" y="78487"/>
                  </a:lnTo>
                  <a:lnTo>
                    <a:pt x="320711" y="85915"/>
                  </a:lnTo>
                  <a:lnTo>
                    <a:pt x="273101" y="106599"/>
                  </a:lnTo>
                  <a:lnTo>
                    <a:pt x="235557" y="138138"/>
                  </a:lnTo>
                  <a:lnTo>
                    <a:pt x="210936" y="178132"/>
                  </a:lnTo>
                  <a:lnTo>
                    <a:pt x="202094" y="224178"/>
                  </a:lnTo>
                  <a:lnTo>
                    <a:pt x="203475" y="242638"/>
                  </a:lnTo>
                  <a:lnTo>
                    <a:pt x="207504" y="260402"/>
                  </a:lnTo>
                  <a:lnTo>
                    <a:pt x="214013" y="277331"/>
                  </a:lnTo>
                  <a:lnTo>
                    <a:pt x="222833" y="293286"/>
                  </a:lnTo>
                  <a:lnTo>
                    <a:pt x="208825" y="291893"/>
                  </a:lnTo>
                  <a:lnTo>
                    <a:pt x="201724" y="291497"/>
                  </a:lnTo>
                  <a:lnTo>
                    <a:pt x="194542" y="291357"/>
                  </a:lnTo>
                  <a:lnTo>
                    <a:pt x="142827" y="297194"/>
                  </a:lnTo>
                  <a:lnTo>
                    <a:pt x="96355" y="313669"/>
                  </a:lnTo>
                  <a:lnTo>
                    <a:pt x="56982" y="339221"/>
                  </a:lnTo>
                  <a:lnTo>
                    <a:pt x="26561" y="372294"/>
                  </a:lnTo>
                  <a:lnTo>
                    <a:pt x="6949" y="411328"/>
                  </a:lnTo>
                  <a:lnTo>
                    <a:pt x="0" y="454766"/>
                  </a:lnTo>
                  <a:lnTo>
                    <a:pt x="5609" y="493779"/>
                  </a:lnTo>
                  <a:lnTo>
                    <a:pt x="21533" y="529373"/>
                  </a:lnTo>
                  <a:lnTo>
                    <a:pt x="46417" y="560459"/>
                  </a:lnTo>
                  <a:lnTo>
                    <a:pt x="78906" y="585950"/>
                  </a:lnTo>
                  <a:lnTo>
                    <a:pt x="46744" y="605766"/>
                  </a:lnTo>
                  <a:lnTo>
                    <a:pt x="21823" y="631878"/>
                  </a:lnTo>
                  <a:lnTo>
                    <a:pt x="5718" y="662970"/>
                  </a:lnTo>
                  <a:lnTo>
                    <a:pt x="0" y="697729"/>
                  </a:lnTo>
                  <a:lnTo>
                    <a:pt x="7731" y="737991"/>
                  </a:lnTo>
                  <a:lnTo>
                    <a:pt x="29261" y="772957"/>
                  </a:lnTo>
                  <a:lnTo>
                    <a:pt x="62091" y="800530"/>
                  </a:lnTo>
                  <a:lnTo>
                    <a:pt x="103722" y="818612"/>
                  </a:lnTo>
                  <a:lnTo>
                    <a:pt x="151656" y="825105"/>
                  </a:lnTo>
                  <a:lnTo>
                    <a:pt x="919787" y="816183"/>
                  </a:lnTo>
                  <a:lnTo>
                    <a:pt x="965635" y="808789"/>
                  </a:lnTo>
                  <a:lnTo>
                    <a:pt x="1005451" y="788200"/>
                  </a:lnTo>
                  <a:lnTo>
                    <a:pt x="1036848" y="756803"/>
                  </a:lnTo>
                  <a:lnTo>
                    <a:pt x="1057438" y="716986"/>
                  </a:lnTo>
                  <a:lnTo>
                    <a:pt x="1064831" y="671139"/>
                  </a:lnTo>
                  <a:lnTo>
                    <a:pt x="1056479" y="622565"/>
                  </a:lnTo>
                  <a:lnTo>
                    <a:pt x="1033349" y="581016"/>
                  </a:lnTo>
                  <a:lnTo>
                    <a:pt x="998329" y="549343"/>
                  </a:lnTo>
                  <a:lnTo>
                    <a:pt x="954310" y="530397"/>
                  </a:lnTo>
                  <a:lnTo>
                    <a:pt x="990907" y="504615"/>
                  </a:lnTo>
                  <a:lnTo>
                    <a:pt x="1019583" y="467656"/>
                  </a:lnTo>
                  <a:lnTo>
                    <a:pt x="1038290" y="421933"/>
                  </a:lnTo>
                  <a:lnTo>
                    <a:pt x="1044981" y="369857"/>
                  </a:lnTo>
                  <a:lnTo>
                    <a:pt x="1037554" y="315042"/>
                  </a:lnTo>
                  <a:lnTo>
                    <a:pt x="1016873" y="267433"/>
                  </a:lnTo>
                  <a:lnTo>
                    <a:pt x="985338" y="229887"/>
                  </a:lnTo>
                  <a:lnTo>
                    <a:pt x="945348" y="205264"/>
                  </a:lnTo>
                  <a:lnTo>
                    <a:pt x="899303" y="196421"/>
                  </a:lnTo>
                  <a:lnTo>
                    <a:pt x="879129" y="198099"/>
                  </a:lnTo>
                  <a:lnTo>
                    <a:pt x="859821" y="202967"/>
                  </a:lnTo>
                  <a:lnTo>
                    <a:pt x="841546" y="210770"/>
                  </a:lnTo>
                  <a:lnTo>
                    <a:pt x="824471" y="221259"/>
                  </a:lnTo>
                  <a:lnTo>
                    <a:pt x="832663" y="205358"/>
                  </a:lnTo>
                  <a:lnTo>
                    <a:pt x="838733" y="188606"/>
                  </a:lnTo>
                  <a:lnTo>
                    <a:pt x="842504" y="171106"/>
                  </a:lnTo>
                  <a:lnTo>
                    <a:pt x="843801" y="152963"/>
                  </a:lnTo>
                  <a:lnTo>
                    <a:pt x="837295" y="112300"/>
                  </a:lnTo>
                  <a:lnTo>
                    <a:pt x="818937" y="75760"/>
                  </a:lnTo>
                  <a:lnTo>
                    <a:pt x="790462" y="44802"/>
                  </a:lnTo>
                  <a:lnTo>
                    <a:pt x="753607" y="20884"/>
                  </a:lnTo>
                  <a:lnTo>
                    <a:pt x="710106" y="5464"/>
                  </a:lnTo>
                  <a:lnTo>
                    <a:pt x="661696" y="0"/>
                  </a:lnTo>
                  <a:close/>
                </a:path>
              </a:pathLst>
            </a:custGeom>
            <a:solidFill>
              <a:srgbClr val="2F132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205" name="Google Shape;1205;p9"/>
          <p:cNvSpPr txBox="1"/>
          <p:nvPr/>
        </p:nvSpPr>
        <p:spPr>
          <a:xfrm>
            <a:off x="11870987" y="15945835"/>
            <a:ext cx="986155" cy="457200"/>
          </a:xfrm>
          <a:prstGeom prst="rect">
            <a:avLst/>
          </a:prstGeom>
          <a:noFill/>
          <a:ln>
            <a:noFill/>
          </a:ln>
        </p:spPr>
        <p:txBody>
          <a:bodyPr anchorCtr="0" anchor="t" bIns="0" lIns="0" spcFirstLastPara="1" rIns="0" wrap="square" tIns="12700">
            <a:spAutoFit/>
          </a:bodyPr>
          <a:lstStyle/>
          <a:p>
            <a:pPr indent="-6350" lvl="0" marL="18415" marR="5080" rtl="0" algn="l">
              <a:lnSpc>
                <a:spcPct val="108900"/>
              </a:lnSpc>
              <a:spcBef>
                <a:spcPts val="0"/>
              </a:spcBef>
              <a:spcAft>
                <a:spcPts val="0"/>
              </a:spcAft>
              <a:buNone/>
            </a:pPr>
            <a:r>
              <a:rPr b="1" lang="en-US" sz="1300">
                <a:solidFill>
                  <a:srgbClr val="AF237A"/>
                </a:solidFill>
                <a:latin typeface="Trebuchet MS"/>
                <a:ea typeface="Trebuchet MS"/>
                <a:cs typeface="Trebuchet MS"/>
                <a:sym typeface="Trebuchet MS"/>
              </a:rPr>
              <a:t>No results for “Teddy bear”</a:t>
            </a:r>
            <a:endParaRPr sz="1300">
              <a:latin typeface="Trebuchet MS"/>
              <a:ea typeface="Trebuchet MS"/>
              <a:cs typeface="Trebuchet MS"/>
              <a:sym typeface="Trebuchet MS"/>
            </a:endParaRPr>
          </a:p>
        </p:txBody>
      </p:sp>
      <p:sp>
        <p:nvSpPr>
          <p:cNvPr id="1206" name="Google Shape;1206;p9"/>
          <p:cNvSpPr txBox="1"/>
          <p:nvPr/>
        </p:nvSpPr>
        <p:spPr>
          <a:xfrm>
            <a:off x="11990557" y="16639516"/>
            <a:ext cx="748030" cy="17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
                <a:solidFill>
                  <a:srgbClr val="043335"/>
                </a:solidFill>
                <a:latin typeface="Tahoma"/>
                <a:ea typeface="Tahoma"/>
                <a:cs typeface="Tahoma"/>
                <a:sym typeface="Tahoma"/>
              </a:rPr>
              <a:t>You might try</a:t>
            </a:r>
            <a:endParaRPr sz="1000">
              <a:latin typeface="Tahoma"/>
              <a:ea typeface="Tahoma"/>
              <a:cs typeface="Tahoma"/>
              <a:sym typeface="Tahoma"/>
            </a:endParaRPr>
          </a:p>
        </p:txBody>
      </p:sp>
      <p:grpSp>
        <p:nvGrpSpPr>
          <p:cNvPr id="1207" name="Google Shape;1207;p9"/>
          <p:cNvGrpSpPr/>
          <p:nvPr/>
        </p:nvGrpSpPr>
        <p:grpSpPr>
          <a:xfrm>
            <a:off x="11033985" y="14864968"/>
            <a:ext cx="2389685" cy="3955859"/>
            <a:chOff x="11033985" y="14864968"/>
            <a:chExt cx="2389685" cy="3955859"/>
          </a:xfrm>
        </p:grpSpPr>
        <p:sp>
          <p:nvSpPr>
            <p:cNvPr id="1208" name="Google Shape;1208;p9"/>
            <p:cNvSpPr/>
            <p:nvPr/>
          </p:nvSpPr>
          <p:spPr>
            <a:xfrm>
              <a:off x="11878982" y="17015737"/>
              <a:ext cx="970280" cy="0"/>
            </a:xfrm>
            <a:custGeom>
              <a:rect b="b" l="l" r="r" t="t"/>
              <a:pathLst>
                <a:path extrusionOk="0" h="120000" w="970279">
                  <a:moveTo>
                    <a:pt x="0" y="0"/>
                  </a:moveTo>
                  <a:lnTo>
                    <a:pt x="969692" y="0"/>
                  </a:lnTo>
                </a:path>
              </a:pathLst>
            </a:custGeom>
            <a:noFill/>
            <a:ln cap="flat" cmpd="sng" w="50750">
              <a:solidFill>
                <a:srgbClr val="1E9BA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09" name="Google Shape;1209;p9"/>
            <p:cNvSpPr/>
            <p:nvPr/>
          </p:nvSpPr>
          <p:spPr>
            <a:xfrm>
              <a:off x="11878982" y="17394430"/>
              <a:ext cx="970280" cy="0"/>
            </a:xfrm>
            <a:custGeom>
              <a:rect b="b" l="l" r="r" t="t"/>
              <a:pathLst>
                <a:path extrusionOk="0" h="120000" w="970279">
                  <a:moveTo>
                    <a:pt x="0" y="0"/>
                  </a:moveTo>
                  <a:lnTo>
                    <a:pt x="969692" y="0"/>
                  </a:lnTo>
                </a:path>
              </a:pathLst>
            </a:custGeom>
            <a:noFill/>
            <a:ln cap="flat" cmpd="sng" w="50750">
              <a:solidFill>
                <a:srgbClr val="1E9BA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10" name="Google Shape;1210;p9"/>
            <p:cNvSpPr/>
            <p:nvPr/>
          </p:nvSpPr>
          <p:spPr>
            <a:xfrm>
              <a:off x="12037687" y="17583777"/>
              <a:ext cx="652780" cy="0"/>
            </a:xfrm>
            <a:custGeom>
              <a:rect b="b" l="l" r="r" t="t"/>
              <a:pathLst>
                <a:path extrusionOk="0" h="120000" w="652779">
                  <a:moveTo>
                    <a:pt x="0" y="0"/>
                  </a:moveTo>
                  <a:lnTo>
                    <a:pt x="652279" y="0"/>
                  </a:lnTo>
                </a:path>
              </a:pathLst>
            </a:custGeom>
            <a:noFill/>
            <a:ln cap="flat" cmpd="sng" w="50750">
              <a:solidFill>
                <a:srgbClr val="1E9BA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11" name="Google Shape;1211;p9"/>
            <p:cNvSpPr/>
            <p:nvPr/>
          </p:nvSpPr>
          <p:spPr>
            <a:xfrm>
              <a:off x="11642285" y="17205084"/>
              <a:ext cx="1443355" cy="0"/>
            </a:xfrm>
            <a:custGeom>
              <a:rect b="b" l="l" r="r" t="t"/>
              <a:pathLst>
                <a:path extrusionOk="0" h="120000" w="1443355">
                  <a:moveTo>
                    <a:pt x="0" y="0"/>
                  </a:moveTo>
                  <a:lnTo>
                    <a:pt x="1443091" y="0"/>
                  </a:lnTo>
                </a:path>
              </a:pathLst>
            </a:custGeom>
            <a:noFill/>
            <a:ln cap="flat" cmpd="sng" w="50750">
              <a:solidFill>
                <a:srgbClr val="1E9BA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12" name="Google Shape;1212;p9"/>
            <p:cNvSpPr/>
            <p:nvPr/>
          </p:nvSpPr>
          <p:spPr>
            <a:xfrm>
              <a:off x="11642285" y="18041046"/>
              <a:ext cx="1443355" cy="0"/>
            </a:xfrm>
            <a:custGeom>
              <a:rect b="b" l="l" r="r" t="t"/>
              <a:pathLst>
                <a:path extrusionOk="0" h="120000" w="1443355">
                  <a:moveTo>
                    <a:pt x="0" y="0"/>
                  </a:moveTo>
                  <a:lnTo>
                    <a:pt x="1443091" y="0"/>
                  </a:lnTo>
                </a:path>
              </a:pathLst>
            </a:custGeom>
            <a:noFill/>
            <a:ln cap="flat" cmpd="sng" w="50750">
              <a:solidFill>
                <a:srgbClr val="1E9BA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13" name="Google Shape;1213;p9"/>
            <p:cNvSpPr/>
            <p:nvPr/>
          </p:nvSpPr>
          <p:spPr>
            <a:xfrm>
              <a:off x="11424387" y="18203607"/>
              <a:ext cx="1991995" cy="617220"/>
            </a:xfrm>
            <a:custGeom>
              <a:rect b="b" l="l" r="r" t="t"/>
              <a:pathLst>
                <a:path extrusionOk="0" h="617219" w="1991994">
                  <a:moveTo>
                    <a:pt x="656894" y="64884"/>
                  </a:moveTo>
                  <a:lnTo>
                    <a:pt x="651776" y="39687"/>
                  </a:lnTo>
                  <a:lnTo>
                    <a:pt x="637844" y="19050"/>
                  </a:lnTo>
                  <a:lnTo>
                    <a:pt x="617207" y="5118"/>
                  </a:lnTo>
                  <a:lnTo>
                    <a:pt x="592010" y="0"/>
                  </a:lnTo>
                  <a:lnTo>
                    <a:pt x="64871" y="0"/>
                  </a:lnTo>
                  <a:lnTo>
                    <a:pt x="39674" y="5118"/>
                  </a:lnTo>
                  <a:lnTo>
                    <a:pt x="19050" y="19050"/>
                  </a:lnTo>
                  <a:lnTo>
                    <a:pt x="5118" y="39687"/>
                  </a:lnTo>
                  <a:lnTo>
                    <a:pt x="0" y="64884"/>
                  </a:lnTo>
                  <a:lnTo>
                    <a:pt x="0" y="617004"/>
                  </a:lnTo>
                  <a:lnTo>
                    <a:pt x="656894" y="617004"/>
                  </a:lnTo>
                  <a:lnTo>
                    <a:pt x="656894" y="64884"/>
                  </a:lnTo>
                  <a:close/>
                </a:path>
                <a:path extrusionOk="0" h="617219" w="1991994">
                  <a:moveTo>
                    <a:pt x="1365402" y="64884"/>
                  </a:moveTo>
                  <a:lnTo>
                    <a:pt x="1360284" y="39687"/>
                  </a:lnTo>
                  <a:lnTo>
                    <a:pt x="1346339" y="19050"/>
                  </a:lnTo>
                  <a:lnTo>
                    <a:pt x="1325714" y="5118"/>
                  </a:lnTo>
                  <a:lnTo>
                    <a:pt x="1300518" y="0"/>
                  </a:lnTo>
                  <a:lnTo>
                    <a:pt x="773366" y="0"/>
                  </a:lnTo>
                  <a:lnTo>
                    <a:pt x="748182" y="5118"/>
                  </a:lnTo>
                  <a:lnTo>
                    <a:pt x="727557" y="19050"/>
                  </a:lnTo>
                  <a:lnTo>
                    <a:pt x="713625" y="39687"/>
                  </a:lnTo>
                  <a:lnTo>
                    <a:pt x="708494" y="64884"/>
                  </a:lnTo>
                  <a:lnTo>
                    <a:pt x="708494" y="617004"/>
                  </a:lnTo>
                  <a:lnTo>
                    <a:pt x="1365402" y="617004"/>
                  </a:lnTo>
                  <a:lnTo>
                    <a:pt x="1365402" y="64884"/>
                  </a:lnTo>
                  <a:close/>
                </a:path>
                <a:path extrusionOk="0" h="617219" w="1991994">
                  <a:moveTo>
                    <a:pt x="1991512" y="0"/>
                  </a:moveTo>
                  <a:lnTo>
                    <a:pt x="1472793" y="0"/>
                  </a:lnTo>
                  <a:lnTo>
                    <a:pt x="1449133" y="4813"/>
                  </a:lnTo>
                  <a:lnTo>
                    <a:pt x="1429753" y="17907"/>
                  </a:lnTo>
                  <a:lnTo>
                    <a:pt x="1416659" y="37274"/>
                  </a:lnTo>
                  <a:lnTo>
                    <a:pt x="1411846" y="60934"/>
                  </a:lnTo>
                  <a:lnTo>
                    <a:pt x="1411846" y="617004"/>
                  </a:lnTo>
                  <a:lnTo>
                    <a:pt x="1801139" y="617004"/>
                  </a:lnTo>
                  <a:lnTo>
                    <a:pt x="1844789" y="611974"/>
                  </a:lnTo>
                  <a:lnTo>
                    <a:pt x="1884857" y="597662"/>
                  </a:lnTo>
                  <a:lnTo>
                    <a:pt x="1920201" y="575183"/>
                  </a:lnTo>
                  <a:lnTo>
                    <a:pt x="1949691" y="545706"/>
                  </a:lnTo>
                  <a:lnTo>
                    <a:pt x="1972157" y="510349"/>
                  </a:lnTo>
                  <a:lnTo>
                    <a:pt x="1986483" y="470281"/>
                  </a:lnTo>
                  <a:lnTo>
                    <a:pt x="1991512" y="426631"/>
                  </a:lnTo>
                  <a:lnTo>
                    <a:pt x="1991512" y="0"/>
                  </a:lnTo>
                  <a:close/>
                </a:path>
              </a:pathLst>
            </a:custGeom>
            <a:solidFill>
              <a:srgbClr val="1D9BAE">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14" name="Google Shape;1214;p9"/>
            <p:cNvSpPr/>
            <p:nvPr/>
          </p:nvSpPr>
          <p:spPr>
            <a:xfrm>
              <a:off x="12095026" y="18714927"/>
              <a:ext cx="561340" cy="0"/>
            </a:xfrm>
            <a:custGeom>
              <a:rect b="b" l="l" r="r" t="t"/>
              <a:pathLst>
                <a:path extrusionOk="0" h="120000" w="561340">
                  <a:moveTo>
                    <a:pt x="0" y="0"/>
                  </a:moveTo>
                  <a:lnTo>
                    <a:pt x="561099" y="0"/>
                  </a:lnTo>
                </a:path>
              </a:pathLst>
            </a:custGeom>
            <a:noFill/>
            <a:ln cap="flat" cmpd="sng" w="50750">
              <a:solidFill>
                <a:srgbClr val="04333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15" name="Google Shape;1215;p9"/>
            <p:cNvSpPr/>
            <p:nvPr/>
          </p:nvSpPr>
          <p:spPr>
            <a:xfrm>
              <a:off x="11319915" y="14864968"/>
              <a:ext cx="2103755" cy="457200"/>
            </a:xfrm>
            <a:custGeom>
              <a:rect b="b" l="l" r="r" t="t"/>
              <a:pathLst>
                <a:path extrusionOk="0" h="457200" w="2103755">
                  <a:moveTo>
                    <a:pt x="2094975" y="3307"/>
                  </a:moveTo>
                  <a:lnTo>
                    <a:pt x="-7146" y="3307"/>
                  </a:lnTo>
                  <a:lnTo>
                    <a:pt x="-7146" y="459685"/>
                  </a:lnTo>
                  <a:lnTo>
                    <a:pt x="2094975" y="459685"/>
                  </a:lnTo>
                  <a:lnTo>
                    <a:pt x="2094975" y="3307"/>
                  </a:lnTo>
                  <a:close/>
                </a:path>
              </a:pathLst>
            </a:custGeom>
            <a:solidFill>
              <a:srgbClr val="1F9BAE">
                <a:alpha val="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16" name="Google Shape;1216;p9"/>
            <p:cNvSpPr/>
            <p:nvPr/>
          </p:nvSpPr>
          <p:spPr>
            <a:xfrm>
              <a:off x="12125681" y="15219054"/>
              <a:ext cx="476884" cy="0"/>
            </a:xfrm>
            <a:custGeom>
              <a:rect b="b" l="l" r="r" t="t"/>
              <a:pathLst>
                <a:path extrusionOk="0" h="120000" w="476884">
                  <a:moveTo>
                    <a:pt x="0" y="0"/>
                  </a:moveTo>
                  <a:lnTo>
                    <a:pt x="476292" y="0"/>
                  </a:lnTo>
                </a:path>
              </a:pathLst>
            </a:custGeom>
            <a:noFill/>
            <a:ln cap="flat" cmpd="sng" w="49450">
              <a:solidFill>
                <a:srgbClr val="04333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17" name="Google Shape;1217;p9"/>
            <p:cNvSpPr/>
            <p:nvPr/>
          </p:nvSpPr>
          <p:spPr>
            <a:xfrm>
              <a:off x="11514690" y="15587514"/>
              <a:ext cx="630555" cy="0"/>
            </a:xfrm>
            <a:custGeom>
              <a:rect b="b" l="l" r="r" t="t"/>
              <a:pathLst>
                <a:path extrusionOk="0" h="120000" w="630554">
                  <a:moveTo>
                    <a:pt x="0" y="0"/>
                  </a:moveTo>
                  <a:lnTo>
                    <a:pt x="630080" y="0"/>
                  </a:lnTo>
                </a:path>
              </a:pathLst>
            </a:custGeom>
            <a:noFill/>
            <a:ln cap="flat" cmpd="sng" w="49450">
              <a:solidFill>
                <a:srgbClr val="04333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18" name="Google Shape;1218;p9"/>
            <p:cNvSpPr/>
            <p:nvPr/>
          </p:nvSpPr>
          <p:spPr>
            <a:xfrm>
              <a:off x="11509627" y="15039815"/>
              <a:ext cx="121920" cy="0"/>
            </a:xfrm>
            <a:custGeom>
              <a:rect b="b" l="l" r="r" t="t"/>
              <a:pathLst>
                <a:path extrusionOk="0" h="120000" w="121920">
                  <a:moveTo>
                    <a:pt x="0" y="0"/>
                  </a:moveTo>
                  <a:lnTo>
                    <a:pt x="121449" y="0"/>
                  </a:lnTo>
                </a:path>
              </a:pathLst>
            </a:custGeom>
            <a:noFill/>
            <a:ln cap="flat" cmpd="sng" w="44300">
              <a:solidFill>
                <a:srgbClr val="04333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19" name="Google Shape;1219;p9"/>
            <p:cNvPicPr preferRelativeResize="0"/>
            <p:nvPr/>
          </p:nvPicPr>
          <p:blipFill rotWithShape="1">
            <a:blip r:embed="rId13">
              <a:alphaModFix/>
            </a:blip>
            <a:srcRect b="0" l="0" r="0" t="0"/>
            <a:stretch/>
          </p:blipFill>
          <p:spPr>
            <a:xfrm>
              <a:off x="12811373" y="15517733"/>
              <a:ext cx="147988" cy="147988"/>
            </a:xfrm>
            <a:prstGeom prst="rect">
              <a:avLst/>
            </a:prstGeom>
            <a:noFill/>
            <a:ln>
              <a:noFill/>
            </a:ln>
          </p:spPr>
        </p:pic>
        <p:pic>
          <p:nvPicPr>
            <p:cNvPr id="1220" name="Google Shape;1220;p9"/>
            <p:cNvPicPr preferRelativeResize="0"/>
            <p:nvPr/>
          </p:nvPicPr>
          <p:blipFill rotWithShape="1">
            <a:blip r:embed="rId14">
              <a:alphaModFix/>
            </a:blip>
            <a:srcRect b="0" l="0" r="0" t="0"/>
            <a:stretch/>
          </p:blipFill>
          <p:spPr>
            <a:xfrm>
              <a:off x="13099048" y="15507106"/>
              <a:ext cx="169234" cy="169234"/>
            </a:xfrm>
            <a:prstGeom prst="rect">
              <a:avLst/>
            </a:prstGeom>
            <a:noFill/>
            <a:ln>
              <a:noFill/>
            </a:ln>
          </p:spPr>
        </p:pic>
        <p:sp>
          <p:nvSpPr>
            <p:cNvPr id="1221" name="Google Shape;1221;p9"/>
            <p:cNvSpPr/>
            <p:nvPr/>
          </p:nvSpPr>
          <p:spPr>
            <a:xfrm>
              <a:off x="11033985" y="15320766"/>
              <a:ext cx="534035" cy="534035"/>
            </a:xfrm>
            <a:custGeom>
              <a:rect b="b" l="l" r="r" t="t"/>
              <a:pathLst>
                <a:path extrusionOk="0" h="534034" w="534034">
                  <a:moveTo>
                    <a:pt x="266734" y="0"/>
                  </a:moveTo>
                  <a:lnTo>
                    <a:pt x="218788" y="4297"/>
                  </a:lnTo>
                  <a:lnTo>
                    <a:pt x="173661" y="16688"/>
                  </a:lnTo>
                  <a:lnTo>
                    <a:pt x="132107" y="36419"/>
                  </a:lnTo>
                  <a:lnTo>
                    <a:pt x="94879" y="62737"/>
                  </a:lnTo>
                  <a:lnTo>
                    <a:pt x="62731" y="94887"/>
                  </a:lnTo>
                  <a:lnTo>
                    <a:pt x="36416" y="132116"/>
                  </a:lnTo>
                  <a:lnTo>
                    <a:pt x="16687" y="173672"/>
                  </a:lnTo>
                  <a:lnTo>
                    <a:pt x="4297" y="218800"/>
                  </a:lnTo>
                  <a:lnTo>
                    <a:pt x="0" y="266747"/>
                  </a:lnTo>
                  <a:lnTo>
                    <a:pt x="4297" y="314694"/>
                  </a:lnTo>
                  <a:lnTo>
                    <a:pt x="16687" y="359822"/>
                  </a:lnTo>
                  <a:lnTo>
                    <a:pt x="36416" y="401377"/>
                  </a:lnTo>
                  <a:lnTo>
                    <a:pt x="62731" y="438607"/>
                  </a:lnTo>
                  <a:lnTo>
                    <a:pt x="94879" y="470757"/>
                  </a:lnTo>
                  <a:lnTo>
                    <a:pt x="132107" y="497074"/>
                  </a:lnTo>
                  <a:lnTo>
                    <a:pt x="173661" y="516805"/>
                  </a:lnTo>
                  <a:lnTo>
                    <a:pt x="218788" y="529196"/>
                  </a:lnTo>
                  <a:lnTo>
                    <a:pt x="266734" y="533494"/>
                  </a:lnTo>
                  <a:lnTo>
                    <a:pt x="314684" y="529196"/>
                  </a:lnTo>
                  <a:lnTo>
                    <a:pt x="359814" y="516805"/>
                  </a:lnTo>
                  <a:lnTo>
                    <a:pt x="401370" y="497074"/>
                  </a:lnTo>
                  <a:lnTo>
                    <a:pt x="438599" y="470757"/>
                  </a:lnTo>
                  <a:lnTo>
                    <a:pt x="470749" y="438607"/>
                  </a:lnTo>
                  <a:lnTo>
                    <a:pt x="497065" y="401377"/>
                  </a:lnTo>
                  <a:lnTo>
                    <a:pt x="516794" y="359822"/>
                  </a:lnTo>
                  <a:lnTo>
                    <a:pt x="529184" y="314694"/>
                  </a:lnTo>
                  <a:lnTo>
                    <a:pt x="533482" y="266747"/>
                  </a:lnTo>
                  <a:lnTo>
                    <a:pt x="529184" y="218800"/>
                  </a:lnTo>
                  <a:lnTo>
                    <a:pt x="516794" y="173672"/>
                  </a:lnTo>
                  <a:lnTo>
                    <a:pt x="497065" y="132116"/>
                  </a:lnTo>
                  <a:lnTo>
                    <a:pt x="470749" y="94887"/>
                  </a:lnTo>
                  <a:lnTo>
                    <a:pt x="438599" y="62737"/>
                  </a:lnTo>
                  <a:lnTo>
                    <a:pt x="401370" y="36419"/>
                  </a:lnTo>
                  <a:lnTo>
                    <a:pt x="359814" y="16688"/>
                  </a:lnTo>
                  <a:lnTo>
                    <a:pt x="314684" y="4297"/>
                  </a:lnTo>
                  <a:lnTo>
                    <a:pt x="266734" y="0"/>
                  </a:lnTo>
                  <a:close/>
                </a:path>
              </a:pathLst>
            </a:custGeom>
            <a:solidFill>
              <a:srgbClr val="AF237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222" name="Google Shape;1222;p9"/>
          <p:cNvSpPr txBox="1"/>
          <p:nvPr/>
        </p:nvSpPr>
        <p:spPr>
          <a:xfrm>
            <a:off x="11182836" y="15345057"/>
            <a:ext cx="236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solidFill>
                  <a:srgbClr val="FFFFFF"/>
                </a:solidFill>
                <a:latin typeface="Trebuchet MS"/>
                <a:ea typeface="Trebuchet MS"/>
                <a:cs typeface="Trebuchet MS"/>
                <a:sym typeface="Trebuchet MS"/>
              </a:rPr>
              <a:t>3</a:t>
            </a:r>
            <a:endParaRPr sz="2800">
              <a:latin typeface="Trebuchet MS"/>
              <a:ea typeface="Trebuchet MS"/>
              <a:cs typeface="Trebuchet MS"/>
              <a:sym typeface="Trebuchet MS"/>
            </a:endParaRPr>
          </a:p>
        </p:txBody>
      </p:sp>
      <p:sp>
        <p:nvSpPr>
          <p:cNvPr id="1223" name="Google Shape;1223;p9"/>
          <p:cNvSpPr/>
          <p:nvPr/>
        </p:nvSpPr>
        <p:spPr>
          <a:xfrm>
            <a:off x="8300745" y="12756987"/>
            <a:ext cx="318770" cy="318770"/>
          </a:xfrm>
          <a:custGeom>
            <a:rect b="b" l="l" r="r" t="t"/>
            <a:pathLst>
              <a:path extrusionOk="0" h="318769" w="318770">
                <a:moveTo>
                  <a:pt x="159132" y="0"/>
                </a:moveTo>
                <a:lnTo>
                  <a:pt x="108836" y="8113"/>
                </a:lnTo>
                <a:lnTo>
                  <a:pt x="65153" y="30705"/>
                </a:lnTo>
                <a:lnTo>
                  <a:pt x="30705" y="65153"/>
                </a:lnTo>
                <a:lnTo>
                  <a:pt x="8113" y="108836"/>
                </a:lnTo>
                <a:lnTo>
                  <a:pt x="0" y="159132"/>
                </a:lnTo>
                <a:lnTo>
                  <a:pt x="8113" y="209432"/>
                </a:lnTo>
                <a:lnTo>
                  <a:pt x="30705" y="253115"/>
                </a:lnTo>
                <a:lnTo>
                  <a:pt x="65153" y="287562"/>
                </a:lnTo>
                <a:lnTo>
                  <a:pt x="108836" y="310152"/>
                </a:lnTo>
                <a:lnTo>
                  <a:pt x="159132" y="318264"/>
                </a:lnTo>
                <a:lnTo>
                  <a:pt x="209432" y="310152"/>
                </a:lnTo>
                <a:lnTo>
                  <a:pt x="253115" y="287562"/>
                </a:lnTo>
                <a:lnTo>
                  <a:pt x="287562" y="253115"/>
                </a:lnTo>
                <a:lnTo>
                  <a:pt x="310152" y="209432"/>
                </a:lnTo>
                <a:lnTo>
                  <a:pt x="318264" y="159132"/>
                </a:lnTo>
                <a:lnTo>
                  <a:pt x="310152" y="108836"/>
                </a:lnTo>
                <a:lnTo>
                  <a:pt x="287562" y="65153"/>
                </a:lnTo>
                <a:lnTo>
                  <a:pt x="253115" y="30705"/>
                </a:lnTo>
                <a:lnTo>
                  <a:pt x="209432" y="8113"/>
                </a:lnTo>
                <a:lnTo>
                  <a:pt x="159132" y="0"/>
                </a:lnTo>
                <a:close/>
              </a:path>
            </a:pathLst>
          </a:custGeom>
          <a:solidFill>
            <a:srgbClr val="AF237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24" name="Google Shape;1224;p9"/>
          <p:cNvSpPr/>
          <p:nvPr/>
        </p:nvSpPr>
        <p:spPr>
          <a:xfrm>
            <a:off x="8300745" y="11016762"/>
            <a:ext cx="318770" cy="318770"/>
          </a:xfrm>
          <a:custGeom>
            <a:rect b="b" l="l" r="r" t="t"/>
            <a:pathLst>
              <a:path extrusionOk="0" h="318770" w="318770">
                <a:moveTo>
                  <a:pt x="159132" y="0"/>
                </a:moveTo>
                <a:lnTo>
                  <a:pt x="108836" y="8113"/>
                </a:lnTo>
                <a:lnTo>
                  <a:pt x="65153" y="30705"/>
                </a:lnTo>
                <a:lnTo>
                  <a:pt x="30705" y="65153"/>
                </a:lnTo>
                <a:lnTo>
                  <a:pt x="8113" y="108836"/>
                </a:lnTo>
                <a:lnTo>
                  <a:pt x="0" y="159132"/>
                </a:lnTo>
                <a:lnTo>
                  <a:pt x="8113" y="209427"/>
                </a:lnTo>
                <a:lnTo>
                  <a:pt x="30705" y="253110"/>
                </a:lnTo>
                <a:lnTo>
                  <a:pt x="65153" y="287558"/>
                </a:lnTo>
                <a:lnTo>
                  <a:pt x="108836" y="310150"/>
                </a:lnTo>
                <a:lnTo>
                  <a:pt x="159132" y="318264"/>
                </a:lnTo>
                <a:lnTo>
                  <a:pt x="209432" y="310150"/>
                </a:lnTo>
                <a:lnTo>
                  <a:pt x="253115" y="287558"/>
                </a:lnTo>
                <a:lnTo>
                  <a:pt x="287562" y="253110"/>
                </a:lnTo>
                <a:lnTo>
                  <a:pt x="310152" y="209427"/>
                </a:lnTo>
                <a:lnTo>
                  <a:pt x="318264" y="159132"/>
                </a:lnTo>
                <a:lnTo>
                  <a:pt x="310152" y="108836"/>
                </a:lnTo>
                <a:lnTo>
                  <a:pt x="287562" y="65153"/>
                </a:lnTo>
                <a:lnTo>
                  <a:pt x="253115" y="30705"/>
                </a:lnTo>
                <a:lnTo>
                  <a:pt x="209432" y="8113"/>
                </a:lnTo>
                <a:lnTo>
                  <a:pt x="159132" y="0"/>
                </a:lnTo>
                <a:close/>
              </a:path>
            </a:pathLst>
          </a:custGeom>
          <a:solidFill>
            <a:srgbClr val="AF237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25" name="Google Shape;1225;p9"/>
          <p:cNvSpPr/>
          <p:nvPr/>
        </p:nvSpPr>
        <p:spPr>
          <a:xfrm>
            <a:off x="8300745" y="9298821"/>
            <a:ext cx="318770" cy="318770"/>
          </a:xfrm>
          <a:custGeom>
            <a:rect b="b" l="l" r="r" t="t"/>
            <a:pathLst>
              <a:path extrusionOk="0" h="318770" w="318770">
                <a:moveTo>
                  <a:pt x="159132" y="0"/>
                </a:moveTo>
                <a:lnTo>
                  <a:pt x="108836" y="8112"/>
                </a:lnTo>
                <a:lnTo>
                  <a:pt x="65153" y="30701"/>
                </a:lnTo>
                <a:lnTo>
                  <a:pt x="30705" y="65148"/>
                </a:lnTo>
                <a:lnTo>
                  <a:pt x="8113" y="108831"/>
                </a:lnTo>
                <a:lnTo>
                  <a:pt x="0" y="159132"/>
                </a:lnTo>
                <a:lnTo>
                  <a:pt x="8113" y="209427"/>
                </a:lnTo>
                <a:lnTo>
                  <a:pt x="30705" y="253110"/>
                </a:lnTo>
                <a:lnTo>
                  <a:pt x="65153" y="287558"/>
                </a:lnTo>
                <a:lnTo>
                  <a:pt x="108836" y="310150"/>
                </a:lnTo>
                <a:lnTo>
                  <a:pt x="159132" y="318264"/>
                </a:lnTo>
                <a:lnTo>
                  <a:pt x="209432" y="310150"/>
                </a:lnTo>
                <a:lnTo>
                  <a:pt x="253115" y="287558"/>
                </a:lnTo>
                <a:lnTo>
                  <a:pt x="287562" y="253110"/>
                </a:lnTo>
                <a:lnTo>
                  <a:pt x="310152" y="209427"/>
                </a:lnTo>
                <a:lnTo>
                  <a:pt x="318264" y="159132"/>
                </a:lnTo>
                <a:lnTo>
                  <a:pt x="310152" y="108831"/>
                </a:lnTo>
                <a:lnTo>
                  <a:pt x="287562" y="65148"/>
                </a:lnTo>
                <a:lnTo>
                  <a:pt x="253115" y="30701"/>
                </a:lnTo>
                <a:lnTo>
                  <a:pt x="209432" y="8112"/>
                </a:lnTo>
                <a:lnTo>
                  <a:pt x="159132" y="0"/>
                </a:lnTo>
                <a:close/>
              </a:path>
            </a:pathLst>
          </a:custGeom>
          <a:solidFill>
            <a:srgbClr val="AF237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26" name="Google Shape;1226;p9"/>
          <p:cNvSpPr txBox="1"/>
          <p:nvPr/>
        </p:nvSpPr>
        <p:spPr>
          <a:xfrm>
            <a:off x="8348697" y="9235354"/>
            <a:ext cx="5445760" cy="4958080"/>
          </a:xfrm>
          <a:prstGeom prst="rect">
            <a:avLst/>
          </a:prstGeom>
          <a:noFill/>
          <a:ln>
            <a:noFill/>
          </a:ln>
        </p:spPr>
        <p:txBody>
          <a:bodyPr anchorCtr="0" anchor="t" bIns="0" lIns="0" spcFirstLastPara="1" rIns="0" wrap="square" tIns="29825">
            <a:spAutoFit/>
          </a:bodyPr>
          <a:lstStyle/>
          <a:p>
            <a:pPr indent="0" lvl="0" marL="38100" rtl="0" algn="l">
              <a:lnSpc>
                <a:spcPct val="100000"/>
              </a:lnSpc>
              <a:spcBef>
                <a:spcPts val="0"/>
              </a:spcBef>
              <a:spcAft>
                <a:spcPts val="0"/>
              </a:spcAft>
              <a:buNone/>
            </a:pPr>
            <a:r>
              <a:rPr b="1" baseline="30000" lang="en-US" sz="2925">
                <a:solidFill>
                  <a:srgbClr val="FFFFFF"/>
                </a:solidFill>
                <a:latin typeface="Trebuchet MS"/>
                <a:ea typeface="Trebuchet MS"/>
                <a:cs typeface="Trebuchet MS"/>
                <a:sym typeface="Trebuchet MS"/>
              </a:rPr>
              <a:t>1	</a:t>
            </a:r>
            <a:r>
              <a:rPr b="1" i="1" lang="en-US" sz="2300">
                <a:solidFill>
                  <a:srgbClr val="AF237A"/>
                </a:solidFill>
                <a:latin typeface="Arial"/>
                <a:ea typeface="Arial"/>
                <a:cs typeface="Arial"/>
                <a:sym typeface="Arial"/>
              </a:rPr>
              <a:t>Wrong way sign</a:t>
            </a:r>
            <a:endParaRPr sz="2300">
              <a:latin typeface="Arial"/>
              <a:ea typeface="Arial"/>
              <a:cs typeface="Arial"/>
              <a:sym typeface="Arial"/>
            </a:endParaRPr>
          </a:p>
          <a:p>
            <a:pPr indent="0" lvl="0" marL="369570" marR="354965" rtl="0" algn="l">
              <a:lnSpc>
                <a:spcPct val="105000"/>
              </a:lnSpc>
              <a:spcBef>
                <a:spcPts val="5"/>
              </a:spcBef>
              <a:spcAft>
                <a:spcPts val="0"/>
              </a:spcAft>
              <a:buNone/>
            </a:pPr>
            <a:r>
              <a:rPr i="1" lang="en-US" sz="2300">
                <a:solidFill>
                  <a:srgbClr val="061818"/>
                </a:solidFill>
                <a:latin typeface="Trebuchet MS"/>
                <a:ea typeface="Trebuchet MS"/>
                <a:cs typeface="Trebuchet MS"/>
                <a:sym typeface="Trebuchet MS"/>
              </a:rPr>
              <a:t>Wrong-way signs on the road remind drivers that they are heading in the wrong direction and ask them to stop.</a:t>
            </a:r>
            <a:endParaRPr sz="2300">
              <a:latin typeface="Trebuchet MS"/>
              <a:ea typeface="Trebuchet MS"/>
              <a:cs typeface="Trebuchet MS"/>
              <a:sym typeface="Trebuchet MS"/>
            </a:endParaRPr>
          </a:p>
          <a:p>
            <a:pPr indent="0" lvl="0" marL="38100" rtl="0" algn="l">
              <a:lnSpc>
                <a:spcPct val="100000"/>
              </a:lnSpc>
              <a:spcBef>
                <a:spcPts val="2175"/>
              </a:spcBef>
              <a:spcAft>
                <a:spcPts val="0"/>
              </a:spcAft>
              <a:buNone/>
            </a:pPr>
            <a:r>
              <a:rPr b="1" baseline="30000" lang="en-US" sz="2925">
                <a:solidFill>
                  <a:srgbClr val="FFFFFF"/>
                </a:solidFill>
                <a:latin typeface="Trebuchet MS"/>
                <a:ea typeface="Trebuchet MS"/>
                <a:cs typeface="Trebuchet MS"/>
                <a:sym typeface="Trebuchet MS"/>
              </a:rPr>
              <a:t>2	</a:t>
            </a:r>
            <a:r>
              <a:rPr b="1" i="1" lang="en-US" sz="2300">
                <a:solidFill>
                  <a:srgbClr val="AF237A"/>
                </a:solidFill>
                <a:latin typeface="Arial"/>
                <a:ea typeface="Arial"/>
                <a:cs typeface="Arial"/>
                <a:sym typeface="Arial"/>
              </a:rPr>
              <a:t>Internet connection error</a:t>
            </a:r>
            <a:endParaRPr sz="2300">
              <a:latin typeface="Arial"/>
              <a:ea typeface="Arial"/>
              <a:cs typeface="Arial"/>
              <a:sym typeface="Arial"/>
            </a:endParaRPr>
          </a:p>
          <a:p>
            <a:pPr indent="0" lvl="0" marL="369570" marR="53975" rtl="0" algn="l">
              <a:lnSpc>
                <a:spcPct val="105000"/>
              </a:lnSpc>
              <a:spcBef>
                <a:spcPts val="0"/>
              </a:spcBef>
              <a:spcAft>
                <a:spcPts val="0"/>
              </a:spcAft>
              <a:buNone/>
            </a:pPr>
            <a:r>
              <a:rPr i="1" lang="en-US" sz="2300">
                <a:solidFill>
                  <a:srgbClr val="061818"/>
                </a:solidFill>
                <a:latin typeface="Trebuchet MS"/>
                <a:ea typeface="Trebuchet MS"/>
                <a:cs typeface="Trebuchet MS"/>
                <a:sym typeface="Trebuchet MS"/>
              </a:rPr>
              <a:t>Good internet connection error pages show what happened and constructively instruct users on how to fix the problem.</a:t>
            </a:r>
            <a:endParaRPr sz="2300">
              <a:latin typeface="Trebuchet MS"/>
              <a:ea typeface="Trebuchet MS"/>
              <a:cs typeface="Trebuchet MS"/>
              <a:sym typeface="Trebuchet MS"/>
            </a:endParaRPr>
          </a:p>
          <a:p>
            <a:pPr indent="0" lvl="0" marL="38100" rtl="0" algn="l">
              <a:lnSpc>
                <a:spcPct val="100000"/>
              </a:lnSpc>
              <a:spcBef>
                <a:spcPts val="2160"/>
              </a:spcBef>
              <a:spcAft>
                <a:spcPts val="0"/>
              </a:spcAft>
              <a:buNone/>
            </a:pPr>
            <a:r>
              <a:rPr b="1" baseline="30000" lang="en-US" sz="2925">
                <a:solidFill>
                  <a:srgbClr val="FFFFFF"/>
                </a:solidFill>
                <a:latin typeface="Trebuchet MS"/>
                <a:ea typeface="Trebuchet MS"/>
                <a:cs typeface="Trebuchet MS"/>
                <a:sym typeface="Trebuchet MS"/>
              </a:rPr>
              <a:t>3	</a:t>
            </a:r>
            <a:r>
              <a:rPr b="1" i="1" lang="en-US" sz="2300">
                <a:solidFill>
                  <a:srgbClr val="AF237A"/>
                </a:solidFill>
                <a:latin typeface="Arial"/>
                <a:ea typeface="Arial"/>
                <a:cs typeface="Arial"/>
                <a:sym typeface="Arial"/>
              </a:rPr>
              <a:t>No search results</a:t>
            </a:r>
            <a:endParaRPr sz="2300">
              <a:latin typeface="Arial"/>
              <a:ea typeface="Arial"/>
              <a:cs typeface="Arial"/>
              <a:sym typeface="Arial"/>
            </a:endParaRPr>
          </a:p>
          <a:p>
            <a:pPr indent="0" lvl="0" marL="369570" marR="30480" rtl="0" algn="l">
              <a:lnSpc>
                <a:spcPct val="105000"/>
              </a:lnSpc>
              <a:spcBef>
                <a:spcPts val="0"/>
              </a:spcBef>
              <a:spcAft>
                <a:spcPts val="0"/>
              </a:spcAft>
              <a:buNone/>
            </a:pPr>
            <a:r>
              <a:rPr i="1" lang="en-US" sz="2300">
                <a:solidFill>
                  <a:srgbClr val="061818"/>
                </a:solidFill>
                <a:latin typeface="Trebuchet MS"/>
                <a:ea typeface="Trebuchet MS"/>
                <a:cs typeface="Trebuchet MS"/>
                <a:sym typeface="Trebuchet MS"/>
              </a:rPr>
              <a:t>Provide useful help when people encounter search-result pages returning zero results, such as popular topics.</a:t>
            </a:r>
            <a:endParaRPr sz="23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77582"/>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2024-09-21T03:21:56Z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2020-11-05T00:00:00Z</vt:filetime>
  </property>
  <property fmtid="{D5CDD505-2E9C-101B-9397-08002B2CF9AE}" pid="3" name="Creator">
    <vt:lpwstr>Adobe Illustrator 24.0 (Macintosh)</vt:lpwstr>
  </property>
  <property fmtid="{D5CDD505-2E9C-101B-9397-08002B2CF9AE}" pid="4" name="LastSaved">
    <vt:filetime>2024-09-21T00:00:00Z</vt:filetime>
  </property>
  <property fmtid="{D5CDD505-2E9C-101B-9397-08002B2CF9AE}" pid="5" name="Producer">
    <vt:lpwstr>Adobe PDF library 15.00</vt:lpwstr>
  </property>
</Properties>
</file>