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Unn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lyr7Y+OKoF5zQg7x+6JjDxLL4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f95b97e75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0f95b97e75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f95b97e7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0f95b97e7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f95b97e7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0f95b97e7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95b97e7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0f95b97e7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95b97e7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0f95b97e7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f95b97e7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0f95b97e7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f95b97e7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0f95b97e7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95b97e7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0f95b97e7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f95b97e7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20f95b97e7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0f95b97e7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0f95b97e7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713250" y="1895350"/>
            <a:ext cx="38349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713250" y="2836050"/>
            <a:ext cx="38349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2833050" y="1425500"/>
            <a:ext cx="34779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3095550" y="2631988"/>
            <a:ext cx="29529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2197650" y="2078738"/>
            <a:ext cx="47487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3044400" y="3178125"/>
            <a:ext cx="30552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title" idx="2"/>
          </p:nvPr>
        </p:nvSpPr>
        <p:spPr>
          <a:xfrm>
            <a:off x="2197650" y="1282513"/>
            <a:ext cx="47487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>
            <a:spLocks noGrp="1"/>
          </p:cNvSpPr>
          <p:nvPr>
            <p:ph type="ctrTitle"/>
          </p:nvPr>
        </p:nvSpPr>
        <p:spPr>
          <a:xfrm>
            <a:off x="1834500" y="1097773"/>
            <a:ext cx="54750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ubTitle" idx="1"/>
          </p:nvPr>
        </p:nvSpPr>
        <p:spPr>
          <a:xfrm>
            <a:off x="2272200" y="3614587"/>
            <a:ext cx="45996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713225" y="193200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ubTitle" idx="2"/>
          </p:nvPr>
        </p:nvSpPr>
        <p:spPr>
          <a:xfrm>
            <a:off x="713225" y="234047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title" idx="3"/>
          </p:nvPr>
        </p:nvSpPr>
        <p:spPr>
          <a:xfrm>
            <a:off x="713225" y="140740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ubTitle" idx="4"/>
          </p:nvPr>
        </p:nvSpPr>
        <p:spPr>
          <a:xfrm>
            <a:off x="713225" y="366445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ubTitle" idx="5"/>
          </p:nvPr>
        </p:nvSpPr>
        <p:spPr>
          <a:xfrm>
            <a:off x="713225" y="407292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 idx="6"/>
          </p:nvPr>
        </p:nvSpPr>
        <p:spPr>
          <a:xfrm>
            <a:off x="713225" y="313985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ubTitle" idx="7"/>
          </p:nvPr>
        </p:nvSpPr>
        <p:spPr>
          <a:xfrm>
            <a:off x="6237400" y="193200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ubTitle" idx="8"/>
          </p:nvPr>
        </p:nvSpPr>
        <p:spPr>
          <a:xfrm>
            <a:off x="6237400" y="234047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title" idx="9"/>
          </p:nvPr>
        </p:nvSpPr>
        <p:spPr>
          <a:xfrm>
            <a:off x="6237400" y="140740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ubTitle" idx="13"/>
          </p:nvPr>
        </p:nvSpPr>
        <p:spPr>
          <a:xfrm>
            <a:off x="6237400" y="366445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ubTitle" idx="14"/>
          </p:nvPr>
        </p:nvSpPr>
        <p:spPr>
          <a:xfrm>
            <a:off x="6237400" y="407292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title" idx="15"/>
          </p:nvPr>
        </p:nvSpPr>
        <p:spPr>
          <a:xfrm>
            <a:off x="6237400" y="313985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ubTitle" idx="16"/>
          </p:nvPr>
        </p:nvSpPr>
        <p:spPr>
          <a:xfrm>
            <a:off x="3475313" y="193200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ubTitle" idx="17"/>
          </p:nvPr>
        </p:nvSpPr>
        <p:spPr>
          <a:xfrm>
            <a:off x="3475313" y="234047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title" idx="18"/>
          </p:nvPr>
        </p:nvSpPr>
        <p:spPr>
          <a:xfrm>
            <a:off x="3475313" y="140740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ubTitle" idx="19"/>
          </p:nvPr>
        </p:nvSpPr>
        <p:spPr>
          <a:xfrm>
            <a:off x="3475313" y="3664450"/>
            <a:ext cx="2399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Unna"/>
              <a:buNone/>
              <a:defRPr sz="2400"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ubTitle" idx="20"/>
          </p:nvPr>
        </p:nvSpPr>
        <p:spPr>
          <a:xfrm>
            <a:off x="3475313" y="4072925"/>
            <a:ext cx="2399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title" idx="21"/>
          </p:nvPr>
        </p:nvSpPr>
        <p:spPr>
          <a:xfrm>
            <a:off x="3475313" y="3139850"/>
            <a:ext cx="23994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538" y="-28787"/>
            <a:ext cx="9199075" cy="520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99" y="-36550"/>
            <a:ext cx="9217198" cy="5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Unna"/>
              <a:buNone/>
              <a:defRPr sz="3300" b="0" i="0" u="none" strike="noStrike" cap="none">
                <a:solidFill>
                  <a:schemeClr val="dk1"/>
                </a:solidFill>
                <a:latin typeface="Unna"/>
                <a:ea typeface="Unna"/>
                <a:cs typeface="Unna"/>
                <a:sym typeface="Unna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95b97e75_0_213"/>
          <p:cNvSpPr txBox="1">
            <a:spLocks noGrp="1"/>
          </p:cNvSpPr>
          <p:nvPr>
            <p:ph type="title"/>
          </p:nvPr>
        </p:nvSpPr>
        <p:spPr>
          <a:xfrm>
            <a:off x="362768" y="336800"/>
            <a:ext cx="38349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Brainstorming</a:t>
            </a:r>
            <a:endParaRPr/>
          </a:p>
        </p:txBody>
      </p:sp>
      <p:sp>
        <p:nvSpPr>
          <p:cNvPr id="160" name="Google Shape;160;g20f95b97e75_0_213"/>
          <p:cNvSpPr txBox="1"/>
          <p:nvPr/>
        </p:nvSpPr>
        <p:spPr>
          <a:xfrm>
            <a:off x="491925" y="1074425"/>
            <a:ext cx="7190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Working in groups is essential to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Brainstorming can be fun and fruitful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Keep the results of your user research handy during the process, e.g., personas, scenarios, lists of design requirements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f95b97e75_0_109"/>
          <p:cNvSpPr txBox="1">
            <a:spLocks noGrp="1"/>
          </p:cNvSpPr>
          <p:nvPr>
            <p:ph type="title"/>
          </p:nvPr>
        </p:nvSpPr>
        <p:spPr>
          <a:xfrm>
            <a:off x="161962" y="325995"/>
            <a:ext cx="81195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Ideation and Sketching</a:t>
            </a:r>
            <a:endParaRPr/>
          </a:p>
        </p:txBody>
      </p:sp>
      <p:sp>
        <p:nvSpPr>
          <p:cNvPr id="216" name="Google Shape;216;g20f95b97e75_0_109"/>
          <p:cNvSpPr txBox="1"/>
          <p:nvPr/>
        </p:nvSpPr>
        <p:spPr>
          <a:xfrm>
            <a:off x="384300" y="1174100"/>
            <a:ext cx="78273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onduct a brainstorming session where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each group member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generate at least 8 ideas (e.g., 4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total ideas for a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-person team) </a:t>
            </a:r>
            <a:r>
              <a:rPr lang="en-US" sz="1700" b="1">
                <a:latin typeface="Raleway"/>
                <a:ea typeface="Raleway"/>
                <a:cs typeface="Raleway"/>
                <a:sym typeface="Raleway"/>
              </a:rPr>
              <a:t>[15 mins]</a:t>
            </a:r>
            <a:endParaRPr sz="1700" b="1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FEEL FREE TO GO FOR MORE - More is better!</a:t>
            </a:r>
            <a:endParaRPr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</a:pPr>
            <a:r>
              <a:rPr lang="en-US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Communicate 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your design to your group.</a:t>
            </a:r>
            <a:endParaRPr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Pick your best solution and share a synthesis of your idea with others. Please be concise and should share information such as the name of the chosen sketch, a short walkthrough, how it works, and how it addresses the problem (e.g., strengths and we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akness</a:t>
            </a:r>
            <a:r>
              <a:rPr lang="en-US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sz="1700" b="1">
                <a:latin typeface="Raleway"/>
                <a:ea typeface="Raleway"/>
                <a:cs typeface="Raleway"/>
                <a:sym typeface="Raleway"/>
              </a:rPr>
              <a:t>[10 mins]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Critique the generated ideas and as a team finalize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three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design ideas for your project </a:t>
            </a:r>
            <a:r>
              <a:rPr lang="en-US" sz="1700" b="1">
                <a:latin typeface="Raleway"/>
                <a:ea typeface="Raleway"/>
                <a:cs typeface="Raleway"/>
                <a:sym typeface="Raleway"/>
              </a:rPr>
              <a:t>[5 mins]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f95b97e75_0_218"/>
          <p:cNvSpPr txBox="1">
            <a:spLocks noGrp="1"/>
          </p:cNvSpPr>
          <p:nvPr>
            <p:ph type="title"/>
          </p:nvPr>
        </p:nvSpPr>
        <p:spPr>
          <a:xfrm>
            <a:off x="362775" y="336800"/>
            <a:ext cx="81912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Brainstorming “Dos” </a:t>
            </a:r>
            <a:r>
              <a:rPr lang="en-US" sz="1400">
                <a:solidFill>
                  <a:schemeClr val="lt1"/>
                </a:solidFill>
              </a:rPr>
              <a:t>(Tischier, fast company, 2001)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66" name="Google Shape;166;g20f95b97e75_0_218"/>
          <p:cNvSpPr txBox="1"/>
          <p:nvPr/>
        </p:nvSpPr>
        <p:spPr>
          <a:xfrm>
            <a:off x="491925" y="1074425"/>
            <a:ext cx="7190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Sharpen the focus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Write playful rules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Number your ideas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Build and jump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Make the space remember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Stretch your mental muscles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Get physical, e.g., role playing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f95b97e75_0_223"/>
          <p:cNvSpPr txBox="1">
            <a:spLocks noGrp="1"/>
          </p:cNvSpPr>
          <p:nvPr>
            <p:ph type="title"/>
          </p:nvPr>
        </p:nvSpPr>
        <p:spPr>
          <a:xfrm>
            <a:off x="362775" y="336800"/>
            <a:ext cx="81912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Brainstorming “Don’ts” </a:t>
            </a:r>
            <a:r>
              <a:rPr lang="en-US" sz="1400">
                <a:solidFill>
                  <a:schemeClr val="lt1"/>
                </a:solidFill>
              </a:rPr>
              <a:t>(Tischier, fast company, 2001)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72" name="Google Shape;172;g20f95b97e75_0_223"/>
          <p:cNvSpPr txBox="1"/>
          <p:nvPr/>
        </p:nvSpPr>
        <p:spPr>
          <a:xfrm>
            <a:off x="491925" y="1074425"/>
            <a:ext cx="7190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Let the boss speak first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Give everybody a turn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Ask the experts only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Go off-site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No silly stuff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Write down everything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f95b97e75_0_81"/>
          <p:cNvSpPr txBox="1">
            <a:spLocks noGrp="1"/>
          </p:cNvSpPr>
          <p:nvPr>
            <p:ph type="title"/>
          </p:nvPr>
        </p:nvSpPr>
        <p:spPr>
          <a:xfrm>
            <a:off x="707065" y="1891364"/>
            <a:ext cx="7729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</a:pPr>
            <a:r>
              <a:rPr lang="en-US" sz="6000">
                <a:solidFill>
                  <a:schemeClr val="dk2"/>
                </a:solidFill>
              </a:rPr>
              <a:t>Critiquing is Important</a:t>
            </a:r>
            <a:endParaRPr/>
          </a:p>
        </p:txBody>
      </p:sp>
      <p:cxnSp>
        <p:nvCxnSpPr>
          <p:cNvPr id="178" name="Google Shape;178;g20f95b97e75_0_81"/>
          <p:cNvCxnSpPr/>
          <p:nvPr/>
        </p:nvCxnSpPr>
        <p:spPr>
          <a:xfrm>
            <a:off x="3203400" y="2993413"/>
            <a:ext cx="27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95b97e75_0_233"/>
          <p:cNvSpPr txBox="1">
            <a:spLocks noGrp="1"/>
          </p:cNvSpPr>
          <p:nvPr>
            <p:ph type="title"/>
          </p:nvPr>
        </p:nvSpPr>
        <p:spPr>
          <a:xfrm>
            <a:off x="362768" y="336800"/>
            <a:ext cx="38349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Critiquing</a:t>
            </a:r>
            <a:endParaRPr/>
          </a:p>
        </p:txBody>
      </p:sp>
      <p:sp>
        <p:nvSpPr>
          <p:cNvPr id="184" name="Google Shape;184;g20f95b97e75_0_233"/>
          <p:cNvSpPr txBox="1"/>
          <p:nvPr/>
        </p:nvSpPr>
        <p:spPr>
          <a:xfrm>
            <a:off x="491925" y="1074425"/>
            <a:ext cx="7190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Ideas are both good and bad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○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Both are useful in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○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Bad ideas help you justify your good ideas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Collectively, feedback can turn a good idea into a great idea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95b97e75_0_86"/>
          <p:cNvSpPr txBox="1">
            <a:spLocks noGrp="1"/>
          </p:cNvSpPr>
          <p:nvPr>
            <p:ph type="title"/>
          </p:nvPr>
        </p:nvSpPr>
        <p:spPr>
          <a:xfrm>
            <a:off x="243522" y="387910"/>
            <a:ext cx="81195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Critiquing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0" name="Google Shape;190;g20f95b97e75_0_86"/>
          <p:cNvSpPr txBox="1"/>
          <p:nvPr/>
        </p:nvSpPr>
        <p:spPr>
          <a:xfrm>
            <a:off x="395921" y="2571750"/>
            <a:ext cx="778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Collectively, feedback can turn a good idea into a great idea</a:t>
            </a:r>
            <a:endParaRPr/>
          </a:p>
        </p:txBody>
      </p:sp>
      <p:sp>
        <p:nvSpPr>
          <p:cNvPr id="191" name="Google Shape;191;g20f95b97e75_0_86"/>
          <p:cNvSpPr txBox="1"/>
          <p:nvPr/>
        </p:nvSpPr>
        <p:spPr>
          <a:xfrm>
            <a:off x="395922" y="1233310"/>
            <a:ext cx="7786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Ideas are both good and bad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- Both are useful in design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- Bad ideas help you justify your good ideas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f95b97e75_0_92"/>
          <p:cNvSpPr txBox="1">
            <a:spLocks noGrp="1"/>
          </p:cNvSpPr>
          <p:nvPr>
            <p:ph type="title"/>
          </p:nvPr>
        </p:nvSpPr>
        <p:spPr>
          <a:xfrm>
            <a:off x="243522" y="387910"/>
            <a:ext cx="81195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Filter/Converge Ideas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7" name="Google Shape;197;g20f95b97e75_0_92"/>
          <p:cNvSpPr txBox="1"/>
          <p:nvPr/>
        </p:nvSpPr>
        <p:spPr>
          <a:xfrm>
            <a:off x="395921" y="1755042"/>
            <a:ext cx="8532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Talk about the strengths of the idea – what requirements does it hit?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Talk about the weaknesses – what requirements does it violate?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Discuss the feasibility of 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Is it buildable? Does it meet user requirements?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Discuss the originality of 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What new task does this accomplish? Or what is out there that the idea is better than?</a:t>
            </a:r>
            <a:endParaRPr/>
          </a:p>
        </p:txBody>
      </p:sp>
      <p:sp>
        <p:nvSpPr>
          <p:cNvPr id="198" name="Google Shape;198;g20f95b97e75_0_92"/>
          <p:cNvSpPr txBox="1"/>
          <p:nvPr/>
        </p:nvSpPr>
        <p:spPr>
          <a:xfrm>
            <a:off x="395922" y="1233310"/>
            <a:ext cx="77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Brainstorm/sketching generates too many ideas to actually implement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95b97e75_0_98"/>
          <p:cNvSpPr txBox="1">
            <a:spLocks noGrp="1"/>
          </p:cNvSpPr>
          <p:nvPr>
            <p:ph type="title"/>
          </p:nvPr>
        </p:nvSpPr>
        <p:spPr>
          <a:xfrm>
            <a:off x="243522" y="387910"/>
            <a:ext cx="81195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200">
                <a:solidFill>
                  <a:schemeClr val="lt1"/>
                </a:solidFill>
              </a:rPr>
              <a:t>Idea Selection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4" name="Google Shape;204;g20f95b97e75_0_98"/>
          <p:cNvSpPr txBox="1"/>
          <p:nvPr/>
        </p:nvSpPr>
        <p:spPr>
          <a:xfrm>
            <a:off x="395922" y="1233310"/>
            <a:ext cx="5489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Post-it voting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4 categories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rational choice,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most likely to delight,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darling, and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long shot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Choose ideas that you could do multiple prototypes for: a physical prototype, a digital prototype</a:t>
            </a:r>
            <a:endParaRPr/>
          </a:p>
        </p:txBody>
      </p:sp>
      <p:pic>
        <p:nvPicPr>
          <p:cNvPr id="205" name="Google Shape;205;g20f95b97e75_0_98" descr="Cartoon elections vote design Royalty Free Vector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0678" y="2571750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f95b97e75_0_104"/>
          <p:cNvSpPr txBox="1">
            <a:spLocks noGrp="1"/>
          </p:cNvSpPr>
          <p:nvPr>
            <p:ph type="title" idx="4294967295"/>
          </p:nvPr>
        </p:nvSpPr>
        <p:spPr>
          <a:xfrm>
            <a:off x="707065" y="1891364"/>
            <a:ext cx="7729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</a:pPr>
            <a:r>
              <a:rPr lang="en-US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Design Exercise: Ideation Session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Elegant Korean Style Project Proposal by Slidesgo">
  <a:themeElements>
    <a:clrScheme name="Simple Light">
      <a:dk1>
        <a:srgbClr val="FFFFFF"/>
      </a:dk1>
      <a:lt1>
        <a:srgbClr val="0C1621"/>
      </a:lt1>
      <a:dk2>
        <a:srgbClr val="EAC488"/>
      </a:dk2>
      <a:lt2>
        <a:srgbClr val="FBE4B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Unna</vt:lpstr>
      <vt:lpstr>Raleway</vt:lpstr>
      <vt:lpstr>Noto Sans Symbols</vt:lpstr>
      <vt:lpstr>Dark Elegant Korean Style Project Proposal by Slidesgo</vt:lpstr>
      <vt:lpstr>Brainstorming</vt:lpstr>
      <vt:lpstr>               Brainstorming “Dos” (Tischier, fast company, 2001)</vt:lpstr>
      <vt:lpstr>               Brainstorming “Don’ts” (Tischier, fast company, 2001)</vt:lpstr>
      <vt:lpstr>Critiquing is Important</vt:lpstr>
      <vt:lpstr>Critiquing</vt:lpstr>
      <vt:lpstr>Critiquing</vt:lpstr>
      <vt:lpstr>Filter/Converge Ideas</vt:lpstr>
      <vt:lpstr>Idea Selection</vt:lpstr>
      <vt:lpstr>Design Exercise: Ideation Session</vt:lpstr>
      <vt:lpstr>Ideation and Sketching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Agenda</dc:title>
  <dc:creator>Nurain, Novia</dc:creator>
  <cp:lastModifiedBy>Nurain, Novia</cp:lastModifiedBy>
  <cp:revision>2</cp:revision>
  <dcterms:created xsi:type="dcterms:W3CDTF">2022-09-13T02:42:39Z</dcterms:created>
  <dcterms:modified xsi:type="dcterms:W3CDTF">2023-11-20T03:54:02Z</dcterms:modified>
</cp:coreProperties>
</file>