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325" r:id="rId2"/>
    <p:sldId id="258" r:id="rId3"/>
    <p:sldId id="326" r:id="rId4"/>
    <p:sldId id="32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Unn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ain, Novia" initials="NN" lastIdx="1" clrIdx="0">
    <p:extLst>
      <p:ext uri="{19B8F6BF-5375-455C-9EA6-DF929625EA0E}">
        <p15:presenceInfo xmlns:p15="http://schemas.microsoft.com/office/powerpoint/2012/main" userId="S::nnurain@iu.edu::9565e789-abd0-4aba-8d1e-5b24da3d69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601BE2-8A13-499F-B371-621AF812F07D}">
  <a:tblStyle styleId="{58601BE2-8A13-499F-B371-621AF812F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1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672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174c3b2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3174c3b2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4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77" r:id="rId5"/>
    <p:sldLayoutId id="2147483678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69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</a:rPr>
              <a:t>Instructions</a:t>
            </a:r>
          </a:p>
        </p:txBody>
      </p:sp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04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531628" y="512074"/>
            <a:ext cx="8463516" cy="4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tx1"/>
                </a:solidFill>
              </a:rPr>
              <a:t>For your 10+(2 </a:t>
            </a:r>
            <a:r>
              <a:rPr lang="en-US" sz="1800" b="1" dirty="0" err="1">
                <a:solidFill>
                  <a:schemeClr val="tx1"/>
                </a:solidFill>
              </a:rPr>
              <a:t>mins</a:t>
            </a:r>
            <a:r>
              <a:rPr lang="en-US" sz="1800" b="1" dirty="0">
                <a:solidFill>
                  <a:schemeClr val="tx1"/>
                </a:solidFill>
              </a:rPr>
              <a:t> Q/A) minute presentation, please include the following</a:t>
            </a:r>
            <a:endParaRPr sz="165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91091" y="445025"/>
            <a:ext cx="6395400" cy="5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4" rIns="91425" bIns="45694" anchor="ctr" anchorCtr="0">
            <a:noAutofit/>
          </a:bodyPr>
          <a:lstStyle/>
          <a:p>
            <a:pPr>
              <a:lnSpc>
                <a:spcPct val="90000"/>
              </a:lnSpc>
            </a:pPr>
            <a:endParaRPr sz="975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628" y="1173182"/>
            <a:ext cx="79956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A title slide with your team names and concept name (logo, etc…)</a:t>
            </a:r>
          </a:p>
          <a:p>
            <a:r>
              <a:rPr lang="en-US" dirty="0">
                <a:solidFill>
                  <a:schemeClr val="tx1"/>
                </a:solidFill>
              </a:rPr>
              <a:t>2. Include an introduction slide that shows us what you are going to discuss today</a:t>
            </a:r>
          </a:p>
          <a:p>
            <a:r>
              <a:rPr lang="en-US" dirty="0">
                <a:solidFill>
                  <a:schemeClr val="tx1"/>
                </a:solidFill>
              </a:rPr>
              <a:t>3. Introduction/motivation</a:t>
            </a:r>
          </a:p>
          <a:p>
            <a:r>
              <a:rPr lang="en-US" dirty="0">
                <a:solidFill>
                  <a:schemeClr val="tx1"/>
                </a:solidFill>
              </a:rPr>
              <a:t>4. Problem Statement and Specific Statement</a:t>
            </a:r>
          </a:p>
          <a:p>
            <a:r>
              <a:rPr lang="en-US" dirty="0">
                <a:solidFill>
                  <a:schemeClr val="tx1"/>
                </a:solidFill>
              </a:rPr>
              <a:t>5. Research Methods &amp; Analysis</a:t>
            </a:r>
          </a:p>
          <a:p>
            <a:r>
              <a:rPr lang="en-US" dirty="0">
                <a:solidFill>
                  <a:schemeClr val="tx1"/>
                </a:solidFill>
              </a:rPr>
              <a:t>6. Design ideas</a:t>
            </a:r>
          </a:p>
          <a:p>
            <a:r>
              <a:rPr lang="en-US" dirty="0">
                <a:solidFill>
                  <a:schemeClr val="tx1"/>
                </a:solidFill>
              </a:rPr>
              <a:t>7. Initial Prototype Testing (paper)</a:t>
            </a:r>
          </a:p>
          <a:p>
            <a:r>
              <a:rPr lang="en-US" dirty="0">
                <a:solidFill>
                  <a:schemeClr val="tx1"/>
                </a:solidFill>
              </a:rPr>
              <a:t>8. Findings from user evaluation</a:t>
            </a:r>
          </a:p>
          <a:p>
            <a:r>
              <a:rPr lang="en-US" dirty="0">
                <a:solidFill>
                  <a:schemeClr val="tx1"/>
                </a:solidFill>
              </a:rPr>
              <a:t>9. Prototype Iteration (version 2 of lo-fi prototype)</a:t>
            </a:r>
          </a:p>
          <a:p>
            <a:r>
              <a:rPr lang="en-US" dirty="0">
                <a:solidFill>
                  <a:schemeClr val="tx1"/>
                </a:solidFill>
              </a:rPr>
              <a:t>10. Final Design (walkthrough of your </a:t>
            </a:r>
            <a:r>
              <a:rPr lang="en-US" dirty="0" err="1">
                <a:solidFill>
                  <a:schemeClr val="tx1"/>
                </a:solidFill>
              </a:rPr>
              <a:t>HiFi</a:t>
            </a:r>
            <a:r>
              <a:rPr lang="en-US" dirty="0">
                <a:solidFill>
                  <a:schemeClr val="tx1"/>
                </a:solidFill>
              </a:rPr>
              <a:t> prototype)</a:t>
            </a:r>
          </a:p>
          <a:p>
            <a:r>
              <a:rPr lang="en-US" dirty="0">
                <a:solidFill>
                  <a:schemeClr val="tx1"/>
                </a:solidFill>
              </a:rPr>
              <a:t>11. Reflection</a:t>
            </a:r>
          </a:p>
          <a:p>
            <a:r>
              <a:rPr lang="en-US" dirty="0">
                <a:solidFill>
                  <a:schemeClr val="tx1"/>
                </a:solidFill>
              </a:rPr>
              <a:t>12. Conclusion</a:t>
            </a:r>
          </a:p>
          <a:p>
            <a:r>
              <a:rPr lang="en-US" dirty="0">
                <a:solidFill>
                  <a:schemeClr val="tx1"/>
                </a:solidFill>
              </a:rPr>
              <a:t>13. “Thank You” or “Questions?” Slide</a:t>
            </a:r>
          </a:p>
          <a:p>
            <a:r>
              <a:rPr lang="en-US" dirty="0">
                <a:solidFill>
                  <a:schemeClr val="tx1"/>
                </a:solidFill>
              </a:rPr>
              <a:t>14.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5923"/>
              </p:ext>
            </p:extLst>
          </p:nvPr>
        </p:nvGraphicFramePr>
        <p:xfrm>
          <a:off x="1524000" y="1209600"/>
          <a:ext cx="6096000" cy="2148840"/>
        </p:xfrm>
        <a:graphic>
          <a:graphicData uri="http://schemas.openxmlformats.org/drawingml/2006/table">
            <a:tbl>
              <a:tblPr firstRow="1" bandRow="1">
                <a:tableStyleId>{58601BE2-8A13-499F-B371-621AF812F07D}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Presentation time 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Section 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Monday (18/12/23)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Time: 7.00 pm to 8.30 pm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(online)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Group: A, B, C,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F, 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Tuesday (19/12/23)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Time: 11.11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am (in-person)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Group: D, E, H,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73053"/>
              </p:ext>
            </p:extLst>
          </p:nvPr>
        </p:nvGraphicFramePr>
        <p:xfrm>
          <a:off x="1524000" y="1209600"/>
          <a:ext cx="6096000" cy="2148840"/>
        </p:xfrm>
        <a:graphic>
          <a:graphicData uri="http://schemas.openxmlformats.org/drawingml/2006/table">
            <a:tbl>
              <a:tblPr firstRow="1" bandRow="1">
                <a:tableStyleId>{58601BE2-8A13-499F-B371-621AF812F07D}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Presentation time 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Section 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Monday (18/12/23)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Time: 9.00 pm to 10.30 pm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(online)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Group: A, C,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F, G, J, 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Tuesday (19/12/23)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Time: 9.50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am (in-person)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Group: B, D, E, H,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992941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237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Unna</vt:lpstr>
      <vt:lpstr>Raleway</vt:lpstr>
      <vt:lpstr>Calibri</vt:lpstr>
      <vt:lpstr>Arial</vt:lpstr>
      <vt:lpstr>Dark Elegant Korean Style Project Proposal by Slidesgo</vt:lpstr>
      <vt:lpstr>Instructions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Model</dc:title>
  <dc:creator>Nurain, Novia</dc:creator>
  <cp:lastModifiedBy>Classroom631</cp:lastModifiedBy>
  <cp:revision>27</cp:revision>
  <dcterms:created xsi:type="dcterms:W3CDTF">2022-09-13T02:42:39Z</dcterms:created>
  <dcterms:modified xsi:type="dcterms:W3CDTF">2023-12-09T06:14:15Z</dcterms:modified>
</cp:coreProperties>
</file>