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27" r:id="rId37"/>
    <p:sldId id="312" r:id="rId38"/>
    <p:sldId id="313" r:id="rId39"/>
    <p:sldId id="314" r:id="rId40"/>
    <p:sldId id="328" r:id="rId41"/>
    <p:sldId id="329" r:id="rId42"/>
    <p:sldId id="315" r:id="rId43"/>
    <p:sldId id="316" r:id="rId44"/>
    <p:sldId id="317" r:id="rId45"/>
    <p:sldId id="318" r:id="rId46"/>
    <p:sldId id="321" r:id="rId47"/>
    <p:sldId id="322" r:id="rId48"/>
    <p:sldId id="323" r:id="rId49"/>
    <p:sldId id="324" r:id="rId50"/>
    <p:sldId id="270" r:id="rId5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8" y="4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5" Type="http://schemas.openxmlformats.org/officeDocument/2006/relationships/image" Target="../media/image6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3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5.png"/><Relationship Id="rId5" Type="http://schemas.openxmlformats.org/officeDocument/2006/relationships/image" Target="../media/image55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58.png"/><Relationship Id="rId1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73.png"/><Relationship Id="rId5" Type="http://schemas.openxmlformats.org/officeDocument/2006/relationships/image" Target="../media/image55.png"/><Relationship Id="rId10" Type="http://schemas.openxmlformats.org/officeDocument/2006/relationships/image" Target="../media/image72.png"/><Relationship Id="rId4" Type="http://schemas.openxmlformats.org/officeDocument/2006/relationships/image" Target="../media/image7.png"/><Relationship Id="rId9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810407"/>
            <a:ext cx="838516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Test Adequacy and  Structural Testing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8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30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08/2022</a:t>
            </a: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900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Control-Flow</a:t>
            </a:r>
            <a:r>
              <a:rPr spc="-120" dirty="0"/>
              <a:t> </a:t>
            </a:r>
            <a:r>
              <a:rPr spc="-7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649" y="1652801"/>
            <a:ext cx="4356947" cy="27205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8403" marR="140543" indent="-412316">
              <a:lnSpc>
                <a:spcPct val="121500"/>
              </a:lnSpc>
              <a:spcBef>
                <a:spcPts val="133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latin typeface="Arial MT"/>
                <a:cs typeface="Arial MT"/>
              </a:rPr>
              <a:t>Directed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graph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representing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flow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control.</a:t>
            </a:r>
            <a:endParaRPr sz="2400">
              <a:latin typeface="Arial MT"/>
              <a:cs typeface="Arial MT"/>
            </a:endParaRPr>
          </a:p>
          <a:p>
            <a:pPr marL="428403" marR="378451" indent="-412316">
              <a:lnSpc>
                <a:spcPct val="121500"/>
              </a:lnSpc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latin typeface="Arial MT"/>
                <a:cs typeface="Arial MT"/>
              </a:rPr>
              <a:t>Nodes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blocks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sequential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statements.</a:t>
            </a:r>
            <a:endParaRPr sz="2400">
              <a:latin typeface="Arial MT"/>
              <a:cs typeface="Arial MT"/>
            </a:endParaRPr>
          </a:p>
          <a:p>
            <a:pPr marL="428403" marR="6773" indent="-412316">
              <a:lnSpc>
                <a:spcPct val="121500"/>
              </a:lnSpc>
              <a:buChar char="•"/>
              <a:tabLst>
                <a:tab pos="427556" algn="l"/>
                <a:tab pos="429249" algn="l"/>
              </a:tabLst>
            </a:pPr>
            <a:r>
              <a:rPr sz="2400" spc="-7" dirty="0">
                <a:latin typeface="Arial MT"/>
                <a:cs typeface="Arial MT"/>
              </a:rPr>
              <a:t>Edges </a:t>
            </a:r>
            <a:r>
              <a:rPr sz="2400" dirty="0">
                <a:latin typeface="Arial MT"/>
                <a:cs typeface="Arial MT"/>
              </a:rPr>
              <a:t>connect </a:t>
            </a:r>
            <a:r>
              <a:rPr sz="2400" spc="-7" dirty="0">
                <a:latin typeface="Arial MT"/>
                <a:cs typeface="Arial MT"/>
              </a:rPr>
              <a:t>nodes in the </a:t>
            </a:r>
            <a:r>
              <a:rPr sz="2400" dirty="0">
                <a:latin typeface="Arial MT"/>
                <a:cs typeface="Arial MT"/>
              </a:rPr>
              <a:t> sequence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they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are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executed.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0250" y="4319802"/>
            <a:ext cx="3562773" cy="8756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28403" marR="6773" indent="-412316">
              <a:lnSpc>
                <a:spcPct val="121500"/>
              </a:lnSpc>
              <a:spcBef>
                <a:spcPts val="133"/>
              </a:spcBef>
              <a:buChar char="•"/>
              <a:tabLst>
                <a:tab pos="427556" algn="l"/>
                <a:tab pos="429249" algn="l"/>
              </a:tabLst>
            </a:pPr>
            <a:r>
              <a:rPr sz="2400" dirty="0">
                <a:latin typeface="Arial MT"/>
                <a:cs typeface="Arial MT"/>
              </a:rPr>
              <a:t>Multiple </a:t>
            </a:r>
            <a:r>
              <a:rPr sz="2400" spc="-7" dirty="0">
                <a:latin typeface="Arial MT"/>
                <a:cs typeface="Arial MT"/>
              </a:rPr>
              <a:t>edges indicate </a:t>
            </a:r>
            <a:r>
              <a:rPr sz="2400" spc="-6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conditional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statements.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327609" y="3363483"/>
            <a:ext cx="2727113" cy="1341120"/>
            <a:chOff x="4745706" y="2522612"/>
            <a:chExt cx="2045335" cy="1005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591" y="2536899"/>
              <a:ext cx="70968" cy="2371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81191" y="2536899"/>
              <a:ext cx="0" cy="918844"/>
            </a:xfrm>
            <a:custGeom>
              <a:avLst/>
              <a:gdLst/>
              <a:ahLst/>
              <a:cxnLst/>
              <a:rect l="l" t="t" r="r" b="b"/>
              <a:pathLst>
                <a:path h="918845">
                  <a:moveTo>
                    <a:pt x="0" y="0"/>
                  </a:moveTo>
                  <a:lnTo>
                    <a:pt x="0" y="9187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706" y="3441400"/>
              <a:ext cx="70969" cy="8681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087123" y="5129147"/>
            <a:ext cx="861907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3450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19211" y="3064307"/>
            <a:ext cx="3259667" cy="621453"/>
            <a:chOff x="4439408" y="2298230"/>
            <a:chExt cx="2444750" cy="466090"/>
          </a:xfrm>
        </p:grpSpPr>
        <p:sp>
          <p:nvSpPr>
            <p:cNvPr id="11" name="object 11"/>
            <p:cNvSpPr/>
            <p:nvPr/>
          </p:nvSpPr>
          <p:spPr>
            <a:xfrm>
              <a:off x="4445758" y="2304580"/>
              <a:ext cx="2432050" cy="453390"/>
            </a:xfrm>
            <a:custGeom>
              <a:avLst/>
              <a:gdLst/>
              <a:ahLst/>
              <a:cxnLst/>
              <a:rect l="l" t="t" r="r" b="b"/>
              <a:pathLst>
                <a:path w="2432050" h="453389">
                  <a:moveTo>
                    <a:pt x="1215749" y="452999"/>
                  </a:moveTo>
                  <a:lnTo>
                    <a:pt x="0" y="226499"/>
                  </a:lnTo>
                  <a:lnTo>
                    <a:pt x="1215749" y="0"/>
                  </a:lnTo>
                  <a:lnTo>
                    <a:pt x="2431499" y="226499"/>
                  </a:lnTo>
                  <a:lnTo>
                    <a:pt x="1215749" y="452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5758" y="2304580"/>
              <a:ext cx="2432050" cy="453390"/>
            </a:xfrm>
            <a:custGeom>
              <a:avLst/>
              <a:gdLst/>
              <a:ahLst/>
              <a:cxnLst/>
              <a:rect l="l" t="t" r="r" b="b"/>
              <a:pathLst>
                <a:path w="2432050" h="453389">
                  <a:moveTo>
                    <a:pt x="0" y="226499"/>
                  </a:moveTo>
                  <a:lnTo>
                    <a:pt x="1215749" y="0"/>
                  </a:lnTo>
                  <a:lnTo>
                    <a:pt x="2431499" y="226499"/>
                  </a:lnTo>
                  <a:lnTo>
                    <a:pt x="1215749" y="452999"/>
                  </a:lnTo>
                  <a:lnTo>
                    <a:pt x="0" y="226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85837" y="3181903"/>
            <a:ext cx="4631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Arial"/>
                <a:cs typeface="Arial"/>
              </a:rPr>
              <a:t>i&lt;N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62565" y="3726762"/>
            <a:ext cx="2906607" cy="621453"/>
            <a:chOff x="5671923" y="2795071"/>
            <a:chExt cx="2179955" cy="466090"/>
          </a:xfrm>
        </p:grpSpPr>
        <p:sp>
          <p:nvSpPr>
            <p:cNvPr id="15" name="object 15"/>
            <p:cNvSpPr/>
            <p:nvPr/>
          </p:nvSpPr>
          <p:spPr>
            <a:xfrm>
              <a:off x="5678273" y="2801421"/>
              <a:ext cx="2167255" cy="453390"/>
            </a:xfrm>
            <a:custGeom>
              <a:avLst/>
              <a:gdLst/>
              <a:ahLst/>
              <a:cxnLst/>
              <a:rect l="l" t="t" r="r" b="b"/>
              <a:pathLst>
                <a:path w="2167254" h="453389">
                  <a:moveTo>
                    <a:pt x="1083599" y="452999"/>
                  </a:moveTo>
                  <a:lnTo>
                    <a:pt x="0" y="226499"/>
                  </a:lnTo>
                  <a:lnTo>
                    <a:pt x="1083599" y="0"/>
                  </a:lnTo>
                  <a:lnTo>
                    <a:pt x="2167199" y="226499"/>
                  </a:lnTo>
                  <a:lnTo>
                    <a:pt x="1083599" y="452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678273" y="2801421"/>
              <a:ext cx="2167255" cy="453390"/>
            </a:xfrm>
            <a:custGeom>
              <a:avLst/>
              <a:gdLst/>
              <a:ahLst/>
              <a:cxnLst/>
              <a:rect l="l" t="t" r="r" b="b"/>
              <a:pathLst>
                <a:path w="2167254" h="453389">
                  <a:moveTo>
                    <a:pt x="0" y="226499"/>
                  </a:moveTo>
                  <a:lnTo>
                    <a:pt x="1083599" y="0"/>
                  </a:lnTo>
                  <a:lnTo>
                    <a:pt x="2167199" y="226499"/>
                  </a:lnTo>
                  <a:lnTo>
                    <a:pt x="1083599" y="452999"/>
                  </a:lnTo>
                  <a:lnTo>
                    <a:pt x="0" y="226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99744" y="4393086"/>
            <a:ext cx="1739053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A[i]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=</a:t>
            </a:r>
            <a:r>
              <a:rPr sz="2133" b="1" spc="-40" dirty="0">
                <a:latin typeface="Arial"/>
                <a:cs typeface="Arial"/>
              </a:rPr>
              <a:t> </a:t>
            </a:r>
            <a:r>
              <a:rPr sz="2133" b="1" dirty="0">
                <a:latin typeface="Arial"/>
                <a:cs typeface="Arial"/>
              </a:rPr>
              <a:t>-</a:t>
            </a:r>
            <a:r>
              <a:rPr sz="2133" b="1" spc="-113" dirty="0">
                <a:latin typeface="Arial"/>
                <a:cs typeface="Arial"/>
              </a:rPr>
              <a:t> </a:t>
            </a:r>
            <a:r>
              <a:rPr sz="2133" b="1" spc="-7" dirty="0"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3732" y="4761117"/>
            <a:ext cx="1740747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return(1)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94794" y="2646472"/>
            <a:ext cx="3958167" cy="2721185"/>
            <a:chOff x="5696095" y="1984853"/>
            <a:chExt cx="2968625" cy="2040889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6095" y="1984853"/>
              <a:ext cx="70969" cy="2737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6193" y="3033741"/>
              <a:ext cx="70968" cy="2278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51630" y="2111239"/>
              <a:ext cx="2798445" cy="1900555"/>
            </a:xfrm>
            <a:custGeom>
              <a:avLst/>
              <a:gdLst/>
              <a:ahLst/>
              <a:cxnLst/>
              <a:rect l="l" t="t" r="r" b="b"/>
              <a:pathLst>
                <a:path w="2798445" h="1900554">
                  <a:moveTo>
                    <a:pt x="2371674" y="1900083"/>
                  </a:moveTo>
                  <a:lnTo>
                    <a:pt x="2798274" y="1900083"/>
                  </a:lnTo>
                </a:path>
                <a:path w="2798445" h="1900554">
                  <a:moveTo>
                    <a:pt x="2785825" y="485410"/>
                  </a:moveTo>
                  <a:lnTo>
                    <a:pt x="2785825" y="1899910"/>
                  </a:lnTo>
                </a:path>
                <a:path w="2798445" h="1900554">
                  <a:moveTo>
                    <a:pt x="0" y="0"/>
                  </a:moveTo>
                  <a:lnTo>
                    <a:pt x="2785772" y="45082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852" y="2076027"/>
              <a:ext cx="89451" cy="704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183355" y="3436231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latin typeface="Arial"/>
                <a:cs typeface="Arial"/>
              </a:rPr>
              <a:t>T</a:t>
            </a:r>
            <a:r>
              <a:rPr sz="2133" b="1" spc="-7" dirty="0"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3997" y="373065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2535" y="397689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latin typeface="Arial"/>
                <a:cs typeface="Arial"/>
              </a:rPr>
              <a:t>T</a:t>
            </a:r>
            <a:r>
              <a:rPr sz="2133" b="1" spc="-7" dirty="0"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18665" y="3694333"/>
            <a:ext cx="1366520" cy="978772"/>
          </a:xfrm>
          <a:prstGeom prst="rect">
            <a:avLst/>
          </a:prstGeom>
        </p:spPr>
        <p:txBody>
          <a:bodyPr vert="horz" wrap="square" lIns="0" tIns="166793" rIns="0" bIns="0" rtlCol="0">
            <a:spAutoFit/>
          </a:bodyPr>
          <a:lstStyle/>
          <a:p>
            <a:pPr marL="588419">
              <a:spcBef>
                <a:spcPts val="1313"/>
              </a:spcBef>
            </a:pPr>
            <a:r>
              <a:rPr sz="2133" b="1" spc="-7" dirty="0"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80"/>
              </a:spcBef>
            </a:pPr>
            <a:r>
              <a:rPr sz="2133" b="1" spc="-7" dirty="0"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23056" y="4044988"/>
            <a:ext cx="2893907" cy="1351280"/>
            <a:chOff x="5717292" y="3033741"/>
            <a:chExt cx="2170430" cy="1013460"/>
          </a:xfrm>
        </p:grpSpPr>
        <p:sp>
          <p:nvSpPr>
            <p:cNvPr id="29" name="object 29"/>
            <p:cNvSpPr/>
            <p:nvPr/>
          </p:nvSpPr>
          <p:spPr>
            <a:xfrm>
              <a:off x="5731579" y="3033741"/>
              <a:ext cx="1722120" cy="977900"/>
            </a:xfrm>
            <a:custGeom>
              <a:avLst/>
              <a:gdLst/>
              <a:ahLst/>
              <a:cxnLst/>
              <a:rect l="l" t="t" r="r" b="b"/>
              <a:pathLst>
                <a:path w="1722120" h="977900">
                  <a:moveTo>
                    <a:pt x="0" y="0"/>
                  </a:moveTo>
                  <a:lnTo>
                    <a:pt x="0" y="973199"/>
                  </a:lnTo>
                </a:path>
                <a:path w="1722120" h="977900">
                  <a:moveTo>
                    <a:pt x="21322" y="977582"/>
                  </a:moveTo>
                  <a:lnTo>
                    <a:pt x="1721610" y="977582"/>
                  </a:lnTo>
                </a:path>
              </a:pathLst>
            </a:custGeom>
            <a:ln w="2857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8902" y="3975839"/>
              <a:ext cx="86813" cy="7096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6193" y="3640992"/>
              <a:ext cx="70968" cy="17291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065375" y="2184899"/>
            <a:ext cx="1129453" cy="369268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2133" b="1" spc="-7" dirty="0"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10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8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954" y="1876040"/>
            <a:ext cx="2838873" cy="379307"/>
          </a:xfrm>
          <a:custGeom>
            <a:avLst/>
            <a:gdLst/>
            <a:ahLst/>
            <a:cxnLst/>
            <a:rect l="l" t="t" r="r" b="b"/>
            <a:pathLst>
              <a:path w="2129155" h="284480">
                <a:moveTo>
                  <a:pt x="11906" y="88403"/>
                </a:moveTo>
                <a:lnTo>
                  <a:pt x="0" y="58787"/>
                </a:lnTo>
                <a:lnTo>
                  <a:pt x="61763" y="26193"/>
                </a:lnTo>
                <a:lnTo>
                  <a:pt x="92273" y="26193"/>
                </a:lnTo>
                <a:lnTo>
                  <a:pt x="92273" y="64591"/>
                </a:lnTo>
                <a:lnTo>
                  <a:pt x="55066" y="64591"/>
                </a:lnTo>
                <a:lnTo>
                  <a:pt x="11906" y="88403"/>
                </a:lnTo>
                <a:close/>
              </a:path>
              <a:path w="2129155" h="284480">
                <a:moveTo>
                  <a:pt x="92273" y="189607"/>
                </a:moveTo>
                <a:lnTo>
                  <a:pt x="55066" y="189607"/>
                </a:lnTo>
                <a:lnTo>
                  <a:pt x="55066" y="64591"/>
                </a:lnTo>
                <a:lnTo>
                  <a:pt x="92273" y="64591"/>
                </a:lnTo>
                <a:lnTo>
                  <a:pt x="92273" y="189607"/>
                </a:lnTo>
                <a:close/>
              </a:path>
              <a:path w="2129155" h="284480">
                <a:moveTo>
                  <a:pt x="134987" y="221902"/>
                </a:moveTo>
                <a:lnTo>
                  <a:pt x="5506" y="221902"/>
                </a:lnTo>
                <a:lnTo>
                  <a:pt x="5506" y="189607"/>
                </a:lnTo>
                <a:lnTo>
                  <a:pt x="134987" y="189607"/>
                </a:lnTo>
                <a:lnTo>
                  <a:pt x="134987" y="221902"/>
                </a:lnTo>
                <a:close/>
              </a:path>
              <a:path w="2129155" h="284480">
                <a:moveTo>
                  <a:pt x="407441" y="52982"/>
                </a:moveTo>
                <a:lnTo>
                  <a:pt x="400694" y="52982"/>
                </a:lnTo>
                <a:lnTo>
                  <a:pt x="397519" y="52387"/>
                </a:lnTo>
                <a:lnTo>
                  <a:pt x="380255" y="32593"/>
                </a:lnTo>
                <a:lnTo>
                  <a:pt x="380255" y="26044"/>
                </a:lnTo>
                <a:lnTo>
                  <a:pt x="394543" y="7441"/>
                </a:lnTo>
                <a:lnTo>
                  <a:pt x="397519" y="6151"/>
                </a:lnTo>
                <a:lnTo>
                  <a:pt x="400694" y="5506"/>
                </a:lnTo>
                <a:lnTo>
                  <a:pt x="407441" y="5506"/>
                </a:lnTo>
                <a:lnTo>
                  <a:pt x="410567" y="6151"/>
                </a:lnTo>
                <a:lnTo>
                  <a:pt x="413444" y="7441"/>
                </a:lnTo>
                <a:lnTo>
                  <a:pt x="416321" y="8632"/>
                </a:lnTo>
                <a:lnTo>
                  <a:pt x="418802" y="10318"/>
                </a:lnTo>
                <a:lnTo>
                  <a:pt x="420885" y="12501"/>
                </a:lnTo>
                <a:lnTo>
                  <a:pt x="423068" y="14684"/>
                </a:lnTo>
                <a:lnTo>
                  <a:pt x="424755" y="17214"/>
                </a:lnTo>
                <a:lnTo>
                  <a:pt x="427136" y="22969"/>
                </a:lnTo>
                <a:lnTo>
                  <a:pt x="427732" y="26044"/>
                </a:lnTo>
                <a:lnTo>
                  <a:pt x="427732" y="32593"/>
                </a:lnTo>
                <a:lnTo>
                  <a:pt x="410567" y="52387"/>
                </a:lnTo>
                <a:lnTo>
                  <a:pt x="407441" y="52982"/>
                </a:lnTo>
                <a:close/>
              </a:path>
              <a:path w="2129155" h="284480">
                <a:moveTo>
                  <a:pt x="424755" y="193625"/>
                </a:moveTo>
                <a:lnTo>
                  <a:pt x="387548" y="193625"/>
                </a:lnTo>
                <a:lnTo>
                  <a:pt x="387548" y="98970"/>
                </a:lnTo>
                <a:lnTo>
                  <a:pt x="344834" y="98970"/>
                </a:lnTo>
                <a:lnTo>
                  <a:pt x="344834" y="70693"/>
                </a:lnTo>
                <a:lnTo>
                  <a:pt x="424755" y="70693"/>
                </a:lnTo>
                <a:lnTo>
                  <a:pt x="424755" y="193625"/>
                </a:lnTo>
                <a:close/>
              </a:path>
              <a:path w="2129155" h="284480">
                <a:moveTo>
                  <a:pt x="468362" y="221902"/>
                </a:moveTo>
                <a:lnTo>
                  <a:pt x="339625" y="221902"/>
                </a:lnTo>
                <a:lnTo>
                  <a:pt x="339625" y="193625"/>
                </a:lnTo>
                <a:lnTo>
                  <a:pt x="468362" y="193625"/>
                </a:lnTo>
                <a:lnTo>
                  <a:pt x="468362" y="221902"/>
                </a:lnTo>
                <a:close/>
              </a:path>
              <a:path w="2129155" h="284480">
                <a:moveTo>
                  <a:pt x="578048" y="92422"/>
                </a:moveTo>
                <a:lnTo>
                  <a:pt x="541436" y="92422"/>
                </a:lnTo>
                <a:lnTo>
                  <a:pt x="541436" y="69502"/>
                </a:lnTo>
                <a:lnTo>
                  <a:pt x="553640" y="27930"/>
                </a:lnTo>
                <a:lnTo>
                  <a:pt x="592745" y="9636"/>
                </a:lnTo>
                <a:lnTo>
                  <a:pt x="606921" y="8780"/>
                </a:lnTo>
                <a:lnTo>
                  <a:pt x="613469" y="8780"/>
                </a:lnTo>
                <a:lnTo>
                  <a:pt x="619670" y="9227"/>
                </a:lnTo>
                <a:lnTo>
                  <a:pt x="625524" y="10120"/>
                </a:lnTo>
                <a:lnTo>
                  <a:pt x="631477" y="10914"/>
                </a:lnTo>
                <a:lnTo>
                  <a:pt x="636984" y="11906"/>
                </a:lnTo>
                <a:lnTo>
                  <a:pt x="642044" y="13096"/>
                </a:lnTo>
                <a:lnTo>
                  <a:pt x="642044" y="37504"/>
                </a:lnTo>
                <a:lnTo>
                  <a:pt x="603845" y="37504"/>
                </a:lnTo>
                <a:lnTo>
                  <a:pt x="599876" y="38100"/>
                </a:lnTo>
                <a:lnTo>
                  <a:pt x="596205" y="39290"/>
                </a:lnTo>
                <a:lnTo>
                  <a:pt x="592534" y="40382"/>
                </a:lnTo>
                <a:lnTo>
                  <a:pt x="589359" y="42167"/>
                </a:lnTo>
                <a:lnTo>
                  <a:pt x="578048" y="62557"/>
                </a:lnTo>
                <a:lnTo>
                  <a:pt x="578048" y="92422"/>
                </a:lnTo>
                <a:close/>
              </a:path>
              <a:path w="2129155" h="284480">
                <a:moveTo>
                  <a:pt x="642044" y="42416"/>
                </a:moveTo>
                <a:lnTo>
                  <a:pt x="637678" y="41026"/>
                </a:lnTo>
                <a:lnTo>
                  <a:pt x="632469" y="39885"/>
                </a:lnTo>
                <a:lnTo>
                  <a:pt x="626417" y="38992"/>
                </a:lnTo>
                <a:lnTo>
                  <a:pt x="620464" y="38000"/>
                </a:lnTo>
                <a:lnTo>
                  <a:pt x="614362" y="37504"/>
                </a:lnTo>
                <a:lnTo>
                  <a:pt x="642044" y="37504"/>
                </a:lnTo>
                <a:lnTo>
                  <a:pt x="642044" y="42416"/>
                </a:lnTo>
                <a:close/>
              </a:path>
              <a:path w="2129155" h="284480">
                <a:moveTo>
                  <a:pt x="637430" y="120699"/>
                </a:moveTo>
                <a:lnTo>
                  <a:pt x="497532" y="120699"/>
                </a:lnTo>
                <a:lnTo>
                  <a:pt x="497532" y="92422"/>
                </a:lnTo>
                <a:lnTo>
                  <a:pt x="637430" y="92422"/>
                </a:lnTo>
                <a:lnTo>
                  <a:pt x="637430" y="120699"/>
                </a:lnTo>
                <a:close/>
              </a:path>
              <a:path w="2129155" h="284480">
                <a:moveTo>
                  <a:pt x="578048" y="221902"/>
                </a:moveTo>
                <a:lnTo>
                  <a:pt x="541436" y="221902"/>
                </a:lnTo>
                <a:lnTo>
                  <a:pt x="541436" y="120699"/>
                </a:lnTo>
                <a:lnTo>
                  <a:pt x="578048" y="120699"/>
                </a:lnTo>
                <a:lnTo>
                  <a:pt x="578048" y="221902"/>
                </a:lnTo>
                <a:close/>
              </a:path>
              <a:path w="2129155" h="284480">
                <a:moveTo>
                  <a:pt x="933598" y="284410"/>
                </a:moveTo>
                <a:lnTo>
                  <a:pt x="901935" y="252635"/>
                </a:lnTo>
                <a:lnTo>
                  <a:pt x="879276" y="218628"/>
                </a:lnTo>
                <a:lnTo>
                  <a:pt x="865770" y="182165"/>
                </a:lnTo>
                <a:lnTo>
                  <a:pt x="861268" y="143023"/>
                </a:lnTo>
                <a:lnTo>
                  <a:pt x="861603" y="131871"/>
                </a:lnTo>
                <a:lnTo>
                  <a:pt x="869574" y="90347"/>
                </a:lnTo>
                <a:lnTo>
                  <a:pt x="886792" y="53643"/>
                </a:lnTo>
                <a:lnTo>
                  <a:pt x="911804" y="21487"/>
                </a:lnTo>
                <a:lnTo>
                  <a:pt x="934491" y="0"/>
                </a:lnTo>
                <a:lnTo>
                  <a:pt x="955178" y="20687"/>
                </a:lnTo>
                <a:lnTo>
                  <a:pt x="941570" y="33970"/>
                </a:lnTo>
                <a:lnTo>
                  <a:pt x="929766" y="47773"/>
                </a:lnTo>
                <a:lnTo>
                  <a:pt x="905191" y="92245"/>
                </a:lnTo>
                <a:lnTo>
                  <a:pt x="896987" y="140493"/>
                </a:lnTo>
                <a:lnTo>
                  <a:pt x="897898" y="157227"/>
                </a:lnTo>
                <a:lnTo>
                  <a:pt x="911572" y="205531"/>
                </a:lnTo>
                <a:lnTo>
                  <a:pt x="941570" y="249175"/>
                </a:lnTo>
                <a:lnTo>
                  <a:pt x="955178" y="262383"/>
                </a:lnTo>
                <a:lnTo>
                  <a:pt x="933598" y="284410"/>
                </a:lnTo>
                <a:close/>
              </a:path>
              <a:path w="2129155" h="284480">
                <a:moveTo>
                  <a:pt x="1017389" y="88403"/>
                </a:moveTo>
                <a:lnTo>
                  <a:pt x="1005482" y="58787"/>
                </a:lnTo>
                <a:lnTo>
                  <a:pt x="1067246" y="26193"/>
                </a:lnTo>
                <a:lnTo>
                  <a:pt x="1097756" y="26193"/>
                </a:lnTo>
                <a:lnTo>
                  <a:pt x="1097756" y="64591"/>
                </a:lnTo>
                <a:lnTo>
                  <a:pt x="1060549" y="64591"/>
                </a:lnTo>
                <a:lnTo>
                  <a:pt x="1017389" y="88403"/>
                </a:lnTo>
                <a:close/>
              </a:path>
              <a:path w="2129155" h="284480">
                <a:moveTo>
                  <a:pt x="1097756" y="189607"/>
                </a:moveTo>
                <a:lnTo>
                  <a:pt x="1060549" y="189607"/>
                </a:lnTo>
                <a:lnTo>
                  <a:pt x="1060549" y="64591"/>
                </a:lnTo>
                <a:lnTo>
                  <a:pt x="1097756" y="64591"/>
                </a:lnTo>
                <a:lnTo>
                  <a:pt x="1097756" y="189607"/>
                </a:lnTo>
                <a:close/>
              </a:path>
              <a:path w="2129155" h="284480">
                <a:moveTo>
                  <a:pt x="1140469" y="221902"/>
                </a:moveTo>
                <a:lnTo>
                  <a:pt x="1010989" y="221902"/>
                </a:lnTo>
                <a:lnTo>
                  <a:pt x="1010989" y="189607"/>
                </a:lnTo>
                <a:lnTo>
                  <a:pt x="1140469" y="189607"/>
                </a:lnTo>
                <a:lnTo>
                  <a:pt x="1140469" y="221902"/>
                </a:lnTo>
                <a:close/>
              </a:path>
              <a:path w="2129155" h="284480">
                <a:moveTo>
                  <a:pt x="1303734" y="125759"/>
                </a:moveTo>
                <a:lnTo>
                  <a:pt x="1175742" y="125759"/>
                </a:lnTo>
                <a:lnTo>
                  <a:pt x="1175742" y="96887"/>
                </a:lnTo>
                <a:lnTo>
                  <a:pt x="1303734" y="96887"/>
                </a:lnTo>
                <a:lnTo>
                  <a:pt x="1303734" y="125759"/>
                </a:lnTo>
                <a:close/>
              </a:path>
              <a:path w="2129155" h="284480">
                <a:moveTo>
                  <a:pt x="1303734" y="184398"/>
                </a:moveTo>
                <a:lnTo>
                  <a:pt x="1175742" y="184398"/>
                </a:lnTo>
                <a:lnTo>
                  <a:pt x="1175742" y="155525"/>
                </a:lnTo>
                <a:lnTo>
                  <a:pt x="1303734" y="155525"/>
                </a:lnTo>
                <a:lnTo>
                  <a:pt x="1303734" y="184398"/>
                </a:lnTo>
                <a:close/>
              </a:path>
              <a:path w="2129155" h="284480">
                <a:moveTo>
                  <a:pt x="1471314" y="125759"/>
                </a:moveTo>
                <a:lnTo>
                  <a:pt x="1343322" y="125759"/>
                </a:lnTo>
                <a:lnTo>
                  <a:pt x="1343322" y="96887"/>
                </a:lnTo>
                <a:lnTo>
                  <a:pt x="1471314" y="96887"/>
                </a:lnTo>
                <a:lnTo>
                  <a:pt x="1471314" y="125759"/>
                </a:lnTo>
                <a:close/>
              </a:path>
              <a:path w="2129155" h="284480">
                <a:moveTo>
                  <a:pt x="1471314" y="184398"/>
                </a:moveTo>
                <a:lnTo>
                  <a:pt x="1343322" y="184398"/>
                </a:lnTo>
                <a:lnTo>
                  <a:pt x="1343322" y="155525"/>
                </a:lnTo>
                <a:lnTo>
                  <a:pt x="1471314" y="155525"/>
                </a:lnTo>
                <a:lnTo>
                  <a:pt x="1471314" y="184398"/>
                </a:lnTo>
                <a:close/>
              </a:path>
              <a:path w="2129155" h="284480">
                <a:moveTo>
                  <a:pt x="1539924" y="221902"/>
                </a:moveTo>
                <a:lnTo>
                  <a:pt x="1496020" y="221902"/>
                </a:lnTo>
                <a:lnTo>
                  <a:pt x="1552723" y="145702"/>
                </a:lnTo>
                <a:lnTo>
                  <a:pt x="1498996" y="70693"/>
                </a:lnTo>
                <a:lnTo>
                  <a:pt x="1543198" y="70693"/>
                </a:lnTo>
                <a:lnTo>
                  <a:pt x="1577131" y="120401"/>
                </a:lnTo>
                <a:lnTo>
                  <a:pt x="1616739" y="120401"/>
                </a:lnTo>
                <a:lnTo>
                  <a:pt x="1599307" y="145405"/>
                </a:lnTo>
                <a:lnTo>
                  <a:pt x="1617684" y="171003"/>
                </a:lnTo>
                <a:lnTo>
                  <a:pt x="1574601" y="171003"/>
                </a:lnTo>
                <a:lnTo>
                  <a:pt x="1539924" y="221902"/>
                </a:lnTo>
                <a:close/>
              </a:path>
              <a:path w="2129155" h="284480">
                <a:moveTo>
                  <a:pt x="1616739" y="120401"/>
                </a:moveTo>
                <a:lnTo>
                  <a:pt x="1577131" y="120401"/>
                </a:lnTo>
                <a:lnTo>
                  <a:pt x="1610617" y="70693"/>
                </a:lnTo>
                <a:lnTo>
                  <a:pt x="1651396" y="70693"/>
                </a:lnTo>
                <a:lnTo>
                  <a:pt x="1616739" y="120401"/>
                </a:lnTo>
                <a:close/>
              </a:path>
              <a:path w="2129155" h="284480">
                <a:moveTo>
                  <a:pt x="1654224" y="221902"/>
                </a:moveTo>
                <a:lnTo>
                  <a:pt x="1609129" y="221902"/>
                </a:lnTo>
                <a:lnTo>
                  <a:pt x="1574601" y="171003"/>
                </a:lnTo>
                <a:lnTo>
                  <a:pt x="1617684" y="171003"/>
                </a:lnTo>
                <a:lnTo>
                  <a:pt x="1654224" y="221902"/>
                </a:lnTo>
                <a:close/>
              </a:path>
              <a:path w="2129155" h="284480">
                <a:moveTo>
                  <a:pt x="1713607" y="284410"/>
                </a:moveTo>
                <a:lnTo>
                  <a:pt x="1692771" y="263723"/>
                </a:lnTo>
                <a:lnTo>
                  <a:pt x="1706444" y="250431"/>
                </a:lnTo>
                <a:lnTo>
                  <a:pt x="1718295" y="236599"/>
                </a:lnTo>
                <a:lnTo>
                  <a:pt x="1742907" y="191951"/>
                </a:lnTo>
                <a:lnTo>
                  <a:pt x="1751111" y="143619"/>
                </a:lnTo>
                <a:lnTo>
                  <a:pt x="1750200" y="126950"/>
                </a:lnTo>
                <a:lnTo>
                  <a:pt x="1736526" y="78730"/>
                </a:lnTo>
                <a:lnTo>
                  <a:pt x="1706444" y="34862"/>
                </a:lnTo>
                <a:lnTo>
                  <a:pt x="1692771" y="21580"/>
                </a:lnTo>
                <a:lnTo>
                  <a:pt x="1714202" y="0"/>
                </a:lnTo>
                <a:lnTo>
                  <a:pt x="1746014" y="31588"/>
                </a:lnTo>
                <a:lnTo>
                  <a:pt x="1768524" y="65633"/>
                </a:lnTo>
                <a:lnTo>
                  <a:pt x="1781919" y="102133"/>
                </a:lnTo>
                <a:lnTo>
                  <a:pt x="1786384" y="141386"/>
                </a:lnTo>
                <a:lnTo>
                  <a:pt x="1786049" y="152539"/>
                </a:lnTo>
                <a:lnTo>
                  <a:pt x="1778077" y="194006"/>
                </a:lnTo>
                <a:lnTo>
                  <a:pt x="1760990" y="230832"/>
                </a:lnTo>
                <a:lnTo>
                  <a:pt x="1736210" y="263063"/>
                </a:lnTo>
                <a:lnTo>
                  <a:pt x="1721476" y="277573"/>
                </a:lnTo>
                <a:lnTo>
                  <a:pt x="1713607" y="284410"/>
                </a:lnTo>
                <a:close/>
              </a:path>
              <a:path w="2129155" h="284480">
                <a:moveTo>
                  <a:pt x="2129135" y="280987"/>
                </a:moveTo>
                <a:lnTo>
                  <a:pt x="2116633" y="280987"/>
                </a:lnTo>
                <a:lnTo>
                  <a:pt x="2102206" y="280057"/>
                </a:lnTo>
                <a:lnTo>
                  <a:pt x="2064004" y="257649"/>
                </a:lnTo>
                <a:lnTo>
                  <a:pt x="2055465" y="219223"/>
                </a:lnTo>
                <a:lnTo>
                  <a:pt x="2055465" y="171201"/>
                </a:lnTo>
                <a:lnTo>
                  <a:pt x="2053183" y="163512"/>
                </a:lnTo>
                <a:lnTo>
                  <a:pt x="2044055" y="153193"/>
                </a:lnTo>
                <a:lnTo>
                  <a:pt x="2036464" y="150614"/>
                </a:lnTo>
                <a:lnTo>
                  <a:pt x="2016472" y="150614"/>
                </a:lnTo>
                <a:lnTo>
                  <a:pt x="2016472" y="122485"/>
                </a:lnTo>
                <a:lnTo>
                  <a:pt x="2031206" y="122485"/>
                </a:lnTo>
                <a:lnTo>
                  <a:pt x="2035770" y="121939"/>
                </a:lnTo>
                <a:lnTo>
                  <a:pt x="2053828" y="106412"/>
                </a:lnTo>
                <a:lnTo>
                  <a:pt x="2054919" y="102641"/>
                </a:lnTo>
                <a:lnTo>
                  <a:pt x="2055465" y="98176"/>
                </a:lnTo>
                <a:lnTo>
                  <a:pt x="2055465" y="66823"/>
                </a:lnTo>
                <a:lnTo>
                  <a:pt x="2055679" y="59391"/>
                </a:lnTo>
                <a:lnTo>
                  <a:pt x="2074862" y="15378"/>
                </a:lnTo>
                <a:lnTo>
                  <a:pt x="2116633" y="4911"/>
                </a:lnTo>
                <a:lnTo>
                  <a:pt x="2129135" y="4911"/>
                </a:lnTo>
                <a:lnTo>
                  <a:pt x="2129135" y="32891"/>
                </a:lnTo>
                <a:lnTo>
                  <a:pt x="2114996" y="32891"/>
                </a:lnTo>
                <a:lnTo>
                  <a:pt x="2110680" y="33486"/>
                </a:lnTo>
                <a:lnTo>
                  <a:pt x="2106811" y="34676"/>
                </a:lnTo>
                <a:lnTo>
                  <a:pt x="2103040" y="35768"/>
                </a:lnTo>
                <a:lnTo>
                  <a:pt x="2099766" y="37603"/>
                </a:lnTo>
                <a:lnTo>
                  <a:pt x="2094210" y="42763"/>
                </a:lnTo>
                <a:lnTo>
                  <a:pt x="2092077" y="46186"/>
                </a:lnTo>
                <a:lnTo>
                  <a:pt x="2090588" y="50452"/>
                </a:lnTo>
                <a:lnTo>
                  <a:pt x="2089100" y="54619"/>
                </a:lnTo>
                <a:lnTo>
                  <a:pt x="2088418" y="59391"/>
                </a:lnTo>
                <a:lnTo>
                  <a:pt x="2088356" y="99566"/>
                </a:lnTo>
                <a:lnTo>
                  <a:pt x="2087711" y="105916"/>
                </a:lnTo>
                <a:lnTo>
                  <a:pt x="2086421" y="111174"/>
                </a:lnTo>
                <a:lnTo>
                  <a:pt x="2085230" y="116433"/>
                </a:lnTo>
                <a:lnTo>
                  <a:pt x="2083345" y="120848"/>
                </a:lnTo>
                <a:lnTo>
                  <a:pt x="2056953" y="136624"/>
                </a:lnTo>
                <a:lnTo>
                  <a:pt x="2064404" y="138075"/>
                </a:lnTo>
                <a:lnTo>
                  <a:pt x="2087872" y="171422"/>
                </a:lnTo>
                <a:lnTo>
                  <a:pt x="2088356" y="181719"/>
                </a:lnTo>
                <a:lnTo>
                  <a:pt x="2088356" y="225970"/>
                </a:lnTo>
                <a:lnTo>
                  <a:pt x="2089100" y="231328"/>
                </a:lnTo>
                <a:lnTo>
                  <a:pt x="2114996" y="253007"/>
                </a:lnTo>
                <a:lnTo>
                  <a:pt x="2129135" y="253007"/>
                </a:lnTo>
                <a:lnTo>
                  <a:pt x="2129135" y="280987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541" y="2390787"/>
            <a:ext cx="177204" cy="26372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81059" y="2395153"/>
            <a:ext cx="1041400" cy="342900"/>
          </a:xfrm>
          <a:custGeom>
            <a:avLst/>
            <a:gdLst/>
            <a:ahLst/>
            <a:cxnLst/>
            <a:rect l="l" t="t" r="r" b="b"/>
            <a:pathLst>
              <a:path w="781050" h="257175">
                <a:moveTo>
                  <a:pt x="82321" y="226516"/>
                </a:moveTo>
                <a:lnTo>
                  <a:pt x="27830" y="226516"/>
                </a:lnTo>
                <a:lnTo>
                  <a:pt x="31700" y="225722"/>
                </a:lnTo>
                <a:lnTo>
                  <a:pt x="38844" y="222547"/>
                </a:lnTo>
                <a:lnTo>
                  <a:pt x="42118" y="220315"/>
                </a:lnTo>
                <a:lnTo>
                  <a:pt x="45094" y="217437"/>
                </a:lnTo>
                <a:lnTo>
                  <a:pt x="48170" y="214659"/>
                </a:lnTo>
                <a:lnTo>
                  <a:pt x="50948" y="211286"/>
                </a:lnTo>
                <a:lnTo>
                  <a:pt x="53429" y="207317"/>
                </a:lnTo>
                <a:lnTo>
                  <a:pt x="55909" y="203448"/>
                </a:lnTo>
                <a:lnTo>
                  <a:pt x="58092" y="199181"/>
                </a:lnTo>
                <a:lnTo>
                  <a:pt x="59977" y="194518"/>
                </a:lnTo>
                <a:lnTo>
                  <a:pt x="0" y="43308"/>
                </a:lnTo>
                <a:lnTo>
                  <a:pt x="40481" y="43308"/>
                </a:lnTo>
                <a:lnTo>
                  <a:pt x="71883" y="129033"/>
                </a:lnTo>
                <a:lnTo>
                  <a:pt x="81260" y="156716"/>
                </a:lnTo>
                <a:lnTo>
                  <a:pt x="116569" y="156716"/>
                </a:lnTo>
                <a:lnTo>
                  <a:pt x="100124" y="196415"/>
                </a:lnTo>
                <a:lnTo>
                  <a:pt x="82646" y="226119"/>
                </a:lnTo>
                <a:lnTo>
                  <a:pt x="82321" y="226516"/>
                </a:lnTo>
                <a:close/>
              </a:path>
              <a:path w="781050" h="257175">
                <a:moveTo>
                  <a:pt x="116569" y="156716"/>
                </a:moveTo>
                <a:lnTo>
                  <a:pt x="81260" y="156716"/>
                </a:lnTo>
                <a:lnTo>
                  <a:pt x="90487" y="130224"/>
                </a:lnTo>
                <a:lnTo>
                  <a:pt x="122187" y="43308"/>
                </a:lnTo>
                <a:lnTo>
                  <a:pt x="161180" y="43308"/>
                </a:lnTo>
                <a:lnTo>
                  <a:pt x="116569" y="156716"/>
                </a:lnTo>
                <a:close/>
              </a:path>
              <a:path w="781050" h="257175">
                <a:moveTo>
                  <a:pt x="21877" y="257026"/>
                </a:moveTo>
                <a:lnTo>
                  <a:pt x="19397" y="257026"/>
                </a:lnTo>
                <a:lnTo>
                  <a:pt x="16668" y="256877"/>
                </a:lnTo>
                <a:lnTo>
                  <a:pt x="13692" y="256579"/>
                </a:lnTo>
                <a:lnTo>
                  <a:pt x="10814" y="256381"/>
                </a:lnTo>
                <a:lnTo>
                  <a:pt x="7838" y="256033"/>
                </a:lnTo>
                <a:lnTo>
                  <a:pt x="4762" y="255537"/>
                </a:lnTo>
                <a:lnTo>
                  <a:pt x="4762" y="224730"/>
                </a:lnTo>
                <a:lnTo>
                  <a:pt x="7292" y="225127"/>
                </a:lnTo>
                <a:lnTo>
                  <a:pt x="8780" y="225325"/>
                </a:lnTo>
                <a:lnTo>
                  <a:pt x="10368" y="225623"/>
                </a:lnTo>
                <a:lnTo>
                  <a:pt x="12005" y="225821"/>
                </a:lnTo>
                <a:lnTo>
                  <a:pt x="13692" y="225921"/>
                </a:lnTo>
                <a:lnTo>
                  <a:pt x="15378" y="226119"/>
                </a:lnTo>
                <a:lnTo>
                  <a:pt x="17065" y="226268"/>
                </a:lnTo>
                <a:lnTo>
                  <a:pt x="20538" y="226466"/>
                </a:lnTo>
                <a:lnTo>
                  <a:pt x="22175" y="226516"/>
                </a:lnTo>
                <a:lnTo>
                  <a:pt x="82321" y="226516"/>
                </a:lnTo>
                <a:lnTo>
                  <a:pt x="77948" y="231855"/>
                </a:lnTo>
                <a:lnTo>
                  <a:pt x="43560" y="254179"/>
                </a:lnTo>
                <a:lnTo>
                  <a:pt x="29495" y="256709"/>
                </a:lnTo>
                <a:lnTo>
                  <a:pt x="21877" y="257026"/>
                </a:lnTo>
                <a:close/>
              </a:path>
              <a:path w="781050" h="257175">
                <a:moveTo>
                  <a:pt x="311943" y="98375"/>
                </a:moveTo>
                <a:lnTo>
                  <a:pt x="183951" y="98375"/>
                </a:lnTo>
                <a:lnTo>
                  <a:pt x="183951" y="69502"/>
                </a:lnTo>
                <a:lnTo>
                  <a:pt x="311943" y="69502"/>
                </a:lnTo>
                <a:lnTo>
                  <a:pt x="311943" y="98375"/>
                </a:lnTo>
                <a:close/>
              </a:path>
              <a:path w="781050" h="257175">
                <a:moveTo>
                  <a:pt x="311943" y="157013"/>
                </a:moveTo>
                <a:lnTo>
                  <a:pt x="183951" y="157013"/>
                </a:lnTo>
                <a:lnTo>
                  <a:pt x="183951" y="128141"/>
                </a:lnTo>
                <a:lnTo>
                  <a:pt x="311943" y="128141"/>
                </a:lnTo>
                <a:lnTo>
                  <a:pt x="311943" y="157013"/>
                </a:lnTo>
                <a:close/>
              </a:path>
              <a:path w="781050" h="257175">
                <a:moveTo>
                  <a:pt x="492918" y="154930"/>
                </a:moveTo>
                <a:lnTo>
                  <a:pt x="337542" y="154930"/>
                </a:lnTo>
                <a:lnTo>
                  <a:pt x="337542" y="123825"/>
                </a:lnTo>
                <a:lnTo>
                  <a:pt x="413444" y="0"/>
                </a:lnTo>
                <a:lnTo>
                  <a:pt x="463450" y="0"/>
                </a:lnTo>
                <a:lnTo>
                  <a:pt x="463450" y="35123"/>
                </a:lnTo>
                <a:lnTo>
                  <a:pt x="428476" y="35123"/>
                </a:lnTo>
                <a:lnTo>
                  <a:pt x="373112" y="122932"/>
                </a:lnTo>
                <a:lnTo>
                  <a:pt x="492918" y="122932"/>
                </a:lnTo>
                <a:lnTo>
                  <a:pt x="492918" y="154930"/>
                </a:lnTo>
                <a:close/>
              </a:path>
              <a:path w="781050" h="257175">
                <a:moveTo>
                  <a:pt x="463450" y="122932"/>
                </a:moveTo>
                <a:lnTo>
                  <a:pt x="428476" y="122932"/>
                </a:lnTo>
                <a:lnTo>
                  <a:pt x="428476" y="35123"/>
                </a:lnTo>
                <a:lnTo>
                  <a:pt x="463450" y="35123"/>
                </a:lnTo>
                <a:lnTo>
                  <a:pt x="463450" y="122932"/>
                </a:lnTo>
                <a:close/>
              </a:path>
              <a:path w="781050" h="257175">
                <a:moveTo>
                  <a:pt x="463450" y="194518"/>
                </a:moveTo>
                <a:lnTo>
                  <a:pt x="428029" y="194518"/>
                </a:lnTo>
                <a:lnTo>
                  <a:pt x="428029" y="154930"/>
                </a:lnTo>
                <a:lnTo>
                  <a:pt x="463450" y="154930"/>
                </a:lnTo>
                <a:lnTo>
                  <a:pt x="463450" y="194518"/>
                </a:lnTo>
                <a:close/>
              </a:path>
              <a:path w="781050" h="257175">
                <a:moveTo>
                  <a:pt x="638185" y="166836"/>
                </a:moveTo>
                <a:lnTo>
                  <a:pt x="564505" y="166836"/>
                </a:lnTo>
                <a:lnTo>
                  <a:pt x="574997" y="166306"/>
                </a:lnTo>
                <a:lnTo>
                  <a:pt x="584150" y="164715"/>
                </a:lnTo>
                <a:lnTo>
                  <a:pt x="610195" y="134540"/>
                </a:lnTo>
                <a:lnTo>
                  <a:pt x="609516" y="127164"/>
                </a:lnTo>
                <a:lnTo>
                  <a:pt x="575499" y="103919"/>
                </a:lnTo>
                <a:lnTo>
                  <a:pt x="564207" y="103435"/>
                </a:lnTo>
                <a:lnTo>
                  <a:pt x="526107" y="103435"/>
                </a:lnTo>
                <a:lnTo>
                  <a:pt x="526107" y="0"/>
                </a:lnTo>
                <a:lnTo>
                  <a:pt x="638323" y="0"/>
                </a:lnTo>
                <a:lnTo>
                  <a:pt x="638323" y="34230"/>
                </a:lnTo>
                <a:lnTo>
                  <a:pt x="560040" y="34230"/>
                </a:lnTo>
                <a:lnTo>
                  <a:pt x="560040" y="73818"/>
                </a:lnTo>
                <a:lnTo>
                  <a:pt x="574030" y="73818"/>
                </a:lnTo>
                <a:lnTo>
                  <a:pt x="581387" y="73986"/>
                </a:lnTo>
                <a:lnTo>
                  <a:pt x="620929" y="82776"/>
                </a:lnTo>
                <a:lnTo>
                  <a:pt x="647476" y="116532"/>
                </a:lnTo>
                <a:lnTo>
                  <a:pt x="649039" y="132308"/>
                </a:lnTo>
                <a:lnTo>
                  <a:pt x="648630" y="139907"/>
                </a:lnTo>
                <a:lnTo>
                  <a:pt x="647402" y="147079"/>
                </a:lnTo>
                <a:lnTo>
                  <a:pt x="645355" y="153823"/>
                </a:lnTo>
                <a:lnTo>
                  <a:pt x="642491" y="160139"/>
                </a:lnTo>
                <a:lnTo>
                  <a:pt x="638900" y="165934"/>
                </a:lnTo>
                <a:lnTo>
                  <a:pt x="638185" y="166836"/>
                </a:lnTo>
                <a:close/>
              </a:path>
              <a:path w="781050" h="257175">
                <a:moveTo>
                  <a:pt x="562719" y="197494"/>
                </a:moveTo>
                <a:lnTo>
                  <a:pt x="559643" y="197494"/>
                </a:lnTo>
                <a:lnTo>
                  <a:pt x="556369" y="197395"/>
                </a:lnTo>
                <a:lnTo>
                  <a:pt x="531911" y="195262"/>
                </a:lnTo>
                <a:lnTo>
                  <a:pt x="528538" y="194865"/>
                </a:lnTo>
                <a:lnTo>
                  <a:pt x="525412" y="194419"/>
                </a:lnTo>
                <a:lnTo>
                  <a:pt x="522535" y="193923"/>
                </a:lnTo>
                <a:lnTo>
                  <a:pt x="522535" y="162222"/>
                </a:lnTo>
                <a:lnTo>
                  <a:pt x="528191" y="163611"/>
                </a:lnTo>
                <a:lnTo>
                  <a:pt x="534689" y="164752"/>
                </a:lnTo>
                <a:lnTo>
                  <a:pt x="542031" y="165645"/>
                </a:lnTo>
                <a:lnTo>
                  <a:pt x="549374" y="166439"/>
                </a:lnTo>
                <a:lnTo>
                  <a:pt x="556865" y="166836"/>
                </a:lnTo>
                <a:lnTo>
                  <a:pt x="638185" y="166836"/>
                </a:lnTo>
                <a:lnTo>
                  <a:pt x="634677" y="171263"/>
                </a:lnTo>
                <a:lnTo>
                  <a:pt x="596949" y="193178"/>
                </a:lnTo>
                <a:lnTo>
                  <a:pt x="571779" y="197225"/>
                </a:lnTo>
                <a:lnTo>
                  <a:pt x="562719" y="197494"/>
                </a:lnTo>
                <a:close/>
              </a:path>
              <a:path w="781050" h="257175">
                <a:moveTo>
                  <a:pt x="764487" y="223440"/>
                </a:moveTo>
                <a:lnTo>
                  <a:pt x="706040" y="223440"/>
                </a:lnTo>
                <a:lnTo>
                  <a:pt x="711596" y="223093"/>
                </a:lnTo>
                <a:lnTo>
                  <a:pt x="721915" y="221307"/>
                </a:lnTo>
                <a:lnTo>
                  <a:pt x="726380" y="219868"/>
                </a:lnTo>
                <a:lnTo>
                  <a:pt x="730150" y="217884"/>
                </a:lnTo>
                <a:lnTo>
                  <a:pt x="734020" y="215999"/>
                </a:lnTo>
                <a:lnTo>
                  <a:pt x="737046" y="213568"/>
                </a:lnTo>
                <a:lnTo>
                  <a:pt x="741412" y="207615"/>
                </a:lnTo>
                <a:lnTo>
                  <a:pt x="742503" y="204092"/>
                </a:lnTo>
                <a:lnTo>
                  <a:pt x="742503" y="197147"/>
                </a:lnTo>
                <a:lnTo>
                  <a:pt x="742057" y="194716"/>
                </a:lnTo>
                <a:lnTo>
                  <a:pt x="741164" y="192732"/>
                </a:lnTo>
                <a:lnTo>
                  <a:pt x="740370" y="190648"/>
                </a:lnTo>
                <a:lnTo>
                  <a:pt x="739328" y="188813"/>
                </a:lnTo>
                <a:lnTo>
                  <a:pt x="738038" y="187225"/>
                </a:lnTo>
                <a:lnTo>
                  <a:pt x="736748" y="185539"/>
                </a:lnTo>
                <a:lnTo>
                  <a:pt x="735359" y="183951"/>
                </a:lnTo>
                <a:lnTo>
                  <a:pt x="733871" y="182463"/>
                </a:lnTo>
                <a:lnTo>
                  <a:pt x="732482" y="180875"/>
                </a:lnTo>
                <a:lnTo>
                  <a:pt x="725388" y="166588"/>
                </a:lnTo>
                <a:lnTo>
                  <a:pt x="725388" y="160337"/>
                </a:lnTo>
                <a:lnTo>
                  <a:pt x="725934" y="157360"/>
                </a:lnTo>
                <a:lnTo>
                  <a:pt x="727025" y="154483"/>
                </a:lnTo>
                <a:lnTo>
                  <a:pt x="728116" y="151507"/>
                </a:lnTo>
                <a:lnTo>
                  <a:pt x="745926" y="139005"/>
                </a:lnTo>
                <a:lnTo>
                  <a:pt x="754657" y="139005"/>
                </a:lnTo>
                <a:lnTo>
                  <a:pt x="759023" y="140146"/>
                </a:lnTo>
                <a:lnTo>
                  <a:pt x="762980" y="142478"/>
                </a:lnTo>
                <a:lnTo>
                  <a:pt x="766762" y="144611"/>
                </a:lnTo>
                <a:lnTo>
                  <a:pt x="770036" y="147637"/>
                </a:lnTo>
                <a:lnTo>
                  <a:pt x="772715" y="151507"/>
                </a:lnTo>
                <a:lnTo>
                  <a:pt x="775394" y="155277"/>
                </a:lnTo>
                <a:lnTo>
                  <a:pt x="777428" y="159643"/>
                </a:lnTo>
                <a:lnTo>
                  <a:pt x="778817" y="164603"/>
                </a:lnTo>
                <a:lnTo>
                  <a:pt x="780206" y="169465"/>
                </a:lnTo>
                <a:lnTo>
                  <a:pt x="780793" y="173781"/>
                </a:lnTo>
                <a:lnTo>
                  <a:pt x="780714" y="183951"/>
                </a:lnTo>
                <a:lnTo>
                  <a:pt x="780641" y="185539"/>
                </a:lnTo>
                <a:lnTo>
                  <a:pt x="765404" y="222525"/>
                </a:lnTo>
                <a:lnTo>
                  <a:pt x="764487" y="223440"/>
                </a:lnTo>
                <a:close/>
              </a:path>
              <a:path w="781050" h="257175">
                <a:moveTo>
                  <a:pt x="700087" y="246905"/>
                </a:moveTo>
                <a:lnTo>
                  <a:pt x="700087" y="223242"/>
                </a:lnTo>
                <a:lnTo>
                  <a:pt x="706040" y="223440"/>
                </a:lnTo>
                <a:lnTo>
                  <a:pt x="764487" y="223440"/>
                </a:lnTo>
                <a:lnTo>
                  <a:pt x="727602" y="243892"/>
                </a:lnTo>
                <a:lnTo>
                  <a:pt x="709891" y="246570"/>
                </a:lnTo>
                <a:lnTo>
                  <a:pt x="700087" y="246905"/>
                </a:lnTo>
                <a:close/>
              </a:path>
              <a:path w="781050" h="257175">
                <a:moveTo>
                  <a:pt x="754459" y="95398"/>
                </a:moveTo>
                <a:lnTo>
                  <a:pt x="746918" y="95398"/>
                </a:lnTo>
                <a:lnTo>
                  <a:pt x="743396" y="94704"/>
                </a:lnTo>
                <a:lnTo>
                  <a:pt x="723900" y="72380"/>
                </a:lnTo>
                <a:lnTo>
                  <a:pt x="723900" y="64938"/>
                </a:lnTo>
                <a:lnTo>
                  <a:pt x="746918" y="41820"/>
                </a:lnTo>
                <a:lnTo>
                  <a:pt x="754459" y="41820"/>
                </a:lnTo>
                <a:lnTo>
                  <a:pt x="757981" y="42515"/>
                </a:lnTo>
                <a:lnTo>
                  <a:pt x="764530" y="45293"/>
                </a:lnTo>
                <a:lnTo>
                  <a:pt x="767357" y="47228"/>
                </a:lnTo>
                <a:lnTo>
                  <a:pt x="769739" y="49708"/>
                </a:lnTo>
                <a:lnTo>
                  <a:pt x="772120" y="52089"/>
                </a:lnTo>
                <a:lnTo>
                  <a:pt x="774005" y="54917"/>
                </a:lnTo>
                <a:lnTo>
                  <a:pt x="776783" y="61466"/>
                </a:lnTo>
                <a:lnTo>
                  <a:pt x="777478" y="64938"/>
                </a:lnTo>
                <a:lnTo>
                  <a:pt x="777478" y="72380"/>
                </a:lnTo>
                <a:lnTo>
                  <a:pt x="757981" y="94704"/>
                </a:lnTo>
                <a:lnTo>
                  <a:pt x="754459" y="9539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00716" y="2847789"/>
            <a:ext cx="612987" cy="368300"/>
          </a:xfrm>
          <a:custGeom>
            <a:avLst/>
            <a:gdLst/>
            <a:ahLst/>
            <a:cxnLst/>
            <a:rect l="l" t="t" r="r" b="b"/>
            <a:pathLst>
              <a:path w="459740" h="276225">
                <a:moveTo>
                  <a:pt x="5208" y="57894"/>
                </a:moveTo>
                <a:lnTo>
                  <a:pt x="5208" y="27384"/>
                </a:lnTo>
                <a:lnTo>
                  <a:pt x="9673" y="25896"/>
                </a:lnTo>
                <a:lnTo>
                  <a:pt x="51048" y="19198"/>
                </a:lnTo>
                <a:lnTo>
                  <a:pt x="55512" y="19198"/>
                </a:lnTo>
                <a:lnTo>
                  <a:pt x="98573" y="28178"/>
                </a:lnTo>
                <a:lnTo>
                  <a:pt x="104030" y="32444"/>
                </a:lnTo>
                <a:lnTo>
                  <a:pt x="109587" y="36611"/>
                </a:lnTo>
                <a:lnTo>
                  <a:pt x="113754" y="41721"/>
                </a:lnTo>
                <a:lnTo>
                  <a:pt x="117420" y="49708"/>
                </a:lnTo>
                <a:lnTo>
                  <a:pt x="43755" y="49708"/>
                </a:lnTo>
                <a:lnTo>
                  <a:pt x="36115" y="50452"/>
                </a:lnTo>
                <a:lnTo>
                  <a:pt x="21034" y="53429"/>
                </a:lnTo>
                <a:lnTo>
                  <a:pt x="13245" y="55413"/>
                </a:lnTo>
                <a:lnTo>
                  <a:pt x="5208" y="57894"/>
                </a:lnTo>
                <a:close/>
              </a:path>
              <a:path w="459740" h="276225">
                <a:moveTo>
                  <a:pt x="122512" y="189458"/>
                </a:moveTo>
                <a:lnTo>
                  <a:pt x="53627" y="189458"/>
                </a:lnTo>
                <a:lnTo>
                  <a:pt x="60721" y="188763"/>
                </a:lnTo>
                <a:lnTo>
                  <a:pt x="72628" y="185985"/>
                </a:lnTo>
                <a:lnTo>
                  <a:pt x="90019" y="171338"/>
                </a:lnTo>
                <a:lnTo>
                  <a:pt x="91777" y="167729"/>
                </a:lnTo>
                <a:lnTo>
                  <a:pt x="92719" y="163363"/>
                </a:lnTo>
                <a:lnTo>
                  <a:pt x="92719" y="154235"/>
                </a:lnTo>
                <a:lnTo>
                  <a:pt x="91777" y="150366"/>
                </a:lnTo>
                <a:lnTo>
                  <a:pt x="88007" y="143420"/>
                </a:lnTo>
                <a:lnTo>
                  <a:pt x="85129" y="140493"/>
                </a:lnTo>
                <a:lnTo>
                  <a:pt x="81260" y="138112"/>
                </a:lnTo>
                <a:lnTo>
                  <a:pt x="77390" y="135632"/>
                </a:lnTo>
                <a:lnTo>
                  <a:pt x="72429" y="133746"/>
                </a:lnTo>
                <a:lnTo>
                  <a:pt x="66377" y="132457"/>
                </a:lnTo>
                <a:lnTo>
                  <a:pt x="60424" y="131067"/>
                </a:lnTo>
                <a:lnTo>
                  <a:pt x="53330" y="130373"/>
                </a:lnTo>
                <a:lnTo>
                  <a:pt x="23514" y="130373"/>
                </a:lnTo>
                <a:lnTo>
                  <a:pt x="23514" y="102691"/>
                </a:lnTo>
                <a:lnTo>
                  <a:pt x="51048" y="102691"/>
                </a:lnTo>
                <a:lnTo>
                  <a:pt x="57447" y="101947"/>
                </a:lnTo>
                <a:lnTo>
                  <a:pt x="62507" y="100459"/>
                </a:lnTo>
                <a:lnTo>
                  <a:pt x="67667" y="98871"/>
                </a:lnTo>
                <a:lnTo>
                  <a:pt x="71735" y="96787"/>
                </a:lnTo>
                <a:lnTo>
                  <a:pt x="74711" y="94208"/>
                </a:lnTo>
                <a:lnTo>
                  <a:pt x="77787" y="91628"/>
                </a:lnTo>
                <a:lnTo>
                  <a:pt x="79970" y="88602"/>
                </a:lnTo>
                <a:lnTo>
                  <a:pt x="81260" y="85129"/>
                </a:lnTo>
                <a:lnTo>
                  <a:pt x="82549" y="81557"/>
                </a:lnTo>
                <a:lnTo>
                  <a:pt x="83194" y="77837"/>
                </a:lnTo>
                <a:lnTo>
                  <a:pt x="83194" y="66030"/>
                </a:lnTo>
                <a:lnTo>
                  <a:pt x="80615" y="60027"/>
                </a:lnTo>
                <a:lnTo>
                  <a:pt x="75455" y="55959"/>
                </a:lnTo>
                <a:lnTo>
                  <a:pt x="70296" y="51792"/>
                </a:lnTo>
                <a:lnTo>
                  <a:pt x="62309" y="49708"/>
                </a:lnTo>
                <a:lnTo>
                  <a:pt x="117420" y="49708"/>
                </a:lnTo>
                <a:lnTo>
                  <a:pt x="119310" y="53826"/>
                </a:lnTo>
                <a:lnTo>
                  <a:pt x="120587" y="60027"/>
                </a:lnTo>
                <a:lnTo>
                  <a:pt x="120699" y="68014"/>
                </a:lnTo>
                <a:lnTo>
                  <a:pt x="120188" y="76451"/>
                </a:lnTo>
                <a:lnTo>
                  <a:pt x="96775" y="110188"/>
                </a:lnTo>
                <a:lnTo>
                  <a:pt x="89892" y="113407"/>
                </a:lnTo>
                <a:lnTo>
                  <a:pt x="96142" y="114399"/>
                </a:lnTo>
                <a:lnTo>
                  <a:pt x="101798" y="116135"/>
                </a:lnTo>
                <a:lnTo>
                  <a:pt x="106858" y="118616"/>
                </a:lnTo>
                <a:lnTo>
                  <a:pt x="111918" y="120997"/>
                </a:lnTo>
                <a:lnTo>
                  <a:pt x="116234" y="124122"/>
                </a:lnTo>
                <a:lnTo>
                  <a:pt x="119806" y="127992"/>
                </a:lnTo>
                <a:lnTo>
                  <a:pt x="123477" y="131762"/>
                </a:lnTo>
                <a:lnTo>
                  <a:pt x="126255" y="136128"/>
                </a:lnTo>
                <a:lnTo>
                  <a:pt x="128141" y="141089"/>
                </a:lnTo>
                <a:lnTo>
                  <a:pt x="130125" y="146050"/>
                </a:lnTo>
                <a:lnTo>
                  <a:pt x="131117" y="151556"/>
                </a:lnTo>
                <a:lnTo>
                  <a:pt x="131117" y="157609"/>
                </a:lnTo>
                <a:lnTo>
                  <a:pt x="122718" y="189179"/>
                </a:lnTo>
                <a:lnTo>
                  <a:pt x="122512" y="189458"/>
                </a:lnTo>
                <a:close/>
              </a:path>
              <a:path w="459740" h="276225">
                <a:moveTo>
                  <a:pt x="41820" y="219967"/>
                </a:moveTo>
                <a:lnTo>
                  <a:pt x="38447" y="219967"/>
                </a:lnTo>
                <a:lnTo>
                  <a:pt x="34875" y="219868"/>
                </a:lnTo>
                <a:lnTo>
                  <a:pt x="31105" y="219670"/>
                </a:lnTo>
                <a:lnTo>
                  <a:pt x="27433" y="219571"/>
                </a:lnTo>
                <a:lnTo>
                  <a:pt x="23762" y="219372"/>
                </a:lnTo>
                <a:lnTo>
                  <a:pt x="20091" y="219075"/>
                </a:lnTo>
                <a:lnTo>
                  <a:pt x="16420" y="218876"/>
                </a:lnTo>
                <a:lnTo>
                  <a:pt x="12848" y="218578"/>
                </a:lnTo>
                <a:lnTo>
                  <a:pt x="9376" y="218182"/>
                </a:lnTo>
                <a:lnTo>
                  <a:pt x="5903" y="217884"/>
                </a:lnTo>
                <a:lnTo>
                  <a:pt x="2778" y="217487"/>
                </a:lnTo>
                <a:lnTo>
                  <a:pt x="0" y="216991"/>
                </a:lnTo>
                <a:lnTo>
                  <a:pt x="0" y="185439"/>
                </a:lnTo>
                <a:lnTo>
                  <a:pt x="6250" y="186630"/>
                </a:lnTo>
                <a:lnTo>
                  <a:pt x="13245" y="187622"/>
                </a:lnTo>
                <a:lnTo>
                  <a:pt x="20984" y="188416"/>
                </a:lnTo>
                <a:lnTo>
                  <a:pt x="28823" y="189110"/>
                </a:lnTo>
                <a:lnTo>
                  <a:pt x="36958" y="189458"/>
                </a:lnTo>
                <a:lnTo>
                  <a:pt x="122512" y="189458"/>
                </a:lnTo>
                <a:lnTo>
                  <a:pt x="118950" y="194295"/>
                </a:lnTo>
                <a:lnTo>
                  <a:pt x="81408" y="215652"/>
                </a:lnTo>
                <a:lnTo>
                  <a:pt x="52833" y="219698"/>
                </a:lnTo>
                <a:lnTo>
                  <a:pt x="41820" y="219967"/>
                </a:lnTo>
                <a:close/>
              </a:path>
              <a:path w="459740" h="276225">
                <a:moveTo>
                  <a:pt x="359271" y="276076"/>
                </a:moveTo>
                <a:lnTo>
                  <a:pt x="346769" y="276076"/>
                </a:lnTo>
                <a:lnTo>
                  <a:pt x="346769" y="248096"/>
                </a:lnTo>
                <a:lnTo>
                  <a:pt x="361057" y="248096"/>
                </a:lnTo>
                <a:lnTo>
                  <a:pt x="365323" y="247550"/>
                </a:lnTo>
                <a:lnTo>
                  <a:pt x="372963" y="245367"/>
                </a:lnTo>
                <a:lnTo>
                  <a:pt x="376287" y="243482"/>
                </a:lnTo>
                <a:lnTo>
                  <a:pt x="379065" y="240803"/>
                </a:lnTo>
                <a:lnTo>
                  <a:pt x="381843" y="238224"/>
                </a:lnTo>
                <a:lnTo>
                  <a:pt x="383976" y="234801"/>
                </a:lnTo>
                <a:lnTo>
                  <a:pt x="385464" y="230534"/>
                </a:lnTo>
                <a:lnTo>
                  <a:pt x="386953" y="226367"/>
                </a:lnTo>
                <a:lnTo>
                  <a:pt x="387614" y="221735"/>
                </a:lnTo>
                <a:lnTo>
                  <a:pt x="387697" y="168771"/>
                </a:lnTo>
                <a:lnTo>
                  <a:pt x="388292" y="162421"/>
                </a:lnTo>
                <a:lnTo>
                  <a:pt x="413593" y="132506"/>
                </a:lnTo>
                <a:lnTo>
                  <a:pt x="418951" y="131712"/>
                </a:lnTo>
                <a:lnTo>
                  <a:pt x="411500" y="130206"/>
                </a:lnTo>
                <a:lnTo>
                  <a:pt x="388171" y="96775"/>
                </a:lnTo>
                <a:lnTo>
                  <a:pt x="387697" y="86469"/>
                </a:lnTo>
                <a:lnTo>
                  <a:pt x="387697" y="55165"/>
                </a:lnTo>
                <a:lnTo>
                  <a:pt x="386953" y="49807"/>
                </a:lnTo>
                <a:lnTo>
                  <a:pt x="385464" y="45541"/>
                </a:lnTo>
                <a:lnTo>
                  <a:pt x="383976" y="41175"/>
                </a:lnTo>
                <a:lnTo>
                  <a:pt x="381843" y="37703"/>
                </a:lnTo>
                <a:lnTo>
                  <a:pt x="376287" y="32543"/>
                </a:lnTo>
                <a:lnTo>
                  <a:pt x="372963" y="30708"/>
                </a:lnTo>
                <a:lnTo>
                  <a:pt x="365323" y="28525"/>
                </a:lnTo>
                <a:lnTo>
                  <a:pt x="361057" y="27979"/>
                </a:lnTo>
                <a:lnTo>
                  <a:pt x="346769" y="27979"/>
                </a:lnTo>
                <a:lnTo>
                  <a:pt x="346769" y="0"/>
                </a:lnTo>
                <a:lnTo>
                  <a:pt x="359271" y="0"/>
                </a:lnTo>
                <a:lnTo>
                  <a:pt x="373763" y="930"/>
                </a:lnTo>
                <a:lnTo>
                  <a:pt x="412049" y="23347"/>
                </a:lnTo>
                <a:lnTo>
                  <a:pt x="420588" y="61912"/>
                </a:lnTo>
                <a:lnTo>
                  <a:pt x="420588" y="97135"/>
                </a:lnTo>
                <a:lnTo>
                  <a:pt x="422820" y="104824"/>
                </a:lnTo>
                <a:lnTo>
                  <a:pt x="427285" y="109984"/>
                </a:lnTo>
                <a:lnTo>
                  <a:pt x="431849" y="115044"/>
                </a:lnTo>
                <a:lnTo>
                  <a:pt x="439439" y="117574"/>
                </a:lnTo>
                <a:lnTo>
                  <a:pt x="459581" y="117574"/>
                </a:lnTo>
                <a:lnTo>
                  <a:pt x="459581" y="145702"/>
                </a:lnTo>
                <a:lnTo>
                  <a:pt x="444698" y="145702"/>
                </a:lnTo>
                <a:lnTo>
                  <a:pt x="440134" y="146298"/>
                </a:lnTo>
                <a:lnTo>
                  <a:pt x="436364" y="147488"/>
                </a:lnTo>
                <a:lnTo>
                  <a:pt x="432593" y="148580"/>
                </a:lnTo>
                <a:lnTo>
                  <a:pt x="420588" y="170011"/>
                </a:lnTo>
                <a:lnTo>
                  <a:pt x="420588" y="214312"/>
                </a:lnTo>
                <a:lnTo>
                  <a:pt x="420365" y="221735"/>
                </a:lnTo>
                <a:lnTo>
                  <a:pt x="401191" y="265608"/>
                </a:lnTo>
                <a:lnTo>
                  <a:pt x="367093" y="275825"/>
                </a:lnTo>
                <a:lnTo>
                  <a:pt x="359271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80872" y="3330389"/>
            <a:ext cx="1737360" cy="368300"/>
          </a:xfrm>
          <a:custGeom>
            <a:avLst/>
            <a:gdLst/>
            <a:ahLst/>
            <a:cxnLst/>
            <a:rect l="l" t="t" r="r" b="b"/>
            <a:pathLst>
              <a:path w="1303020" h="276225">
                <a:moveTo>
                  <a:pt x="155376" y="177403"/>
                </a:moveTo>
                <a:lnTo>
                  <a:pt x="0" y="177403"/>
                </a:lnTo>
                <a:lnTo>
                  <a:pt x="0" y="146298"/>
                </a:lnTo>
                <a:lnTo>
                  <a:pt x="75902" y="22473"/>
                </a:lnTo>
                <a:lnTo>
                  <a:pt x="125908" y="22473"/>
                </a:lnTo>
                <a:lnTo>
                  <a:pt x="125908" y="57596"/>
                </a:lnTo>
                <a:lnTo>
                  <a:pt x="90933" y="57596"/>
                </a:lnTo>
                <a:lnTo>
                  <a:pt x="35569" y="145405"/>
                </a:lnTo>
                <a:lnTo>
                  <a:pt x="155376" y="145405"/>
                </a:lnTo>
                <a:lnTo>
                  <a:pt x="155376" y="177403"/>
                </a:lnTo>
                <a:close/>
              </a:path>
              <a:path w="1303020" h="276225">
                <a:moveTo>
                  <a:pt x="125908" y="145405"/>
                </a:moveTo>
                <a:lnTo>
                  <a:pt x="90933" y="145405"/>
                </a:lnTo>
                <a:lnTo>
                  <a:pt x="90933" y="57596"/>
                </a:lnTo>
                <a:lnTo>
                  <a:pt x="125908" y="57596"/>
                </a:lnTo>
                <a:lnTo>
                  <a:pt x="125908" y="145405"/>
                </a:lnTo>
                <a:close/>
              </a:path>
              <a:path w="1303020" h="276225">
                <a:moveTo>
                  <a:pt x="125908" y="216991"/>
                </a:moveTo>
                <a:lnTo>
                  <a:pt x="90487" y="216991"/>
                </a:lnTo>
                <a:lnTo>
                  <a:pt x="90487" y="177403"/>
                </a:lnTo>
                <a:lnTo>
                  <a:pt x="125908" y="177403"/>
                </a:lnTo>
                <a:lnTo>
                  <a:pt x="125908" y="216991"/>
                </a:lnTo>
                <a:close/>
              </a:path>
              <a:path w="1303020" h="276225">
                <a:moveTo>
                  <a:pt x="422919" y="220414"/>
                </a:moveTo>
                <a:lnTo>
                  <a:pt x="418355" y="220414"/>
                </a:lnTo>
                <a:lnTo>
                  <a:pt x="409947" y="220107"/>
                </a:lnTo>
                <a:lnTo>
                  <a:pt x="369205" y="205541"/>
                </a:lnTo>
                <a:lnTo>
                  <a:pt x="347383" y="169905"/>
                </a:lnTo>
                <a:lnTo>
                  <a:pt x="344575" y="143420"/>
                </a:lnTo>
                <a:lnTo>
                  <a:pt x="344855" y="135483"/>
                </a:lnTo>
                <a:lnTo>
                  <a:pt x="355699" y="96961"/>
                </a:lnTo>
                <a:lnTo>
                  <a:pt x="386208" y="68460"/>
                </a:lnTo>
                <a:lnTo>
                  <a:pt x="415676" y="62507"/>
                </a:lnTo>
                <a:lnTo>
                  <a:pt x="423481" y="62824"/>
                </a:lnTo>
                <a:lnTo>
                  <a:pt x="470346" y="87362"/>
                </a:lnTo>
                <a:lnTo>
                  <a:pt x="471673" y="89594"/>
                </a:lnTo>
                <a:lnTo>
                  <a:pt x="405804" y="89594"/>
                </a:lnTo>
                <a:lnTo>
                  <a:pt x="398313" y="92670"/>
                </a:lnTo>
                <a:lnTo>
                  <a:pt x="382041" y="124569"/>
                </a:lnTo>
                <a:lnTo>
                  <a:pt x="481561" y="124569"/>
                </a:lnTo>
                <a:lnTo>
                  <a:pt x="481649" y="126913"/>
                </a:lnTo>
                <a:lnTo>
                  <a:pt x="481656" y="135498"/>
                </a:lnTo>
                <a:lnTo>
                  <a:pt x="481458" y="139452"/>
                </a:lnTo>
                <a:lnTo>
                  <a:pt x="481359" y="143420"/>
                </a:lnTo>
                <a:lnTo>
                  <a:pt x="481161" y="147141"/>
                </a:lnTo>
                <a:lnTo>
                  <a:pt x="480863" y="150614"/>
                </a:lnTo>
                <a:lnTo>
                  <a:pt x="381446" y="150614"/>
                </a:lnTo>
                <a:lnTo>
                  <a:pt x="381446" y="157261"/>
                </a:lnTo>
                <a:lnTo>
                  <a:pt x="406504" y="188732"/>
                </a:lnTo>
                <a:lnTo>
                  <a:pt x="417512" y="191392"/>
                </a:lnTo>
                <a:lnTo>
                  <a:pt x="473571" y="191392"/>
                </a:lnTo>
                <a:lnTo>
                  <a:pt x="473571" y="212973"/>
                </a:lnTo>
                <a:lnTo>
                  <a:pt x="432494" y="219819"/>
                </a:lnTo>
                <a:lnTo>
                  <a:pt x="427632" y="220216"/>
                </a:lnTo>
                <a:lnTo>
                  <a:pt x="422919" y="220414"/>
                </a:lnTo>
                <a:close/>
              </a:path>
              <a:path w="1303020" h="276225">
                <a:moveTo>
                  <a:pt x="481561" y="124569"/>
                </a:moveTo>
                <a:lnTo>
                  <a:pt x="444847" y="124569"/>
                </a:lnTo>
                <a:lnTo>
                  <a:pt x="444946" y="118616"/>
                </a:lnTo>
                <a:lnTo>
                  <a:pt x="444202" y="113456"/>
                </a:lnTo>
                <a:lnTo>
                  <a:pt x="442588" y="109016"/>
                </a:lnTo>
                <a:lnTo>
                  <a:pt x="441027" y="104626"/>
                </a:lnTo>
                <a:lnTo>
                  <a:pt x="438844" y="100955"/>
                </a:lnTo>
                <a:lnTo>
                  <a:pt x="436066" y="98077"/>
                </a:lnTo>
                <a:lnTo>
                  <a:pt x="433387" y="95200"/>
                </a:lnTo>
                <a:lnTo>
                  <a:pt x="430212" y="93067"/>
                </a:lnTo>
                <a:lnTo>
                  <a:pt x="426541" y="91678"/>
                </a:lnTo>
                <a:lnTo>
                  <a:pt x="422969" y="90289"/>
                </a:lnTo>
                <a:lnTo>
                  <a:pt x="419100" y="89594"/>
                </a:lnTo>
                <a:lnTo>
                  <a:pt x="471673" y="89594"/>
                </a:lnTo>
                <a:lnTo>
                  <a:pt x="474563" y="94456"/>
                </a:lnTo>
                <a:lnTo>
                  <a:pt x="477440" y="102691"/>
                </a:lnTo>
                <a:lnTo>
                  <a:pt x="479344" y="109091"/>
                </a:lnTo>
                <a:lnTo>
                  <a:pt x="480677" y="115639"/>
                </a:lnTo>
                <a:lnTo>
                  <a:pt x="481486" y="122559"/>
                </a:lnTo>
                <a:lnTo>
                  <a:pt x="481561" y="124569"/>
                </a:lnTo>
                <a:close/>
              </a:path>
              <a:path w="1303020" h="276225">
                <a:moveTo>
                  <a:pt x="473571" y="191392"/>
                </a:moveTo>
                <a:lnTo>
                  <a:pt x="431204" y="191392"/>
                </a:lnTo>
                <a:lnTo>
                  <a:pt x="439042" y="190847"/>
                </a:lnTo>
                <a:lnTo>
                  <a:pt x="447377" y="189755"/>
                </a:lnTo>
                <a:lnTo>
                  <a:pt x="453852" y="188714"/>
                </a:lnTo>
                <a:lnTo>
                  <a:pt x="460251" y="187449"/>
                </a:lnTo>
                <a:lnTo>
                  <a:pt x="466855" y="185904"/>
                </a:lnTo>
                <a:lnTo>
                  <a:pt x="473571" y="184100"/>
                </a:lnTo>
                <a:lnTo>
                  <a:pt x="473571" y="191392"/>
                </a:lnTo>
                <a:close/>
              </a:path>
              <a:path w="1303020" h="276225">
                <a:moveTo>
                  <a:pt x="603646" y="188714"/>
                </a:moveTo>
                <a:lnTo>
                  <a:pt x="566439" y="188714"/>
                </a:lnTo>
                <a:lnTo>
                  <a:pt x="566439" y="34974"/>
                </a:lnTo>
                <a:lnTo>
                  <a:pt x="523726" y="34974"/>
                </a:lnTo>
                <a:lnTo>
                  <a:pt x="523726" y="6697"/>
                </a:lnTo>
                <a:lnTo>
                  <a:pt x="603646" y="6697"/>
                </a:lnTo>
                <a:lnTo>
                  <a:pt x="603646" y="188714"/>
                </a:lnTo>
                <a:close/>
              </a:path>
              <a:path w="1303020" h="276225">
                <a:moveTo>
                  <a:pt x="647253" y="216991"/>
                </a:moveTo>
                <a:lnTo>
                  <a:pt x="518517" y="216991"/>
                </a:lnTo>
                <a:lnTo>
                  <a:pt x="518517" y="188714"/>
                </a:lnTo>
                <a:lnTo>
                  <a:pt x="647253" y="188714"/>
                </a:lnTo>
                <a:lnTo>
                  <a:pt x="647253" y="216991"/>
                </a:lnTo>
                <a:close/>
              </a:path>
              <a:path w="1303020" h="276225">
                <a:moveTo>
                  <a:pt x="805429" y="192583"/>
                </a:moveTo>
                <a:lnTo>
                  <a:pt x="751433" y="192583"/>
                </a:lnTo>
                <a:lnTo>
                  <a:pt x="758527" y="191095"/>
                </a:lnTo>
                <a:lnTo>
                  <a:pt x="762568" y="188515"/>
                </a:lnTo>
                <a:lnTo>
                  <a:pt x="767953" y="185042"/>
                </a:lnTo>
                <a:lnTo>
                  <a:pt x="770304" y="181123"/>
                </a:lnTo>
                <a:lnTo>
                  <a:pt x="770334" y="173930"/>
                </a:lnTo>
                <a:lnTo>
                  <a:pt x="769838" y="171846"/>
                </a:lnTo>
                <a:lnTo>
                  <a:pt x="767853" y="168076"/>
                </a:lnTo>
                <a:lnTo>
                  <a:pt x="765968" y="166290"/>
                </a:lnTo>
                <a:lnTo>
                  <a:pt x="763190" y="164603"/>
                </a:lnTo>
                <a:lnTo>
                  <a:pt x="760511" y="162817"/>
                </a:lnTo>
                <a:lnTo>
                  <a:pt x="756691" y="161032"/>
                </a:lnTo>
                <a:lnTo>
                  <a:pt x="751730" y="159246"/>
                </a:lnTo>
                <a:lnTo>
                  <a:pt x="746769" y="157360"/>
                </a:lnTo>
                <a:lnTo>
                  <a:pt x="740271" y="155277"/>
                </a:lnTo>
                <a:lnTo>
                  <a:pt x="724792" y="150911"/>
                </a:lnTo>
                <a:lnTo>
                  <a:pt x="718244" y="148580"/>
                </a:lnTo>
                <a:lnTo>
                  <a:pt x="688627" y="119509"/>
                </a:lnTo>
                <a:lnTo>
                  <a:pt x="687734" y="101451"/>
                </a:lnTo>
                <a:lnTo>
                  <a:pt x="689123" y="95646"/>
                </a:lnTo>
                <a:lnTo>
                  <a:pt x="716706" y="68460"/>
                </a:lnTo>
                <a:lnTo>
                  <a:pt x="753814" y="62507"/>
                </a:lnTo>
                <a:lnTo>
                  <a:pt x="763339" y="62507"/>
                </a:lnTo>
                <a:lnTo>
                  <a:pt x="771773" y="63003"/>
                </a:lnTo>
                <a:lnTo>
                  <a:pt x="786457" y="64988"/>
                </a:lnTo>
                <a:lnTo>
                  <a:pt x="792956" y="66079"/>
                </a:lnTo>
                <a:lnTo>
                  <a:pt x="798611" y="67270"/>
                </a:lnTo>
                <a:lnTo>
                  <a:pt x="798611" y="89296"/>
                </a:lnTo>
                <a:lnTo>
                  <a:pt x="744289" y="89296"/>
                </a:lnTo>
                <a:lnTo>
                  <a:pt x="738286" y="90636"/>
                </a:lnTo>
                <a:lnTo>
                  <a:pt x="733722" y="93315"/>
                </a:lnTo>
                <a:lnTo>
                  <a:pt x="729257" y="95994"/>
                </a:lnTo>
                <a:lnTo>
                  <a:pt x="727025" y="99714"/>
                </a:lnTo>
                <a:lnTo>
                  <a:pt x="727025" y="106759"/>
                </a:lnTo>
                <a:lnTo>
                  <a:pt x="772070" y="129579"/>
                </a:lnTo>
                <a:lnTo>
                  <a:pt x="779412" y="132258"/>
                </a:lnTo>
                <a:lnTo>
                  <a:pt x="785366" y="135135"/>
                </a:lnTo>
                <a:lnTo>
                  <a:pt x="791319" y="137914"/>
                </a:lnTo>
                <a:lnTo>
                  <a:pt x="796081" y="141089"/>
                </a:lnTo>
                <a:lnTo>
                  <a:pt x="799653" y="144660"/>
                </a:lnTo>
                <a:lnTo>
                  <a:pt x="803324" y="148232"/>
                </a:lnTo>
                <a:lnTo>
                  <a:pt x="805953" y="152300"/>
                </a:lnTo>
                <a:lnTo>
                  <a:pt x="809128" y="161428"/>
                </a:lnTo>
                <a:lnTo>
                  <a:pt x="809869" y="166290"/>
                </a:lnTo>
                <a:lnTo>
                  <a:pt x="809805" y="181570"/>
                </a:lnTo>
                <a:lnTo>
                  <a:pt x="807985" y="188518"/>
                </a:lnTo>
                <a:lnTo>
                  <a:pt x="805429" y="192583"/>
                </a:lnTo>
                <a:close/>
              </a:path>
              <a:path w="1303020" h="276225">
                <a:moveTo>
                  <a:pt x="798611" y="96887"/>
                </a:moveTo>
                <a:lnTo>
                  <a:pt x="789979" y="94108"/>
                </a:lnTo>
                <a:lnTo>
                  <a:pt x="781843" y="92174"/>
                </a:lnTo>
                <a:lnTo>
                  <a:pt x="774203" y="91082"/>
                </a:lnTo>
                <a:lnTo>
                  <a:pt x="766663" y="89892"/>
                </a:lnTo>
                <a:lnTo>
                  <a:pt x="759172" y="89296"/>
                </a:lnTo>
                <a:lnTo>
                  <a:pt x="798611" y="89296"/>
                </a:lnTo>
                <a:lnTo>
                  <a:pt x="798611" y="96887"/>
                </a:lnTo>
                <a:close/>
              </a:path>
              <a:path w="1303020" h="276225">
                <a:moveTo>
                  <a:pt x="751433" y="220414"/>
                </a:moveTo>
                <a:lnTo>
                  <a:pt x="743098" y="220414"/>
                </a:lnTo>
                <a:lnTo>
                  <a:pt x="734969" y="220312"/>
                </a:lnTo>
                <a:lnTo>
                  <a:pt x="693780" y="215707"/>
                </a:lnTo>
                <a:lnTo>
                  <a:pt x="687734" y="214312"/>
                </a:lnTo>
                <a:lnTo>
                  <a:pt x="687734" y="181570"/>
                </a:lnTo>
                <a:lnTo>
                  <a:pt x="694720" y="184277"/>
                </a:lnTo>
                <a:lnTo>
                  <a:pt x="701687" y="186593"/>
                </a:lnTo>
                <a:lnTo>
                  <a:pt x="741908" y="192583"/>
                </a:lnTo>
                <a:lnTo>
                  <a:pt x="805429" y="192583"/>
                </a:lnTo>
                <a:lnTo>
                  <a:pt x="800348" y="200719"/>
                </a:lnTo>
                <a:lnTo>
                  <a:pt x="795287" y="205680"/>
                </a:lnTo>
                <a:lnTo>
                  <a:pt x="782687" y="213320"/>
                </a:lnTo>
                <a:lnTo>
                  <a:pt x="775543" y="216048"/>
                </a:lnTo>
                <a:lnTo>
                  <a:pt x="767506" y="217735"/>
                </a:lnTo>
                <a:lnTo>
                  <a:pt x="759569" y="219521"/>
                </a:lnTo>
                <a:lnTo>
                  <a:pt x="751433" y="220414"/>
                </a:lnTo>
                <a:close/>
              </a:path>
              <a:path w="1303020" h="276225">
                <a:moveTo>
                  <a:pt x="925661" y="220414"/>
                </a:moveTo>
                <a:lnTo>
                  <a:pt x="921097" y="220414"/>
                </a:lnTo>
                <a:lnTo>
                  <a:pt x="912688" y="220107"/>
                </a:lnTo>
                <a:lnTo>
                  <a:pt x="871946" y="205541"/>
                </a:lnTo>
                <a:lnTo>
                  <a:pt x="850124" y="169905"/>
                </a:lnTo>
                <a:lnTo>
                  <a:pt x="847316" y="143420"/>
                </a:lnTo>
                <a:lnTo>
                  <a:pt x="847596" y="135483"/>
                </a:lnTo>
                <a:lnTo>
                  <a:pt x="858440" y="96961"/>
                </a:lnTo>
                <a:lnTo>
                  <a:pt x="888950" y="68460"/>
                </a:lnTo>
                <a:lnTo>
                  <a:pt x="918418" y="62507"/>
                </a:lnTo>
                <a:lnTo>
                  <a:pt x="926222" y="62824"/>
                </a:lnTo>
                <a:lnTo>
                  <a:pt x="973087" y="87362"/>
                </a:lnTo>
                <a:lnTo>
                  <a:pt x="974414" y="89594"/>
                </a:lnTo>
                <a:lnTo>
                  <a:pt x="908546" y="89594"/>
                </a:lnTo>
                <a:lnTo>
                  <a:pt x="901055" y="92670"/>
                </a:lnTo>
                <a:lnTo>
                  <a:pt x="884783" y="124569"/>
                </a:lnTo>
                <a:lnTo>
                  <a:pt x="984303" y="124569"/>
                </a:lnTo>
                <a:lnTo>
                  <a:pt x="984391" y="126913"/>
                </a:lnTo>
                <a:lnTo>
                  <a:pt x="984398" y="135498"/>
                </a:lnTo>
                <a:lnTo>
                  <a:pt x="984200" y="139452"/>
                </a:lnTo>
                <a:lnTo>
                  <a:pt x="984101" y="143420"/>
                </a:lnTo>
                <a:lnTo>
                  <a:pt x="983902" y="147141"/>
                </a:lnTo>
                <a:lnTo>
                  <a:pt x="983605" y="150614"/>
                </a:lnTo>
                <a:lnTo>
                  <a:pt x="884187" y="150614"/>
                </a:lnTo>
                <a:lnTo>
                  <a:pt x="884187" y="157261"/>
                </a:lnTo>
                <a:lnTo>
                  <a:pt x="909245" y="188732"/>
                </a:lnTo>
                <a:lnTo>
                  <a:pt x="920253" y="191392"/>
                </a:lnTo>
                <a:lnTo>
                  <a:pt x="976312" y="191392"/>
                </a:lnTo>
                <a:lnTo>
                  <a:pt x="976312" y="212973"/>
                </a:lnTo>
                <a:lnTo>
                  <a:pt x="935235" y="219819"/>
                </a:lnTo>
                <a:lnTo>
                  <a:pt x="930374" y="220216"/>
                </a:lnTo>
                <a:lnTo>
                  <a:pt x="925661" y="220414"/>
                </a:lnTo>
                <a:close/>
              </a:path>
              <a:path w="1303020" h="276225">
                <a:moveTo>
                  <a:pt x="984303" y="124569"/>
                </a:moveTo>
                <a:lnTo>
                  <a:pt x="947588" y="124569"/>
                </a:lnTo>
                <a:lnTo>
                  <a:pt x="947687" y="118616"/>
                </a:lnTo>
                <a:lnTo>
                  <a:pt x="946943" y="113456"/>
                </a:lnTo>
                <a:lnTo>
                  <a:pt x="945329" y="109016"/>
                </a:lnTo>
                <a:lnTo>
                  <a:pt x="943768" y="104626"/>
                </a:lnTo>
                <a:lnTo>
                  <a:pt x="941586" y="100955"/>
                </a:lnTo>
                <a:lnTo>
                  <a:pt x="938807" y="98077"/>
                </a:lnTo>
                <a:lnTo>
                  <a:pt x="936128" y="95200"/>
                </a:lnTo>
                <a:lnTo>
                  <a:pt x="932953" y="93067"/>
                </a:lnTo>
                <a:lnTo>
                  <a:pt x="929282" y="91678"/>
                </a:lnTo>
                <a:lnTo>
                  <a:pt x="925710" y="90289"/>
                </a:lnTo>
                <a:lnTo>
                  <a:pt x="921841" y="89594"/>
                </a:lnTo>
                <a:lnTo>
                  <a:pt x="974414" y="89594"/>
                </a:lnTo>
                <a:lnTo>
                  <a:pt x="977304" y="94456"/>
                </a:lnTo>
                <a:lnTo>
                  <a:pt x="980182" y="102691"/>
                </a:lnTo>
                <a:lnTo>
                  <a:pt x="982085" y="109091"/>
                </a:lnTo>
                <a:lnTo>
                  <a:pt x="983419" y="115639"/>
                </a:lnTo>
                <a:lnTo>
                  <a:pt x="984228" y="122559"/>
                </a:lnTo>
                <a:lnTo>
                  <a:pt x="984303" y="124569"/>
                </a:lnTo>
                <a:close/>
              </a:path>
              <a:path w="1303020" h="276225">
                <a:moveTo>
                  <a:pt x="976312" y="191392"/>
                </a:moveTo>
                <a:lnTo>
                  <a:pt x="933946" y="191392"/>
                </a:lnTo>
                <a:lnTo>
                  <a:pt x="941784" y="190847"/>
                </a:lnTo>
                <a:lnTo>
                  <a:pt x="950118" y="189755"/>
                </a:lnTo>
                <a:lnTo>
                  <a:pt x="956594" y="188714"/>
                </a:lnTo>
                <a:lnTo>
                  <a:pt x="962992" y="187449"/>
                </a:lnTo>
                <a:lnTo>
                  <a:pt x="969596" y="185904"/>
                </a:lnTo>
                <a:lnTo>
                  <a:pt x="976312" y="184100"/>
                </a:lnTo>
                <a:lnTo>
                  <a:pt x="976312" y="191392"/>
                </a:lnTo>
                <a:close/>
              </a:path>
              <a:path w="1303020" h="276225">
                <a:moveTo>
                  <a:pt x="1302543" y="276076"/>
                </a:moveTo>
                <a:lnTo>
                  <a:pt x="1290042" y="276076"/>
                </a:lnTo>
                <a:lnTo>
                  <a:pt x="1275615" y="275146"/>
                </a:lnTo>
                <a:lnTo>
                  <a:pt x="1237412" y="252738"/>
                </a:lnTo>
                <a:lnTo>
                  <a:pt x="1228873" y="214312"/>
                </a:lnTo>
                <a:lnTo>
                  <a:pt x="1228873" y="166290"/>
                </a:lnTo>
                <a:lnTo>
                  <a:pt x="1226591" y="158601"/>
                </a:lnTo>
                <a:lnTo>
                  <a:pt x="1217463" y="148282"/>
                </a:lnTo>
                <a:lnTo>
                  <a:pt x="1209873" y="145702"/>
                </a:lnTo>
                <a:lnTo>
                  <a:pt x="1189880" y="145702"/>
                </a:lnTo>
                <a:lnTo>
                  <a:pt x="1189880" y="117574"/>
                </a:lnTo>
                <a:lnTo>
                  <a:pt x="1204614" y="117574"/>
                </a:lnTo>
                <a:lnTo>
                  <a:pt x="1209179" y="117028"/>
                </a:lnTo>
                <a:lnTo>
                  <a:pt x="1227236" y="101500"/>
                </a:lnTo>
                <a:lnTo>
                  <a:pt x="1228328" y="97730"/>
                </a:lnTo>
                <a:lnTo>
                  <a:pt x="1228873" y="93265"/>
                </a:lnTo>
                <a:lnTo>
                  <a:pt x="1228873" y="61912"/>
                </a:lnTo>
                <a:lnTo>
                  <a:pt x="1229087" y="54480"/>
                </a:lnTo>
                <a:lnTo>
                  <a:pt x="1248271" y="10467"/>
                </a:lnTo>
                <a:lnTo>
                  <a:pt x="1290042" y="0"/>
                </a:lnTo>
                <a:lnTo>
                  <a:pt x="1302543" y="0"/>
                </a:lnTo>
                <a:lnTo>
                  <a:pt x="1302543" y="27979"/>
                </a:lnTo>
                <a:lnTo>
                  <a:pt x="1288405" y="27979"/>
                </a:lnTo>
                <a:lnTo>
                  <a:pt x="1284089" y="28575"/>
                </a:lnTo>
                <a:lnTo>
                  <a:pt x="1280219" y="29765"/>
                </a:lnTo>
                <a:lnTo>
                  <a:pt x="1276449" y="30857"/>
                </a:lnTo>
                <a:lnTo>
                  <a:pt x="1273175" y="32692"/>
                </a:lnTo>
                <a:lnTo>
                  <a:pt x="1267618" y="37851"/>
                </a:lnTo>
                <a:lnTo>
                  <a:pt x="1265485" y="41274"/>
                </a:lnTo>
                <a:lnTo>
                  <a:pt x="1263997" y="45541"/>
                </a:lnTo>
                <a:lnTo>
                  <a:pt x="1262509" y="49708"/>
                </a:lnTo>
                <a:lnTo>
                  <a:pt x="1261827" y="54480"/>
                </a:lnTo>
                <a:lnTo>
                  <a:pt x="1261764" y="94654"/>
                </a:lnTo>
                <a:lnTo>
                  <a:pt x="1261119" y="101004"/>
                </a:lnTo>
                <a:lnTo>
                  <a:pt x="1259830" y="106263"/>
                </a:lnTo>
                <a:lnTo>
                  <a:pt x="1258639" y="111521"/>
                </a:lnTo>
                <a:lnTo>
                  <a:pt x="1256754" y="115937"/>
                </a:lnTo>
                <a:lnTo>
                  <a:pt x="1230362" y="131712"/>
                </a:lnTo>
                <a:lnTo>
                  <a:pt x="1237812" y="133164"/>
                </a:lnTo>
                <a:lnTo>
                  <a:pt x="1261281" y="166510"/>
                </a:lnTo>
                <a:lnTo>
                  <a:pt x="1261764" y="176807"/>
                </a:lnTo>
                <a:lnTo>
                  <a:pt x="1261764" y="221059"/>
                </a:lnTo>
                <a:lnTo>
                  <a:pt x="1262509" y="226417"/>
                </a:lnTo>
                <a:lnTo>
                  <a:pt x="1288405" y="248096"/>
                </a:lnTo>
                <a:lnTo>
                  <a:pt x="1302543" y="248096"/>
                </a:lnTo>
                <a:lnTo>
                  <a:pt x="1302543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090" y="3842952"/>
            <a:ext cx="168671" cy="263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1059" y="3838587"/>
            <a:ext cx="1711379" cy="34706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92734" y="4295589"/>
            <a:ext cx="621453" cy="368300"/>
          </a:xfrm>
          <a:custGeom>
            <a:avLst/>
            <a:gdLst/>
            <a:ahLst/>
            <a:cxnLst/>
            <a:rect l="l" t="t" r="r" b="b"/>
            <a:pathLst>
              <a:path w="466090" h="276225">
                <a:moveTo>
                  <a:pt x="69982" y="220414"/>
                </a:moveTo>
                <a:lnTo>
                  <a:pt x="27901" y="208359"/>
                </a:lnTo>
                <a:lnTo>
                  <a:pt x="4386" y="171896"/>
                </a:lnTo>
                <a:lnTo>
                  <a:pt x="0" y="125908"/>
                </a:lnTo>
                <a:lnTo>
                  <a:pt x="368" y="117834"/>
                </a:lnTo>
                <a:lnTo>
                  <a:pt x="8218" y="76200"/>
                </a:lnTo>
                <a:lnTo>
                  <a:pt x="34124" y="40676"/>
                </a:lnTo>
                <a:lnTo>
                  <a:pt x="74837" y="24649"/>
                </a:lnTo>
                <a:lnTo>
                  <a:pt x="103022" y="22473"/>
                </a:lnTo>
                <a:lnTo>
                  <a:pt x="125197" y="22473"/>
                </a:lnTo>
                <a:lnTo>
                  <a:pt x="125197" y="53280"/>
                </a:lnTo>
                <a:lnTo>
                  <a:pt x="99301" y="53280"/>
                </a:lnTo>
                <a:lnTo>
                  <a:pt x="91590" y="53485"/>
                </a:lnTo>
                <a:lnTo>
                  <a:pt x="50089" y="69998"/>
                </a:lnTo>
                <a:lnTo>
                  <a:pt x="39621" y="104179"/>
                </a:lnTo>
                <a:lnTo>
                  <a:pt x="116394" y="104179"/>
                </a:lnTo>
                <a:lnTo>
                  <a:pt x="120236" y="106461"/>
                </a:lnTo>
                <a:lnTo>
                  <a:pt x="125495" y="111621"/>
                </a:lnTo>
                <a:lnTo>
                  <a:pt x="130853" y="116780"/>
                </a:lnTo>
                <a:lnTo>
                  <a:pt x="134821" y="123031"/>
                </a:lnTo>
                <a:lnTo>
                  <a:pt x="135832" y="125908"/>
                </a:lnTo>
                <a:lnTo>
                  <a:pt x="69337" y="125908"/>
                </a:lnTo>
                <a:lnTo>
                  <a:pt x="66162" y="126206"/>
                </a:lnTo>
                <a:lnTo>
                  <a:pt x="62987" y="126801"/>
                </a:lnTo>
                <a:lnTo>
                  <a:pt x="59911" y="127297"/>
                </a:lnTo>
                <a:lnTo>
                  <a:pt x="56885" y="127992"/>
                </a:lnTo>
                <a:lnTo>
                  <a:pt x="38579" y="135284"/>
                </a:lnTo>
                <a:lnTo>
                  <a:pt x="38709" y="142512"/>
                </a:lnTo>
                <a:lnTo>
                  <a:pt x="49791" y="181917"/>
                </a:lnTo>
                <a:lnTo>
                  <a:pt x="66658" y="189904"/>
                </a:lnTo>
                <a:lnTo>
                  <a:pt x="132579" y="189904"/>
                </a:lnTo>
                <a:lnTo>
                  <a:pt x="132490" y="190103"/>
                </a:lnTo>
                <a:lnTo>
                  <a:pt x="98706" y="215800"/>
                </a:lnTo>
                <a:lnTo>
                  <a:pt x="77637" y="220126"/>
                </a:lnTo>
                <a:lnTo>
                  <a:pt x="69982" y="220414"/>
                </a:lnTo>
                <a:close/>
              </a:path>
              <a:path w="466090" h="276225">
                <a:moveTo>
                  <a:pt x="116394" y="104179"/>
                </a:moveTo>
                <a:lnTo>
                  <a:pt x="39621" y="104179"/>
                </a:lnTo>
                <a:lnTo>
                  <a:pt x="44780" y="101699"/>
                </a:lnTo>
                <a:lnTo>
                  <a:pt x="50634" y="99665"/>
                </a:lnTo>
                <a:lnTo>
                  <a:pt x="63830" y="96490"/>
                </a:lnTo>
                <a:lnTo>
                  <a:pt x="70776" y="95696"/>
                </a:lnTo>
                <a:lnTo>
                  <a:pt x="78019" y="95696"/>
                </a:lnTo>
                <a:lnTo>
                  <a:pt x="116394" y="104179"/>
                </a:lnTo>
                <a:close/>
              </a:path>
              <a:path w="466090" h="276225">
                <a:moveTo>
                  <a:pt x="132579" y="189904"/>
                </a:moveTo>
                <a:lnTo>
                  <a:pt x="76977" y="189904"/>
                </a:lnTo>
                <a:lnTo>
                  <a:pt x="81293" y="189110"/>
                </a:lnTo>
                <a:lnTo>
                  <a:pt x="89032" y="185935"/>
                </a:lnTo>
                <a:lnTo>
                  <a:pt x="103617" y="152449"/>
                </a:lnTo>
                <a:lnTo>
                  <a:pt x="103022" y="148282"/>
                </a:lnTo>
                <a:lnTo>
                  <a:pt x="101831" y="144512"/>
                </a:lnTo>
                <a:lnTo>
                  <a:pt x="100640" y="140642"/>
                </a:lnTo>
                <a:lnTo>
                  <a:pt x="98755" y="137368"/>
                </a:lnTo>
                <a:lnTo>
                  <a:pt x="96176" y="134689"/>
                </a:lnTo>
                <a:lnTo>
                  <a:pt x="93695" y="131911"/>
                </a:lnTo>
                <a:lnTo>
                  <a:pt x="90471" y="129778"/>
                </a:lnTo>
                <a:lnTo>
                  <a:pt x="86502" y="128289"/>
                </a:lnTo>
                <a:lnTo>
                  <a:pt x="82632" y="126702"/>
                </a:lnTo>
                <a:lnTo>
                  <a:pt x="77969" y="125908"/>
                </a:lnTo>
                <a:lnTo>
                  <a:pt x="135832" y="125908"/>
                </a:lnTo>
                <a:lnTo>
                  <a:pt x="137401" y="130373"/>
                </a:lnTo>
                <a:lnTo>
                  <a:pt x="140080" y="137715"/>
                </a:lnTo>
                <a:lnTo>
                  <a:pt x="141419" y="146049"/>
                </a:lnTo>
                <a:lnTo>
                  <a:pt x="141343" y="157013"/>
                </a:lnTo>
                <a:lnTo>
                  <a:pt x="141085" y="162576"/>
                </a:lnTo>
                <a:lnTo>
                  <a:pt x="140080" y="169440"/>
                </a:lnTo>
                <a:lnTo>
                  <a:pt x="138406" y="175970"/>
                </a:lnTo>
                <a:lnTo>
                  <a:pt x="136062" y="182165"/>
                </a:lnTo>
                <a:lnTo>
                  <a:pt x="132579" y="189904"/>
                </a:lnTo>
                <a:close/>
              </a:path>
              <a:path w="466090" h="276225">
                <a:moveTo>
                  <a:pt x="365257" y="276076"/>
                </a:moveTo>
                <a:lnTo>
                  <a:pt x="352755" y="276076"/>
                </a:lnTo>
                <a:lnTo>
                  <a:pt x="352755" y="248096"/>
                </a:lnTo>
                <a:lnTo>
                  <a:pt x="367043" y="248096"/>
                </a:lnTo>
                <a:lnTo>
                  <a:pt x="371309" y="247550"/>
                </a:lnTo>
                <a:lnTo>
                  <a:pt x="378949" y="245368"/>
                </a:lnTo>
                <a:lnTo>
                  <a:pt x="382273" y="243482"/>
                </a:lnTo>
                <a:lnTo>
                  <a:pt x="385051" y="240803"/>
                </a:lnTo>
                <a:lnTo>
                  <a:pt x="387829" y="238224"/>
                </a:lnTo>
                <a:lnTo>
                  <a:pt x="389962" y="234801"/>
                </a:lnTo>
                <a:lnTo>
                  <a:pt x="391451" y="230534"/>
                </a:lnTo>
                <a:lnTo>
                  <a:pt x="392939" y="226367"/>
                </a:lnTo>
                <a:lnTo>
                  <a:pt x="393601" y="221735"/>
                </a:lnTo>
                <a:lnTo>
                  <a:pt x="393683" y="168771"/>
                </a:lnTo>
                <a:lnTo>
                  <a:pt x="394278" y="162421"/>
                </a:lnTo>
                <a:lnTo>
                  <a:pt x="419579" y="132506"/>
                </a:lnTo>
                <a:lnTo>
                  <a:pt x="424937" y="131712"/>
                </a:lnTo>
                <a:lnTo>
                  <a:pt x="417486" y="130205"/>
                </a:lnTo>
                <a:lnTo>
                  <a:pt x="394157" y="96775"/>
                </a:lnTo>
                <a:lnTo>
                  <a:pt x="393683" y="86469"/>
                </a:lnTo>
                <a:lnTo>
                  <a:pt x="393683" y="55165"/>
                </a:lnTo>
                <a:lnTo>
                  <a:pt x="392939" y="49807"/>
                </a:lnTo>
                <a:lnTo>
                  <a:pt x="391451" y="45541"/>
                </a:lnTo>
                <a:lnTo>
                  <a:pt x="389962" y="41175"/>
                </a:lnTo>
                <a:lnTo>
                  <a:pt x="387829" y="37703"/>
                </a:lnTo>
                <a:lnTo>
                  <a:pt x="382273" y="32543"/>
                </a:lnTo>
                <a:lnTo>
                  <a:pt x="378949" y="30708"/>
                </a:lnTo>
                <a:lnTo>
                  <a:pt x="371309" y="28525"/>
                </a:lnTo>
                <a:lnTo>
                  <a:pt x="367043" y="27979"/>
                </a:lnTo>
                <a:lnTo>
                  <a:pt x="352755" y="27979"/>
                </a:lnTo>
                <a:lnTo>
                  <a:pt x="352755" y="0"/>
                </a:lnTo>
                <a:lnTo>
                  <a:pt x="365257" y="0"/>
                </a:lnTo>
                <a:lnTo>
                  <a:pt x="379749" y="930"/>
                </a:lnTo>
                <a:lnTo>
                  <a:pt x="418035" y="23347"/>
                </a:lnTo>
                <a:lnTo>
                  <a:pt x="426574" y="61912"/>
                </a:lnTo>
                <a:lnTo>
                  <a:pt x="426574" y="97135"/>
                </a:lnTo>
                <a:lnTo>
                  <a:pt x="428806" y="104824"/>
                </a:lnTo>
                <a:lnTo>
                  <a:pt x="433271" y="109984"/>
                </a:lnTo>
                <a:lnTo>
                  <a:pt x="437835" y="115044"/>
                </a:lnTo>
                <a:lnTo>
                  <a:pt x="445426" y="117574"/>
                </a:lnTo>
                <a:lnTo>
                  <a:pt x="465567" y="117574"/>
                </a:lnTo>
                <a:lnTo>
                  <a:pt x="465567" y="145702"/>
                </a:lnTo>
                <a:lnTo>
                  <a:pt x="450684" y="145702"/>
                </a:lnTo>
                <a:lnTo>
                  <a:pt x="446120" y="146298"/>
                </a:lnTo>
                <a:lnTo>
                  <a:pt x="442350" y="147488"/>
                </a:lnTo>
                <a:lnTo>
                  <a:pt x="438580" y="148580"/>
                </a:lnTo>
                <a:lnTo>
                  <a:pt x="426574" y="170011"/>
                </a:lnTo>
                <a:lnTo>
                  <a:pt x="426574" y="214312"/>
                </a:lnTo>
                <a:lnTo>
                  <a:pt x="426351" y="221735"/>
                </a:lnTo>
                <a:lnTo>
                  <a:pt x="407177" y="265608"/>
                </a:lnTo>
                <a:lnTo>
                  <a:pt x="373080" y="275825"/>
                </a:lnTo>
                <a:lnTo>
                  <a:pt x="365257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167" y="4778983"/>
            <a:ext cx="3530600" cy="33119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73693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</a:t>
            </a:r>
            <a:r>
              <a:rPr spc="-60" dirty="0"/>
              <a:t> </a:t>
            </a:r>
            <a:r>
              <a:rPr spc="-13" dirty="0"/>
              <a:t>Flow:</a:t>
            </a:r>
            <a:r>
              <a:rPr spc="-67" dirty="0"/>
              <a:t> </a:t>
            </a:r>
            <a:r>
              <a:rPr spc="-7" dirty="0"/>
              <a:t>If-then-else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37866" y="3399175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540160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y=45;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30400" y="3399175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42891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y=23456;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2232" y="4733775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113450">
              <a:spcBef>
                <a:spcPts val="1693"/>
              </a:spcBef>
            </a:pPr>
            <a:r>
              <a:rPr sz="1867" spc="-7" dirty="0">
                <a:latin typeface="Arial MT"/>
                <a:cs typeface="Arial MT"/>
              </a:rPr>
              <a:t>/*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continue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*/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65316" y="4122024"/>
            <a:ext cx="2505285" cy="610445"/>
            <a:chOff x="5973987" y="3091518"/>
            <a:chExt cx="1878964" cy="457834"/>
          </a:xfrm>
        </p:grpSpPr>
        <p:sp>
          <p:nvSpPr>
            <p:cNvPr id="16" name="object 16"/>
            <p:cNvSpPr/>
            <p:nvPr/>
          </p:nvSpPr>
          <p:spPr>
            <a:xfrm>
              <a:off x="5978749" y="3096281"/>
              <a:ext cx="867410" cy="429259"/>
            </a:xfrm>
            <a:custGeom>
              <a:avLst/>
              <a:gdLst/>
              <a:ahLst/>
              <a:cxnLst/>
              <a:rect l="l" t="t" r="r" b="b"/>
              <a:pathLst>
                <a:path w="867409" h="429260">
                  <a:moveTo>
                    <a:pt x="0" y="0"/>
                  </a:moveTo>
                  <a:lnTo>
                    <a:pt x="867073" y="42886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8848" y="3511042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45720" y="33265"/>
                  </a:moveTo>
                  <a:lnTo>
                    <a:pt x="0" y="28203"/>
                  </a:lnTo>
                  <a:lnTo>
                    <a:pt x="13949" y="0"/>
                  </a:lnTo>
                  <a:lnTo>
                    <a:pt x="45720" y="332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8848" y="3511042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0" y="28203"/>
                  </a:moveTo>
                  <a:lnTo>
                    <a:pt x="45720" y="33265"/>
                  </a:lnTo>
                  <a:lnTo>
                    <a:pt x="13949" y="0"/>
                  </a:lnTo>
                  <a:lnTo>
                    <a:pt x="0" y="28203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948719" y="3096281"/>
              <a:ext cx="899794" cy="429895"/>
            </a:xfrm>
            <a:custGeom>
              <a:avLst/>
              <a:gdLst/>
              <a:ahLst/>
              <a:cxnLst/>
              <a:rect l="l" t="t" r="r" b="b"/>
              <a:pathLst>
                <a:path w="899795" h="429895">
                  <a:moveTo>
                    <a:pt x="899429" y="0"/>
                  </a:moveTo>
                  <a:lnTo>
                    <a:pt x="0" y="42956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9714" y="3511654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0" y="32825"/>
                  </a:moveTo>
                  <a:lnTo>
                    <a:pt x="32224" y="0"/>
                  </a:lnTo>
                  <a:lnTo>
                    <a:pt x="45785" y="28393"/>
                  </a:lnTo>
                  <a:lnTo>
                    <a:pt x="0" y="328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909714" y="3511654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32224" y="0"/>
                  </a:moveTo>
                  <a:lnTo>
                    <a:pt x="0" y="32825"/>
                  </a:lnTo>
                  <a:lnTo>
                    <a:pt x="45785" y="28393"/>
                  </a:lnTo>
                  <a:lnTo>
                    <a:pt x="32224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20484" y="2007224"/>
            <a:ext cx="1751753" cy="1021080"/>
            <a:chOff x="6240362" y="1505418"/>
            <a:chExt cx="1313815" cy="765810"/>
          </a:xfrm>
        </p:grpSpPr>
        <p:sp>
          <p:nvSpPr>
            <p:cNvPr id="23" name="object 23"/>
            <p:cNvSpPr/>
            <p:nvPr/>
          </p:nvSpPr>
          <p:spPr>
            <a:xfrm>
              <a:off x="6245125" y="1510181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651899" y="755999"/>
                  </a:moveTo>
                  <a:lnTo>
                    <a:pt x="0" y="377999"/>
                  </a:ln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245125" y="1510181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0" y="377999"/>
                  </a:move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lnTo>
                    <a:pt x="0" y="3779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58801" y="2351459"/>
            <a:ext cx="561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1==x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979528" y="2743225"/>
            <a:ext cx="2477347" cy="651087"/>
            <a:chOff x="5984646" y="2057418"/>
            <a:chExt cx="1858010" cy="488315"/>
          </a:xfrm>
        </p:grpSpPr>
        <p:sp>
          <p:nvSpPr>
            <p:cNvPr id="27" name="object 27"/>
            <p:cNvSpPr/>
            <p:nvPr/>
          </p:nvSpPr>
          <p:spPr>
            <a:xfrm>
              <a:off x="6022497" y="2062181"/>
              <a:ext cx="535940" cy="450850"/>
            </a:xfrm>
            <a:custGeom>
              <a:avLst/>
              <a:gdLst/>
              <a:ahLst/>
              <a:cxnLst/>
              <a:rect l="l" t="t" r="r" b="b"/>
              <a:pathLst>
                <a:path w="535940" h="450850">
                  <a:moveTo>
                    <a:pt x="535852" y="0"/>
                  </a:moveTo>
                  <a:lnTo>
                    <a:pt x="0" y="45042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89408" y="250056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39856"/>
                  </a:moveTo>
                  <a:lnTo>
                    <a:pt x="22965" y="0"/>
                  </a:lnTo>
                  <a:lnTo>
                    <a:pt x="43211" y="24086"/>
                  </a:lnTo>
                  <a:lnTo>
                    <a:pt x="0" y="39856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9408" y="250056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2965" y="0"/>
                  </a:moveTo>
                  <a:lnTo>
                    <a:pt x="0" y="39856"/>
                  </a:lnTo>
                  <a:lnTo>
                    <a:pt x="43211" y="24086"/>
                  </a:lnTo>
                  <a:lnTo>
                    <a:pt x="22965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292549" y="2070581"/>
              <a:ext cx="512445" cy="441959"/>
            </a:xfrm>
            <a:custGeom>
              <a:avLst/>
              <a:gdLst/>
              <a:ahLst/>
              <a:cxnLst/>
              <a:rect l="l" t="t" r="r" b="b"/>
              <a:pathLst>
                <a:path w="512445" h="441960">
                  <a:moveTo>
                    <a:pt x="0" y="0"/>
                  </a:moveTo>
                  <a:lnTo>
                    <a:pt x="512307" y="441491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4587" y="2500155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43013" y="40135"/>
                  </a:moveTo>
                  <a:lnTo>
                    <a:pt x="0" y="23835"/>
                  </a:lnTo>
                  <a:lnTo>
                    <a:pt x="20540" y="0"/>
                  </a:lnTo>
                  <a:lnTo>
                    <a:pt x="43013" y="4013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794587" y="2500155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0" y="23835"/>
                  </a:moveTo>
                  <a:lnTo>
                    <a:pt x="43013" y="40135"/>
                  </a:lnTo>
                  <a:lnTo>
                    <a:pt x="20540" y="0"/>
                  </a:lnTo>
                  <a:lnTo>
                    <a:pt x="0" y="2383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92534" y="2870534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95766" y="2870534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177081" y="1724425"/>
            <a:ext cx="56727" cy="277705"/>
            <a:chOff x="6882810" y="1293318"/>
            <a:chExt cx="42545" cy="208279"/>
          </a:xfrm>
        </p:grpSpPr>
        <p:sp>
          <p:nvSpPr>
            <p:cNvPr id="36" name="object 36"/>
            <p:cNvSpPr/>
            <p:nvPr/>
          </p:nvSpPr>
          <p:spPr>
            <a:xfrm>
              <a:off x="6903212" y="1298081"/>
              <a:ext cx="17145" cy="155575"/>
            </a:xfrm>
            <a:custGeom>
              <a:avLst/>
              <a:gdLst/>
              <a:ahLst/>
              <a:cxnLst/>
              <a:rect l="l" t="t" r="r" b="b"/>
              <a:pathLst>
                <a:path w="17145" h="155575">
                  <a:moveTo>
                    <a:pt x="16912" y="0"/>
                  </a:moveTo>
                  <a:lnTo>
                    <a:pt x="0" y="155285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887572" y="1451663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10959" y="44674"/>
                  </a:moveTo>
                  <a:lnTo>
                    <a:pt x="0" y="0"/>
                  </a:lnTo>
                  <a:lnTo>
                    <a:pt x="31280" y="3406"/>
                  </a:lnTo>
                  <a:lnTo>
                    <a:pt x="10959" y="4467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887572" y="1451663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0" y="0"/>
                  </a:moveTo>
                  <a:lnTo>
                    <a:pt x="10959" y="44674"/>
                  </a:lnTo>
                  <a:lnTo>
                    <a:pt x="31280" y="340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51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709" y="2318067"/>
            <a:ext cx="3558540" cy="411480"/>
          </a:xfrm>
          <a:custGeom>
            <a:avLst/>
            <a:gdLst/>
            <a:ahLst/>
            <a:cxnLst/>
            <a:rect l="l" t="t" r="r" b="b"/>
            <a:pathLst>
              <a:path w="2668905" h="308610">
                <a:moveTo>
                  <a:pt x="12799" y="95845"/>
                </a:moveTo>
                <a:lnTo>
                  <a:pt x="0" y="63698"/>
                </a:lnTo>
                <a:lnTo>
                  <a:pt x="66823" y="28426"/>
                </a:lnTo>
                <a:lnTo>
                  <a:pt x="99863" y="28426"/>
                </a:lnTo>
                <a:lnTo>
                  <a:pt x="99863" y="69949"/>
                </a:lnTo>
                <a:lnTo>
                  <a:pt x="59531" y="69949"/>
                </a:lnTo>
                <a:lnTo>
                  <a:pt x="12799" y="95845"/>
                </a:lnTo>
                <a:close/>
              </a:path>
              <a:path w="2668905" h="308610">
                <a:moveTo>
                  <a:pt x="99863" y="205382"/>
                </a:moveTo>
                <a:lnTo>
                  <a:pt x="59531" y="205382"/>
                </a:lnTo>
                <a:lnTo>
                  <a:pt x="59531" y="69949"/>
                </a:lnTo>
                <a:lnTo>
                  <a:pt x="99863" y="69949"/>
                </a:lnTo>
                <a:lnTo>
                  <a:pt x="99863" y="205382"/>
                </a:lnTo>
                <a:close/>
              </a:path>
              <a:path w="2668905" h="308610">
                <a:moveTo>
                  <a:pt x="146149" y="240357"/>
                </a:moveTo>
                <a:lnTo>
                  <a:pt x="5953" y="240357"/>
                </a:lnTo>
                <a:lnTo>
                  <a:pt x="5953" y="205382"/>
                </a:lnTo>
                <a:lnTo>
                  <a:pt x="146149" y="205382"/>
                </a:lnTo>
                <a:lnTo>
                  <a:pt x="146149" y="240357"/>
                </a:lnTo>
                <a:close/>
              </a:path>
              <a:path w="2668905" h="308610">
                <a:moveTo>
                  <a:pt x="412690" y="240357"/>
                </a:moveTo>
                <a:lnTo>
                  <a:pt x="368935" y="240357"/>
                </a:lnTo>
                <a:lnTo>
                  <a:pt x="345717" y="76646"/>
                </a:lnTo>
                <a:lnTo>
                  <a:pt x="383073" y="76646"/>
                </a:lnTo>
                <a:lnTo>
                  <a:pt x="394831" y="169068"/>
                </a:lnTo>
                <a:lnTo>
                  <a:pt x="397510" y="194369"/>
                </a:lnTo>
                <a:lnTo>
                  <a:pt x="427753" y="194369"/>
                </a:lnTo>
                <a:lnTo>
                  <a:pt x="412690" y="240357"/>
                </a:lnTo>
                <a:close/>
              </a:path>
              <a:path w="2668905" h="308610">
                <a:moveTo>
                  <a:pt x="507660" y="194816"/>
                </a:moveTo>
                <a:lnTo>
                  <a:pt x="475793" y="194816"/>
                </a:lnTo>
                <a:lnTo>
                  <a:pt x="478770" y="168771"/>
                </a:lnTo>
                <a:lnTo>
                  <a:pt x="488592" y="76646"/>
                </a:lnTo>
                <a:lnTo>
                  <a:pt x="524311" y="76646"/>
                </a:lnTo>
                <a:lnTo>
                  <a:pt x="507660" y="194816"/>
                </a:lnTo>
                <a:close/>
              </a:path>
              <a:path w="2668905" h="308610">
                <a:moveTo>
                  <a:pt x="427753" y="194369"/>
                </a:moveTo>
                <a:lnTo>
                  <a:pt x="397510" y="194369"/>
                </a:lnTo>
                <a:lnTo>
                  <a:pt x="404207" y="171747"/>
                </a:lnTo>
                <a:lnTo>
                  <a:pt x="420578" y="121890"/>
                </a:lnTo>
                <a:lnTo>
                  <a:pt x="450641" y="121890"/>
                </a:lnTo>
                <a:lnTo>
                  <a:pt x="467886" y="170408"/>
                </a:lnTo>
                <a:lnTo>
                  <a:pt x="434865" y="170408"/>
                </a:lnTo>
                <a:lnTo>
                  <a:pt x="429508" y="189011"/>
                </a:lnTo>
                <a:lnTo>
                  <a:pt x="427753" y="194369"/>
                </a:lnTo>
                <a:close/>
              </a:path>
              <a:path w="2668905" h="308610">
                <a:moveTo>
                  <a:pt x="501243" y="240357"/>
                </a:moveTo>
                <a:lnTo>
                  <a:pt x="457487" y="240357"/>
                </a:lnTo>
                <a:lnTo>
                  <a:pt x="440074" y="188416"/>
                </a:lnTo>
                <a:lnTo>
                  <a:pt x="434865" y="170408"/>
                </a:lnTo>
                <a:lnTo>
                  <a:pt x="467886" y="170408"/>
                </a:lnTo>
                <a:lnTo>
                  <a:pt x="468203" y="171301"/>
                </a:lnTo>
                <a:lnTo>
                  <a:pt x="475793" y="194816"/>
                </a:lnTo>
                <a:lnTo>
                  <a:pt x="507660" y="194816"/>
                </a:lnTo>
                <a:lnTo>
                  <a:pt x="501243" y="240357"/>
                </a:lnTo>
                <a:close/>
              </a:path>
              <a:path w="2668905" h="308610">
                <a:moveTo>
                  <a:pt x="587633" y="240357"/>
                </a:moveTo>
                <a:lnTo>
                  <a:pt x="548342" y="240357"/>
                </a:lnTo>
                <a:lnTo>
                  <a:pt x="548342" y="12650"/>
                </a:lnTo>
                <a:lnTo>
                  <a:pt x="587633" y="12650"/>
                </a:lnTo>
                <a:lnTo>
                  <a:pt x="587633" y="68758"/>
                </a:lnTo>
                <a:lnTo>
                  <a:pt x="585698" y="98375"/>
                </a:lnTo>
                <a:lnTo>
                  <a:pt x="679294" y="98375"/>
                </a:lnTo>
                <a:lnTo>
                  <a:pt x="680055" y="99814"/>
                </a:lnTo>
                <a:lnTo>
                  <a:pt x="682094" y="106709"/>
                </a:lnTo>
                <a:lnTo>
                  <a:pt x="619283" y="106709"/>
                </a:lnTo>
                <a:lnTo>
                  <a:pt x="612884" y="109388"/>
                </a:lnTo>
                <a:lnTo>
                  <a:pt x="587633" y="136773"/>
                </a:lnTo>
                <a:lnTo>
                  <a:pt x="587633" y="240357"/>
                </a:lnTo>
                <a:close/>
              </a:path>
              <a:path w="2668905" h="308610">
                <a:moveTo>
                  <a:pt x="679294" y="98375"/>
                </a:moveTo>
                <a:lnTo>
                  <a:pt x="585698" y="98375"/>
                </a:lnTo>
                <a:lnTo>
                  <a:pt x="588972" y="94406"/>
                </a:lnTo>
                <a:lnTo>
                  <a:pt x="592345" y="90834"/>
                </a:lnTo>
                <a:lnTo>
                  <a:pt x="599291" y="84484"/>
                </a:lnTo>
                <a:lnTo>
                  <a:pt x="603012" y="81855"/>
                </a:lnTo>
                <a:lnTo>
                  <a:pt x="606980" y="79771"/>
                </a:lnTo>
                <a:lnTo>
                  <a:pt x="610949" y="77589"/>
                </a:lnTo>
                <a:lnTo>
                  <a:pt x="615215" y="75951"/>
                </a:lnTo>
                <a:lnTo>
                  <a:pt x="619779" y="74860"/>
                </a:lnTo>
                <a:lnTo>
                  <a:pt x="624443" y="73669"/>
                </a:lnTo>
                <a:lnTo>
                  <a:pt x="629553" y="73074"/>
                </a:lnTo>
                <a:lnTo>
                  <a:pt x="643542" y="73074"/>
                </a:lnTo>
                <a:lnTo>
                  <a:pt x="650835" y="74463"/>
                </a:lnTo>
                <a:lnTo>
                  <a:pt x="656986" y="77241"/>
                </a:lnTo>
                <a:lnTo>
                  <a:pt x="663237" y="79920"/>
                </a:lnTo>
                <a:lnTo>
                  <a:pt x="668446" y="83790"/>
                </a:lnTo>
                <a:lnTo>
                  <a:pt x="672613" y="88850"/>
                </a:lnTo>
                <a:lnTo>
                  <a:pt x="676880" y="93811"/>
                </a:lnTo>
                <a:lnTo>
                  <a:pt x="679294" y="98375"/>
                </a:lnTo>
                <a:close/>
              </a:path>
              <a:path w="2668905" h="308610">
                <a:moveTo>
                  <a:pt x="685264" y="240357"/>
                </a:moveTo>
                <a:lnTo>
                  <a:pt x="645973" y="240357"/>
                </a:lnTo>
                <a:lnTo>
                  <a:pt x="645973" y="133647"/>
                </a:lnTo>
                <a:lnTo>
                  <a:pt x="644727" y="121862"/>
                </a:lnTo>
                <a:lnTo>
                  <a:pt x="640987" y="113444"/>
                </a:lnTo>
                <a:lnTo>
                  <a:pt x="634755" y="108393"/>
                </a:lnTo>
                <a:lnTo>
                  <a:pt x="626030" y="106709"/>
                </a:lnTo>
                <a:lnTo>
                  <a:pt x="682094" y="106709"/>
                </a:lnTo>
                <a:lnTo>
                  <a:pt x="684222" y="113903"/>
                </a:lnTo>
                <a:lnTo>
                  <a:pt x="685264" y="121741"/>
                </a:lnTo>
                <a:lnTo>
                  <a:pt x="685264" y="240357"/>
                </a:lnTo>
                <a:close/>
              </a:path>
              <a:path w="2668905" h="308610">
                <a:moveTo>
                  <a:pt x="804197" y="57447"/>
                </a:moveTo>
                <a:lnTo>
                  <a:pt x="796855" y="57447"/>
                </a:lnTo>
                <a:lnTo>
                  <a:pt x="793432" y="56802"/>
                </a:lnTo>
                <a:lnTo>
                  <a:pt x="774779" y="35321"/>
                </a:lnTo>
                <a:lnTo>
                  <a:pt x="774779" y="28277"/>
                </a:lnTo>
                <a:lnTo>
                  <a:pt x="775424" y="24953"/>
                </a:lnTo>
                <a:lnTo>
                  <a:pt x="776714" y="21877"/>
                </a:lnTo>
                <a:lnTo>
                  <a:pt x="778004" y="18702"/>
                </a:lnTo>
                <a:lnTo>
                  <a:pt x="779790" y="15924"/>
                </a:lnTo>
                <a:lnTo>
                  <a:pt x="784354" y="11162"/>
                </a:lnTo>
                <a:lnTo>
                  <a:pt x="787082" y="9326"/>
                </a:lnTo>
                <a:lnTo>
                  <a:pt x="790257" y="8036"/>
                </a:lnTo>
                <a:lnTo>
                  <a:pt x="793432" y="6647"/>
                </a:lnTo>
                <a:lnTo>
                  <a:pt x="796855" y="5953"/>
                </a:lnTo>
                <a:lnTo>
                  <a:pt x="804197" y="5953"/>
                </a:lnTo>
                <a:lnTo>
                  <a:pt x="807571" y="6647"/>
                </a:lnTo>
                <a:lnTo>
                  <a:pt x="810647" y="8036"/>
                </a:lnTo>
                <a:lnTo>
                  <a:pt x="813822" y="9326"/>
                </a:lnTo>
                <a:lnTo>
                  <a:pt x="816550" y="11162"/>
                </a:lnTo>
                <a:lnTo>
                  <a:pt x="821114" y="15924"/>
                </a:lnTo>
                <a:lnTo>
                  <a:pt x="822900" y="18702"/>
                </a:lnTo>
                <a:lnTo>
                  <a:pt x="824190" y="21877"/>
                </a:lnTo>
                <a:lnTo>
                  <a:pt x="825480" y="24953"/>
                </a:lnTo>
                <a:lnTo>
                  <a:pt x="826125" y="28277"/>
                </a:lnTo>
                <a:lnTo>
                  <a:pt x="826125" y="35321"/>
                </a:lnTo>
                <a:lnTo>
                  <a:pt x="807571" y="56802"/>
                </a:lnTo>
                <a:lnTo>
                  <a:pt x="804197" y="57447"/>
                </a:lnTo>
                <a:close/>
              </a:path>
              <a:path w="2668905" h="308610">
                <a:moveTo>
                  <a:pt x="822999" y="209698"/>
                </a:moveTo>
                <a:lnTo>
                  <a:pt x="782667" y="209698"/>
                </a:lnTo>
                <a:lnTo>
                  <a:pt x="782667" y="107156"/>
                </a:lnTo>
                <a:lnTo>
                  <a:pt x="736381" y="107156"/>
                </a:lnTo>
                <a:lnTo>
                  <a:pt x="736381" y="76646"/>
                </a:lnTo>
                <a:lnTo>
                  <a:pt x="822999" y="76646"/>
                </a:lnTo>
                <a:lnTo>
                  <a:pt x="822999" y="209698"/>
                </a:lnTo>
                <a:close/>
              </a:path>
              <a:path w="2668905" h="308610">
                <a:moveTo>
                  <a:pt x="870178" y="240357"/>
                </a:moveTo>
                <a:lnTo>
                  <a:pt x="730726" y="240357"/>
                </a:lnTo>
                <a:lnTo>
                  <a:pt x="730726" y="209698"/>
                </a:lnTo>
                <a:lnTo>
                  <a:pt x="870178" y="209698"/>
                </a:lnTo>
                <a:lnTo>
                  <a:pt x="870178" y="240357"/>
                </a:lnTo>
                <a:close/>
              </a:path>
              <a:path w="2668905" h="308610">
                <a:moveTo>
                  <a:pt x="1004490" y="209698"/>
                </a:moveTo>
                <a:lnTo>
                  <a:pt x="964158" y="209698"/>
                </a:lnTo>
                <a:lnTo>
                  <a:pt x="964158" y="43160"/>
                </a:lnTo>
                <a:lnTo>
                  <a:pt x="917872" y="43160"/>
                </a:lnTo>
                <a:lnTo>
                  <a:pt x="917872" y="12650"/>
                </a:lnTo>
                <a:lnTo>
                  <a:pt x="1004490" y="12650"/>
                </a:lnTo>
                <a:lnTo>
                  <a:pt x="1004490" y="209698"/>
                </a:lnTo>
                <a:close/>
              </a:path>
              <a:path w="2668905" h="308610">
                <a:moveTo>
                  <a:pt x="1051669" y="240357"/>
                </a:moveTo>
                <a:lnTo>
                  <a:pt x="912217" y="240357"/>
                </a:lnTo>
                <a:lnTo>
                  <a:pt x="912217" y="209698"/>
                </a:lnTo>
                <a:lnTo>
                  <a:pt x="1051669" y="209698"/>
                </a:lnTo>
                <a:lnTo>
                  <a:pt x="1051669" y="240357"/>
                </a:lnTo>
                <a:close/>
              </a:path>
              <a:path w="2668905" h="308610">
                <a:moveTo>
                  <a:pt x="1171644" y="244078"/>
                </a:moveTo>
                <a:lnTo>
                  <a:pt x="1166782" y="244078"/>
                </a:lnTo>
                <a:lnTo>
                  <a:pt x="1157648" y="243743"/>
                </a:lnTo>
                <a:lnTo>
                  <a:pt x="1119492" y="232134"/>
                </a:lnTo>
                <a:lnTo>
                  <a:pt x="1092220" y="197346"/>
                </a:lnTo>
                <a:lnTo>
                  <a:pt x="1086756" y="160684"/>
                </a:lnTo>
                <a:lnTo>
                  <a:pt x="1087064" y="152052"/>
                </a:lnTo>
                <a:lnTo>
                  <a:pt x="1098842" y="110281"/>
                </a:lnTo>
                <a:lnTo>
                  <a:pt x="1131957" y="79474"/>
                </a:lnTo>
                <a:lnTo>
                  <a:pt x="1163806" y="73074"/>
                </a:lnTo>
                <a:lnTo>
                  <a:pt x="1172261" y="73409"/>
                </a:lnTo>
                <a:lnTo>
                  <a:pt x="1212194" y="88896"/>
                </a:lnTo>
                <a:lnTo>
                  <a:pt x="1223780" y="102393"/>
                </a:lnTo>
                <a:lnTo>
                  <a:pt x="1163062" y="102393"/>
                </a:lnTo>
                <a:lnTo>
                  <a:pt x="1155955" y="103016"/>
                </a:lnTo>
                <a:lnTo>
                  <a:pt x="1128720" y="131703"/>
                </a:lnTo>
                <a:lnTo>
                  <a:pt x="1127343" y="140196"/>
                </a:lnTo>
                <a:lnTo>
                  <a:pt x="1235176" y="140196"/>
                </a:lnTo>
                <a:lnTo>
                  <a:pt x="1235274" y="142763"/>
                </a:lnTo>
                <a:lnTo>
                  <a:pt x="1235290" y="152111"/>
                </a:lnTo>
                <a:lnTo>
                  <a:pt x="1235095" y="156418"/>
                </a:lnTo>
                <a:lnTo>
                  <a:pt x="1234995" y="160684"/>
                </a:lnTo>
                <a:lnTo>
                  <a:pt x="1234797" y="164703"/>
                </a:lnTo>
                <a:lnTo>
                  <a:pt x="1234499" y="168473"/>
                </a:lnTo>
                <a:lnTo>
                  <a:pt x="1126748" y="168473"/>
                </a:lnTo>
                <a:lnTo>
                  <a:pt x="1126748" y="175716"/>
                </a:lnTo>
                <a:lnTo>
                  <a:pt x="1148278" y="207863"/>
                </a:lnTo>
                <a:lnTo>
                  <a:pt x="1165790" y="212675"/>
                </a:lnTo>
                <a:lnTo>
                  <a:pt x="1226462" y="212675"/>
                </a:lnTo>
                <a:lnTo>
                  <a:pt x="1226462" y="236041"/>
                </a:lnTo>
                <a:lnTo>
                  <a:pt x="1197739" y="241696"/>
                </a:lnTo>
                <a:lnTo>
                  <a:pt x="1192579" y="242490"/>
                </a:lnTo>
                <a:lnTo>
                  <a:pt x="1187321" y="243085"/>
                </a:lnTo>
                <a:lnTo>
                  <a:pt x="1176704" y="243879"/>
                </a:lnTo>
                <a:lnTo>
                  <a:pt x="1171644" y="244078"/>
                </a:lnTo>
                <a:close/>
              </a:path>
              <a:path w="2668905" h="308610">
                <a:moveTo>
                  <a:pt x="1235176" y="140196"/>
                </a:moveTo>
                <a:lnTo>
                  <a:pt x="1195357" y="140196"/>
                </a:lnTo>
                <a:lnTo>
                  <a:pt x="1195457" y="133746"/>
                </a:lnTo>
                <a:lnTo>
                  <a:pt x="1194663" y="128141"/>
                </a:lnTo>
                <a:lnTo>
                  <a:pt x="1191289" y="118616"/>
                </a:lnTo>
                <a:lnTo>
                  <a:pt x="1188958" y="114696"/>
                </a:lnTo>
                <a:lnTo>
                  <a:pt x="1185981" y="111621"/>
                </a:lnTo>
                <a:lnTo>
                  <a:pt x="1183005" y="108446"/>
                </a:lnTo>
                <a:lnTo>
                  <a:pt x="1179532" y="106114"/>
                </a:lnTo>
                <a:lnTo>
                  <a:pt x="1171694" y="103137"/>
                </a:lnTo>
                <a:lnTo>
                  <a:pt x="1167527" y="102393"/>
                </a:lnTo>
                <a:lnTo>
                  <a:pt x="1223780" y="102393"/>
                </a:lnTo>
                <a:lnTo>
                  <a:pt x="1235095" y="138047"/>
                </a:lnTo>
                <a:lnTo>
                  <a:pt x="1235176" y="140196"/>
                </a:lnTo>
                <a:close/>
              </a:path>
              <a:path w="2668905" h="308610">
                <a:moveTo>
                  <a:pt x="1226462" y="212675"/>
                </a:moveTo>
                <a:lnTo>
                  <a:pt x="1172735" y="212675"/>
                </a:lnTo>
                <a:lnTo>
                  <a:pt x="1178791" y="212563"/>
                </a:lnTo>
                <a:lnTo>
                  <a:pt x="1185051" y="212228"/>
                </a:lnTo>
                <a:lnTo>
                  <a:pt x="1226462" y="204787"/>
                </a:lnTo>
                <a:lnTo>
                  <a:pt x="1226462" y="212675"/>
                </a:lnTo>
                <a:close/>
              </a:path>
              <a:path w="2668905" h="308610">
                <a:moveTo>
                  <a:pt x="1555512" y="308074"/>
                </a:moveTo>
                <a:lnTo>
                  <a:pt x="1521244" y="273694"/>
                </a:lnTo>
                <a:lnTo>
                  <a:pt x="1496724" y="236934"/>
                </a:lnTo>
                <a:lnTo>
                  <a:pt x="1482102" y="197383"/>
                </a:lnTo>
                <a:lnTo>
                  <a:pt x="1477228" y="154930"/>
                </a:lnTo>
                <a:lnTo>
                  <a:pt x="1477591" y="142828"/>
                </a:lnTo>
                <a:lnTo>
                  <a:pt x="1486223" y="97873"/>
                </a:lnTo>
                <a:lnTo>
                  <a:pt x="1504789" y="58117"/>
                </a:lnTo>
                <a:lnTo>
                  <a:pt x="1531876" y="23273"/>
                </a:lnTo>
                <a:lnTo>
                  <a:pt x="1556405" y="0"/>
                </a:lnTo>
                <a:lnTo>
                  <a:pt x="1578878" y="22473"/>
                </a:lnTo>
                <a:lnTo>
                  <a:pt x="1564153" y="36825"/>
                </a:lnTo>
                <a:lnTo>
                  <a:pt x="1551382" y="51754"/>
                </a:lnTo>
                <a:lnTo>
                  <a:pt x="1524797" y="99928"/>
                </a:lnTo>
                <a:lnTo>
                  <a:pt x="1515923" y="152251"/>
                </a:lnTo>
                <a:lnTo>
                  <a:pt x="1516909" y="170315"/>
                </a:lnTo>
                <a:lnTo>
                  <a:pt x="1531699" y="222498"/>
                </a:lnTo>
                <a:lnTo>
                  <a:pt x="1564153" y="269909"/>
                </a:lnTo>
                <a:lnTo>
                  <a:pt x="1578878" y="284261"/>
                </a:lnTo>
                <a:lnTo>
                  <a:pt x="1555512" y="308074"/>
                </a:lnTo>
                <a:close/>
              </a:path>
              <a:path w="2668905" h="308610">
                <a:moveTo>
                  <a:pt x="1646217" y="95845"/>
                </a:moveTo>
                <a:lnTo>
                  <a:pt x="1633418" y="63698"/>
                </a:lnTo>
                <a:lnTo>
                  <a:pt x="1700242" y="28426"/>
                </a:lnTo>
                <a:lnTo>
                  <a:pt x="1733282" y="28426"/>
                </a:lnTo>
                <a:lnTo>
                  <a:pt x="1733282" y="69949"/>
                </a:lnTo>
                <a:lnTo>
                  <a:pt x="1692949" y="69949"/>
                </a:lnTo>
                <a:lnTo>
                  <a:pt x="1646217" y="95845"/>
                </a:lnTo>
                <a:close/>
              </a:path>
              <a:path w="2668905" h="308610">
                <a:moveTo>
                  <a:pt x="1733282" y="205382"/>
                </a:moveTo>
                <a:lnTo>
                  <a:pt x="1692949" y="205382"/>
                </a:lnTo>
                <a:lnTo>
                  <a:pt x="1692949" y="69949"/>
                </a:lnTo>
                <a:lnTo>
                  <a:pt x="1733282" y="69949"/>
                </a:lnTo>
                <a:lnTo>
                  <a:pt x="1733282" y="205382"/>
                </a:lnTo>
                <a:close/>
              </a:path>
              <a:path w="2668905" h="308610">
                <a:moveTo>
                  <a:pt x="1779567" y="240357"/>
                </a:moveTo>
                <a:lnTo>
                  <a:pt x="1639371" y="240357"/>
                </a:lnTo>
                <a:lnTo>
                  <a:pt x="1639371" y="205382"/>
                </a:lnTo>
                <a:lnTo>
                  <a:pt x="1779567" y="205382"/>
                </a:lnTo>
                <a:lnTo>
                  <a:pt x="1779567" y="240357"/>
                </a:lnTo>
                <a:close/>
              </a:path>
              <a:path w="2668905" h="308610">
                <a:moveTo>
                  <a:pt x="1921321" y="244078"/>
                </a:moveTo>
                <a:lnTo>
                  <a:pt x="1812677" y="152548"/>
                </a:lnTo>
                <a:lnTo>
                  <a:pt x="1921321" y="61168"/>
                </a:lnTo>
                <a:lnTo>
                  <a:pt x="1946473" y="86617"/>
                </a:lnTo>
                <a:lnTo>
                  <a:pt x="1866553" y="152251"/>
                </a:lnTo>
                <a:lnTo>
                  <a:pt x="1946473" y="218628"/>
                </a:lnTo>
                <a:lnTo>
                  <a:pt x="1921321" y="244078"/>
                </a:lnTo>
                <a:close/>
              </a:path>
              <a:path w="2668905" h="308610">
                <a:moveTo>
                  <a:pt x="2030631" y="240357"/>
                </a:moveTo>
                <a:lnTo>
                  <a:pt x="1983154" y="240357"/>
                </a:lnTo>
                <a:lnTo>
                  <a:pt x="2044472" y="157757"/>
                </a:lnTo>
                <a:lnTo>
                  <a:pt x="1986280" y="76646"/>
                </a:lnTo>
                <a:lnTo>
                  <a:pt x="2034202" y="76646"/>
                </a:lnTo>
                <a:lnTo>
                  <a:pt x="2070963" y="130373"/>
                </a:lnTo>
                <a:lnTo>
                  <a:pt x="2113830" y="130373"/>
                </a:lnTo>
                <a:lnTo>
                  <a:pt x="2094924" y="157460"/>
                </a:lnTo>
                <a:lnTo>
                  <a:pt x="2114911" y="185291"/>
                </a:lnTo>
                <a:lnTo>
                  <a:pt x="2068284" y="185291"/>
                </a:lnTo>
                <a:lnTo>
                  <a:pt x="2030631" y="240357"/>
                </a:lnTo>
                <a:close/>
              </a:path>
              <a:path w="2668905" h="308610">
                <a:moveTo>
                  <a:pt x="2113830" y="130373"/>
                </a:moveTo>
                <a:lnTo>
                  <a:pt x="2070963" y="130373"/>
                </a:lnTo>
                <a:lnTo>
                  <a:pt x="2107277" y="76646"/>
                </a:lnTo>
                <a:lnTo>
                  <a:pt x="2151330" y="76646"/>
                </a:lnTo>
                <a:lnTo>
                  <a:pt x="2113830" y="130373"/>
                </a:lnTo>
                <a:close/>
              </a:path>
              <a:path w="2668905" h="308610">
                <a:moveTo>
                  <a:pt x="2154456" y="240357"/>
                </a:moveTo>
                <a:lnTo>
                  <a:pt x="2105640" y="240357"/>
                </a:lnTo>
                <a:lnTo>
                  <a:pt x="2068284" y="185291"/>
                </a:lnTo>
                <a:lnTo>
                  <a:pt x="2114911" y="185291"/>
                </a:lnTo>
                <a:lnTo>
                  <a:pt x="2154456" y="240357"/>
                </a:lnTo>
                <a:close/>
              </a:path>
              <a:path w="2668905" h="308610">
                <a:moveTo>
                  <a:pt x="2218819" y="308074"/>
                </a:moveTo>
                <a:lnTo>
                  <a:pt x="2196197" y="285601"/>
                </a:lnTo>
                <a:lnTo>
                  <a:pt x="2210987" y="271239"/>
                </a:lnTo>
                <a:lnTo>
                  <a:pt x="2223804" y="256282"/>
                </a:lnTo>
                <a:lnTo>
                  <a:pt x="2250491" y="207931"/>
                </a:lnTo>
                <a:lnTo>
                  <a:pt x="2259449" y="155525"/>
                </a:lnTo>
                <a:lnTo>
                  <a:pt x="2258454" y="137526"/>
                </a:lnTo>
                <a:lnTo>
                  <a:pt x="2243524" y="85427"/>
                </a:lnTo>
                <a:lnTo>
                  <a:pt x="2210987" y="37793"/>
                </a:lnTo>
                <a:lnTo>
                  <a:pt x="2196197" y="23366"/>
                </a:lnTo>
                <a:lnTo>
                  <a:pt x="2219414" y="0"/>
                </a:lnTo>
                <a:lnTo>
                  <a:pt x="2253831" y="34193"/>
                </a:lnTo>
                <a:lnTo>
                  <a:pt x="2278201" y="70991"/>
                </a:lnTo>
                <a:lnTo>
                  <a:pt x="2292712" y="110579"/>
                </a:lnTo>
                <a:lnTo>
                  <a:pt x="2297549" y="153144"/>
                </a:lnTo>
                <a:lnTo>
                  <a:pt x="2297186" y="165245"/>
                </a:lnTo>
                <a:lnTo>
                  <a:pt x="2288554" y="210145"/>
                </a:lnTo>
                <a:lnTo>
                  <a:pt x="2270118" y="250021"/>
                </a:lnTo>
                <a:lnTo>
                  <a:pt x="2243264" y="284940"/>
                </a:lnTo>
                <a:lnTo>
                  <a:pt x="2227339" y="300642"/>
                </a:lnTo>
                <a:lnTo>
                  <a:pt x="2218819" y="308074"/>
                </a:lnTo>
                <a:close/>
              </a:path>
              <a:path w="2668905" h="308610">
                <a:moveTo>
                  <a:pt x="2668716" y="304353"/>
                </a:moveTo>
                <a:lnTo>
                  <a:pt x="2655173" y="304353"/>
                </a:lnTo>
                <a:lnTo>
                  <a:pt x="2639555" y="303348"/>
                </a:lnTo>
                <a:lnTo>
                  <a:pt x="2598153" y="279080"/>
                </a:lnTo>
                <a:lnTo>
                  <a:pt x="2588944" y="237529"/>
                </a:lnTo>
                <a:lnTo>
                  <a:pt x="2588944" y="196453"/>
                </a:lnTo>
                <a:lnTo>
                  <a:pt x="2588479" y="188704"/>
                </a:lnTo>
                <a:lnTo>
                  <a:pt x="2556947" y="163115"/>
                </a:lnTo>
                <a:lnTo>
                  <a:pt x="2546826" y="163115"/>
                </a:lnTo>
                <a:lnTo>
                  <a:pt x="2546826" y="132754"/>
                </a:lnTo>
                <a:lnTo>
                  <a:pt x="2562701" y="132754"/>
                </a:lnTo>
                <a:lnTo>
                  <a:pt x="2567612" y="132159"/>
                </a:lnTo>
                <a:lnTo>
                  <a:pt x="2588944" y="106312"/>
                </a:lnTo>
                <a:lnTo>
                  <a:pt x="2588944" y="72479"/>
                </a:lnTo>
                <a:lnTo>
                  <a:pt x="2589177" y="64405"/>
                </a:lnTo>
                <a:lnTo>
                  <a:pt x="2610028" y="16668"/>
                </a:lnTo>
                <a:lnTo>
                  <a:pt x="2646708" y="5627"/>
                </a:lnTo>
                <a:lnTo>
                  <a:pt x="2655173" y="5357"/>
                </a:lnTo>
                <a:lnTo>
                  <a:pt x="2668716" y="5357"/>
                </a:lnTo>
                <a:lnTo>
                  <a:pt x="2668716" y="35718"/>
                </a:lnTo>
                <a:lnTo>
                  <a:pt x="2653437" y="35718"/>
                </a:lnTo>
                <a:lnTo>
                  <a:pt x="2648773" y="36314"/>
                </a:lnTo>
                <a:lnTo>
                  <a:pt x="2624663" y="107900"/>
                </a:lnTo>
                <a:lnTo>
                  <a:pt x="2623969" y="114796"/>
                </a:lnTo>
                <a:lnTo>
                  <a:pt x="2622580" y="120550"/>
                </a:lnTo>
                <a:lnTo>
                  <a:pt x="2621290" y="126206"/>
                </a:lnTo>
                <a:lnTo>
                  <a:pt x="2619206" y="130968"/>
                </a:lnTo>
                <a:lnTo>
                  <a:pt x="2590582" y="147935"/>
                </a:lnTo>
                <a:lnTo>
                  <a:pt x="2598656" y="149507"/>
                </a:lnTo>
                <a:lnTo>
                  <a:pt x="2624133" y="185700"/>
                </a:lnTo>
                <a:lnTo>
                  <a:pt x="2624663" y="244772"/>
                </a:lnTo>
                <a:lnTo>
                  <a:pt x="2625457" y="250527"/>
                </a:lnTo>
                <a:lnTo>
                  <a:pt x="2627044" y="255091"/>
                </a:lnTo>
                <a:lnTo>
                  <a:pt x="2628632" y="259754"/>
                </a:lnTo>
                <a:lnTo>
                  <a:pt x="2630914" y="263475"/>
                </a:lnTo>
                <a:lnTo>
                  <a:pt x="2636966" y="269130"/>
                </a:lnTo>
                <a:lnTo>
                  <a:pt x="2640538" y="271115"/>
                </a:lnTo>
                <a:lnTo>
                  <a:pt x="2644606" y="272206"/>
                </a:lnTo>
                <a:lnTo>
                  <a:pt x="2648773" y="273397"/>
                </a:lnTo>
                <a:lnTo>
                  <a:pt x="2653437" y="273992"/>
                </a:lnTo>
                <a:lnTo>
                  <a:pt x="2668716" y="273992"/>
                </a:lnTo>
                <a:lnTo>
                  <a:pt x="2668716" y="304353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296" y="2886391"/>
            <a:ext cx="191888" cy="2855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08599" y="2951479"/>
            <a:ext cx="883920" cy="296333"/>
          </a:xfrm>
          <a:custGeom>
            <a:avLst/>
            <a:gdLst/>
            <a:ahLst/>
            <a:cxnLst/>
            <a:rect l="l" t="t" r="r" b="b"/>
            <a:pathLst>
              <a:path w="662939" h="222250">
                <a:moveTo>
                  <a:pt x="47476" y="165348"/>
                </a:moveTo>
                <a:lnTo>
                  <a:pt x="0" y="165348"/>
                </a:lnTo>
                <a:lnTo>
                  <a:pt x="61317" y="82748"/>
                </a:lnTo>
                <a:lnTo>
                  <a:pt x="3125" y="1637"/>
                </a:lnTo>
                <a:lnTo>
                  <a:pt x="51048" y="1637"/>
                </a:lnTo>
                <a:lnTo>
                  <a:pt x="87808" y="55364"/>
                </a:lnTo>
                <a:lnTo>
                  <a:pt x="130675" y="55364"/>
                </a:lnTo>
                <a:lnTo>
                  <a:pt x="111769" y="82450"/>
                </a:lnTo>
                <a:lnTo>
                  <a:pt x="131756" y="110281"/>
                </a:lnTo>
                <a:lnTo>
                  <a:pt x="85129" y="110281"/>
                </a:lnTo>
                <a:lnTo>
                  <a:pt x="47476" y="165348"/>
                </a:lnTo>
                <a:close/>
              </a:path>
              <a:path w="662939" h="222250">
                <a:moveTo>
                  <a:pt x="130675" y="55364"/>
                </a:moveTo>
                <a:lnTo>
                  <a:pt x="87808" y="55364"/>
                </a:lnTo>
                <a:lnTo>
                  <a:pt x="124122" y="1637"/>
                </a:lnTo>
                <a:lnTo>
                  <a:pt x="168175" y="1637"/>
                </a:lnTo>
                <a:lnTo>
                  <a:pt x="130675" y="55364"/>
                </a:lnTo>
                <a:close/>
              </a:path>
              <a:path w="662939" h="222250">
                <a:moveTo>
                  <a:pt x="171301" y="165348"/>
                </a:moveTo>
                <a:lnTo>
                  <a:pt x="122485" y="165348"/>
                </a:lnTo>
                <a:lnTo>
                  <a:pt x="85129" y="110281"/>
                </a:lnTo>
                <a:lnTo>
                  <a:pt x="131756" y="110281"/>
                </a:lnTo>
                <a:lnTo>
                  <a:pt x="171301" y="165348"/>
                </a:lnTo>
                <a:close/>
              </a:path>
              <a:path w="662939" h="222250">
                <a:moveTo>
                  <a:pt x="317073" y="95101"/>
                </a:moveTo>
                <a:lnTo>
                  <a:pt x="216763" y="95101"/>
                </a:lnTo>
                <a:lnTo>
                  <a:pt x="216763" y="60126"/>
                </a:lnTo>
                <a:lnTo>
                  <a:pt x="317073" y="60126"/>
                </a:lnTo>
                <a:lnTo>
                  <a:pt x="317073" y="95101"/>
                </a:lnTo>
                <a:close/>
              </a:path>
              <a:path w="662939" h="222250">
                <a:moveTo>
                  <a:pt x="498564" y="95101"/>
                </a:moveTo>
                <a:lnTo>
                  <a:pt x="398254" y="95101"/>
                </a:lnTo>
                <a:lnTo>
                  <a:pt x="398254" y="60126"/>
                </a:lnTo>
                <a:lnTo>
                  <a:pt x="498564" y="60126"/>
                </a:lnTo>
                <a:lnTo>
                  <a:pt x="498564" y="95101"/>
                </a:lnTo>
                <a:close/>
              </a:path>
              <a:path w="662939" h="222250">
                <a:moveTo>
                  <a:pt x="644859" y="196651"/>
                </a:moveTo>
                <a:lnTo>
                  <a:pt x="581481" y="196651"/>
                </a:lnTo>
                <a:lnTo>
                  <a:pt x="587434" y="196254"/>
                </a:lnTo>
                <a:lnTo>
                  <a:pt x="592990" y="195262"/>
                </a:lnTo>
                <a:lnTo>
                  <a:pt x="598646" y="194369"/>
                </a:lnTo>
                <a:lnTo>
                  <a:pt x="603557" y="192831"/>
                </a:lnTo>
                <a:lnTo>
                  <a:pt x="607724" y="190648"/>
                </a:lnTo>
                <a:lnTo>
                  <a:pt x="611892" y="188565"/>
                </a:lnTo>
                <a:lnTo>
                  <a:pt x="615116" y="185886"/>
                </a:lnTo>
                <a:lnTo>
                  <a:pt x="617398" y="182612"/>
                </a:lnTo>
                <a:lnTo>
                  <a:pt x="619779" y="179437"/>
                </a:lnTo>
                <a:lnTo>
                  <a:pt x="620970" y="175666"/>
                </a:lnTo>
                <a:lnTo>
                  <a:pt x="620970" y="168225"/>
                </a:lnTo>
                <a:lnTo>
                  <a:pt x="620524" y="165596"/>
                </a:lnTo>
                <a:lnTo>
                  <a:pt x="619631" y="163413"/>
                </a:lnTo>
                <a:lnTo>
                  <a:pt x="618738" y="161131"/>
                </a:lnTo>
                <a:lnTo>
                  <a:pt x="617597" y="159146"/>
                </a:lnTo>
                <a:lnTo>
                  <a:pt x="616208" y="157460"/>
                </a:lnTo>
                <a:lnTo>
                  <a:pt x="614819" y="155674"/>
                </a:lnTo>
                <a:lnTo>
                  <a:pt x="613330" y="153937"/>
                </a:lnTo>
                <a:lnTo>
                  <a:pt x="610155" y="150564"/>
                </a:lnTo>
                <a:lnTo>
                  <a:pt x="608667" y="148778"/>
                </a:lnTo>
                <a:lnTo>
                  <a:pt x="602515" y="135086"/>
                </a:lnTo>
                <a:lnTo>
                  <a:pt x="602515" y="128339"/>
                </a:lnTo>
                <a:lnTo>
                  <a:pt x="624691" y="105221"/>
                </a:lnTo>
                <a:lnTo>
                  <a:pt x="634116" y="105221"/>
                </a:lnTo>
                <a:lnTo>
                  <a:pt x="638829" y="106461"/>
                </a:lnTo>
                <a:lnTo>
                  <a:pt x="642997" y="108942"/>
                </a:lnTo>
                <a:lnTo>
                  <a:pt x="647263" y="111323"/>
                </a:lnTo>
                <a:lnTo>
                  <a:pt x="650835" y="114597"/>
                </a:lnTo>
                <a:lnTo>
                  <a:pt x="653712" y="118764"/>
                </a:lnTo>
                <a:lnTo>
                  <a:pt x="656590" y="122832"/>
                </a:lnTo>
                <a:lnTo>
                  <a:pt x="658772" y="127545"/>
                </a:lnTo>
                <a:lnTo>
                  <a:pt x="660261" y="132903"/>
                </a:lnTo>
                <a:lnTo>
                  <a:pt x="661848" y="138162"/>
                </a:lnTo>
                <a:lnTo>
                  <a:pt x="662521" y="142874"/>
                </a:lnTo>
                <a:lnTo>
                  <a:pt x="662596" y="150564"/>
                </a:lnTo>
                <a:lnTo>
                  <a:pt x="662298" y="156967"/>
                </a:lnTo>
                <a:lnTo>
                  <a:pt x="645862" y="195643"/>
                </a:lnTo>
                <a:lnTo>
                  <a:pt x="644859" y="196651"/>
                </a:lnTo>
                <a:close/>
              </a:path>
              <a:path w="662939" h="222250">
                <a:moveTo>
                  <a:pt x="575131" y="222051"/>
                </a:moveTo>
                <a:lnTo>
                  <a:pt x="575131" y="196453"/>
                </a:lnTo>
                <a:lnTo>
                  <a:pt x="581481" y="196651"/>
                </a:lnTo>
                <a:lnTo>
                  <a:pt x="644859" y="196651"/>
                </a:lnTo>
                <a:lnTo>
                  <a:pt x="604850" y="218786"/>
                </a:lnTo>
                <a:lnTo>
                  <a:pt x="585726" y="221688"/>
                </a:lnTo>
                <a:lnTo>
                  <a:pt x="575131" y="222051"/>
                </a:lnTo>
                <a:close/>
              </a:path>
              <a:path w="662939" h="222250">
                <a:moveTo>
                  <a:pt x="633968" y="58042"/>
                </a:moveTo>
                <a:lnTo>
                  <a:pt x="625832" y="58042"/>
                </a:lnTo>
                <a:lnTo>
                  <a:pt x="622012" y="57298"/>
                </a:lnTo>
                <a:lnTo>
                  <a:pt x="600878" y="33089"/>
                </a:lnTo>
                <a:lnTo>
                  <a:pt x="600878" y="25052"/>
                </a:lnTo>
                <a:lnTo>
                  <a:pt x="625832" y="0"/>
                </a:lnTo>
                <a:lnTo>
                  <a:pt x="633968" y="0"/>
                </a:lnTo>
                <a:lnTo>
                  <a:pt x="637738" y="744"/>
                </a:lnTo>
                <a:lnTo>
                  <a:pt x="641211" y="2232"/>
                </a:lnTo>
                <a:lnTo>
                  <a:pt x="644783" y="3720"/>
                </a:lnTo>
                <a:lnTo>
                  <a:pt x="647858" y="5804"/>
                </a:lnTo>
                <a:lnTo>
                  <a:pt x="650438" y="8483"/>
                </a:lnTo>
                <a:lnTo>
                  <a:pt x="653018" y="11062"/>
                </a:lnTo>
                <a:lnTo>
                  <a:pt x="655052" y="14138"/>
                </a:lnTo>
                <a:lnTo>
                  <a:pt x="656540" y="17710"/>
                </a:lnTo>
                <a:lnTo>
                  <a:pt x="658128" y="21282"/>
                </a:lnTo>
                <a:lnTo>
                  <a:pt x="658921" y="25052"/>
                </a:lnTo>
                <a:lnTo>
                  <a:pt x="658921" y="33089"/>
                </a:lnTo>
                <a:lnTo>
                  <a:pt x="658128" y="36909"/>
                </a:lnTo>
                <a:lnTo>
                  <a:pt x="656540" y="40481"/>
                </a:lnTo>
                <a:lnTo>
                  <a:pt x="655052" y="43953"/>
                </a:lnTo>
                <a:lnTo>
                  <a:pt x="637738" y="57298"/>
                </a:lnTo>
                <a:lnTo>
                  <a:pt x="633968" y="5804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53867" y="3392010"/>
            <a:ext cx="663787" cy="398780"/>
          </a:xfrm>
          <a:custGeom>
            <a:avLst/>
            <a:gdLst/>
            <a:ahLst/>
            <a:cxnLst/>
            <a:rect l="l" t="t" r="r" b="b"/>
            <a:pathLst>
              <a:path w="497840" h="299085">
                <a:moveTo>
                  <a:pt x="5506" y="62656"/>
                </a:moveTo>
                <a:lnTo>
                  <a:pt x="5506" y="29616"/>
                </a:lnTo>
                <a:lnTo>
                  <a:pt x="10368" y="28029"/>
                </a:lnTo>
                <a:lnTo>
                  <a:pt x="14982" y="26689"/>
                </a:lnTo>
                <a:lnTo>
                  <a:pt x="23812" y="24507"/>
                </a:lnTo>
                <a:lnTo>
                  <a:pt x="28227" y="23614"/>
                </a:lnTo>
                <a:lnTo>
                  <a:pt x="32593" y="22919"/>
                </a:lnTo>
                <a:lnTo>
                  <a:pt x="37058" y="22125"/>
                </a:lnTo>
                <a:lnTo>
                  <a:pt x="41523" y="21580"/>
                </a:lnTo>
                <a:lnTo>
                  <a:pt x="50551" y="20984"/>
                </a:lnTo>
                <a:lnTo>
                  <a:pt x="55264" y="20835"/>
                </a:lnTo>
                <a:lnTo>
                  <a:pt x="60126" y="20835"/>
                </a:lnTo>
                <a:lnTo>
                  <a:pt x="99317" y="27037"/>
                </a:lnTo>
                <a:lnTo>
                  <a:pt x="126057" y="51792"/>
                </a:lnTo>
                <a:lnTo>
                  <a:pt x="127036" y="53875"/>
                </a:lnTo>
                <a:lnTo>
                  <a:pt x="47327" y="53875"/>
                </a:lnTo>
                <a:lnTo>
                  <a:pt x="39042" y="54669"/>
                </a:lnTo>
                <a:lnTo>
                  <a:pt x="30807" y="56257"/>
                </a:lnTo>
                <a:lnTo>
                  <a:pt x="24649" y="57549"/>
                </a:lnTo>
                <a:lnTo>
                  <a:pt x="18380" y="59047"/>
                </a:lnTo>
                <a:lnTo>
                  <a:pt x="11999" y="60749"/>
                </a:lnTo>
                <a:lnTo>
                  <a:pt x="5506" y="62656"/>
                </a:lnTo>
                <a:close/>
              </a:path>
              <a:path w="497840" h="299085">
                <a:moveTo>
                  <a:pt x="132605" y="205234"/>
                </a:moveTo>
                <a:lnTo>
                  <a:pt x="58042" y="205234"/>
                </a:lnTo>
                <a:lnTo>
                  <a:pt x="65732" y="204489"/>
                </a:lnTo>
                <a:lnTo>
                  <a:pt x="72181" y="203001"/>
                </a:lnTo>
                <a:lnTo>
                  <a:pt x="100310" y="176857"/>
                </a:lnTo>
                <a:lnTo>
                  <a:pt x="100310" y="167034"/>
                </a:lnTo>
                <a:lnTo>
                  <a:pt x="99268" y="162867"/>
                </a:lnTo>
                <a:lnTo>
                  <a:pt x="97184" y="159097"/>
                </a:lnTo>
                <a:lnTo>
                  <a:pt x="95200" y="155326"/>
                </a:lnTo>
                <a:lnTo>
                  <a:pt x="92124" y="152151"/>
                </a:lnTo>
                <a:lnTo>
                  <a:pt x="87957" y="149572"/>
                </a:lnTo>
                <a:lnTo>
                  <a:pt x="83790" y="146893"/>
                </a:lnTo>
                <a:lnTo>
                  <a:pt x="78432" y="144859"/>
                </a:lnTo>
                <a:lnTo>
                  <a:pt x="71883" y="143470"/>
                </a:lnTo>
                <a:lnTo>
                  <a:pt x="65434" y="141982"/>
                </a:lnTo>
                <a:lnTo>
                  <a:pt x="57745" y="141237"/>
                </a:lnTo>
                <a:lnTo>
                  <a:pt x="25449" y="141237"/>
                </a:lnTo>
                <a:lnTo>
                  <a:pt x="25449" y="111174"/>
                </a:lnTo>
                <a:lnTo>
                  <a:pt x="55215" y="111174"/>
                </a:lnTo>
                <a:lnTo>
                  <a:pt x="62160" y="110380"/>
                </a:lnTo>
                <a:lnTo>
                  <a:pt x="90041" y="84236"/>
                </a:lnTo>
                <a:lnTo>
                  <a:pt x="90041" y="71536"/>
                </a:lnTo>
                <a:lnTo>
                  <a:pt x="55661" y="53875"/>
                </a:lnTo>
                <a:lnTo>
                  <a:pt x="127036" y="53875"/>
                </a:lnTo>
                <a:lnTo>
                  <a:pt x="129133" y="58340"/>
                </a:lnTo>
                <a:lnTo>
                  <a:pt x="130545" y="65037"/>
                </a:lnTo>
                <a:lnTo>
                  <a:pt x="130671" y="73669"/>
                </a:lnTo>
                <a:lnTo>
                  <a:pt x="130122" y="82813"/>
                </a:lnTo>
                <a:lnTo>
                  <a:pt x="104784" y="119313"/>
                </a:lnTo>
                <a:lnTo>
                  <a:pt x="97333" y="122783"/>
                </a:lnTo>
                <a:lnTo>
                  <a:pt x="104080" y="123874"/>
                </a:lnTo>
                <a:lnTo>
                  <a:pt x="110182" y="125759"/>
                </a:lnTo>
                <a:lnTo>
                  <a:pt x="115639" y="128438"/>
                </a:lnTo>
                <a:lnTo>
                  <a:pt x="121096" y="131018"/>
                </a:lnTo>
                <a:lnTo>
                  <a:pt x="125759" y="134391"/>
                </a:lnTo>
                <a:lnTo>
                  <a:pt x="129629" y="138559"/>
                </a:lnTo>
                <a:lnTo>
                  <a:pt x="133598" y="142726"/>
                </a:lnTo>
                <a:lnTo>
                  <a:pt x="136624" y="147488"/>
                </a:lnTo>
                <a:lnTo>
                  <a:pt x="138707" y="152846"/>
                </a:lnTo>
                <a:lnTo>
                  <a:pt x="140890" y="158204"/>
                </a:lnTo>
                <a:lnTo>
                  <a:pt x="141982" y="164157"/>
                </a:lnTo>
                <a:lnTo>
                  <a:pt x="141982" y="170705"/>
                </a:lnTo>
                <a:lnTo>
                  <a:pt x="132884" y="204852"/>
                </a:lnTo>
                <a:lnTo>
                  <a:pt x="132605" y="205234"/>
                </a:lnTo>
                <a:close/>
              </a:path>
              <a:path w="497840" h="299085">
                <a:moveTo>
                  <a:pt x="45243" y="238273"/>
                </a:moveTo>
                <a:lnTo>
                  <a:pt x="41572" y="238273"/>
                </a:lnTo>
                <a:lnTo>
                  <a:pt x="37703" y="238174"/>
                </a:lnTo>
                <a:lnTo>
                  <a:pt x="29666" y="237777"/>
                </a:lnTo>
                <a:lnTo>
                  <a:pt x="25697" y="237529"/>
                </a:lnTo>
                <a:lnTo>
                  <a:pt x="21728" y="237232"/>
                </a:lnTo>
                <a:lnTo>
                  <a:pt x="17760" y="237033"/>
                </a:lnTo>
                <a:lnTo>
                  <a:pt x="13890" y="236735"/>
                </a:lnTo>
                <a:lnTo>
                  <a:pt x="6350" y="235942"/>
                </a:lnTo>
                <a:lnTo>
                  <a:pt x="2976" y="235495"/>
                </a:lnTo>
                <a:lnTo>
                  <a:pt x="0" y="234999"/>
                </a:lnTo>
                <a:lnTo>
                  <a:pt x="0" y="200769"/>
                </a:lnTo>
                <a:lnTo>
                  <a:pt x="6746" y="202058"/>
                </a:lnTo>
                <a:lnTo>
                  <a:pt x="14337" y="203150"/>
                </a:lnTo>
                <a:lnTo>
                  <a:pt x="49113" y="205234"/>
                </a:lnTo>
                <a:lnTo>
                  <a:pt x="132605" y="205234"/>
                </a:lnTo>
                <a:lnTo>
                  <a:pt x="128810" y="210405"/>
                </a:lnTo>
                <a:lnTo>
                  <a:pt x="88106" y="233660"/>
                </a:lnTo>
                <a:lnTo>
                  <a:pt x="57187" y="237985"/>
                </a:lnTo>
                <a:lnTo>
                  <a:pt x="45243" y="238273"/>
                </a:lnTo>
                <a:close/>
              </a:path>
              <a:path w="497840" h="299085">
                <a:moveTo>
                  <a:pt x="389026" y="298995"/>
                </a:moveTo>
                <a:lnTo>
                  <a:pt x="375483" y="298995"/>
                </a:lnTo>
                <a:lnTo>
                  <a:pt x="375483" y="268634"/>
                </a:lnTo>
                <a:lnTo>
                  <a:pt x="390912" y="268634"/>
                </a:lnTo>
                <a:lnTo>
                  <a:pt x="395575" y="268039"/>
                </a:lnTo>
                <a:lnTo>
                  <a:pt x="399742" y="266848"/>
                </a:lnTo>
                <a:lnTo>
                  <a:pt x="403909" y="265757"/>
                </a:lnTo>
                <a:lnTo>
                  <a:pt x="407481" y="263773"/>
                </a:lnTo>
                <a:lnTo>
                  <a:pt x="413434" y="258018"/>
                </a:lnTo>
                <a:lnTo>
                  <a:pt x="415716" y="254297"/>
                </a:lnTo>
                <a:lnTo>
                  <a:pt x="417304" y="249733"/>
                </a:lnTo>
                <a:lnTo>
                  <a:pt x="418990" y="245169"/>
                </a:lnTo>
                <a:lnTo>
                  <a:pt x="419734" y="240180"/>
                </a:lnTo>
                <a:lnTo>
                  <a:pt x="419834" y="182760"/>
                </a:lnTo>
                <a:lnTo>
                  <a:pt x="420479" y="175865"/>
                </a:lnTo>
                <a:lnTo>
                  <a:pt x="438437" y="147042"/>
                </a:lnTo>
                <a:lnTo>
                  <a:pt x="442803" y="144958"/>
                </a:lnTo>
                <a:lnTo>
                  <a:pt x="447863" y="143470"/>
                </a:lnTo>
                <a:lnTo>
                  <a:pt x="453618" y="142577"/>
                </a:lnTo>
                <a:lnTo>
                  <a:pt x="445544" y="140949"/>
                </a:lnTo>
                <a:lnTo>
                  <a:pt x="420345" y="104756"/>
                </a:lnTo>
                <a:lnTo>
                  <a:pt x="419834" y="59729"/>
                </a:lnTo>
                <a:lnTo>
                  <a:pt x="418990" y="53925"/>
                </a:lnTo>
                <a:lnTo>
                  <a:pt x="417304" y="49262"/>
                </a:lnTo>
                <a:lnTo>
                  <a:pt x="415716" y="44598"/>
                </a:lnTo>
                <a:lnTo>
                  <a:pt x="413434" y="40878"/>
                </a:lnTo>
                <a:lnTo>
                  <a:pt x="410458" y="38100"/>
                </a:lnTo>
                <a:lnTo>
                  <a:pt x="407481" y="35222"/>
                </a:lnTo>
                <a:lnTo>
                  <a:pt x="403909" y="33238"/>
                </a:lnTo>
                <a:lnTo>
                  <a:pt x="399742" y="32146"/>
                </a:lnTo>
                <a:lnTo>
                  <a:pt x="395575" y="30956"/>
                </a:lnTo>
                <a:lnTo>
                  <a:pt x="390912" y="30360"/>
                </a:lnTo>
                <a:lnTo>
                  <a:pt x="375483" y="30360"/>
                </a:lnTo>
                <a:lnTo>
                  <a:pt x="375483" y="0"/>
                </a:lnTo>
                <a:lnTo>
                  <a:pt x="389026" y="0"/>
                </a:lnTo>
                <a:lnTo>
                  <a:pt x="404700" y="1004"/>
                </a:lnTo>
                <a:lnTo>
                  <a:pt x="446111" y="25235"/>
                </a:lnTo>
                <a:lnTo>
                  <a:pt x="455404" y="67121"/>
                </a:lnTo>
                <a:lnTo>
                  <a:pt x="455404" y="94059"/>
                </a:lnTo>
                <a:lnTo>
                  <a:pt x="455859" y="101872"/>
                </a:lnTo>
                <a:lnTo>
                  <a:pt x="487402" y="127396"/>
                </a:lnTo>
                <a:lnTo>
                  <a:pt x="497671" y="127396"/>
                </a:lnTo>
                <a:lnTo>
                  <a:pt x="497671" y="157757"/>
                </a:lnTo>
                <a:lnTo>
                  <a:pt x="481548" y="157757"/>
                </a:lnTo>
                <a:lnTo>
                  <a:pt x="476587" y="158402"/>
                </a:lnTo>
                <a:lnTo>
                  <a:pt x="472519" y="159692"/>
                </a:lnTo>
                <a:lnTo>
                  <a:pt x="468451" y="160883"/>
                </a:lnTo>
                <a:lnTo>
                  <a:pt x="455404" y="184100"/>
                </a:lnTo>
                <a:lnTo>
                  <a:pt x="455404" y="232171"/>
                </a:lnTo>
                <a:lnTo>
                  <a:pt x="455162" y="240180"/>
                </a:lnTo>
                <a:lnTo>
                  <a:pt x="439777" y="282029"/>
                </a:lnTo>
                <a:lnTo>
                  <a:pt x="434419" y="287684"/>
                </a:lnTo>
                <a:lnTo>
                  <a:pt x="397491" y="298726"/>
                </a:lnTo>
                <a:lnTo>
                  <a:pt x="389026" y="298995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238" y="3926205"/>
            <a:ext cx="3838177" cy="3587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15214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Loop</a:t>
            </a:r>
          </a:p>
        </p:txBody>
      </p:sp>
      <p:sp>
        <p:nvSpPr>
          <p:cNvPr id="8" name="object 8"/>
          <p:cNvSpPr/>
          <p:nvPr/>
        </p:nvSpPr>
        <p:spPr>
          <a:xfrm>
            <a:off x="6812832" y="4330375"/>
            <a:ext cx="1667933" cy="729827"/>
          </a:xfrm>
          <a:custGeom>
            <a:avLst/>
            <a:gdLst/>
            <a:ahLst/>
            <a:cxnLst/>
            <a:rect l="l" t="t" r="r" b="b"/>
            <a:pathLst>
              <a:path w="1250950" h="547370">
                <a:moveTo>
                  <a:pt x="1250699" y="546899"/>
                </a:moveTo>
                <a:lnTo>
                  <a:pt x="0" y="546899"/>
                </a:lnTo>
                <a:lnTo>
                  <a:pt x="0" y="0"/>
                </a:lnTo>
                <a:lnTo>
                  <a:pt x="1250699" y="0"/>
                </a:lnTo>
                <a:lnTo>
                  <a:pt x="1250699" y="546899"/>
                </a:lnTo>
                <a:close/>
              </a:path>
            </a:pathLst>
          </a:custGeom>
          <a:solidFill>
            <a:srgbClr val="99B3C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6812832" y="4330375"/>
            <a:ext cx="1667933" cy="504476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algn="ctr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x--;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52234" y="4067449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114297">
              <a:spcBef>
                <a:spcPts val="1693"/>
              </a:spcBef>
            </a:pPr>
            <a:r>
              <a:rPr sz="1867" spc="-7" dirty="0">
                <a:latin typeface="Arial MT"/>
                <a:cs typeface="Arial MT"/>
              </a:rPr>
              <a:t>/*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continue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*/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07484" y="2675500"/>
            <a:ext cx="2568785" cy="1391073"/>
            <a:chOff x="6080612" y="2006624"/>
            <a:chExt cx="1926589" cy="1043305"/>
          </a:xfrm>
        </p:grpSpPr>
        <p:sp>
          <p:nvSpPr>
            <p:cNvPr id="12" name="object 12"/>
            <p:cNvSpPr/>
            <p:nvPr/>
          </p:nvSpPr>
          <p:spPr>
            <a:xfrm>
              <a:off x="7045225" y="2604487"/>
              <a:ext cx="917575" cy="422275"/>
            </a:xfrm>
            <a:custGeom>
              <a:avLst/>
              <a:gdLst/>
              <a:ahLst/>
              <a:cxnLst/>
              <a:rect l="l" t="t" r="r" b="b"/>
              <a:pathLst>
                <a:path w="917575" h="422275">
                  <a:moveTo>
                    <a:pt x="0" y="0"/>
                  </a:moveTo>
                  <a:lnTo>
                    <a:pt x="917384" y="42220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56032" y="301240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45843" y="32363"/>
                  </a:moveTo>
                  <a:lnTo>
                    <a:pt x="0" y="28583"/>
                  </a:lnTo>
                  <a:lnTo>
                    <a:pt x="13154" y="0"/>
                  </a:lnTo>
                  <a:lnTo>
                    <a:pt x="45843" y="32363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56032" y="301240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0" y="28583"/>
                  </a:moveTo>
                  <a:lnTo>
                    <a:pt x="45843" y="32363"/>
                  </a:lnTo>
                  <a:lnTo>
                    <a:pt x="13154" y="0"/>
                  </a:lnTo>
                  <a:lnTo>
                    <a:pt x="0" y="28583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85375" y="2011387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651899" y="755999"/>
                  </a:moveTo>
                  <a:lnTo>
                    <a:pt x="0" y="377999"/>
                  </a:ln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5375" y="2011387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0" y="377999"/>
                  </a:move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lnTo>
                    <a:pt x="0" y="3779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45800" y="3019734"/>
            <a:ext cx="4233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1&lt;x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53686" y="3433624"/>
            <a:ext cx="928793" cy="890693"/>
            <a:chOff x="5740264" y="2575218"/>
            <a:chExt cx="696595" cy="668020"/>
          </a:xfrm>
        </p:grpSpPr>
        <p:sp>
          <p:nvSpPr>
            <p:cNvPr id="19" name="object 19"/>
            <p:cNvSpPr/>
            <p:nvPr/>
          </p:nvSpPr>
          <p:spPr>
            <a:xfrm>
              <a:off x="5776229" y="2579981"/>
              <a:ext cx="655955" cy="628650"/>
            </a:xfrm>
            <a:custGeom>
              <a:avLst/>
              <a:gdLst/>
              <a:ahLst/>
              <a:cxnLst/>
              <a:rect l="l" t="t" r="r" b="b"/>
              <a:pathLst>
                <a:path w="655954" h="628650">
                  <a:moveTo>
                    <a:pt x="655344" y="0"/>
                  </a:moveTo>
                  <a:lnTo>
                    <a:pt x="0" y="62825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745026" y="3196874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41270"/>
                  </a:moveTo>
                  <a:lnTo>
                    <a:pt x="20315" y="0"/>
                  </a:lnTo>
                  <a:lnTo>
                    <a:pt x="42090" y="22714"/>
                  </a:lnTo>
                  <a:lnTo>
                    <a:pt x="0" y="41270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5026" y="3196874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20315" y="0"/>
                  </a:moveTo>
                  <a:lnTo>
                    <a:pt x="0" y="41270"/>
                  </a:lnTo>
                  <a:lnTo>
                    <a:pt x="42090" y="22714"/>
                  </a:lnTo>
                  <a:lnTo>
                    <a:pt x="20315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79534" y="3538809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46834" y="3538809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72516" y="2250300"/>
            <a:ext cx="3041227" cy="3235960"/>
            <a:chOff x="4479387" y="1687725"/>
            <a:chExt cx="2280920" cy="2426970"/>
          </a:xfrm>
        </p:grpSpPr>
        <p:sp>
          <p:nvSpPr>
            <p:cNvPr id="25" name="object 25"/>
            <p:cNvSpPr/>
            <p:nvPr/>
          </p:nvSpPr>
          <p:spPr>
            <a:xfrm>
              <a:off x="6739424" y="1692487"/>
              <a:ext cx="10160" cy="262255"/>
            </a:xfrm>
            <a:custGeom>
              <a:avLst/>
              <a:gdLst/>
              <a:ahLst/>
              <a:cxnLst/>
              <a:rect l="l" t="t" r="r" b="b"/>
              <a:pathLst>
                <a:path w="10159" h="262255">
                  <a:moveTo>
                    <a:pt x="9850" y="0"/>
                  </a:moveTo>
                  <a:lnTo>
                    <a:pt x="0" y="26179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3702" y="19536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095" y="43786"/>
                  </a:moveTo>
                  <a:lnTo>
                    <a:pt x="0" y="0"/>
                  </a:lnTo>
                  <a:lnTo>
                    <a:pt x="31442" y="1183"/>
                  </a:lnTo>
                  <a:lnTo>
                    <a:pt x="14095" y="43786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723702" y="19536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095" y="43786"/>
                  </a:lnTo>
                  <a:lnTo>
                    <a:pt x="31442" y="118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4149" y="2377387"/>
              <a:ext cx="1544320" cy="1732914"/>
            </a:xfrm>
            <a:custGeom>
              <a:avLst/>
              <a:gdLst/>
              <a:ahLst/>
              <a:cxnLst/>
              <a:rect l="l" t="t" r="r" b="b"/>
              <a:pathLst>
                <a:path w="1544320" h="1732914">
                  <a:moveTo>
                    <a:pt x="846244" y="1494478"/>
                  </a:moveTo>
                  <a:lnTo>
                    <a:pt x="846244" y="1732371"/>
                  </a:lnTo>
                  <a:lnTo>
                    <a:pt x="33188" y="1726274"/>
                  </a:lnTo>
                  <a:lnTo>
                    <a:pt x="0" y="0"/>
                  </a:lnTo>
                  <a:lnTo>
                    <a:pt x="1544065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8215" y="2361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028215" y="2361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56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14909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21" y="2592999"/>
            <a:ext cx="3732609" cy="3792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307" y="3107745"/>
            <a:ext cx="177204" cy="2637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3655" y="3110523"/>
            <a:ext cx="2581076" cy="2655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1483" y="3590346"/>
            <a:ext cx="174823" cy="2676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3655" y="3590346"/>
            <a:ext cx="2581076" cy="2682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639" y="4077311"/>
            <a:ext cx="207168" cy="2593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6774" y="4072946"/>
            <a:ext cx="2581076" cy="26828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54856" y="4529947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457200" h="276225">
                <a:moveTo>
                  <a:pt x="115650" y="189309"/>
                </a:moveTo>
                <a:lnTo>
                  <a:pt x="41969" y="189309"/>
                </a:lnTo>
                <a:lnTo>
                  <a:pt x="52461" y="188779"/>
                </a:lnTo>
                <a:lnTo>
                  <a:pt x="61614" y="187188"/>
                </a:lnTo>
                <a:lnTo>
                  <a:pt x="87659" y="157013"/>
                </a:lnTo>
                <a:lnTo>
                  <a:pt x="86980" y="149637"/>
                </a:lnTo>
                <a:lnTo>
                  <a:pt x="52964" y="126392"/>
                </a:lnTo>
                <a:lnTo>
                  <a:pt x="41671" y="125908"/>
                </a:lnTo>
                <a:lnTo>
                  <a:pt x="3571" y="125908"/>
                </a:lnTo>
                <a:lnTo>
                  <a:pt x="3571" y="22473"/>
                </a:lnTo>
                <a:lnTo>
                  <a:pt x="115788" y="22473"/>
                </a:lnTo>
                <a:lnTo>
                  <a:pt x="115788" y="56703"/>
                </a:lnTo>
                <a:lnTo>
                  <a:pt x="37504" y="56703"/>
                </a:lnTo>
                <a:lnTo>
                  <a:pt x="37504" y="96291"/>
                </a:lnTo>
                <a:lnTo>
                  <a:pt x="51494" y="96291"/>
                </a:lnTo>
                <a:lnTo>
                  <a:pt x="58852" y="96459"/>
                </a:lnTo>
                <a:lnTo>
                  <a:pt x="98393" y="105249"/>
                </a:lnTo>
                <a:lnTo>
                  <a:pt x="124941" y="139005"/>
                </a:lnTo>
                <a:lnTo>
                  <a:pt x="126503" y="154781"/>
                </a:lnTo>
                <a:lnTo>
                  <a:pt x="126094" y="162380"/>
                </a:lnTo>
                <a:lnTo>
                  <a:pt x="124866" y="169552"/>
                </a:lnTo>
                <a:lnTo>
                  <a:pt x="122820" y="176296"/>
                </a:lnTo>
                <a:lnTo>
                  <a:pt x="119955" y="182612"/>
                </a:lnTo>
                <a:lnTo>
                  <a:pt x="116364" y="188407"/>
                </a:lnTo>
                <a:lnTo>
                  <a:pt x="115650" y="189309"/>
                </a:lnTo>
                <a:close/>
              </a:path>
              <a:path w="457200" h="276225">
                <a:moveTo>
                  <a:pt x="40183" y="219967"/>
                </a:moveTo>
                <a:lnTo>
                  <a:pt x="37107" y="219967"/>
                </a:lnTo>
                <a:lnTo>
                  <a:pt x="33833" y="219868"/>
                </a:lnTo>
                <a:lnTo>
                  <a:pt x="9376" y="217735"/>
                </a:lnTo>
                <a:lnTo>
                  <a:pt x="6002" y="217338"/>
                </a:lnTo>
                <a:lnTo>
                  <a:pt x="2877" y="216892"/>
                </a:lnTo>
                <a:lnTo>
                  <a:pt x="0" y="216396"/>
                </a:lnTo>
                <a:lnTo>
                  <a:pt x="0" y="184695"/>
                </a:lnTo>
                <a:lnTo>
                  <a:pt x="5655" y="186084"/>
                </a:lnTo>
                <a:lnTo>
                  <a:pt x="12154" y="187225"/>
                </a:lnTo>
                <a:lnTo>
                  <a:pt x="19496" y="188118"/>
                </a:lnTo>
                <a:lnTo>
                  <a:pt x="26838" y="188912"/>
                </a:lnTo>
                <a:lnTo>
                  <a:pt x="34329" y="189309"/>
                </a:lnTo>
                <a:lnTo>
                  <a:pt x="115650" y="189309"/>
                </a:lnTo>
                <a:lnTo>
                  <a:pt x="112141" y="193737"/>
                </a:lnTo>
                <a:lnTo>
                  <a:pt x="74414" y="215652"/>
                </a:lnTo>
                <a:lnTo>
                  <a:pt x="49243" y="219698"/>
                </a:lnTo>
                <a:lnTo>
                  <a:pt x="40183" y="219967"/>
                </a:lnTo>
                <a:close/>
              </a:path>
              <a:path w="457200" h="276225">
                <a:moveTo>
                  <a:pt x="356741" y="276076"/>
                </a:moveTo>
                <a:lnTo>
                  <a:pt x="344239" y="276076"/>
                </a:lnTo>
                <a:lnTo>
                  <a:pt x="344239" y="248096"/>
                </a:lnTo>
                <a:lnTo>
                  <a:pt x="358526" y="248096"/>
                </a:lnTo>
                <a:lnTo>
                  <a:pt x="362793" y="247550"/>
                </a:lnTo>
                <a:lnTo>
                  <a:pt x="370433" y="245368"/>
                </a:lnTo>
                <a:lnTo>
                  <a:pt x="373757" y="243482"/>
                </a:lnTo>
                <a:lnTo>
                  <a:pt x="376535" y="240803"/>
                </a:lnTo>
                <a:lnTo>
                  <a:pt x="379313" y="238224"/>
                </a:lnTo>
                <a:lnTo>
                  <a:pt x="381446" y="234801"/>
                </a:lnTo>
                <a:lnTo>
                  <a:pt x="382934" y="230534"/>
                </a:lnTo>
                <a:lnTo>
                  <a:pt x="384423" y="226367"/>
                </a:lnTo>
                <a:lnTo>
                  <a:pt x="385084" y="221735"/>
                </a:lnTo>
                <a:lnTo>
                  <a:pt x="385167" y="168771"/>
                </a:lnTo>
                <a:lnTo>
                  <a:pt x="385762" y="162421"/>
                </a:lnTo>
                <a:lnTo>
                  <a:pt x="411063" y="132506"/>
                </a:lnTo>
                <a:lnTo>
                  <a:pt x="416421" y="131712"/>
                </a:lnTo>
                <a:lnTo>
                  <a:pt x="408970" y="130205"/>
                </a:lnTo>
                <a:lnTo>
                  <a:pt x="385641" y="96775"/>
                </a:lnTo>
                <a:lnTo>
                  <a:pt x="385167" y="86469"/>
                </a:lnTo>
                <a:lnTo>
                  <a:pt x="385167" y="55165"/>
                </a:lnTo>
                <a:lnTo>
                  <a:pt x="384423" y="49807"/>
                </a:lnTo>
                <a:lnTo>
                  <a:pt x="382934" y="45541"/>
                </a:lnTo>
                <a:lnTo>
                  <a:pt x="381446" y="41175"/>
                </a:lnTo>
                <a:lnTo>
                  <a:pt x="379313" y="37703"/>
                </a:lnTo>
                <a:lnTo>
                  <a:pt x="373757" y="32543"/>
                </a:lnTo>
                <a:lnTo>
                  <a:pt x="370433" y="30708"/>
                </a:lnTo>
                <a:lnTo>
                  <a:pt x="362793" y="28525"/>
                </a:lnTo>
                <a:lnTo>
                  <a:pt x="358526" y="27979"/>
                </a:lnTo>
                <a:lnTo>
                  <a:pt x="344239" y="27979"/>
                </a:lnTo>
                <a:lnTo>
                  <a:pt x="344239" y="0"/>
                </a:lnTo>
                <a:lnTo>
                  <a:pt x="356741" y="0"/>
                </a:lnTo>
                <a:lnTo>
                  <a:pt x="371233" y="930"/>
                </a:lnTo>
                <a:lnTo>
                  <a:pt x="409519" y="23347"/>
                </a:lnTo>
                <a:lnTo>
                  <a:pt x="418058" y="61912"/>
                </a:lnTo>
                <a:lnTo>
                  <a:pt x="418058" y="97135"/>
                </a:lnTo>
                <a:lnTo>
                  <a:pt x="420290" y="104824"/>
                </a:lnTo>
                <a:lnTo>
                  <a:pt x="424755" y="109984"/>
                </a:lnTo>
                <a:lnTo>
                  <a:pt x="429319" y="115044"/>
                </a:lnTo>
                <a:lnTo>
                  <a:pt x="436909" y="117574"/>
                </a:lnTo>
                <a:lnTo>
                  <a:pt x="457051" y="117574"/>
                </a:lnTo>
                <a:lnTo>
                  <a:pt x="457051" y="145702"/>
                </a:lnTo>
                <a:lnTo>
                  <a:pt x="442168" y="145702"/>
                </a:lnTo>
                <a:lnTo>
                  <a:pt x="437604" y="146298"/>
                </a:lnTo>
                <a:lnTo>
                  <a:pt x="433833" y="147488"/>
                </a:lnTo>
                <a:lnTo>
                  <a:pt x="430063" y="148580"/>
                </a:lnTo>
                <a:lnTo>
                  <a:pt x="418058" y="170011"/>
                </a:lnTo>
                <a:lnTo>
                  <a:pt x="418058" y="214312"/>
                </a:lnTo>
                <a:lnTo>
                  <a:pt x="417834" y="221735"/>
                </a:lnTo>
                <a:lnTo>
                  <a:pt x="398660" y="265608"/>
                </a:lnTo>
                <a:lnTo>
                  <a:pt x="364563" y="275825"/>
                </a:lnTo>
                <a:lnTo>
                  <a:pt x="356741" y="27607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3501" y="5013340"/>
            <a:ext cx="3532033" cy="3311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55700" y="35419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85224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case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1...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59466" y="35419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85224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case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3...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3300" y="48765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114297">
              <a:spcBef>
                <a:spcPts val="1693"/>
              </a:spcBef>
            </a:pPr>
            <a:r>
              <a:rPr sz="1867" spc="-7" dirty="0">
                <a:latin typeface="Arial MT"/>
                <a:cs typeface="Arial MT"/>
              </a:rPr>
              <a:t>/*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continue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*/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83150" y="4264775"/>
            <a:ext cx="3517053" cy="614679"/>
            <a:chOff x="5462362" y="3198581"/>
            <a:chExt cx="2637790" cy="461009"/>
          </a:xfrm>
        </p:grpSpPr>
        <p:sp>
          <p:nvSpPr>
            <p:cNvPr id="16" name="object 16"/>
            <p:cNvSpPr/>
            <p:nvPr/>
          </p:nvSpPr>
          <p:spPr>
            <a:xfrm>
              <a:off x="5467124" y="3203343"/>
              <a:ext cx="1197610" cy="434975"/>
            </a:xfrm>
            <a:custGeom>
              <a:avLst/>
              <a:gdLst/>
              <a:ahLst/>
              <a:cxnLst/>
              <a:rect l="l" t="t" r="r" b="b"/>
              <a:pathLst>
                <a:path w="1197609" h="434975">
                  <a:moveTo>
                    <a:pt x="0" y="0"/>
                  </a:moveTo>
                  <a:lnTo>
                    <a:pt x="1196982" y="43469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8737" y="3623248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575"/>
                  </a:moveTo>
                  <a:lnTo>
                    <a:pt x="10740" y="0"/>
                  </a:lnTo>
                  <a:lnTo>
                    <a:pt x="45999" y="29542"/>
                  </a:lnTo>
                  <a:lnTo>
                    <a:pt x="0" y="2957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658737" y="3623248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575"/>
                  </a:moveTo>
                  <a:lnTo>
                    <a:pt x="45999" y="29542"/>
                  </a:lnTo>
                  <a:lnTo>
                    <a:pt x="10740" y="0"/>
                  </a:lnTo>
                  <a:lnTo>
                    <a:pt x="0" y="2957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72223" y="3203343"/>
              <a:ext cx="1323340" cy="436880"/>
            </a:xfrm>
            <a:custGeom>
              <a:avLst/>
              <a:gdLst/>
              <a:ahLst/>
              <a:cxnLst/>
              <a:rect l="l" t="t" r="r" b="b"/>
              <a:pathLst>
                <a:path w="1323340" h="436879">
                  <a:moveTo>
                    <a:pt x="1322726" y="0"/>
                  </a:moveTo>
                  <a:lnTo>
                    <a:pt x="0" y="436297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1173" y="36247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78" y="29881"/>
                  </a:moveTo>
                  <a:lnTo>
                    <a:pt x="0" y="28481"/>
                  </a:lnTo>
                  <a:lnTo>
                    <a:pt x="36121" y="0"/>
                  </a:lnTo>
                  <a:lnTo>
                    <a:pt x="45978" y="29881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1173" y="36247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6121" y="0"/>
                  </a:moveTo>
                  <a:lnTo>
                    <a:pt x="0" y="28481"/>
                  </a:lnTo>
                  <a:lnTo>
                    <a:pt x="45978" y="29881"/>
                  </a:lnTo>
                  <a:lnTo>
                    <a:pt x="36121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81550" y="2149975"/>
            <a:ext cx="1751753" cy="1021080"/>
            <a:chOff x="6061162" y="1612481"/>
            <a:chExt cx="1313815" cy="765810"/>
          </a:xfrm>
        </p:grpSpPr>
        <p:sp>
          <p:nvSpPr>
            <p:cNvPr id="23" name="object 23"/>
            <p:cNvSpPr/>
            <p:nvPr/>
          </p:nvSpPr>
          <p:spPr>
            <a:xfrm>
              <a:off x="6065925" y="1617243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651899" y="755999"/>
                  </a:moveTo>
                  <a:lnTo>
                    <a:pt x="0" y="377999"/>
                  </a:ln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065925" y="1617243"/>
              <a:ext cx="1304290" cy="756285"/>
            </a:xfrm>
            <a:custGeom>
              <a:avLst/>
              <a:gdLst/>
              <a:ahLst/>
              <a:cxnLst/>
              <a:rect l="l" t="t" r="r" b="b"/>
              <a:pathLst>
                <a:path w="1304290" h="756285">
                  <a:moveTo>
                    <a:pt x="0" y="377999"/>
                  </a:moveTo>
                  <a:lnTo>
                    <a:pt x="651899" y="0"/>
                  </a:lnTo>
                  <a:lnTo>
                    <a:pt x="1303799" y="377999"/>
                  </a:lnTo>
                  <a:lnTo>
                    <a:pt x="651899" y="755999"/>
                  </a:lnTo>
                  <a:lnTo>
                    <a:pt x="0" y="3779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19868" y="2494209"/>
            <a:ext cx="4157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test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99277" y="1867175"/>
            <a:ext cx="3484033" cy="1673013"/>
            <a:chOff x="5474457" y="1400381"/>
            <a:chExt cx="2613025" cy="1254760"/>
          </a:xfrm>
        </p:grpSpPr>
        <p:sp>
          <p:nvSpPr>
            <p:cNvPr id="27" name="object 27"/>
            <p:cNvSpPr/>
            <p:nvPr/>
          </p:nvSpPr>
          <p:spPr>
            <a:xfrm>
              <a:off x="5516765" y="2161143"/>
              <a:ext cx="819150" cy="467359"/>
            </a:xfrm>
            <a:custGeom>
              <a:avLst/>
              <a:gdLst/>
              <a:ahLst/>
              <a:cxnLst/>
              <a:rect l="l" t="t" r="r" b="b"/>
              <a:pathLst>
                <a:path w="819150" h="467360">
                  <a:moveTo>
                    <a:pt x="818559" y="0"/>
                  </a:moveTo>
                  <a:lnTo>
                    <a:pt x="0" y="46698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479219" y="261445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5084"/>
                  </a:moveTo>
                  <a:lnTo>
                    <a:pt x="29749" y="0"/>
                  </a:lnTo>
                  <a:lnTo>
                    <a:pt x="45340" y="27330"/>
                  </a:lnTo>
                  <a:lnTo>
                    <a:pt x="0" y="3508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479219" y="261445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749" y="0"/>
                  </a:moveTo>
                  <a:lnTo>
                    <a:pt x="0" y="35084"/>
                  </a:lnTo>
                  <a:lnTo>
                    <a:pt x="45340" y="27330"/>
                  </a:lnTo>
                  <a:lnTo>
                    <a:pt x="29749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5249" y="2136543"/>
              <a:ext cx="909955" cy="492759"/>
            </a:xfrm>
            <a:custGeom>
              <a:avLst/>
              <a:gdLst/>
              <a:ahLst/>
              <a:cxnLst/>
              <a:rect l="l" t="t" r="r" b="b"/>
              <a:pathLst>
                <a:path w="909954" h="492760">
                  <a:moveTo>
                    <a:pt x="0" y="0"/>
                  </a:moveTo>
                  <a:lnTo>
                    <a:pt x="909449" y="492677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37206" y="261538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99" y="34422"/>
                  </a:moveTo>
                  <a:lnTo>
                    <a:pt x="0" y="27666"/>
                  </a:lnTo>
                  <a:lnTo>
                    <a:pt x="14987" y="0"/>
                  </a:lnTo>
                  <a:lnTo>
                    <a:pt x="45499" y="34422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037206" y="261538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66"/>
                  </a:moveTo>
                  <a:lnTo>
                    <a:pt x="45499" y="34422"/>
                  </a:lnTo>
                  <a:lnTo>
                    <a:pt x="14987" y="0"/>
                  </a:lnTo>
                  <a:lnTo>
                    <a:pt x="0" y="27666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724012" y="1405143"/>
              <a:ext cx="17145" cy="155575"/>
            </a:xfrm>
            <a:custGeom>
              <a:avLst/>
              <a:gdLst/>
              <a:ahLst/>
              <a:cxnLst/>
              <a:rect l="l" t="t" r="r" b="b"/>
              <a:pathLst>
                <a:path w="17145" h="155575">
                  <a:moveTo>
                    <a:pt x="16912" y="0"/>
                  </a:moveTo>
                  <a:lnTo>
                    <a:pt x="0" y="155285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708372" y="1558726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10959" y="44674"/>
                  </a:moveTo>
                  <a:lnTo>
                    <a:pt x="0" y="0"/>
                  </a:lnTo>
                  <a:lnTo>
                    <a:pt x="31280" y="3406"/>
                  </a:lnTo>
                  <a:lnTo>
                    <a:pt x="10959" y="4467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708372" y="1558726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4">
                  <a:moveTo>
                    <a:pt x="0" y="0"/>
                  </a:moveTo>
                  <a:lnTo>
                    <a:pt x="10959" y="44674"/>
                  </a:lnTo>
                  <a:lnTo>
                    <a:pt x="31280" y="340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3062" y="2368481"/>
              <a:ext cx="75712" cy="27913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207583" y="3541924"/>
            <a:ext cx="1667933" cy="504476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215053" rIns="0" bIns="0" rtlCol="0">
            <a:spAutoFit/>
          </a:bodyPr>
          <a:lstStyle/>
          <a:p>
            <a:pPr marL="385224">
              <a:spcBef>
                <a:spcPts val="1693"/>
              </a:spcBef>
            </a:pPr>
            <a:r>
              <a:rPr sz="1867" dirty="0">
                <a:latin typeface="Arial MT"/>
                <a:cs typeface="Arial MT"/>
              </a:rPr>
              <a:t>case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2...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940375" y="4264775"/>
            <a:ext cx="107527" cy="600287"/>
            <a:chOff x="6705281" y="3198581"/>
            <a:chExt cx="80645" cy="450215"/>
          </a:xfrm>
        </p:grpSpPr>
        <p:sp>
          <p:nvSpPr>
            <p:cNvPr id="39" name="object 39"/>
            <p:cNvSpPr/>
            <p:nvPr/>
          </p:nvSpPr>
          <p:spPr>
            <a:xfrm>
              <a:off x="6725625" y="3203343"/>
              <a:ext cx="55880" cy="398145"/>
            </a:xfrm>
            <a:custGeom>
              <a:avLst/>
              <a:gdLst/>
              <a:ahLst/>
              <a:cxnLst/>
              <a:rect l="l" t="t" r="r" b="b"/>
              <a:pathLst>
                <a:path w="55879" h="398145">
                  <a:moveTo>
                    <a:pt x="55411" y="0"/>
                  </a:moveTo>
                  <a:lnTo>
                    <a:pt x="0" y="39759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710043" y="3598769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9615" y="44983"/>
                  </a:moveTo>
                  <a:lnTo>
                    <a:pt x="0" y="0"/>
                  </a:lnTo>
                  <a:lnTo>
                    <a:pt x="31163" y="4343"/>
                  </a:lnTo>
                  <a:lnTo>
                    <a:pt x="9615" y="44983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710043" y="3598769"/>
              <a:ext cx="31750" cy="45085"/>
            </a:xfrm>
            <a:custGeom>
              <a:avLst/>
              <a:gdLst/>
              <a:ahLst/>
              <a:cxnLst/>
              <a:rect l="l" t="t" r="r" b="b"/>
              <a:pathLst>
                <a:path w="31750" h="45085">
                  <a:moveTo>
                    <a:pt x="0" y="0"/>
                  </a:moveTo>
                  <a:lnTo>
                    <a:pt x="9615" y="44983"/>
                  </a:lnTo>
                  <a:lnTo>
                    <a:pt x="31163" y="434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13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9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8269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Basic</a:t>
            </a:r>
            <a:r>
              <a:rPr spc="-120" dirty="0"/>
              <a:t> </a:t>
            </a:r>
            <a:r>
              <a:rPr spc="-7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7" y="1727478"/>
            <a:ext cx="47929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indent="-447875"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Nodes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basic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blocks.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687" y="2210078"/>
            <a:ext cx="4544060" cy="14995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463962" marR="6773" indent="-447875">
              <a:lnSpc>
                <a:spcPts val="3800"/>
              </a:lnSpc>
              <a:spcBef>
                <a:spcPts val="29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latin typeface="Arial MT"/>
                <a:cs typeface="Arial MT"/>
              </a:rPr>
              <a:t>Set of </a:t>
            </a:r>
            <a:r>
              <a:rPr sz="3200" dirty="0">
                <a:latin typeface="Arial MT"/>
                <a:cs typeface="Arial MT"/>
              </a:rPr>
              <a:t>sequential 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instructions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with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single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entry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point.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087" y="3657878"/>
            <a:ext cx="5290820" cy="2474181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463962" marR="6773" indent="-447875">
              <a:lnSpc>
                <a:spcPts val="3800"/>
              </a:lnSpc>
              <a:spcBef>
                <a:spcPts val="29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20" dirty="0">
                <a:latin typeface="Arial MT"/>
                <a:cs typeface="Arial MT"/>
              </a:rPr>
              <a:t>Typically </a:t>
            </a:r>
            <a:r>
              <a:rPr sz="3200" spc="-7" dirty="0">
                <a:latin typeface="Arial MT"/>
                <a:cs typeface="Arial MT"/>
              </a:rPr>
              <a:t>adjacent </a:t>
            </a:r>
            <a:r>
              <a:rPr sz="3200" dirty="0">
                <a:latin typeface="Arial MT"/>
                <a:cs typeface="Arial MT"/>
              </a:rPr>
              <a:t> statements, </a:t>
            </a:r>
            <a:r>
              <a:rPr sz="3200" spc="-7" dirty="0">
                <a:latin typeface="Arial MT"/>
                <a:cs typeface="Arial MT"/>
              </a:rPr>
              <a:t>but one </a:t>
            </a:r>
            <a:r>
              <a:rPr sz="3200" dirty="0">
                <a:latin typeface="Arial MT"/>
                <a:cs typeface="Arial MT"/>
              </a:rPr>
              <a:t> statement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might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broken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up to </a:t>
            </a:r>
            <a:r>
              <a:rPr sz="3200" dirty="0">
                <a:latin typeface="Arial MT"/>
                <a:cs typeface="Arial MT"/>
              </a:rPr>
              <a:t>model control </a:t>
            </a:r>
            <a:r>
              <a:rPr sz="3200" spc="-7" dirty="0">
                <a:latin typeface="Arial MT"/>
                <a:cs typeface="Arial MT"/>
              </a:rPr>
              <a:t>flow in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statement.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873" y="1748274"/>
            <a:ext cx="4311153" cy="28416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408753" y="2126100"/>
            <a:ext cx="1423247" cy="263313"/>
          </a:xfrm>
          <a:custGeom>
            <a:avLst/>
            <a:gdLst/>
            <a:ahLst/>
            <a:cxnLst/>
            <a:rect l="l" t="t" r="r" b="b"/>
            <a:pathLst>
              <a:path w="1067434" h="197485">
                <a:moveTo>
                  <a:pt x="81235" y="144660"/>
                </a:moveTo>
                <a:lnTo>
                  <a:pt x="48071" y="144660"/>
                </a:lnTo>
                <a:lnTo>
                  <a:pt x="54917" y="143420"/>
                </a:lnTo>
                <a:lnTo>
                  <a:pt x="59468" y="140890"/>
                </a:lnTo>
                <a:lnTo>
                  <a:pt x="63847" y="138360"/>
                </a:lnTo>
                <a:lnTo>
                  <a:pt x="66079" y="134739"/>
                </a:lnTo>
                <a:lnTo>
                  <a:pt x="66079" y="128091"/>
                </a:lnTo>
                <a:lnTo>
                  <a:pt x="65732" y="126305"/>
                </a:lnTo>
                <a:lnTo>
                  <a:pt x="65037" y="124717"/>
                </a:lnTo>
                <a:lnTo>
                  <a:pt x="64343" y="123031"/>
                </a:lnTo>
                <a:lnTo>
                  <a:pt x="63053" y="121493"/>
                </a:lnTo>
                <a:lnTo>
                  <a:pt x="61168" y="120104"/>
                </a:lnTo>
                <a:lnTo>
                  <a:pt x="59382" y="118616"/>
                </a:lnTo>
                <a:lnTo>
                  <a:pt x="56505" y="117127"/>
                </a:lnTo>
                <a:lnTo>
                  <a:pt x="52536" y="115639"/>
                </a:lnTo>
                <a:lnTo>
                  <a:pt x="48666" y="114051"/>
                </a:lnTo>
                <a:lnTo>
                  <a:pt x="43358" y="112216"/>
                </a:lnTo>
                <a:lnTo>
                  <a:pt x="36611" y="110132"/>
                </a:lnTo>
                <a:lnTo>
                  <a:pt x="31551" y="108644"/>
                </a:lnTo>
                <a:lnTo>
                  <a:pt x="26838" y="106957"/>
                </a:lnTo>
                <a:lnTo>
                  <a:pt x="1339" y="81557"/>
                </a:lnTo>
                <a:lnTo>
                  <a:pt x="1361" y="73620"/>
                </a:lnTo>
                <a:lnTo>
                  <a:pt x="2083" y="70346"/>
                </a:lnTo>
                <a:lnTo>
                  <a:pt x="5060" y="62904"/>
                </a:lnTo>
                <a:lnTo>
                  <a:pt x="7540" y="59432"/>
                </a:lnTo>
                <a:lnTo>
                  <a:pt x="11013" y="56257"/>
                </a:lnTo>
                <a:lnTo>
                  <a:pt x="14485" y="52982"/>
                </a:lnTo>
                <a:lnTo>
                  <a:pt x="19198" y="50303"/>
                </a:lnTo>
                <a:lnTo>
                  <a:pt x="25151" y="48220"/>
                </a:lnTo>
                <a:lnTo>
                  <a:pt x="31105" y="46037"/>
                </a:lnTo>
                <a:lnTo>
                  <a:pt x="38546" y="44946"/>
                </a:lnTo>
                <a:lnTo>
                  <a:pt x="51841" y="44946"/>
                </a:lnTo>
                <a:lnTo>
                  <a:pt x="56703" y="45194"/>
                </a:lnTo>
                <a:lnTo>
                  <a:pt x="67419" y="46186"/>
                </a:lnTo>
                <a:lnTo>
                  <a:pt x="73024" y="47029"/>
                </a:lnTo>
                <a:lnTo>
                  <a:pt x="78878" y="48220"/>
                </a:lnTo>
                <a:lnTo>
                  <a:pt x="78878" y="61168"/>
                </a:lnTo>
                <a:lnTo>
                  <a:pt x="42465" y="61168"/>
                </a:lnTo>
                <a:lnTo>
                  <a:pt x="38348" y="61565"/>
                </a:lnTo>
                <a:lnTo>
                  <a:pt x="34974" y="62358"/>
                </a:lnTo>
                <a:lnTo>
                  <a:pt x="31700" y="63053"/>
                </a:lnTo>
                <a:lnTo>
                  <a:pt x="29021" y="64045"/>
                </a:lnTo>
                <a:lnTo>
                  <a:pt x="21282" y="73620"/>
                </a:lnTo>
                <a:lnTo>
                  <a:pt x="21282" y="77589"/>
                </a:lnTo>
                <a:lnTo>
                  <a:pt x="57100" y="97283"/>
                </a:lnTo>
                <a:lnTo>
                  <a:pt x="62706" y="99317"/>
                </a:lnTo>
                <a:lnTo>
                  <a:pt x="67270" y="101500"/>
                </a:lnTo>
                <a:lnTo>
                  <a:pt x="71834" y="103584"/>
                </a:lnTo>
                <a:lnTo>
                  <a:pt x="75505" y="105916"/>
                </a:lnTo>
                <a:lnTo>
                  <a:pt x="78283" y="108495"/>
                </a:lnTo>
                <a:lnTo>
                  <a:pt x="81160" y="111075"/>
                </a:lnTo>
                <a:lnTo>
                  <a:pt x="83194" y="114002"/>
                </a:lnTo>
                <a:lnTo>
                  <a:pt x="85576" y="120550"/>
                </a:lnTo>
                <a:lnTo>
                  <a:pt x="86171" y="124271"/>
                </a:lnTo>
                <a:lnTo>
                  <a:pt x="86171" y="132407"/>
                </a:lnTo>
                <a:lnTo>
                  <a:pt x="85476" y="135979"/>
                </a:lnTo>
                <a:lnTo>
                  <a:pt x="84087" y="139154"/>
                </a:lnTo>
                <a:lnTo>
                  <a:pt x="82798" y="142230"/>
                </a:lnTo>
                <a:lnTo>
                  <a:pt x="81235" y="144660"/>
                </a:lnTo>
                <a:close/>
              </a:path>
              <a:path w="1067434" h="197485">
                <a:moveTo>
                  <a:pt x="78878" y="65484"/>
                </a:moveTo>
                <a:lnTo>
                  <a:pt x="72727" y="63996"/>
                </a:lnTo>
                <a:lnTo>
                  <a:pt x="66923" y="62904"/>
                </a:lnTo>
                <a:lnTo>
                  <a:pt x="56009" y="61515"/>
                </a:lnTo>
                <a:lnTo>
                  <a:pt x="51296" y="61168"/>
                </a:lnTo>
                <a:lnTo>
                  <a:pt x="78878" y="61168"/>
                </a:lnTo>
                <a:lnTo>
                  <a:pt x="78878" y="65484"/>
                </a:lnTo>
                <a:close/>
              </a:path>
              <a:path w="1067434" h="197485">
                <a:moveTo>
                  <a:pt x="43060" y="161180"/>
                </a:moveTo>
                <a:lnTo>
                  <a:pt x="31948" y="161180"/>
                </a:lnTo>
                <a:lnTo>
                  <a:pt x="24953" y="160833"/>
                </a:lnTo>
                <a:lnTo>
                  <a:pt x="12253" y="159444"/>
                </a:lnTo>
                <a:lnTo>
                  <a:pt x="6052" y="158353"/>
                </a:lnTo>
                <a:lnTo>
                  <a:pt x="0" y="156864"/>
                </a:lnTo>
                <a:lnTo>
                  <a:pt x="0" y="139005"/>
                </a:lnTo>
                <a:lnTo>
                  <a:pt x="6548" y="140890"/>
                </a:lnTo>
                <a:lnTo>
                  <a:pt x="13047" y="142329"/>
                </a:lnTo>
                <a:lnTo>
                  <a:pt x="19496" y="143321"/>
                </a:lnTo>
                <a:lnTo>
                  <a:pt x="25945" y="144214"/>
                </a:lnTo>
                <a:lnTo>
                  <a:pt x="32394" y="144660"/>
                </a:lnTo>
                <a:lnTo>
                  <a:pt x="81235" y="144660"/>
                </a:lnTo>
                <a:lnTo>
                  <a:pt x="81012" y="145008"/>
                </a:lnTo>
                <a:lnTo>
                  <a:pt x="50303" y="160287"/>
                </a:lnTo>
                <a:lnTo>
                  <a:pt x="46632" y="160883"/>
                </a:lnTo>
                <a:lnTo>
                  <a:pt x="43060" y="161180"/>
                </a:lnTo>
                <a:close/>
              </a:path>
              <a:path w="1067434" h="197485">
                <a:moveTo>
                  <a:pt x="161503" y="161180"/>
                </a:moveTo>
                <a:lnTo>
                  <a:pt x="158129" y="161180"/>
                </a:lnTo>
                <a:lnTo>
                  <a:pt x="150018" y="160548"/>
                </a:lnTo>
                <a:lnTo>
                  <a:pt x="123716" y="129945"/>
                </a:lnTo>
                <a:lnTo>
                  <a:pt x="123155" y="47029"/>
                </a:lnTo>
                <a:lnTo>
                  <a:pt x="142651" y="47029"/>
                </a:lnTo>
                <a:lnTo>
                  <a:pt x="142651" y="118616"/>
                </a:lnTo>
                <a:lnTo>
                  <a:pt x="143861" y="129945"/>
                </a:lnTo>
                <a:lnTo>
                  <a:pt x="147488" y="138038"/>
                </a:lnTo>
                <a:lnTo>
                  <a:pt x="153534" y="142893"/>
                </a:lnTo>
                <a:lnTo>
                  <a:pt x="161999" y="144512"/>
                </a:lnTo>
                <a:lnTo>
                  <a:pt x="192074" y="144512"/>
                </a:lnTo>
                <a:lnTo>
                  <a:pt x="191814" y="144809"/>
                </a:lnTo>
                <a:lnTo>
                  <a:pt x="188590" y="148034"/>
                </a:lnTo>
                <a:lnTo>
                  <a:pt x="185514" y="150614"/>
                </a:lnTo>
                <a:lnTo>
                  <a:pt x="182537" y="153193"/>
                </a:lnTo>
                <a:lnTo>
                  <a:pt x="179561" y="155277"/>
                </a:lnTo>
                <a:lnTo>
                  <a:pt x="173608" y="158452"/>
                </a:lnTo>
                <a:lnTo>
                  <a:pt x="170631" y="159543"/>
                </a:lnTo>
                <a:lnTo>
                  <a:pt x="167654" y="160139"/>
                </a:lnTo>
                <a:lnTo>
                  <a:pt x="164678" y="160833"/>
                </a:lnTo>
                <a:lnTo>
                  <a:pt x="161503" y="161180"/>
                </a:lnTo>
                <a:close/>
              </a:path>
              <a:path w="1067434" h="197485">
                <a:moveTo>
                  <a:pt x="192074" y="144512"/>
                </a:moveTo>
                <a:lnTo>
                  <a:pt x="164380" y="144512"/>
                </a:lnTo>
                <a:lnTo>
                  <a:pt x="166712" y="144164"/>
                </a:lnTo>
                <a:lnTo>
                  <a:pt x="168994" y="143470"/>
                </a:lnTo>
                <a:lnTo>
                  <a:pt x="193848" y="121294"/>
                </a:lnTo>
                <a:lnTo>
                  <a:pt x="193848" y="47029"/>
                </a:lnTo>
                <a:lnTo>
                  <a:pt x="213196" y="47029"/>
                </a:lnTo>
                <a:lnTo>
                  <a:pt x="213196" y="140940"/>
                </a:lnTo>
                <a:lnTo>
                  <a:pt x="195188" y="140940"/>
                </a:lnTo>
                <a:lnTo>
                  <a:pt x="192074" y="144512"/>
                </a:lnTo>
                <a:close/>
              </a:path>
              <a:path w="1067434" h="197485">
                <a:moveTo>
                  <a:pt x="213196" y="159097"/>
                </a:moveTo>
                <a:lnTo>
                  <a:pt x="195783" y="159097"/>
                </a:lnTo>
                <a:lnTo>
                  <a:pt x="195188" y="140940"/>
                </a:lnTo>
                <a:lnTo>
                  <a:pt x="213196" y="140940"/>
                </a:lnTo>
                <a:lnTo>
                  <a:pt x="213196" y="159097"/>
                </a:lnTo>
                <a:close/>
              </a:path>
              <a:path w="1067434" h="197485">
                <a:moveTo>
                  <a:pt x="268603" y="68312"/>
                </a:moveTo>
                <a:lnTo>
                  <a:pt x="256728" y="68312"/>
                </a:lnTo>
                <a:lnTo>
                  <a:pt x="258712" y="64045"/>
                </a:lnTo>
                <a:lnTo>
                  <a:pt x="278903" y="44946"/>
                </a:lnTo>
                <a:lnTo>
                  <a:pt x="287635" y="44946"/>
                </a:lnTo>
                <a:lnTo>
                  <a:pt x="292199" y="46930"/>
                </a:lnTo>
                <a:lnTo>
                  <a:pt x="295275" y="50899"/>
                </a:lnTo>
                <a:lnTo>
                  <a:pt x="298450" y="54867"/>
                </a:lnTo>
                <a:lnTo>
                  <a:pt x="300037" y="60969"/>
                </a:lnTo>
                <a:lnTo>
                  <a:pt x="300037" y="61168"/>
                </a:lnTo>
                <a:lnTo>
                  <a:pt x="276572" y="61168"/>
                </a:lnTo>
                <a:lnTo>
                  <a:pt x="275332" y="61565"/>
                </a:lnTo>
                <a:lnTo>
                  <a:pt x="274141" y="62358"/>
                </a:lnTo>
                <a:lnTo>
                  <a:pt x="272950" y="63053"/>
                </a:lnTo>
                <a:lnTo>
                  <a:pt x="271611" y="64392"/>
                </a:lnTo>
                <a:lnTo>
                  <a:pt x="270123" y="66377"/>
                </a:lnTo>
                <a:lnTo>
                  <a:pt x="268603" y="68312"/>
                </a:lnTo>
                <a:close/>
              </a:path>
              <a:path w="1067434" h="197485">
                <a:moveTo>
                  <a:pt x="312042" y="69205"/>
                </a:moveTo>
                <a:lnTo>
                  <a:pt x="300037" y="69205"/>
                </a:lnTo>
                <a:lnTo>
                  <a:pt x="301823" y="65335"/>
                </a:lnTo>
                <a:lnTo>
                  <a:pt x="303559" y="61912"/>
                </a:lnTo>
                <a:lnTo>
                  <a:pt x="305246" y="58935"/>
                </a:lnTo>
                <a:lnTo>
                  <a:pt x="306933" y="55860"/>
                </a:lnTo>
                <a:lnTo>
                  <a:pt x="308768" y="53330"/>
                </a:lnTo>
                <a:lnTo>
                  <a:pt x="310753" y="51345"/>
                </a:lnTo>
                <a:lnTo>
                  <a:pt x="312737" y="49262"/>
                </a:lnTo>
                <a:lnTo>
                  <a:pt x="314920" y="47674"/>
                </a:lnTo>
                <a:lnTo>
                  <a:pt x="319682" y="45491"/>
                </a:lnTo>
                <a:lnTo>
                  <a:pt x="322411" y="44946"/>
                </a:lnTo>
                <a:lnTo>
                  <a:pt x="325487" y="44946"/>
                </a:lnTo>
                <a:lnTo>
                  <a:pt x="334733" y="46983"/>
                </a:lnTo>
                <a:lnTo>
                  <a:pt x="341337" y="53094"/>
                </a:lnTo>
                <a:lnTo>
                  <a:pt x="344478" y="61168"/>
                </a:lnTo>
                <a:lnTo>
                  <a:pt x="320426" y="61168"/>
                </a:lnTo>
                <a:lnTo>
                  <a:pt x="319037" y="61614"/>
                </a:lnTo>
                <a:lnTo>
                  <a:pt x="316458" y="63400"/>
                </a:lnTo>
                <a:lnTo>
                  <a:pt x="315069" y="64889"/>
                </a:lnTo>
                <a:lnTo>
                  <a:pt x="312191" y="68957"/>
                </a:lnTo>
                <a:lnTo>
                  <a:pt x="312042" y="69205"/>
                </a:lnTo>
                <a:close/>
              </a:path>
              <a:path w="1067434" h="197485">
                <a:moveTo>
                  <a:pt x="258960" y="159097"/>
                </a:moveTo>
                <a:lnTo>
                  <a:pt x="241101" y="159097"/>
                </a:lnTo>
                <a:lnTo>
                  <a:pt x="241101" y="47029"/>
                </a:lnTo>
                <a:lnTo>
                  <a:pt x="255835" y="47029"/>
                </a:lnTo>
                <a:lnTo>
                  <a:pt x="256728" y="68312"/>
                </a:lnTo>
                <a:lnTo>
                  <a:pt x="268603" y="68312"/>
                </a:lnTo>
                <a:lnTo>
                  <a:pt x="266997" y="70891"/>
                </a:lnTo>
                <a:lnTo>
                  <a:pt x="263425" y="77638"/>
                </a:lnTo>
                <a:lnTo>
                  <a:pt x="261342" y="81905"/>
                </a:lnTo>
                <a:lnTo>
                  <a:pt x="258960" y="87064"/>
                </a:lnTo>
                <a:lnTo>
                  <a:pt x="258960" y="159097"/>
                </a:lnTo>
                <a:close/>
              </a:path>
              <a:path w="1067434" h="197485">
                <a:moveTo>
                  <a:pt x="302716" y="159097"/>
                </a:moveTo>
                <a:lnTo>
                  <a:pt x="284857" y="159097"/>
                </a:lnTo>
                <a:lnTo>
                  <a:pt x="284789" y="75108"/>
                </a:lnTo>
                <a:lnTo>
                  <a:pt x="284708" y="73322"/>
                </a:lnTo>
                <a:lnTo>
                  <a:pt x="284410" y="70842"/>
                </a:lnTo>
                <a:lnTo>
                  <a:pt x="284215" y="68312"/>
                </a:lnTo>
                <a:lnTo>
                  <a:pt x="283835" y="66377"/>
                </a:lnTo>
                <a:lnTo>
                  <a:pt x="283708" y="66030"/>
                </a:lnTo>
                <a:lnTo>
                  <a:pt x="283166" y="64740"/>
                </a:lnTo>
                <a:lnTo>
                  <a:pt x="282723" y="63499"/>
                </a:lnTo>
                <a:lnTo>
                  <a:pt x="282029" y="62557"/>
                </a:lnTo>
                <a:lnTo>
                  <a:pt x="281136" y="62061"/>
                </a:lnTo>
                <a:lnTo>
                  <a:pt x="280243" y="61465"/>
                </a:lnTo>
                <a:lnTo>
                  <a:pt x="279151" y="61168"/>
                </a:lnTo>
                <a:lnTo>
                  <a:pt x="300037" y="61168"/>
                </a:lnTo>
                <a:lnTo>
                  <a:pt x="300037" y="69205"/>
                </a:lnTo>
                <a:lnTo>
                  <a:pt x="312042" y="69205"/>
                </a:lnTo>
                <a:lnTo>
                  <a:pt x="302716" y="87064"/>
                </a:lnTo>
                <a:lnTo>
                  <a:pt x="302716" y="159097"/>
                </a:lnTo>
                <a:close/>
              </a:path>
              <a:path w="1067434" h="197485">
                <a:moveTo>
                  <a:pt x="346620" y="159097"/>
                </a:moveTo>
                <a:lnTo>
                  <a:pt x="328761" y="159097"/>
                </a:lnTo>
                <a:lnTo>
                  <a:pt x="328667" y="73322"/>
                </a:lnTo>
                <a:lnTo>
                  <a:pt x="328612" y="72280"/>
                </a:lnTo>
                <a:lnTo>
                  <a:pt x="328314" y="70098"/>
                </a:lnTo>
                <a:lnTo>
                  <a:pt x="328116" y="67816"/>
                </a:lnTo>
                <a:lnTo>
                  <a:pt x="327719" y="66030"/>
                </a:lnTo>
                <a:lnTo>
                  <a:pt x="327124" y="64740"/>
                </a:lnTo>
                <a:lnTo>
                  <a:pt x="326647" y="63499"/>
                </a:lnTo>
                <a:lnTo>
                  <a:pt x="325933" y="62557"/>
                </a:lnTo>
                <a:lnTo>
                  <a:pt x="325040" y="62061"/>
                </a:lnTo>
                <a:lnTo>
                  <a:pt x="324147" y="61465"/>
                </a:lnTo>
                <a:lnTo>
                  <a:pt x="323105" y="61168"/>
                </a:lnTo>
                <a:lnTo>
                  <a:pt x="344478" y="61168"/>
                </a:lnTo>
                <a:lnTo>
                  <a:pt x="345211" y="63053"/>
                </a:lnTo>
                <a:lnTo>
                  <a:pt x="345320" y="63499"/>
                </a:lnTo>
                <a:lnTo>
                  <a:pt x="346533" y="76596"/>
                </a:lnTo>
                <a:lnTo>
                  <a:pt x="346620" y="159097"/>
                </a:lnTo>
                <a:close/>
              </a:path>
              <a:path w="1067434" h="197485">
                <a:moveTo>
                  <a:pt x="554831" y="89743"/>
                </a:moveTo>
                <a:lnTo>
                  <a:pt x="535632" y="89743"/>
                </a:lnTo>
                <a:lnTo>
                  <a:pt x="535632" y="44499"/>
                </a:lnTo>
                <a:lnTo>
                  <a:pt x="554831" y="44499"/>
                </a:lnTo>
                <a:lnTo>
                  <a:pt x="554831" y="89743"/>
                </a:lnTo>
                <a:close/>
              </a:path>
              <a:path w="1067434" h="197485">
                <a:moveTo>
                  <a:pt x="598735" y="106709"/>
                </a:moveTo>
                <a:lnTo>
                  <a:pt x="491728" y="106709"/>
                </a:lnTo>
                <a:lnTo>
                  <a:pt x="491728" y="89743"/>
                </a:lnTo>
                <a:lnTo>
                  <a:pt x="598735" y="89743"/>
                </a:lnTo>
                <a:lnTo>
                  <a:pt x="598735" y="106709"/>
                </a:lnTo>
                <a:close/>
              </a:path>
              <a:path w="1067434" h="197485">
                <a:moveTo>
                  <a:pt x="554831" y="152251"/>
                </a:moveTo>
                <a:lnTo>
                  <a:pt x="535632" y="152251"/>
                </a:lnTo>
                <a:lnTo>
                  <a:pt x="535632" y="106709"/>
                </a:lnTo>
                <a:lnTo>
                  <a:pt x="554831" y="106709"/>
                </a:lnTo>
                <a:lnTo>
                  <a:pt x="554831" y="152251"/>
                </a:lnTo>
                <a:close/>
              </a:path>
              <a:path w="1067434" h="197485">
                <a:moveTo>
                  <a:pt x="718914" y="86915"/>
                </a:moveTo>
                <a:lnTo>
                  <a:pt x="622920" y="86915"/>
                </a:lnTo>
                <a:lnTo>
                  <a:pt x="622920" y="70544"/>
                </a:lnTo>
                <a:lnTo>
                  <a:pt x="718914" y="70544"/>
                </a:lnTo>
                <a:lnTo>
                  <a:pt x="718914" y="86915"/>
                </a:lnTo>
                <a:close/>
              </a:path>
              <a:path w="1067434" h="197485">
                <a:moveTo>
                  <a:pt x="718914" y="125759"/>
                </a:moveTo>
                <a:lnTo>
                  <a:pt x="622920" y="125759"/>
                </a:lnTo>
                <a:lnTo>
                  <a:pt x="622920" y="109388"/>
                </a:lnTo>
                <a:lnTo>
                  <a:pt x="718914" y="109388"/>
                </a:lnTo>
                <a:lnTo>
                  <a:pt x="718914" y="125759"/>
                </a:lnTo>
                <a:close/>
              </a:path>
              <a:path w="1067434" h="197485">
                <a:moveTo>
                  <a:pt x="935161" y="142875"/>
                </a:moveTo>
                <a:lnTo>
                  <a:pt x="915516" y="142875"/>
                </a:lnTo>
                <a:lnTo>
                  <a:pt x="915516" y="63103"/>
                </a:lnTo>
                <a:lnTo>
                  <a:pt x="882327" y="63103"/>
                </a:lnTo>
                <a:lnTo>
                  <a:pt x="882327" y="47029"/>
                </a:lnTo>
                <a:lnTo>
                  <a:pt x="935161" y="47029"/>
                </a:lnTo>
                <a:lnTo>
                  <a:pt x="935161" y="142875"/>
                </a:lnTo>
                <a:close/>
              </a:path>
              <a:path w="1067434" h="197485">
                <a:moveTo>
                  <a:pt x="968499" y="159097"/>
                </a:moveTo>
                <a:lnTo>
                  <a:pt x="878606" y="159097"/>
                </a:lnTo>
                <a:lnTo>
                  <a:pt x="878606" y="142875"/>
                </a:lnTo>
                <a:lnTo>
                  <a:pt x="968499" y="142875"/>
                </a:lnTo>
                <a:lnTo>
                  <a:pt x="968499" y="159097"/>
                </a:lnTo>
                <a:close/>
              </a:path>
              <a:path w="1067434" h="197485">
                <a:moveTo>
                  <a:pt x="924396" y="30658"/>
                </a:moveTo>
                <a:lnTo>
                  <a:pt x="920129" y="30658"/>
                </a:lnTo>
                <a:lnTo>
                  <a:pt x="918145" y="30261"/>
                </a:lnTo>
                <a:lnTo>
                  <a:pt x="907033" y="17412"/>
                </a:lnTo>
                <a:lnTo>
                  <a:pt x="907033" y="13146"/>
                </a:lnTo>
                <a:lnTo>
                  <a:pt x="920129" y="0"/>
                </a:lnTo>
                <a:lnTo>
                  <a:pt x="924396" y="0"/>
                </a:lnTo>
                <a:lnTo>
                  <a:pt x="926430" y="396"/>
                </a:lnTo>
                <a:lnTo>
                  <a:pt x="930200" y="1984"/>
                </a:lnTo>
                <a:lnTo>
                  <a:pt x="931788" y="3075"/>
                </a:lnTo>
                <a:lnTo>
                  <a:pt x="933077" y="4464"/>
                </a:lnTo>
                <a:lnTo>
                  <a:pt x="934466" y="5853"/>
                </a:lnTo>
                <a:lnTo>
                  <a:pt x="935558" y="7490"/>
                </a:lnTo>
                <a:lnTo>
                  <a:pt x="936352" y="9376"/>
                </a:lnTo>
                <a:lnTo>
                  <a:pt x="937145" y="11162"/>
                </a:lnTo>
                <a:lnTo>
                  <a:pt x="937542" y="13146"/>
                </a:lnTo>
                <a:lnTo>
                  <a:pt x="937542" y="17412"/>
                </a:lnTo>
                <a:lnTo>
                  <a:pt x="926430" y="30261"/>
                </a:lnTo>
                <a:lnTo>
                  <a:pt x="924396" y="30658"/>
                </a:lnTo>
                <a:close/>
              </a:path>
              <a:path w="1067434" h="197485">
                <a:moveTo>
                  <a:pt x="1054086" y="182116"/>
                </a:moveTo>
                <a:lnTo>
                  <a:pt x="1016843" y="182116"/>
                </a:lnTo>
                <a:lnTo>
                  <a:pt x="1020514" y="181768"/>
                </a:lnTo>
                <a:lnTo>
                  <a:pt x="1027658" y="180181"/>
                </a:lnTo>
                <a:lnTo>
                  <a:pt x="1030783" y="178990"/>
                </a:lnTo>
                <a:lnTo>
                  <a:pt x="1033462" y="177403"/>
                </a:lnTo>
                <a:lnTo>
                  <a:pt x="1036240" y="175815"/>
                </a:lnTo>
                <a:lnTo>
                  <a:pt x="1038423" y="173831"/>
                </a:lnTo>
                <a:lnTo>
                  <a:pt x="1040010" y="171450"/>
                </a:lnTo>
                <a:lnTo>
                  <a:pt x="1041697" y="169068"/>
                </a:lnTo>
                <a:lnTo>
                  <a:pt x="1042541" y="166340"/>
                </a:lnTo>
                <a:lnTo>
                  <a:pt x="1042541" y="160089"/>
                </a:lnTo>
                <a:lnTo>
                  <a:pt x="1041995" y="157559"/>
                </a:lnTo>
                <a:lnTo>
                  <a:pt x="1040903" y="155674"/>
                </a:lnTo>
                <a:lnTo>
                  <a:pt x="1039812" y="153689"/>
                </a:lnTo>
                <a:lnTo>
                  <a:pt x="1038572" y="151903"/>
                </a:lnTo>
                <a:lnTo>
                  <a:pt x="1037183" y="150316"/>
                </a:lnTo>
                <a:lnTo>
                  <a:pt x="1035893" y="148629"/>
                </a:lnTo>
                <a:lnTo>
                  <a:pt x="1034702" y="146893"/>
                </a:lnTo>
                <a:lnTo>
                  <a:pt x="1033611" y="145107"/>
                </a:lnTo>
                <a:lnTo>
                  <a:pt x="1032519" y="143222"/>
                </a:lnTo>
                <a:lnTo>
                  <a:pt x="1031974" y="140692"/>
                </a:lnTo>
                <a:lnTo>
                  <a:pt x="1031974" y="135929"/>
                </a:lnTo>
                <a:lnTo>
                  <a:pt x="1044426" y="123080"/>
                </a:lnTo>
                <a:lnTo>
                  <a:pt x="1049684" y="123080"/>
                </a:lnTo>
                <a:lnTo>
                  <a:pt x="1052214" y="123626"/>
                </a:lnTo>
                <a:lnTo>
                  <a:pt x="1056977" y="125809"/>
                </a:lnTo>
                <a:lnTo>
                  <a:pt x="1059060" y="127496"/>
                </a:lnTo>
                <a:lnTo>
                  <a:pt x="1060846" y="129778"/>
                </a:lnTo>
                <a:lnTo>
                  <a:pt x="1062732" y="131960"/>
                </a:lnTo>
                <a:lnTo>
                  <a:pt x="1064220" y="134739"/>
                </a:lnTo>
                <a:lnTo>
                  <a:pt x="1066403" y="141485"/>
                </a:lnTo>
                <a:lnTo>
                  <a:pt x="1066907" y="145107"/>
                </a:lnTo>
                <a:lnTo>
                  <a:pt x="1066948" y="156120"/>
                </a:lnTo>
                <a:lnTo>
                  <a:pt x="1065807" y="162073"/>
                </a:lnTo>
                <a:lnTo>
                  <a:pt x="1063525" y="167729"/>
                </a:lnTo>
                <a:lnTo>
                  <a:pt x="1061243" y="173483"/>
                </a:lnTo>
                <a:lnTo>
                  <a:pt x="1057820" y="178544"/>
                </a:lnTo>
                <a:lnTo>
                  <a:pt x="1054086" y="182116"/>
                </a:lnTo>
                <a:close/>
              </a:path>
              <a:path w="1067434" h="197485">
                <a:moveTo>
                  <a:pt x="1022002" y="197346"/>
                </a:moveTo>
                <a:lnTo>
                  <a:pt x="1013073" y="197346"/>
                </a:lnTo>
                <a:lnTo>
                  <a:pt x="1013073" y="182016"/>
                </a:lnTo>
                <a:lnTo>
                  <a:pt x="1016843" y="182116"/>
                </a:lnTo>
                <a:lnTo>
                  <a:pt x="1054086" y="182116"/>
                </a:lnTo>
                <a:lnTo>
                  <a:pt x="1048791" y="187275"/>
                </a:lnTo>
                <a:lnTo>
                  <a:pt x="1043185" y="190748"/>
                </a:lnTo>
                <a:lnTo>
                  <a:pt x="1036439" y="193327"/>
                </a:lnTo>
                <a:lnTo>
                  <a:pt x="1029791" y="196006"/>
                </a:lnTo>
                <a:lnTo>
                  <a:pt x="1022002" y="197346"/>
                </a:lnTo>
                <a:close/>
              </a:path>
              <a:path w="1067434" h="197485">
                <a:moveTo>
                  <a:pt x="1050280" y="79325"/>
                </a:moveTo>
                <a:lnTo>
                  <a:pt x="1045517" y="79325"/>
                </a:lnTo>
                <a:lnTo>
                  <a:pt x="1043285" y="78878"/>
                </a:lnTo>
                <a:lnTo>
                  <a:pt x="1030932" y="64591"/>
                </a:lnTo>
                <a:lnTo>
                  <a:pt x="1030932" y="59928"/>
                </a:lnTo>
                <a:lnTo>
                  <a:pt x="1041201" y="46434"/>
                </a:lnTo>
                <a:lnTo>
                  <a:pt x="1043285" y="45442"/>
                </a:lnTo>
                <a:lnTo>
                  <a:pt x="1045517" y="44946"/>
                </a:lnTo>
                <a:lnTo>
                  <a:pt x="1050280" y="44946"/>
                </a:lnTo>
                <a:lnTo>
                  <a:pt x="1052512" y="45442"/>
                </a:lnTo>
                <a:lnTo>
                  <a:pt x="1054596" y="46434"/>
                </a:lnTo>
                <a:lnTo>
                  <a:pt x="1056679" y="47327"/>
                </a:lnTo>
                <a:lnTo>
                  <a:pt x="1058465" y="48567"/>
                </a:lnTo>
                <a:lnTo>
                  <a:pt x="1059953" y="50155"/>
                </a:lnTo>
                <a:lnTo>
                  <a:pt x="1061541" y="51742"/>
                </a:lnTo>
                <a:lnTo>
                  <a:pt x="1062781" y="53578"/>
                </a:lnTo>
                <a:lnTo>
                  <a:pt x="1063674" y="55661"/>
                </a:lnTo>
                <a:lnTo>
                  <a:pt x="1064666" y="57745"/>
                </a:lnTo>
                <a:lnTo>
                  <a:pt x="1065162" y="59928"/>
                </a:lnTo>
                <a:lnTo>
                  <a:pt x="1065162" y="64591"/>
                </a:lnTo>
                <a:lnTo>
                  <a:pt x="1064666" y="66823"/>
                </a:lnTo>
                <a:lnTo>
                  <a:pt x="1063674" y="68907"/>
                </a:lnTo>
                <a:lnTo>
                  <a:pt x="1062781" y="70891"/>
                </a:lnTo>
                <a:lnTo>
                  <a:pt x="1061541" y="72677"/>
                </a:lnTo>
                <a:lnTo>
                  <a:pt x="1059953" y="74265"/>
                </a:lnTo>
                <a:lnTo>
                  <a:pt x="1058465" y="75852"/>
                </a:lnTo>
                <a:lnTo>
                  <a:pt x="1056679" y="77092"/>
                </a:lnTo>
                <a:lnTo>
                  <a:pt x="1052512" y="78878"/>
                </a:lnTo>
                <a:lnTo>
                  <a:pt x="1050280" y="79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098" y="2491026"/>
            <a:ext cx="109537" cy="2766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77601" y="3069124"/>
            <a:ext cx="1133687" cy="358282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70273" rIns="0" bIns="0" rtlCol="0">
            <a:spAutoFit/>
          </a:bodyPr>
          <a:lstStyle/>
          <a:p>
            <a:pPr marL="114297">
              <a:spcBef>
                <a:spcPts val="553"/>
              </a:spcBef>
            </a:pPr>
            <a:r>
              <a:rPr sz="1867" spc="-7" dirty="0">
                <a:latin typeface="Arial MT"/>
                <a:cs typeface="Arial MT"/>
              </a:rPr>
              <a:t>int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i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11450" y="3502775"/>
            <a:ext cx="2129367" cy="1034627"/>
            <a:chOff x="5933587" y="2627081"/>
            <a:chExt cx="1597025" cy="775970"/>
          </a:xfrm>
        </p:grpSpPr>
        <p:sp>
          <p:nvSpPr>
            <p:cNvPr id="11" name="object 11"/>
            <p:cNvSpPr/>
            <p:nvPr/>
          </p:nvSpPr>
          <p:spPr>
            <a:xfrm>
              <a:off x="5938349" y="2804175"/>
              <a:ext cx="1390015" cy="442595"/>
            </a:xfrm>
            <a:custGeom>
              <a:avLst/>
              <a:gdLst/>
              <a:ahLst/>
              <a:cxnLst/>
              <a:rect l="l" t="t" r="r" b="b"/>
              <a:pathLst>
                <a:path w="1390015" h="442594">
                  <a:moveTo>
                    <a:pt x="694799" y="442199"/>
                  </a:moveTo>
                  <a:lnTo>
                    <a:pt x="0" y="221099"/>
                  </a:lnTo>
                  <a:lnTo>
                    <a:pt x="694799" y="0"/>
                  </a:lnTo>
                  <a:lnTo>
                    <a:pt x="1389599" y="221099"/>
                  </a:lnTo>
                  <a:lnTo>
                    <a:pt x="694799" y="4421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8349" y="2631843"/>
              <a:ext cx="1390015" cy="614680"/>
            </a:xfrm>
            <a:custGeom>
              <a:avLst/>
              <a:gdLst/>
              <a:ahLst/>
              <a:cxnLst/>
              <a:rect l="l" t="t" r="r" b="b"/>
              <a:pathLst>
                <a:path w="1390015" h="614680">
                  <a:moveTo>
                    <a:pt x="0" y="393431"/>
                  </a:moveTo>
                  <a:lnTo>
                    <a:pt x="694799" y="172331"/>
                  </a:lnTo>
                  <a:lnTo>
                    <a:pt x="1389599" y="393431"/>
                  </a:lnTo>
                  <a:lnTo>
                    <a:pt x="694799" y="614531"/>
                  </a:lnTo>
                  <a:lnTo>
                    <a:pt x="0" y="393431"/>
                  </a:lnTo>
                  <a:close/>
                </a:path>
                <a:path w="1390015" h="614680">
                  <a:moveTo>
                    <a:pt x="694799" y="0"/>
                  </a:moveTo>
                  <a:lnTo>
                    <a:pt x="694799" y="1150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7417" y="274689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7417" y="274689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977974" y="3134081"/>
              <a:ext cx="508634" cy="245745"/>
            </a:xfrm>
            <a:custGeom>
              <a:avLst/>
              <a:gdLst/>
              <a:ahLst/>
              <a:cxnLst/>
              <a:rect l="l" t="t" r="r" b="b"/>
              <a:pathLst>
                <a:path w="508634" h="245745">
                  <a:moveTo>
                    <a:pt x="0" y="0"/>
                  </a:moveTo>
                  <a:lnTo>
                    <a:pt x="508324" y="24517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9464" y="336508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45767" y="32948"/>
                  </a:moveTo>
                  <a:lnTo>
                    <a:pt x="0" y="28341"/>
                  </a:lnTo>
                  <a:lnTo>
                    <a:pt x="13669" y="0"/>
                  </a:lnTo>
                  <a:lnTo>
                    <a:pt x="45767" y="32948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479464" y="336508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0" y="28341"/>
                  </a:moveTo>
                  <a:lnTo>
                    <a:pt x="45767" y="32948"/>
                  </a:lnTo>
                  <a:lnTo>
                    <a:pt x="13669" y="0"/>
                  </a:lnTo>
                  <a:lnTo>
                    <a:pt x="0" y="28341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987800" y="4196685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97599" y="4601101"/>
            <a:ext cx="1293707" cy="590127"/>
          </a:xfrm>
          <a:custGeom>
            <a:avLst/>
            <a:gdLst/>
            <a:ahLst/>
            <a:cxnLst/>
            <a:rect l="l" t="t" r="r" b="b"/>
            <a:pathLst>
              <a:path w="970279" h="442595">
                <a:moveTo>
                  <a:pt x="969899" y="442199"/>
                </a:moveTo>
                <a:lnTo>
                  <a:pt x="0" y="442199"/>
                </a:lnTo>
                <a:lnTo>
                  <a:pt x="0" y="0"/>
                </a:lnTo>
                <a:lnTo>
                  <a:pt x="969899" y="0"/>
                </a:lnTo>
                <a:lnTo>
                  <a:pt x="969899" y="442199"/>
                </a:lnTo>
                <a:close/>
              </a:path>
            </a:pathLst>
          </a:custGeom>
          <a:solidFill>
            <a:srgbClr val="99B3C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8197599" y="4601101"/>
            <a:ext cx="1293707" cy="583920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19473" rIns="0" bIns="0" rtlCol="0">
            <a:spAutoFit/>
          </a:bodyPr>
          <a:lstStyle/>
          <a:p>
            <a:pPr marL="114297" marR="194728">
              <a:lnSpc>
                <a:spcPts val="2200"/>
              </a:lnSpc>
              <a:spcBef>
                <a:spcPts val="153"/>
              </a:spcBef>
            </a:pPr>
            <a:r>
              <a:rPr sz="1867" dirty="0">
                <a:latin typeface="Arial MT"/>
                <a:cs typeface="Arial MT"/>
              </a:rPr>
              <a:t>sum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+=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i;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i++;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16874" y="4322149"/>
            <a:ext cx="55033" cy="267547"/>
            <a:chOff x="6612655" y="3241612"/>
            <a:chExt cx="41275" cy="200660"/>
          </a:xfrm>
        </p:grpSpPr>
        <p:sp>
          <p:nvSpPr>
            <p:cNvPr id="22" name="object 22"/>
            <p:cNvSpPr/>
            <p:nvPr/>
          </p:nvSpPr>
          <p:spPr>
            <a:xfrm>
              <a:off x="6633150" y="3246374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4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617417" y="3393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617417" y="3393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74967" y="3709214"/>
            <a:ext cx="723053" cy="8559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03291">
              <a:lnSpc>
                <a:spcPct val="155700"/>
              </a:lnSpc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i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&lt;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10 </a:t>
            </a:r>
            <a:r>
              <a:rPr sz="1867" spc="-50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04817" y="3999998"/>
            <a:ext cx="1492673" cy="1524847"/>
            <a:chOff x="5553612" y="2999998"/>
            <a:chExt cx="1119505" cy="1143635"/>
          </a:xfrm>
        </p:grpSpPr>
        <p:sp>
          <p:nvSpPr>
            <p:cNvPr id="27" name="object 27"/>
            <p:cNvSpPr/>
            <p:nvPr/>
          </p:nvSpPr>
          <p:spPr>
            <a:xfrm>
              <a:off x="5558375" y="3014118"/>
              <a:ext cx="1109980" cy="1125220"/>
            </a:xfrm>
            <a:custGeom>
              <a:avLst/>
              <a:gdLst/>
              <a:ahLst/>
              <a:cxnLst/>
              <a:rect l="l" t="t" r="r" b="b"/>
              <a:pathLst>
                <a:path w="1109979" h="1125220">
                  <a:moveTo>
                    <a:pt x="1109674" y="892237"/>
                  </a:moveTo>
                  <a:lnTo>
                    <a:pt x="1109674" y="1124681"/>
                  </a:lnTo>
                  <a:lnTo>
                    <a:pt x="269924" y="1124681"/>
                  </a:lnTo>
                  <a:lnTo>
                    <a:pt x="0" y="0"/>
                  </a:lnTo>
                  <a:lnTo>
                    <a:pt x="322761" y="6371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80825" y="30047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9"/>
                  </a:moveTo>
                  <a:lnTo>
                    <a:pt x="620" y="0"/>
                  </a:lnTo>
                  <a:lnTo>
                    <a:pt x="43527" y="16582"/>
                  </a:lnTo>
                  <a:lnTo>
                    <a:pt x="0" y="31459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880825" y="30047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9"/>
                  </a:moveTo>
                  <a:lnTo>
                    <a:pt x="43527" y="16582"/>
                  </a:lnTo>
                  <a:lnTo>
                    <a:pt x="620" y="0"/>
                  </a:lnTo>
                  <a:lnTo>
                    <a:pt x="0" y="3145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14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3836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</a:t>
            </a:r>
            <a:r>
              <a:rPr spc="-40" dirty="0"/>
              <a:t> </a:t>
            </a:r>
            <a:r>
              <a:rPr spc="-13" dirty="0"/>
              <a:t>Flow</a:t>
            </a:r>
            <a:r>
              <a:rPr spc="-47" dirty="0"/>
              <a:t> </a:t>
            </a:r>
            <a:r>
              <a:rPr spc="-13" dirty="0"/>
              <a:t>Graph</a:t>
            </a:r>
            <a:r>
              <a:rPr spc="-47" dirty="0"/>
              <a:t> </a:t>
            </a:r>
            <a:r>
              <a:rPr spc="-7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97" y="1807692"/>
            <a:ext cx="6111676" cy="1897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390" y="2115864"/>
            <a:ext cx="174228" cy="1343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981" y="2099792"/>
            <a:ext cx="3190875" cy="1897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976" y="2407964"/>
            <a:ext cx="172640" cy="1343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7409" y="2391892"/>
            <a:ext cx="4535091" cy="1897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2056" y="2702247"/>
            <a:ext cx="182561" cy="1321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3565" y="2994347"/>
            <a:ext cx="171052" cy="132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5625" y="2976092"/>
            <a:ext cx="5556647" cy="18970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7810" y="3286447"/>
            <a:ext cx="176807" cy="1321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0581" y="3268192"/>
            <a:ext cx="3302595" cy="1897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8603" y="3578547"/>
            <a:ext cx="176013" cy="1321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1773" y="3545804"/>
            <a:ext cx="3539132" cy="2041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8235" y="3868464"/>
            <a:ext cx="176381" cy="13434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87801" y="3852392"/>
            <a:ext cx="1964332" cy="18970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5293" y="4160564"/>
            <a:ext cx="179323" cy="13434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91372" y="4152230"/>
            <a:ext cx="1066997" cy="1752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9596" y="4452664"/>
            <a:ext cx="286741" cy="13434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582368" y="4439964"/>
            <a:ext cx="75353" cy="184573"/>
          </a:xfrm>
          <a:custGeom>
            <a:avLst/>
            <a:gdLst/>
            <a:ahLst/>
            <a:cxnLst/>
            <a:rect l="l" t="t" r="r" b="b"/>
            <a:pathLst>
              <a:path w="56515" h="138429">
                <a:moveTo>
                  <a:pt x="56405" y="138112"/>
                </a:moveTo>
                <a:lnTo>
                  <a:pt x="50155" y="138112"/>
                </a:lnTo>
                <a:lnTo>
                  <a:pt x="39836" y="138112"/>
                </a:lnTo>
                <a:lnTo>
                  <a:pt x="32146" y="135631"/>
                </a:lnTo>
                <a:lnTo>
                  <a:pt x="22026" y="125710"/>
                </a:lnTo>
                <a:lnTo>
                  <a:pt x="19496" y="117871"/>
                </a:lnTo>
                <a:lnTo>
                  <a:pt x="19496" y="83095"/>
                </a:lnTo>
                <a:lnTo>
                  <a:pt x="18355" y="79226"/>
                </a:lnTo>
                <a:lnTo>
                  <a:pt x="13791" y="74066"/>
                </a:lnTo>
                <a:lnTo>
                  <a:pt x="10021" y="72776"/>
                </a:lnTo>
                <a:lnTo>
                  <a:pt x="0" y="72776"/>
                </a:lnTo>
                <a:lnTo>
                  <a:pt x="0" y="58787"/>
                </a:lnTo>
                <a:lnTo>
                  <a:pt x="7441" y="58787"/>
                </a:lnTo>
                <a:lnTo>
                  <a:pt x="9723" y="58489"/>
                </a:lnTo>
                <a:lnTo>
                  <a:pt x="19496" y="46632"/>
                </a:lnTo>
                <a:lnTo>
                  <a:pt x="19496" y="25796"/>
                </a:lnTo>
                <a:lnTo>
                  <a:pt x="20091" y="21282"/>
                </a:lnTo>
                <a:lnTo>
                  <a:pt x="44698" y="0"/>
                </a:lnTo>
                <a:lnTo>
                  <a:pt x="56405" y="0"/>
                </a:lnTo>
                <a:lnTo>
                  <a:pt x="56405" y="13989"/>
                </a:lnTo>
                <a:lnTo>
                  <a:pt x="49262" y="13989"/>
                </a:lnTo>
                <a:lnTo>
                  <a:pt x="47128" y="14287"/>
                </a:lnTo>
                <a:lnTo>
                  <a:pt x="36016" y="27433"/>
                </a:lnTo>
                <a:lnTo>
                  <a:pt x="36016" y="47277"/>
                </a:lnTo>
                <a:lnTo>
                  <a:pt x="35669" y="50452"/>
                </a:lnTo>
                <a:lnTo>
                  <a:pt x="20240" y="65782"/>
                </a:lnTo>
                <a:lnTo>
                  <a:pt x="25598" y="66377"/>
                </a:lnTo>
                <a:lnTo>
                  <a:pt x="29567" y="68460"/>
                </a:lnTo>
                <a:lnTo>
                  <a:pt x="34726" y="75604"/>
                </a:lnTo>
                <a:lnTo>
                  <a:pt x="36016" y="81061"/>
                </a:lnTo>
                <a:lnTo>
                  <a:pt x="36016" y="110579"/>
                </a:lnTo>
                <a:lnTo>
                  <a:pt x="36363" y="113258"/>
                </a:lnTo>
                <a:lnTo>
                  <a:pt x="49262" y="124122"/>
                </a:lnTo>
                <a:lnTo>
                  <a:pt x="56405" y="124122"/>
                </a:lnTo>
                <a:lnTo>
                  <a:pt x="56405" y="13811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9596" y="4746153"/>
            <a:ext cx="286741" cy="13295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79317" y="4732064"/>
            <a:ext cx="75353" cy="184573"/>
          </a:xfrm>
          <a:custGeom>
            <a:avLst/>
            <a:gdLst/>
            <a:ahLst/>
            <a:cxnLst/>
            <a:rect l="l" t="t" r="r" b="b"/>
            <a:pathLst>
              <a:path w="56515" h="138429">
                <a:moveTo>
                  <a:pt x="11608" y="138112"/>
                </a:moveTo>
                <a:lnTo>
                  <a:pt x="0" y="138112"/>
                </a:lnTo>
                <a:lnTo>
                  <a:pt x="0" y="124122"/>
                </a:lnTo>
                <a:lnTo>
                  <a:pt x="7143" y="124122"/>
                </a:lnTo>
                <a:lnTo>
                  <a:pt x="9276" y="123825"/>
                </a:lnTo>
                <a:lnTo>
                  <a:pt x="20389" y="110628"/>
                </a:lnTo>
                <a:lnTo>
                  <a:pt x="20389" y="84335"/>
                </a:lnTo>
                <a:lnTo>
                  <a:pt x="20687" y="81161"/>
                </a:lnTo>
                <a:lnTo>
                  <a:pt x="36016" y="65782"/>
                </a:lnTo>
                <a:lnTo>
                  <a:pt x="30757" y="65186"/>
                </a:lnTo>
                <a:lnTo>
                  <a:pt x="26838" y="63103"/>
                </a:lnTo>
                <a:lnTo>
                  <a:pt x="21679" y="55959"/>
                </a:lnTo>
                <a:lnTo>
                  <a:pt x="20389" y="50502"/>
                </a:lnTo>
                <a:lnTo>
                  <a:pt x="20389" y="27533"/>
                </a:lnTo>
                <a:lnTo>
                  <a:pt x="19992" y="24854"/>
                </a:lnTo>
                <a:lnTo>
                  <a:pt x="7143" y="13989"/>
                </a:lnTo>
                <a:lnTo>
                  <a:pt x="0" y="13989"/>
                </a:lnTo>
                <a:lnTo>
                  <a:pt x="0" y="0"/>
                </a:lnTo>
                <a:lnTo>
                  <a:pt x="6250" y="0"/>
                </a:lnTo>
                <a:lnTo>
                  <a:pt x="16569" y="0"/>
                </a:lnTo>
                <a:lnTo>
                  <a:pt x="24258" y="2480"/>
                </a:lnTo>
                <a:lnTo>
                  <a:pt x="34379" y="12303"/>
                </a:lnTo>
                <a:lnTo>
                  <a:pt x="36909" y="20141"/>
                </a:lnTo>
                <a:lnTo>
                  <a:pt x="36909" y="48517"/>
                </a:lnTo>
                <a:lnTo>
                  <a:pt x="38000" y="52337"/>
                </a:lnTo>
                <a:lnTo>
                  <a:pt x="42465" y="57497"/>
                </a:lnTo>
                <a:lnTo>
                  <a:pt x="46285" y="58787"/>
                </a:lnTo>
                <a:lnTo>
                  <a:pt x="56405" y="58787"/>
                </a:lnTo>
                <a:lnTo>
                  <a:pt x="56405" y="72776"/>
                </a:lnTo>
                <a:lnTo>
                  <a:pt x="48964" y="72776"/>
                </a:lnTo>
                <a:lnTo>
                  <a:pt x="46682" y="73074"/>
                </a:lnTo>
                <a:lnTo>
                  <a:pt x="36909" y="84931"/>
                </a:lnTo>
                <a:lnTo>
                  <a:pt x="36909" y="112315"/>
                </a:lnTo>
                <a:lnTo>
                  <a:pt x="36314" y="116780"/>
                </a:lnTo>
                <a:lnTo>
                  <a:pt x="16222" y="137417"/>
                </a:lnTo>
                <a:lnTo>
                  <a:pt x="11608" y="13811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9596" y="5036864"/>
            <a:ext cx="286741" cy="13434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9596" y="5328964"/>
            <a:ext cx="286741" cy="13434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75546" y="5312892"/>
            <a:ext cx="2739429" cy="189705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59597" y="5608364"/>
            <a:ext cx="532553" cy="184573"/>
          </a:xfrm>
          <a:custGeom>
            <a:avLst/>
            <a:gdLst/>
            <a:ahLst/>
            <a:cxnLst/>
            <a:rect l="l" t="t" r="r" b="b"/>
            <a:pathLst>
              <a:path w="399415" h="138429">
                <a:moveTo>
                  <a:pt x="5953" y="41671"/>
                </a:moveTo>
                <a:lnTo>
                  <a:pt x="0" y="26938"/>
                </a:lnTo>
                <a:lnTo>
                  <a:pt x="30807" y="10566"/>
                </a:lnTo>
                <a:lnTo>
                  <a:pt x="46136" y="10566"/>
                </a:lnTo>
                <a:lnTo>
                  <a:pt x="46136" y="29765"/>
                </a:lnTo>
                <a:lnTo>
                  <a:pt x="27533" y="29765"/>
                </a:lnTo>
                <a:lnTo>
                  <a:pt x="5953" y="41671"/>
                </a:lnTo>
                <a:close/>
              </a:path>
              <a:path w="399415" h="138429">
                <a:moveTo>
                  <a:pt x="46136" y="92273"/>
                </a:moveTo>
                <a:lnTo>
                  <a:pt x="27533" y="92273"/>
                </a:lnTo>
                <a:lnTo>
                  <a:pt x="27533" y="29765"/>
                </a:lnTo>
                <a:lnTo>
                  <a:pt x="46136" y="29765"/>
                </a:lnTo>
                <a:lnTo>
                  <a:pt x="46136" y="92273"/>
                </a:lnTo>
                <a:close/>
              </a:path>
              <a:path w="399415" h="138429">
                <a:moveTo>
                  <a:pt x="67419" y="108495"/>
                </a:moveTo>
                <a:lnTo>
                  <a:pt x="2678" y="108495"/>
                </a:lnTo>
                <a:lnTo>
                  <a:pt x="2678" y="92273"/>
                </a:lnTo>
                <a:lnTo>
                  <a:pt x="67419" y="92273"/>
                </a:lnTo>
                <a:lnTo>
                  <a:pt x="67419" y="108495"/>
                </a:lnTo>
                <a:close/>
              </a:path>
              <a:path w="399415" h="138429">
                <a:moveTo>
                  <a:pt x="155823" y="88701"/>
                </a:moveTo>
                <a:lnTo>
                  <a:pt x="78134" y="88701"/>
                </a:lnTo>
                <a:lnTo>
                  <a:pt x="78134" y="73074"/>
                </a:lnTo>
                <a:lnTo>
                  <a:pt x="116085" y="11162"/>
                </a:lnTo>
                <a:lnTo>
                  <a:pt x="141089" y="11162"/>
                </a:lnTo>
                <a:lnTo>
                  <a:pt x="141089" y="28723"/>
                </a:lnTo>
                <a:lnTo>
                  <a:pt x="123527" y="28723"/>
                </a:lnTo>
                <a:lnTo>
                  <a:pt x="95845" y="72628"/>
                </a:lnTo>
                <a:lnTo>
                  <a:pt x="155823" y="72628"/>
                </a:lnTo>
                <a:lnTo>
                  <a:pt x="155823" y="88701"/>
                </a:lnTo>
                <a:close/>
              </a:path>
              <a:path w="399415" h="138429">
                <a:moveTo>
                  <a:pt x="141089" y="72628"/>
                </a:moveTo>
                <a:lnTo>
                  <a:pt x="123527" y="72628"/>
                </a:lnTo>
                <a:lnTo>
                  <a:pt x="123527" y="28723"/>
                </a:lnTo>
                <a:lnTo>
                  <a:pt x="141089" y="28723"/>
                </a:lnTo>
                <a:lnTo>
                  <a:pt x="141089" y="72628"/>
                </a:lnTo>
                <a:close/>
              </a:path>
              <a:path w="399415" h="138429">
                <a:moveTo>
                  <a:pt x="141089" y="108495"/>
                </a:moveTo>
                <a:lnTo>
                  <a:pt x="123378" y="108495"/>
                </a:lnTo>
                <a:lnTo>
                  <a:pt x="123378" y="88701"/>
                </a:lnTo>
                <a:lnTo>
                  <a:pt x="141089" y="88701"/>
                </a:lnTo>
                <a:lnTo>
                  <a:pt x="141089" y="108495"/>
                </a:lnTo>
                <a:close/>
              </a:path>
              <a:path w="399415" h="138429">
                <a:moveTo>
                  <a:pt x="202555" y="110281"/>
                </a:moveTo>
                <a:lnTo>
                  <a:pt x="198487" y="110281"/>
                </a:lnTo>
                <a:lnTo>
                  <a:pt x="196601" y="109884"/>
                </a:lnTo>
                <a:lnTo>
                  <a:pt x="186183" y="97680"/>
                </a:lnTo>
                <a:lnTo>
                  <a:pt x="186183" y="93613"/>
                </a:lnTo>
                <a:lnTo>
                  <a:pt x="198487" y="80962"/>
                </a:lnTo>
                <a:lnTo>
                  <a:pt x="202555" y="80962"/>
                </a:lnTo>
                <a:lnTo>
                  <a:pt x="213866" y="89892"/>
                </a:lnTo>
                <a:lnTo>
                  <a:pt x="214659" y="91678"/>
                </a:lnTo>
                <a:lnTo>
                  <a:pt x="215056" y="93613"/>
                </a:lnTo>
                <a:lnTo>
                  <a:pt x="215056" y="97680"/>
                </a:lnTo>
                <a:lnTo>
                  <a:pt x="214659" y="99566"/>
                </a:lnTo>
                <a:lnTo>
                  <a:pt x="213866" y="101352"/>
                </a:lnTo>
                <a:lnTo>
                  <a:pt x="213171" y="103038"/>
                </a:lnTo>
                <a:lnTo>
                  <a:pt x="204489" y="109884"/>
                </a:lnTo>
                <a:lnTo>
                  <a:pt x="202555" y="110281"/>
                </a:lnTo>
                <a:close/>
              </a:path>
              <a:path w="399415" h="138429">
                <a:moveTo>
                  <a:pt x="354359" y="138112"/>
                </a:moveTo>
                <a:lnTo>
                  <a:pt x="342751" y="138112"/>
                </a:lnTo>
                <a:lnTo>
                  <a:pt x="342751" y="124122"/>
                </a:lnTo>
                <a:lnTo>
                  <a:pt x="349894" y="124122"/>
                </a:lnTo>
                <a:lnTo>
                  <a:pt x="352028" y="123825"/>
                </a:lnTo>
                <a:lnTo>
                  <a:pt x="353913" y="123229"/>
                </a:lnTo>
                <a:lnTo>
                  <a:pt x="355798" y="122733"/>
                </a:lnTo>
                <a:lnTo>
                  <a:pt x="357435" y="121790"/>
                </a:lnTo>
                <a:lnTo>
                  <a:pt x="358824" y="120402"/>
                </a:lnTo>
                <a:lnTo>
                  <a:pt x="360213" y="119112"/>
                </a:lnTo>
                <a:lnTo>
                  <a:pt x="361255" y="117425"/>
                </a:lnTo>
                <a:lnTo>
                  <a:pt x="361950" y="115341"/>
                </a:lnTo>
                <a:lnTo>
                  <a:pt x="362743" y="113258"/>
                </a:lnTo>
                <a:lnTo>
                  <a:pt x="363140" y="110628"/>
                </a:lnTo>
                <a:lnTo>
                  <a:pt x="363140" y="84335"/>
                </a:lnTo>
                <a:lnTo>
                  <a:pt x="363438" y="81160"/>
                </a:lnTo>
                <a:lnTo>
                  <a:pt x="371772" y="67865"/>
                </a:lnTo>
                <a:lnTo>
                  <a:pt x="373757" y="66873"/>
                </a:lnTo>
                <a:lnTo>
                  <a:pt x="376088" y="66179"/>
                </a:lnTo>
                <a:lnTo>
                  <a:pt x="378767" y="65781"/>
                </a:lnTo>
                <a:lnTo>
                  <a:pt x="373509" y="65186"/>
                </a:lnTo>
                <a:lnTo>
                  <a:pt x="369589" y="63103"/>
                </a:lnTo>
                <a:lnTo>
                  <a:pt x="364430" y="55959"/>
                </a:lnTo>
                <a:lnTo>
                  <a:pt x="363140" y="50502"/>
                </a:lnTo>
                <a:lnTo>
                  <a:pt x="363140" y="27533"/>
                </a:lnTo>
                <a:lnTo>
                  <a:pt x="362743" y="24854"/>
                </a:lnTo>
                <a:lnTo>
                  <a:pt x="361950" y="22770"/>
                </a:lnTo>
                <a:lnTo>
                  <a:pt x="361255" y="20588"/>
                </a:lnTo>
                <a:lnTo>
                  <a:pt x="360213" y="18851"/>
                </a:lnTo>
                <a:lnTo>
                  <a:pt x="357435" y="16271"/>
                </a:lnTo>
                <a:lnTo>
                  <a:pt x="355798" y="15378"/>
                </a:lnTo>
                <a:lnTo>
                  <a:pt x="353913" y="14882"/>
                </a:lnTo>
                <a:lnTo>
                  <a:pt x="352028" y="14287"/>
                </a:lnTo>
                <a:lnTo>
                  <a:pt x="349894" y="13989"/>
                </a:lnTo>
                <a:lnTo>
                  <a:pt x="342751" y="13989"/>
                </a:lnTo>
                <a:lnTo>
                  <a:pt x="342751" y="0"/>
                </a:lnTo>
                <a:lnTo>
                  <a:pt x="359320" y="0"/>
                </a:lnTo>
                <a:lnTo>
                  <a:pt x="367010" y="2480"/>
                </a:lnTo>
                <a:lnTo>
                  <a:pt x="372070" y="7441"/>
                </a:lnTo>
                <a:lnTo>
                  <a:pt x="377130" y="12303"/>
                </a:lnTo>
                <a:lnTo>
                  <a:pt x="379660" y="20141"/>
                </a:lnTo>
                <a:lnTo>
                  <a:pt x="379660" y="48517"/>
                </a:lnTo>
                <a:lnTo>
                  <a:pt x="380751" y="52337"/>
                </a:lnTo>
                <a:lnTo>
                  <a:pt x="382934" y="54917"/>
                </a:lnTo>
                <a:lnTo>
                  <a:pt x="385216" y="57497"/>
                </a:lnTo>
                <a:lnTo>
                  <a:pt x="389036" y="58787"/>
                </a:lnTo>
                <a:lnTo>
                  <a:pt x="399157" y="58787"/>
                </a:lnTo>
                <a:lnTo>
                  <a:pt x="399157" y="72777"/>
                </a:lnTo>
                <a:lnTo>
                  <a:pt x="391715" y="72777"/>
                </a:lnTo>
                <a:lnTo>
                  <a:pt x="389433" y="73074"/>
                </a:lnTo>
                <a:lnTo>
                  <a:pt x="379660" y="112315"/>
                </a:lnTo>
                <a:lnTo>
                  <a:pt x="379065" y="116780"/>
                </a:lnTo>
                <a:lnTo>
                  <a:pt x="377874" y="120550"/>
                </a:lnTo>
                <a:lnTo>
                  <a:pt x="376683" y="124420"/>
                </a:lnTo>
                <a:lnTo>
                  <a:pt x="374848" y="127644"/>
                </a:lnTo>
                <a:lnTo>
                  <a:pt x="369887" y="132804"/>
                </a:lnTo>
                <a:lnTo>
                  <a:pt x="366712" y="134739"/>
                </a:lnTo>
                <a:lnTo>
                  <a:pt x="362842" y="136028"/>
                </a:lnTo>
                <a:lnTo>
                  <a:pt x="358973" y="137418"/>
                </a:lnTo>
                <a:lnTo>
                  <a:pt x="354359" y="138112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8165168" y="1709867"/>
            <a:ext cx="811953" cy="328360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dirty="0">
                <a:latin typeface="Arial MT"/>
                <a:cs typeface="Arial MT"/>
              </a:rPr>
              <a:t>1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3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18599" y="2361500"/>
            <a:ext cx="1489287" cy="47797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88807" rIns="0" bIns="0" rtlCol="0">
            <a:spAutoFit/>
          </a:bodyPr>
          <a:lstStyle/>
          <a:p>
            <a:pPr marL="114297">
              <a:spcBef>
                <a:spcPts val="1487"/>
              </a:spcBef>
            </a:pPr>
            <a:r>
              <a:rPr sz="1867" spc="-7" dirty="0">
                <a:latin typeface="Arial MT"/>
                <a:cs typeface="Arial MT"/>
              </a:rPr>
              <a:t>int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cldx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=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0;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37977" y="2083117"/>
            <a:ext cx="55033" cy="266700"/>
            <a:chOff x="6403482" y="1562337"/>
            <a:chExt cx="41275" cy="200025"/>
          </a:xfrm>
        </p:grpSpPr>
        <p:sp>
          <p:nvSpPr>
            <p:cNvPr id="30" name="object 30"/>
            <p:cNvSpPr/>
            <p:nvPr/>
          </p:nvSpPr>
          <p:spPr>
            <a:xfrm>
              <a:off x="6423971" y="1567099"/>
              <a:ext cx="4445" cy="147320"/>
            </a:xfrm>
            <a:custGeom>
              <a:avLst/>
              <a:gdLst/>
              <a:ahLst/>
              <a:cxnLst/>
              <a:rect l="l" t="t" r="r" b="b"/>
              <a:pathLst>
                <a:path w="4445" h="147319">
                  <a:moveTo>
                    <a:pt x="4103" y="0"/>
                  </a:moveTo>
                  <a:lnTo>
                    <a:pt x="0" y="14687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8244" y="17135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519" y="43648"/>
                  </a:moveTo>
                  <a:lnTo>
                    <a:pt x="0" y="0"/>
                  </a:lnTo>
                  <a:lnTo>
                    <a:pt x="31452" y="878"/>
                  </a:lnTo>
                  <a:lnTo>
                    <a:pt x="14519" y="43648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8244" y="17135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519" y="43648"/>
                  </a:lnTo>
                  <a:lnTo>
                    <a:pt x="31452" y="87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301649" y="3194353"/>
            <a:ext cx="2523067" cy="904240"/>
            <a:chOff x="5476237" y="2395765"/>
            <a:chExt cx="1892300" cy="678180"/>
          </a:xfrm>
        </p:grpSpPr>
        <p:sp>
          <p:nvSpPr>
            <p:cNvPr id="34" name="object 34"/>
            <p:cNvSpPr/>
            <p:nvPr/>
          </p:nvSpPr>
          <p:spPr>
            <a:xfrm>
              <a:off x="5480999" y="2400528"/>
              <a:ext cx="1882775" cy="668655"/>
            </a:xfrm>
            <a:custGeom>
              <a:avLst/>
              <a:gdLst/>
              <a:ahLst/>
              <a:cxnLst/>
              <a:rect l="l" t="t" r="r" b="b"/>
              <a:pathLst>
                <a:path w="1882775" h="668655">
                  <a:moveTo>
                    <a:pt x="941249" y="668399"/>
                  </a:moveTo>
                  <a:lnTo>
                    <a:pt x="0" y="334199"/>
                  </a:lnTo>
                  <a:lnTo>
                    <a:pt x="941249" y="0"/>
                  </a:lnTo>
                  <a:lnTo>
                    <a:pt x="1882499" y="334199"/>
                  </a:lnTo>
                  <a:lnTo>
                    <a:pt x="941249" y="6683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0999" y="2400528"/>
              <a:ext cx="1882775" cy="668655"/>
            </a:xfrm>
            <a:custGeom>
              <a:avLst/>
              <a:gdLst/>
              <a:ahLst/>
              <a:cxnLst/>
              <a:rect l="l" t="t" r="r" b="b"/>
              <a:pathLst>
                <a:path w="1882775" h="668655">
                  <a:moveTo>
                    <a:pt x="0" y="334199"/>
                  </a:moveTo>
                  <a:lnTo>
                    <a:pt x="941249" y="0"/>
                  </a:lnTo>
                  <a:lnTo>
                    <a:pt x="1882499" y="334199"/>
                  </a:lnTo>
                  <a:lnTo>
                    <a:pt x="941249" y="668399"/>
                  </a:lnTo>
                  <a:lnTo>
                    <a:pt x="0" y="3341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32868" y="3445475"/>
            <a:ext cx="1040553" cy="38643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>
              <a:lnSpc>
                <a:spcPts val="1400"/>
              </a:lnSpc>
              <a:spcBef>
                <a:spcPts val="213"/>
              </a:spcBef>
            </a:pPr>
            <a:r>
              <a:rPr sz="1200" dirty="0">
                <a:latin typeface="Arial MT"/>
                <a:cs typeface="Arial MT"/>
              </a:rPr>
              <a:t>cldx &lt; </a:t>
            </a:r>
            <a:r>
              <a:rPr sz="1200" spc="7" dirty="0">
                <a:latin typeface="Arial MT"/>
                <a:cs typeface="Arial MT"/>
              </a:rPr>
              <a:t> </a:t>
            </a:r>
            <a:r>
              <a:rPr sz="1200" spc="-7" dirty="0">
                <a:latin typeface="Arial MT"/>
                <a:cs typeface="Arial MT"/>
              </a:rPr>
              <a:t>argSt</a:t>
            </a:r>
            <a:r>
              <a:rPr sz="1200" spc="-67" dirty="0">
                <a:latin typeface="Arial MT"/>
                <a:cs typeface="Arial MT"/>
              </a:rPr>
              <a:t>r</a:t>
            </a:r>
            <a:r>
              <a:rPr sz="1200" spc="-7" dirty="0">
                <a:latin typeface="Arial MT"/>
                <a:cs typeface="Arial MT"/>
              </a:rPr>
              <a:t>.length();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340617" y="3031150"/>
            <a:ext cx="452967" cy="1693333"/>
            <a:chOff x="6255462" y="2273362"/>
            <a:chExt cx="339725" cy="1270000"/>
          </a:xfrm>
        </p:grpSpPr>
        <p:sp>
          <p:nvSpPr>
            <p:cNvPr id="38" name="object 38"/>
            <p:cNvSpPr/>
            <p:nvPr/>
          </p:nvSpPr>
          <p:spPr>
            <a:xfrm>
              <a:off x="6422249" y="2278124"/>
              <a:ext cx="0" cy="65405"/>
            </a:xfrm>
            <a:custGeom>
              <a:avLst/>
              <a:gdLst/>
              <a:ahLst/>
              <a:cxnLst/>
              <a:rect l="l" t="t" r="r" b="b"/>
              <a:pathLst>
                <a:path h="65405">
                  <a:moveTo>
                    <a:pt x="0" y="0"/>
                  </a:moveTo>
                  <a:lnTo>
                    <a:pt x="0" y="652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06517" y="2343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406517" y="2343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260224" y="3253799"/>
              <a:ext cx="330200" cy="285115"/>
            </a:xfrm>
            <a:custGeom>
              <a:avLst/>
              <a:gdLst/>
              <a:ahLst/>
              <a:cxnLst/>
              <a:rect l="l" t="t" r="r" b="b"/>
              <a:pathLst>
                <a:path w="330200" h="285114">
                  <a:moveTo>
                    <a:pt x="329999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329999" y="0"/>
                  </a:lnTo>
                  <a:lnTo>
                    <a:pt x="329999" y="284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0224" y="3253799"/>
              <a:ext cx="330200" cy="285115"/>
            </a:xfrm>
            <a:custGeom>
              <a:avLst/>
              <a:gdLst/>
              <a:ahLst/>
              <a:cxnLst/>
              <a:rect l="l" t="t" r="r" b="b"/>
              <a:pathLst>
                <a:path w="330200" h="285114">
                  <a:moveTo>
                    <a:pt x="0" y="0"/>
                  </a:moveTo>
                  <a:lnTo>
                    <a:pt x="329999" y="0"/>
                  </a:lnTo>
                  <a:lnTo>
                    <a:pt x="329999" y="284699"/>
                  </a:lnTo>
                  <a:lnTo>
                    <a:pt x="0" y="284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346965" y="4338399"/>
            <a:ext cx="440267" cy="3283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dirty="0">
                <a:latin typeface="Arial MT"/>
                <a:cs typeface="Arial MT"/>
              </a:rPr>
              <a:t>6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538440" y="4085554"/>
            <a:ext cx="55033" cy="241300"/>
            <a:chOff x="6403829" y="3064165"/>
            <a:chExt cx="41275" cy="180975"/>
          </a:xfrm>
        </p:grpSpPr>
        <p:sp>
          <p:nvSpPr>
            <p:cNvPr id="45" name="object 45"/>
            <p:cNvSpPr/>
            <p:nvPr/>
          </p:nvSpPr>
          <p:spPr>
            <a:xfrm>
              <a:off x="6422250" y="3068927"/>
              <a:ext cx="2540" cy="128270"/>
            </a:xfrm>
            <a:custGeom>
              <a:avLst/>
              <a:gdLst/>
              <a:ahLst/>
              <a:cxnLst/>
              <a:rect l="l" t="t" r="r" b="b"/>
              <a:pathLst>
                <a:path w="2539" h="128269">
                  <a:moveTo>
                    <a:pt x="0" y="0"/>
                  </a:moveTo>
                  <a:lnTo>
                    <a:pt x="2072" y="127657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408591" y="319632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6431" y="43474"/>
                  </a:moveTo>
                  <a:lnTo>
                    <a:pt x="0" y="510"/>
                  </a:lnTo>
                  <a:lnTo>
                    <a:pt x="31461" y="0"/>
                  </a:lnTo>
                  <a:lnTo>
                    <a:pt x="16431" y="43474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6408591" y="319632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510"/>
                  </a:moveTo>
                  <a:lnTo>
                    <a:pt x="16431" y="43474"/>
                  </a:lnTo>
                  <a:lnTo>
                    <a:pt x="31461" y="0"/>
                  </a:lnTo>
                  <a:lnTo>
                    <a:pt x="0" y="51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841500" y="4009871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84566" y="4363049"/>
            <a:ext cx="546945" cy="269304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133"/>
              </a:lnSpc>
            </a:pPr>
            <a:r>
              <a:rPr sz="1867" spc="-7" dirty="0">
                <a:latin typeface="Arial MT"/>
                <a:cs typeface="Arial MT"/>
              </a:rPr>
              <a:t>13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467570" y="3945499"/>
            <a:ext cx="722207" cy="414867"/>
            <a:chOff x="5600677" y="2959124"/>
            <a:chExt cx="541655" cy="311150"/>
          </a:xfrm>
        </p:grpSpPr>
        <p:sp>
          <p:nvSpPr>
            <p:cNvPr id="51" name="object 51"/>
            <p:cNvSpPr/>
            <p:nvPr/>
          </p:nvSpPr>
          <p:spPr>
            <a:xfrm>
              <a:off x="5643046" y="2963887"/>
              <a:ext cx="494665" cy="280670"/>
            </a:xfrm>
            <a:custGeom>
              <a:avLst/>
              <a:gdLst/>
              <a:ahLst/>
              <a:cxnLst/>
              <a:rect l="l" t="t" r="r" b="b"/>
              <a:pathLst>
                <a:path w="494664" h="280669">
                  <a:moveTo>
                    <a:pt x="494478" y="0"/>
                  </a:moveTo>
                  <a:lnTo>
                    <a:pt x="0" y="280222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605439" y="323042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4999"/>
                  </a:moveTo>
                  <a:lnTo>
                    <a:pt x="29849" y="0"/>
                  </a:lnTo>
                  <a:lnTo>
                    <a:pt x="45363" y="27375"/>
                  </a:lnTo>
                  <a:lnTo>
                    <a:pt x="0" y="34999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605439" y="323042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849" y="0"/>
                  </a:moveTo>
                  <a:lnTo>
                    <a:pt x="0" y="34999"/>
                  </a:lnTo>
                  <a:lnTo>
                    <a:pt x="45363" y="27375"/>
                  </a:lnTo>
                  <a:lnTo>
                    <a:pt x="29849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315134" y="3951205"/>
            <a:ext cx="1794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193850" y="4911100"/>
            <a:ext cx="738293" cy="689187"/>
            <a:chOff x="6145387" y="3683325"/>
            <a:chExt cx="553720" cy="516890"/>
          </a:xfrm>
        </p:grpSpPr>
        <p:sp>
          <p:nvSpPr>
            <p:cNvPr id="56" name="object 56"/>
            <p:cNvSpPr/>
            <p:nvPr/>
          </p:nvSpPr>
          <p:spPr>
            <a:xfrm>
              <a:off x="6150149" y="3688087"/>
              <a:ext cx="544195" cy="507365"/>
            </a:xfrm>
            <a:custGeom>
              <a:avLst/>
              <a:gdLst/>
              <a:ahLst/>
              <a:cxnLst/>
              <a:rect l="l" t="t" r="r" b="b"/>
              <a:pathLst>
                <a:path w="544195" h="507364">
                  <a:moveTo>
                    <a:pt x="272099" y="506999"/>
                  </a:moveTo>
                  <a:lnTo>
                    <a:pt x="0" y="253499"/>
                  </a:lnTo>
                  <a:lnTo>
                    <a:pt x="272099" y="0"/>
                  </a:lnTo>
                  <a:lnTo>
                    <a:pt x="544199" y="253499"/>
                  </a:lnTo>
                  <a:lnTo>
                    <a:pt x="272099" y="5069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150149" y="3688087"/>
              <a:ext cx="544195" cy="507365"/>
            </a:xfrm>
            <a:custGeom>
              <a:avLst/>
              <a:gdLst/>
              <a:ahLst/>
              <a:cxnLst/>
              <a:rect l="l" t="t" r="r" b="b"/>
              <a:pathLst>
                <a:path w="544195" h="507364">
                  <a:moveTo>
                    <a:pt x="0" y="253499"/>
                  </a:moveTo>
                  <a:lnTo>
                    <a:pt x="272099" y="0"/>
                  </a:lnTo>
                  <a:lnTo>
                    <a:pt x="544199" y="253499"/>
                  </a:lnTo>
                  <a:lnTo>
                    <a:pt x="272099" y="506999"/>
                  </a:lnTo>
                  <a:lnTo>
                    <a:pt x="0" y="2534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478967" y="5089334"/>
            <a:ext cx="1659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7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537172" y="4710381"/>
            <a:ext cx="55033" cy="195580"/>
            <a:chOff x="6402878" y="3532785"/>
            <a:chExt cx="41275" cy="146685"/>
          </a:xfrm>
        </p:grpSpPr>
        <p:sp>
          <p:nvSpPr>
            <p:cNvPr id="60" name="object 60"/>
            <p:cNvSpPr/>
            <p:nvPr/>
          </p:nvSpPr>
          <p:spPr>
            <a:xfrm>
              <a:off x="6423370" y="3538500"/>
              <a:ext cx="1905" cy="92710"/>
            </a:xfrm>
            <a:custGeom>
              <a:avLst/>
              <a:gdLst/>
              <a:ahLst/>
              <a:cxnLst/>
              <a:rect l="l" t="t" r="r" b="b"/>
              <a:pathLst>
                <a:path w="1904" h="92710">
                  <a:moveTo>
                    <a:pt x="927" y="-4762"/>
                  </a:moveTo>
                  <a:lnTo>
                    <a:pt x="927" y="97323"/>
                  </a:lnTo>
                </a:path>
              </a:pathLst>
            </a:custGeom>
            <a:ln w="1137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407640" y="363074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863" y="43531"/>
                  </a:moveTo>
                  <a:lnTo>
                    <a:pt x="0" y="0"/>
                  </a:lnTo>
                  <a:lnTo>
                    <a:pt x="31458" y="630"/>
                  </a:lnTo>
                  <a:lnTo>
                    <a:pt x="14863" y="43531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6407640" y="363074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863" y="43531"/>
                  </a:lnTo>
                  <a:lnTo>
                    <a:pt x="31458" y="6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200200" y="5792932"/>
            <a:ext cx="725593" cy="328360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spc="-7" dirty="0">
                <a:latin typeface="Arial MT"/>
                <a:cs typeface="Arial MT"/>
              </a:rPr>
              <a:t>8-9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535672" y="5587099"/>
            <a:ext cx="2480733" cy="585893"/>
            <a:chOff x="6401754" y="4190324"/>
            <a:chExt cx="1860550" cy="439420"/>
          </a:xfrm>
        </p:grpSpPr>
        <p:sp>
          <p:nvSpPr>
            <p:cNvPr id="65" name="object 65"/>
            <p:cNvSpPr/>
            <p:nvPr/>
          </p:nvSpPr>
          <p:spPr>
            <a:xfrm>
              <a:off x="6422249" y="4195087"/>
              <a:ext cx="0" cy="92710"/>
            </a:xfrm>
            <a:custGeom>
              <a:avLst/>
              <a:gdLst/>
              <a:ahLst/>
              <a:cxnLst/>
              <a:rect l="l" t="t" r="r" b="b"/>
              <a:pathLst>
                <a:path h="92710">
                  <a:moveTo>
                    <a:pt x="0" y="0"/>
                  </a:moveTo>
                  <a:lnTo>
                    <a:pt x="0" y="92549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6406517" y="4287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406517" y="4287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478149" y="4344699"/>
              <a:ext cx="784225" cy="285115"/>
            </a:xfrm>
            <a:custGeom>
              <a:avLst/>
              <a:gdLst/>
              <a:ahLst/>
              <a:cxnLst/>
              <a:rect l="l" t="t" r="r" b="b"/>
              <a:pathLst>
                <a:path w="784225" h="285114">
                  <a:moveTo>
                    <a:pt x="783899" y="284699"/>
                  </a:moveTo>
                  <a:lnTo>
                    <a:pt x="0" y="284699"/>
                  </a:lnTo>
                  <a:lnTo>
                    <a:pt x="0" y="0"/>
                  </a:lnTo>
                  <a:lnTo>
                    <a:pt x="783899" y="0"/>
                  </a:lnTo>
                  <a:lnTo>
                    <a:pt x="783899" y="284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970866" y="5792932"/>
            <a:ext cx="1045633" cy="328360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4297">
              <a:spcBef>
                <a:spcPts val="320"/>
              </a:spcBef>
            </a:pPr>
            <a:r>
              <a:rPr sz="1867" dirty="0">
                <a:latin typeface="Arial MT"/>
                <a:cs typeface="Arial MT"/>
              </a:rPr>
              <a:t>cldx++;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919450" y="3562617"/>
            <a:ext cx="2705100" cy="2447713"/>
            <a:chOff x="6689587" y="2671962"/>
            <a:chExt cx="2028825" cy="1835785"/>
          </a:xfrm>
        </p:grpSpPr>
        <p:sp>
          <p:nvSpPr>
            <p:cNvPr id="71" name="object 71"/>
            <p:cNvSpPr/>
            <p:nvPr/>
          </p:nvSpPr>
          <p:spPr>
            <a:xfrm>
              <a:off x="6694350" y="4487049"/>
              <a:ext cx="727075" cy="0"/>
            </a:xfrm>
            <a:custGeom>
              <a:avLst/>
              <a:gdLst/>
              <a:ahLst/>
              <a:cxnLst/>
              <a:rect l="l" t="t" r="r" b="b"/>
              <a:pathLst>
                <a:path w="727075">
                  <a:moveTo>
                    <a:pt x="0" y="0"/>
                  </a:moveTo>
                  <a:lnTo>
                    <a:pt x="7267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421100" y="4471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421100" y="4471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420606" y="2676724"/>
              <a:ext cx="1293495" cy="1822450"/>
            </a:xfrm>
            <a:custGeom>
              <a:avLst/>
              <a:gdLst/>
              <a:ahLst/>
              <a:cxnLst/>
              <a:rect l="l" t="t" r="r" b="b"/>
              <a:pathLst>
                <a:path w="1293495" h="1822450">
                  <a:moveTo>
                    <a:pt x="913220" y="1814474"/>
                  </a:moveTo>
                  <a:lnTo>
                    <a:pt x="1292893" y="1821974"/>
                  </a:lnTo>
                  <a:lnTo>
                    <a:pt x="1267594" y="0"/>
                  </a:lnTo>
                  <a:lnTo>
                    <a:pt x="0" y="50236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7377415" y="27112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813" y="31440"/>
                  </a:moveTo>
                  <a:lnTo>
                    <a:pt x="0" y="17432"/>
                  </a:lnTo>
                  <a:lnTo>
                    <a:pt x="42567" y="0"/>
                  </a:lnTo>
                  <a:lnTo>
                    <a:pt x="43813" y="31440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377415" y="27112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2567" y="0"/>
                  </a:moveTo>
                  <a:lnTo>
                    <a:pt x="0" y="17432"/>
                  </a:lnTo>
                  <a:lnTo>
                    <a:pt x="43813" y="31440"/>
                  </a:lnTo>
                  <a:lnTo>
                    <a:pt x="42567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6694350" y="3941587"/>
              <a:ext cx="1122045" cy="384810"/>
            </a:xfrm>
            <a:custGeom>
              <a:avLst/>
              <a:gdLst/>
              <a:ahLst/>
              <a:cxnLst/>
              <a:rect l="l" t="t" r="r" b="b"/>
              <a:pathLst>
                <a:path w="1122045" h="384810">
                  <a:moveTo>
                    <a:pt x="0" y="0"/>
                  </a:moveTo>
                  <a:lnTo>
                    <a:pt x="1121640" y="38466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810887" y="431136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763"/>
                  </a:moveTo>
                  <a:lnTo>
                    <a:pt x="10207" y="0"/>
                  </a:lnTo>
                  <a:lnTo>
                    <a:pt x="45991" y="28904"/>
                  </a:lnTo>
                  <a:lnTo>
                    <a:pt x="0" y="29763"/>
                  </a:lnTo>
                  <a:close/>
                </a:path>
              </a:pathLst>
            </a:custGeom>
            <a:solidFill>
              <a:srgbClr val="6F828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7810887" y="431136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763"/>
                  </a:moveTo>
                  <a:lnTo>
                    <a:pt x="45991" y="28904"/>
                  </a:lnTo>
                  <a:lnTo>
                    <a:pt x="10207" y="0"/>
                  </a:lnTo>
                  <a:lnTo>
                    <a:pt x="0" y="29763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924767" y="5346359"/>
            <a:ext cx="1429173" cy="5300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65735">
              <a:lnSpc>
                <a:spcPts val="1987"/>
              </a:lnSpc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1987"/>
              </a:lnSpc>
            </a:pPr>
            <a:r>
              <a:rPr sz="1867" dirty="0">
                <a:latin typeface="Arial MT"/>
                <a:cs typeface="Arial MT"/>
              </a:rPr>
              <a:t>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15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149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Structural</a:t>
            </a:r>
            <a:r>
              <a:rPr spc="-73" dirty="0"/>
              <a:t> </a:t>
            </a:r>
            <a:r>
              <a:rPr spc="-7" dirty="0"/>
              <a:t>Coverage</a:t>
            </a:r>
            <a:r>
              <a:rPr spc="-60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6" y="1488544"/>
            <a:ext cx="8541173" cy="4035101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75815" indent="-458882">
              <a:spcBef>
                <a:spcPts val="1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Criteria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exercising: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8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(nodes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CFG)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(edges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CFG)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Paths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6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…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6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Measurements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adequacy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criteria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251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9165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Statement</a:t>
            </a:r>
            <a:r>
              <a:rPr spc="-127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394527" cy="395413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447764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Most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intuitive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criteria.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Did we execute every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least once?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node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CFG.</a:t>
            </a:r>
            <a:endParaRPr sz="2933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idea: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cannot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revealed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unless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 execute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Covered</a:t>
            </a:r>
            <a:endParaRPr sz="3467">
              <a:latin typeface="Arial MT"/>
              <a:cs typeface="Arial MT"/>
            </a:endParaRPr>
          </a:p>
          <a:p>
            <a:pPr marL="2913307">
              <a:spcBef>
                <a:spcPts val="940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Total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6699" y="5169324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5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59165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Statement</a:t>
            </a:r>
            <a:r>
              <a:rPr spc="-127" dirty="0"/>
              <a:t> </a:t>
            </a:r>
            <a:r>
              <a:rPr spc="-7" dirty="0"/>
              <a:t>Coverage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8" y="1748816"/>
            <a:ext cx="4771985" cy="497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65967" y="2311783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69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69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69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69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69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69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69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69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69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69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69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69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69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69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69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69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69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69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69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69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69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093" y="2587016"/>
            <a:ext cx="2964113" cy="4976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75567" y="3145816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39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39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39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39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39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39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39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39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39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39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39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39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39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39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39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39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39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39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39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39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39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568697" y="3428987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975567" y="3708783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4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4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4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4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4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4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4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4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4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4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4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4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02" y="3987787"/>
            <a:ext cx="87511" cy="2145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69937" y="4280680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19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19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19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19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19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19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19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19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19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19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19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19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19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19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19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19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19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19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19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19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19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19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19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19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19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702" y="4546587"/>
            <a:ext cx="87511" cy="2145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385767" y="2695938"/>
            <a:ext cx="2639060" cy="1322492"/>
            <a:chOff x="4789325" y="2021953"/>
            <a:chExt cx="1979295" cy="99186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425" y="2036240"/>
              <a:ext cx="70968" cy="2335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24809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325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21564" y="4437910"/>
            <a:ext cx="83312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0365" y="2400963"/>
            <a:ext cx="4871720" cy="1266613"/>
            <a:chOff x="4140274" y="1800722"/>
            <a:chExt cx="3653790" cy="949960"/>
          </a:xfrm>
        </p:grpSpPr>
        <p:sp>
          <p:nvSpPr>
            <p:cNvPr id="18" name="object 18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1507949" y="446999"/>
                  </a:moveTo>
                  <a:lnTo>
                    <a:pt x="0" y="223499"/>
                  </a:ln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0" y="223499"/>
                  </a:move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1047599" y="446999"/>
                  </a:moveTo>
                  <a:lnTo>
                    <a:pt x="0" y="223499"/>
                  </a:ln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0" y="223499"/>
                  </a:move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46866" y="3711824"/>
            <a:ext cx="17847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2133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0926" y="4074872"/>
            <a:ext cx="16831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2133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10719" y="1988910"/>
            <a:ext cx="3836247" cy="2684780"/>
            <a:chOff x="5708039" y="1491682"/>
            <a:chExt cx="2877185" cy="201358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7481" y="2526343"/>
              <a:ext cx="70968" cy="2245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52206" y="3476377"/>
              <a:ext cx="412750" cy="28575"/>
            </a:xfrm>
            <a:custGeom>
              <a:avLst/>
              <a:gdLst/>
              <a:ahLst/>
              <a:cxnLst/>
              <a:rect l="l" t="t" r="r" b="b"/>
              <a:pathLst>
                <a:path w="412750" h="28575">
                  <a:moveTo>
                    <a:pt x="0" y="0"/>
                  </a:moveTo>
                  <a:lnTo>
                    <a:pt x="412199" y="0"/>
                  </a:lnTo>
                  <a:lnTo>
                    <a:pt x="4121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2813" y="1616889"/>
              <a:ext cx="2707640" cy="1869439"/>
            </a:xfrm>
            <a:custGeom>
              <a:avLst/>
              <a:gdLst/>
              <a:ahLst/>
              <a:cxnLst/>
              <a:rect l="l" t="t" r="r" b="b"/>
              <a:pathLst>
                <a:path w="2707640" h="1869439">
                  <a:moveTo>
                    <a:pt x="2707525" y="473806"/>
                  </a:moveTo>
                  <a:lnTo>
                    <a:pt x="2707525" y="1869107"/>
                  </a:lnTo>
                </a:path>
                <a:path w="2707640" h="1869439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065" y="1581688"/>
              <a:ext cx="89488" cy="7040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631499" y="2561719"/>
            <a:ext cx="3125893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773"/>
              </a:lnSpc>
              <a:spcBef>
                <a:spcPts val="133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i&lt;N</a:t>
            </a:r>
            <a:r>
              <a:rPr sz="16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1600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16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&lt;X</a:t>
            </a:r>
            <a:endParaRPr sz="1600">
              <a:latin typeface="Arial"/>
              <a:cs typeface="Arial"/>
            </a:endParaRPr>
          </a:p>
          <a:p>
            <a:pPr marR="6773" algn="r">
              <a:lnSpc>
                <a:spcPts val="2413"/>
              </a:lnSpc>
            </a:pP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True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2765" y="305870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82097" y="334913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31967" y="3021625"/>
            <a:ext cx="1347047" cy="975353"/>
          </a:xfrm>
          <a:prstGeom prst="rect">
            <a:avLst/>
          </a:prstGeom>
        </p:spPr>
        <p:txBody>
          <a:bodyPr vert="horz" wrap="square" lIns="0" tIns="163407" rIns="0" bIns="0" rtlCol="0">
            <a:spAutoFit/>
          </a:bodyPr>
          <a:lstStyle/>
          <a:p>
            <a:pPr marL="569792">
              <a:spcBef>
                <a:spcPts val="1287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5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38984" y="3349407"/>
            <a:ext cx="2330873" cy="1352125"/>
            <a:chOff x="5729237" y="2512055"/>
            <a:chExt cx="1748155" cy="1014094"/>
          </a:xfrm>
        </p:grpSpPr>
        <p:sp>
          <p:nvSpPr>
            <p:cNvPr id="35" name="object 35"/>
            <p:cNvSpPr/>
            <p:nvPr/>
          </p:nvSpPr>
          <p:spPr>
            <a:xfrm>
              <a:off x="5743524" y="2526343"/>
              <a:ext cx="1661160" cy="964565"/>
            </a:xfrm>
            <a:custGeom>
              <a:avLst/>
              <a:gdLst/>
              <a:ahLst/>
              <a:cxnLst/>
              <a:rect l="l" t="t" r="r" b="b"/>
              <a:pathLst>
                <a:path w="1661159" h="964564">
                  <a:moveTo>
                    <a:pt x="0" y="0"/>
                  </a:moveTo>
                  <a:lnTo>
                    <a:pt x="0" y="959699"/>
                  </a:lnTo>
                </a:path>
                <a:path w="1661159" h="964564">
                  <a:moveTo>
                    <a:pt x="20612" y="964321"/>
                  </a:moveTo>
                  <a:lnTo>
                    <a:pt x="1660900" y="964321"/>
                  </a:lnTo>
                </a:path>
              </a:pathLst>
            </a:custGeom>
            <a:ln w="2857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0137" y="3455180"/>
              <a:ext cx="86813" cy="7096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100521" y="1533600"/>
            <a:ext cx="109220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94401" y="1955575"/>
            <a:ext cx="5032871" cy="2717693"/>
            <a:chOff x="4795800" y="1466682"/>
            <a:chExt cx="3774653" cy="2038270"/>
          </a:xfrm>
        </p:grpSpPr>
        <p:sp>
          <p:nvSpPr>
            <p:cNvPr id="39" name="object 39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8039" y="1466682"/>
              <a:ext cx="70969" cy="2698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4125" y="2048415"/>
              <a:ext cx="70968" cy="23351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57480" y="2568755"/>
              <a:ext cx="70968" cy="2245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152206" y="3476377"/>
              <a:ext cx="412750" cy="28575"/>
            </a:xfrm>
            <a:custGeom>
              <a:avLst/>
              <a:gdLst/>
              <a:ahLst/>
              <a:cxnLst/>
              <a:rect l="l" t="t" r="r" b="b"/>
              <a:pathLst>
                <a:path w="412750" h="28575">
                  <a:moveTo>
                    <a:pt x="0" y="0"/>
                  </a:moveTo>
                  <a:lnTo>
                    <a:pt x="412199" y="0"/>
                  </a:lnTo>
                  <a:lnTo>
                    <a:pt x="412199" y="28574"/>
                  </a:lnTo>
                  <a:lnTo>
                    <a:pt x="0" y="2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862813" y="1616877"/>
              <a:ext cx="2707640" cy="1856739"/>
            </a:xfrm>
            <a:custGeom>
              <a:avLst/>
              <a:gdLst/>
              <a:ahLst/>
              <a:cxnLst/>
              <a:rect l="l" t="t" r="r" b="b"/>
              <a:pathLst>
                <a:path w="2707640" h="1856739">
                  <a:moveTo>
                    <a:pt x="2707525" y="461356"/>
                  </a:moveTo>
                  <a:lnTo>
                    <a:pt x="2707525" y="1856657"/>
                  </a:lnTo>
                </a:path>
                <a:path w="2707640" h="1856739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1065" y="1581676"/>
              <a:ext cx="89488" cy="7040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831284" y="2058378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95800" y="2949078"/>
              <a:ext cx="70969" cy="8681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775400" y="5199599"/>
            <a:ext cx="6046893" cy="529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test: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[-1],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endParaRPr sz="3333">
              <a:latin typeface="Arial MT"/>
              <a:cs typeface="Arial MT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0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3016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A</a:t>
            </a:r>
            <a:r>
              <a:rPr spc="-207" dirty="0"/>
              <a:t> </a:t>
            </a:r>
            <a:r>
              <a:rPr spc="-7" dirty="0"/>
              <a:t>Note</a:t>
            </a:r>
            <a:r>
              <a:rPr spc="-33" dirty="0"/>
              <a:t> </a:t>
            </a:r>
            <a:r>
              <a:rPr spc="-7" dirty="0"/>
              <a:t>on</a:t>
            </a:r>
            <a:r>
              <a:rPr spc="-33" dirty="0"/>
              <a:t> </a:t>
            </a:r>
            <a:r>
              <a:rPr spc="-93" dirty="0"/>
              <a:t>Test</a:t>
            </a:r>
            <a:r>
              <a:rPr spc="-33" dirty="0"/>
              <a:t> </a:t>
            </a:r>
            <a:r>
              <a:rPr spc="-13" dirty="0"/>
              <a:t>Suite</a:t>
            </a:r>
            <a:r>
              <a:rPr spc="-40" dirty="0"/>
              <a:t> </a:t>
            </a:r>
            <a:r>
              <a:rPr spc="-7" dirty="0"/>
              <a:t>Size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546167" cy="360605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correlated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size.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depends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whether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obligations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met.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might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new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However,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larger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find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exercise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thoroughly.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327"/>
              </a:lnSpc>
              <a:spcBef>
                <a:spcPts val="280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i="1" spc="-7" dirty="0">
                <a:solidFill>
                  <a:srgbClr val="4F4F4F"/>
                </a:solidFill>
                <a:latin typeface="Arial"/>
                <a:cs typeface="Arial"/>
              </a:rPr>
              <a:t>How</a:t>
            </a:r>
            <a:r>
              <a:rPr sz="2933" b="1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executed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important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than</a:t>
            </a:r>
            <a:endParaRPr sz="2933">
              <a:latin typeface="Arial MT"/>
              <a:cs typeface="Arial MT"/>
            </a:endParaRPr>
          </a:p>
          <a:p>
            <a:pPr marL="1084553">
              <a:lnSpc>
                <a:spcPts val="3327"/>
              </a:lnSpc>
            </a:pPr>
            <a:r>
              <a:rPr sz="2933" b="1" i="1" spc="-7" dirty="0">
                <a:solidFill>
                  <a:srgbClr val="4F4F4F"/>
                </a:solidFill>
                <a:latin typeface="Arial"/>
                <a:cs typeface="Arial"/>
              </a:rPr>
              <a:t>whether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was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executed.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561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057400"/>
            <a:ext cx="11430000" cy="1046440"/>
          </a:xfrm>
        </p:spPr>
        <p:txBody>
          <a:bodyPr/>
          <a:lstStyle/>
          <a:p>
            <a:pPr marL="16933" algn="ctr">
              <a:spcBef>
                <a:spcPts val="713"/>
              </a:spcBef>
            </a:pPr>
            <a:r>
              <a:rPr lang="en-US" spc="-13" dirty="0"/>
              <a:t>Every</a:t>
            </a:r>
            <a:r>
              <a:rPr lang="en-US" spc="-53" dirty="0"/>
              <a:t> </a:t>
            </a:r>
            <a:r>
              <a:rPr lang="en-US" spc="-13" dirty="0"/>
              <a:t>developer</a:t>
            </a:r>
            <a:r>
              <a:rPr lang="en-US" spc="-47" dirty="0"/>
              <a:t> </a:t>
            </a:r>
            <a:r>
              <a:rPr lang="en-US" spc="-7" dirty="0"/>
              <a:t>must</a:t>
            </a:r>
            <a:r>
              <a:rPr lang="en-US" spc="-40" dirty="0"/>
              <a:t> </a:t>
            </a:r>
            <a:r>
              <a:rPr lang="en-US" spc="-7" dirty="0"/>
              <a:t>answer:</a:t>
            </a:r>
            <a:r>
              <a:rPr lang="en-US" dirty="0"/>
              <a:t/>
            </a:r>
            <a:br>
              <a:rPr lang="en-US" dirty="0"/>
            </a:br>
            <a:r>
              <a:rPr lang="en-US" sz="3200" spc="-7" dirty="0"/>
              <a:t>Are</a:t>
            </a:r>
            <a:r>
              <a:rPr lang="en-US" sz="3200" spc="-27" dirty="0"/>
              <a:t> </a:t>
            </a:r>
            <a:r>
              <a:rPr lang="en-US" sz="3200" spc="-13" dirty="0"/>
              <a:t>our</a:t>
            </a:r>
            <a:r>
              <a:rPr lang="en-US" sz="3200" spc="-27" dirty="0"/>
              <a:t> </a:t>
            </a:r>
            <a:r>
              <a:rPr lang="en-US" sz="3200" spc="-7" dirty="0"/>
              <a:t>tests</a:t>
            </a:r>
            <a:r>
              <a:rPr lang="en-US" sz="3200" spc="-20" dirty="0"/>
              <a:t> </a:t>
            </a:r>
            <a:r>
              <a:rPr lang="en-US" sz="3200" spc="-7" dirty="0"/>
              <a:t>are</a:t>
            </a:r>
            <a:r>
              <a:rPr lang="en-US" sz="3200" spc="-27" dirty="0"/>
              <a:t> </a:t>
            </a:r>
            <a:r>
              <a:rPr lang="en-US" sz="3200" spc="-7" dirty="0"/>
              <a:t>any</a:t>
            </a:r>
            <a:r>
              <a:rPr lang="en-US" sz="3200" spc="-20" dirty="0"/>
              <a:t> </a:t>
            </a:r>
            <a:r>
              <a:rPr lang="en-US" sz="3200" spc="-7" dirty="0"/>
              <a:t>good?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3657838"/>
            <a:ext cx="11430000" cy="140739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36406" algn="ctr">
              <a:lnSpc>
                <a:spcPct val="113199"/>
              </a:lnSpc>
              <a:spcBef>
                <a:spcPts val="127"/>
              </a:spcBef>
            </a:pP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More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importantly… Are </a:t>
            </a: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they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good </a:t>
            </a:r>
            <a:r>
              <a:rPr sz="4000" b="1" spc="-109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enough</a:t>
            </a:r>
            <a:r>
              <a:rPr sz="40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4000" b="1" spc="-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stop</a:t>
            </a:r>
            <a:r>
              <a:rPr sz="4000" b="1" spc="-2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writing</a:t>
            </a:r>
            <a:r>
              <a:rPr sz="40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chemeClr val="bg1"/>
                </a:solidFill>
                <a:latin typeface="Arial"/>
                <a:cs typeface="Arial"/>
              </a:rPr>
              <a:t>new</a:t>
            </a:r>
            <a:r>
              <a:rPr sz="4000" b="1" spc="-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chemeClr val="bg1"/>
                </a:solidFill>
                <a:latin typeface="Arial"/>
                <a:cs typeface="Arial"/>
              </a:rPr>
              <a:t>tests?</a:t>
            </a:r>
            <a:endParaRPr sz="4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8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807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67" dirty="0"/>
              <a:t> </a:t>
            </a:r>
            <a:r>
              <a:rPr spc="-13" dirty="0"/>
              <a:t>Suite</a:t>
            </a:r>
            <a:r>
              <a:rPr spc="-73" dirty="0"/>
              <a:t> </a:t>
            </a:r>
            <a:r>
              <a:rPr spc="-7" dirty="0"/>
              <a:t>Size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384367" cy="3664572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66310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Favor large number of targeted tests over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small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652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 targets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small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number of obligations, it is easier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tell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where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is.</a:t>
            </a:r>
            <a:endParaRPr sz="2933">
              <a:latin typeface="Arial MT"/>
              <a:cs typeface="Arial MT"/>
            </a:endParaRPr>
          </a:p>
          <a:p>
            <a:pPr marL="1084553" marR="143930" lvl="1" indent="-436022">
              <a:lnSpc>
                <a:spcPct val="90000"/>
              </a:lnSpc>
              <a:spcBef>
                <a:spcPts val="65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covers 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large number of obligations, we get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higher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 at the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cost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 being able to identify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fix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exception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execute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high.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012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080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Branch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8901853" cy="3474583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13546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control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point?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edge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CFG.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Helps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identify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Covered</a:t>
            </a:r>
            <a:endParaRPr sz="3467">
              <a:latin typeface="Arial MT"/>
              <a:cs typeface="Arial MT"/>
            </a:endParaRPr>
          </a:p>
          <a:p>
            <a:pPr marL="3522892">
              <a:spcBef>
                <a:spcPts val="940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Total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Branches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8900" y="4756642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9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92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Subsumption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7"/>
            <a:ext cx="10414000" cy="354885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968" marR="279393" indent="-458882">
              <a:lnSpc>
                <a:spcPct val="89700"/>
              </a:lnSpc>
              <a:spcBef>
                <a:spcPts val="56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Criterion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 subsumes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another Criterion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if, for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ever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progra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453" dirty="0">
                <a:solidFill>
                  <a:srgbClr val="4F4F4F"/>
                </a:solidFill>
                <a:latin typeface="Arial MT"/>
                <a:cs typeface="Arial MT"/>
              </a:rPr>
              <a:t>P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,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ever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y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tes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suite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satisfying</a:t>
            </a:r>
            <a:r>
              <a:rPr sz="3467" spc="-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also 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satisfies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B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 </a:t>
            </a:r>
            <a:r>
              <a:rPr sz="3467" spc="-227" dirty="0">
                <a:solidFill>
                  <a:srgbClr val="4F4F4F"/>
                </a:solidFill>
                <a:latin typeface="Arial MT"/>
                <a:cs typeface="Arial MT"/>
              </a:rPr>
              <a:t>P.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satisfy</a:t>
            </a:r>
            <a:r>
              <a:rPr sz="2933" spc="-1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there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point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measuring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subsumes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Covering all edges in CFG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requires covering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 nodes in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graph.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997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92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Subsumption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33798"/>
            <a:ext cx="10048240" cy="4025888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475815" indent="-458882">
              <a:spcBef>
                <a:spcPts val="10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Shouldn’t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always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choose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stronger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metric?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always…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Typically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require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more</a:t>
            </a:r>
            <a:r>
              <a:rPr sz="2933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obligations.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(so,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have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tests)</a:t>
            </a:r>
            <a:endParaRPr sz="2400">
              <a:latin typeface="Arial MT"/>
              <a:cs typeface="Arial MT"/>
            </a:endParaRPr>
          </a:p>
          <a:p>
            <a:pPr marL="1085398" lvl="1" indent="-436022">
              <a:spcBef>
                <a:spcPts val="35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60" dirty="0">
                <a:solidFill>
                  <a:srgbClr val="4F4F4F"/>
                </a:solidFill>
                <a:latin typeface="Arial MT"/>
                <a:cs typeface="Arial MT"/>
              </a:rPr>
              <a:t>Or,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least, </a:t>
            </a:r>
            <a:r>
              <a:rPr sz="2933" b="1" dirty="0">
                <a:solidFill>
                  <a:srgbClr val="4F4F4F"/>
                </a:solidFill>
                <a:latin typeface="Arial"/>
                <a:cs typeface="Arial"/>
              </a:rPr>
              <a:t>tougher</a:t>
            </a:r>
            <a:r>
              <a:rPr sz="2933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obligations.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(making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harder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come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cases).</a:t>
            </a:r>
            <a:endParaRPr sz="2400">
              <a:latin typeface="Arial MT"/>
              <a:cs typeface="Arial MT"/>
            </a:endParaRPr>
          </a:p>
          <a:p>
            <a:pPr marL="1084553" marR="844106" indent="-436022">
              <a:lnSpc>
                <a:spcPts val="3133"/>
              </a:lnSpc>
              <a:spcBef>
                <a:spcPts val="780"/>
              </a:spcBef>
              <a:buFont typeface="Arial"/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May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end up with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large number of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unsatisfiable </a:t>
            </a:r>
            <a:r>
              <a:rPr sz="2933" b="1" spc="-8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obligations.</a:t>
            </a:r>
            <a:endParaRPr sz="29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5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50800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Branch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8" y="1748816"/>
            <a:ext cx="4771985" cy="497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65967" y="2311783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69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69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69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69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69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69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69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69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69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69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69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69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69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69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69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69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69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69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69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69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69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093" y="2587016"/>
            <a:ext cx="2964113" cy="4976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75567" y="3145816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39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39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39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39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39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39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39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39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39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39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39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39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39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39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39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39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39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39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39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39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39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568697" y="3428987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975567" y="3708783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4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4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4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4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4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4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4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4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4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4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4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4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02" y="3987787"/>
            <a:ext cx="87511" cy="2145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69937" y="4280680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19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19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19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19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19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19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19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19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19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19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19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19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19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19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19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19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19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19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19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19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19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19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19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19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19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702" y="4546587"/>
            <a:ext cx="87511" cy="2145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385767" y="2695938"/>
            <a:ext cx="2639060" cy="1322492"/>
            <a:chOff x="4789325" y="2021953"/>
            <a:chExt cx="1979295" cy="99186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425" y="2036240"/>
              <a:ext cx="70968" cy="2335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24809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325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21564" y="4437910"/>
            <a:ext cx="83312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0365" y="2400963"/>
            <a:ext cx="4871720" cy="1266613"/>
            <a:chOff x="4140274" y="1800722"/>
            <a:chExt cx="3653790" cy="949960"/>
          </a:xfrm>
        </p:grpSpPr>
        <p:sp>
          <p:nvSpPr>
            <p:cNvPr id="18" name="object 18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1507949" y="446999"/>
                  </a:moveTo>
                  <a:lnTo>
                    <a:pt x="0" y="223499"/>
                  </a:ln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0" y="223499"/>
                  </a:move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1047599" y="446999"/>
                  </a:moveTo>
                  <a:lnTo>
                    <a:pt x="0" y="223499"/>
                  </a:ln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0" y="223499"/>
                  </a:move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46866" y="3711824"/>
            <a:ext cx="17847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2133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0926" y="4074872"/>
            <a:ext cx="16831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2133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10719" y="1988910"/>
            <a:ext cx="3836247" cy="2684780"/>
            <a:chOff x="5708039" y="1491682"/>
            <a:chExt cx="2877185" cy="201358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7481" y="2526343"/>
              <a:ext cx="70968" cy="2245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52206" y="2090699"/>
              <a:ext cx="432434" cy="1414780"/>
            </a:xfrm>
            <a:custGeom>
              <a:avLst/>
              <a:gdLst/>
              <a:ahLst/>
              <a:cxnLst/>
              <a:rect l="l" t="t" r="r" b="b"/>
              <a:pathLst>
                <a:path w="432434" h="1414779">
                  <a:moveTo>
                    <a:pt x="432409" y="0"/>
                  </a:moveTo>
                  <a:lnTo>
                    <a:pt x="403834" y="0"/>
                  </a:lnTo>
                  <a:lnTo>
                    <a:pt x="403834" y="1385684"/>
                  </a:lnTo>
                  <a:lnTo>
                    <a:pt x="0" y="1385684"/>
                  </a:lnTo>
                  <a:lnTo>
                    <a:pt x="0" y="1414259"/>
                  </a:lnTo>
                  <a:lnTo>
                    <a:pt x="412191" y="1414259"/>
                  </a:lnTo>
                  <a:lnTo>
                    <a:pt x="412191" y="1395298"/>
                  </a:lnTo>
                  <a:lnTo>
                    <a:pt x="432409" y="1395298"/>
                  </a:lnTo>
                  <a:lnTo>
                    <a:pt x="4324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2813" y="1616889"/>
              <a:ext cx="2689860" cy="444500"/>
            </a:xfrm>
            <a:custGeom>
              <a:avLst/>
              <a:gdLst/>
              <a:ahLst/>
              <a:cxnLst/>
              <a:rect l="l" t="t" r="r" b="b"/>
              <a:pathLst>
                <a:path w="2689859" h="444500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065" y="1581688"/>
              <a:ext cx="89488" cy="7040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631499" y="2561719"/>
            <a:ext cx="3125893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773"/>
              </a:lnSpc>
              <a:spcBef>
                <a:spcPts val="133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i&lt;N</a:t>
            </a:r>
            <a:r>
              <a:rPr sz="1600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1600" b="1" spc="-8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1600" b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&lt;X</a:t>
            </a:r>
            <a:endParaRPr sz="1600">
              <a:latin typeface="Arial"/>
              <a:cs typeface="Arial"/>
            </a:endParaRPr>
          </a:p>
          <a:p>
            <a:pPr marR="6773" algn="r">
              <a:lnSpc>
                <a:spcPts val="2413"/>
              </a:lnSpc>
            </a:pP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True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2765" y="305870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82097" y="334913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31967" y="3021625"/>
            <a:ext cx="1347047" cy="975353"/>
          </a:xfrm>
          <a:prstGeom prst="rect">
            <a:avLst/>
          </a:prstGeom>
        </p:spPr>
        <p:txBody>
          <a:bodyPr vert="horz" wrap="square" lIns="0" tIns="163407" rIns="0" bIns="0" rtlCol="0">
            <a:spAutoFit/>
          </a:bodyPr>
          <a:lstStyle/>
          <a:p>
            <a:pPr marL="569792">
              <a:spcBef>
                <a:spcPts val="1287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5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38984" y="3349407"/>
            <a:ext cx="2330873" cy="1352125"/>
            <a:chOff x="5729237" y="2512055"/>
            <a:chExt cx="1748155" cy="1014094"/>
          </a:xfrm>
        </p:grpSpPr>
        <p:sp>
          <p:nvSpPr>
            <p:cNvPr id="35" name="object 35"/>
            <p:cNvSpPr/>
            <p:nvPr/>
          </p:nvSpPr>
          <p:spPr>
            <a:xfrm>
              <a:off x="5743524" y="2526343"/>
              <a:ext cx="1661160" cy="964565"/>
            </a:xfrm>
            <a:custGeom>
              <a:avLst/>
              <a:gdLst/>
              <a:ahLst/>
              <a:cxnLst/>
              <a:rect l="l" t="t" r="r" b="b"/>
              <a:pathLst>
                <a:path w="1661159" h="964564">
                  <a:moveTo>
                    <a:pt x="0" y="0"/>
                  </a:moveTo>
                  <a:lnTo>
                    <a:pt x="0" y="959699"/>
                  </a:lnTo>
                </a:path>
                <a:path w="1661159" h="964564">
                  <a:moveTo>
                    <a:pt x="20612" y="964321"/>
                  </a:moveTo>
                  <a:lnTo>
                    <a:pt x="1660900" y="964321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0137" y="3455180"/>
              <a:ext cx="86813" cy="7096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100521" y="1533600"/>
            <a:ext cx="109220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94400" y="1940387"/>
            <a:ext cx="5359400" cy="2882053"/>
            <a:chOff x="4795800" y="1455290"/>
            <a:chExt cx="4019550" cy="2161540"/>
          </a:xfrm>
        </p:grpSpPr>
        <p:sp>
          <p:nvSpPr>
            <p:cNvPr id="39" name="object 39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4125" y="2048415"/>
              <a:ext cx="70968" cy="23351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57480" y="2511405"/>
              <a:ext cx="70968" cy="2245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78678" y="3125357"/>
              <a:ext cx="28575" cy="97790"/>
            </a:xfrm>
            <a:custGeom>
              <a:avLst/>
              <a:gdLst/>
              <a:ahLst/>
              <a:cxnLst/>
              <a:rect l="l" t="t" r="r" b="b"/>
              <a:pathLst>
                <a:path w="28575" h="97789">
                  <a:moveTo>
                    <a:pt x="0" y="0"/>
                  </a:moveTo>
                  <a:lnTo>
                    <a:pt x="28574" y="0"/>
                  </a:lnTo>
                  <a:lnTo>
                    <a:pt x="28574" y="97687"/>
                  </a:lnTo>
                  <a:lnTo>
                    <a:pt x="0" y="97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21196" y="58238"/>
                  </a:moveTo>
                  <a:lnTo>
                    <a:pt x="0" y="0"/>
                  </a:lnTo>
                  <a:lnTo>
                    <a:pt x="42393" y="0"/>
                  </a:lnTo>
                  <a:lnTo>
                    <a:pt x="21196" y="58238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71768" y="3223045"/>
              <a:ext cx="42545" cy="58419"/>
            </a:xfrm>
            <a:custGeom>
              <a:avLst/>
              <a:gdLst/>
              <a:ahLst/>
              <a:cxnLst/>
              <a:rect l="l" t="t" r="r" b="b"/>
              <a:pathLst>
                <a:path w="42545" h="58420">
                  <a:moveTo>
                    <a:pt x="0" y="0"/>
                  </a:moveTo>
                  <a:lnTo>
                    <a:pt x="21196" y="58238"/>
                  </a:lnTo>
                  <a:lnTo>
                    <a:pt x="42393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152206" y="2095372"/>
              <a:ext cx="432434" cy="1409700"/>
            </a:xfrm>
            <a:custGeom>
              <a:avLst/>
              <a:gdLst/>
              <a:ahLst/>
              <a:cxnLst/>
              <a:rect l="l" t="t" r="r" b="b"/>
              <a:pathLst>
                <a:path w="432434" h="1409700">
                  <a:moveTo>
                    <a:pt x="432409" y="0"/>
                  </a:moveTo>
                  <a:lnTo>
                    <a:pt x="403834" y="0"/>
                  </a:lnTo>
                  <a:lnTo>
                    <a:pt x="403834" y="1381010"/>
                  </a:lnTo>
                  <a:lnTo>
                    <a:pt x="0" y="1381010"/>
                  </a:lnTo>
                  <a:lnTo>
                    <a:pt x="0" y="1409585"/>
                  </a:lnTo>
                  <a:lnTo>
                    <a:pt x="412191" y="1409585"/>
                  </a:lnTo>
                  <a:lnTo>
                    <a:pt x="412191" y="1395310"/>
                  </a:lnTo>
                  <a:lnTo>
                    <a:pt x="432409" y="1395310"/>
                  </a:lnTo>
                  <a:lnTo>
                    <a:pt x="43240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213" y="1598014"/>
              <a:ext cx="2689860" cy="444500"/>
            </a:xfrm>
            <a:custGeom>
              <a:avLst/>
              <a:gdLst/>
              <a:ahLst/>
              <a:cxnLst/>
              <a:rect l="l" t="t" r="r" b="b"/>
              <a:pathLst>
                <a:path w="2689859" h="444500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70465" y="1562813"/>
              <a:ext cx="89488" cy="7040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4925" y="2095365"/>
              <a:ext cx="70969" cy="23351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804724" y="2512155"/>
              <a:ext cx="1640839" cy="960119"/>
            </a:xfrm>
            <a:custGeom>
              <a:avLst/>
              <a:gdLst/>
              <a:ahLst/>
              <a:cxnLst/>
              <a:rect l="l" t="t" r="r" b="b"/>
              <a:pathLst>
                <a:path w="1640840" h="960120">
                  <a:moveTo>
                    <a:pt x="0" y="0"/>
                  </a:moveTo>
                  <a:lnTo>
                    <a:pt x="0" y="959699"/>
                  </a:lnTo>
                </a:path>
                <a:path w="1640840" h="960120">
                  <a:moveTo>
                    <a:pt x="12" y="912034"/>
                  </a:moveTo>
                  <a:lnTo>
                    <a:pt x="1640300" y="912034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30737" y="3388705"/>
              <a:ext cx="86813" cy="7096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832897" y="1490381"/>
              <a:ext cx="2967990" cy="2112010"/>
            </a:xfrm>
            <a:custGeom>
              <a:avLst/>
              <a:gdLst/>
              <a:ahLst/>
              <a:cxnLst/>
              <a:rect l="l" t="t" r="r" b="b"/>
              <a:pathLst>
                <a:path w="2967990" h="2112010">
                  <a:moveTo>
                    <a:pt x="2319308" y="2104308"/>
                  </a:moveTo>
                  <a:lnTo>
                    <a:pt x="2731508" y="2104308"/>
                  </a:lnTo>
                </a:path>
                <a:path w="2967990" h="2112010">
                  <a:moveTo>
                    <a:pt x="2922002" y="579793"/>
                  </a:moveTo>
                  <a:lnTo>
                    <a:pt x="2748902" y="2111893"/>
                  </a:lnTo>
                </a:path>
                <a:path w="2967990" h="2112010">
                  <a:moveTo>
                    <a:pt x="0" y="0"/>
                  </a:moveTo>
                  <a:lnTo>
                    <a:pt x="2967544" y="579918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1452" y="1455290"/>
              <a:ext cx="89797" cy="7018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831284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95800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32245" y="5053701"/>
            <a:ext cx="8443807" cy="10428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6564" indent="-560479">
              <a:spcBef>
                <a:spcPts val="133"/>
              </a:spcBef>
              <a:buChar char="●"/>
              <a:tabLst>
                <a:tab pos="576564" algn="l"/>
                <a:tab pos="577412" algn="l"/>
              </a:tabLst>
            </a:pPr>
            <a:r>
              <a:rPr sz="3333" dirty="0">
                <a:solidFill>
                  <a:srgbClr val="4F4F4F"/>
                </a:solidFill>
                <a:latin typeface="Arial MT"/>
                <a:cs typeface="Arial MT"/>
              </a:rPr>
              <a:t>([-1],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leaves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edge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uncovered.</a:t>
            </a:r>
            <a:endParaRPr sz="3333">
              <a:latin typeface="Arial MT"/>
              <a:cs typeface="Arial MT"/>
            </a:endParaRPr>
          </a:p>
          <a:p>
            <a:pPr marL="576564" indent="-560479">
              <a:buChar char="●"/>
              <a:tabLst>
                <a:tab pos="576564" algn="l"/>
                <a:tab pos="577412" algn="l"/>
              </a:tabLst>
            </a:pPr>
            <a:r>
              <a:rPr sz="3333" dirty="0">
                <a:solidFill>
                  <a:srgbClr val="4F4F4F"/>
                </a:solidFill>
                <a:latin typeface="Arial MT"/>
                <a:cs typeface="Arial MT"/>
              </a:rPr>
              <a:t>([-1,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1],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2,</a:t>
            </a:r>
            <a:r>
              <a:rPr sz="33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achieves</a:t>
            </a:r>
            <a:r>
              <a:rPr sz="33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33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333" spc="-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333">
              <a:latin typeface="Arial MT"/>
              <a:cs typeface="Arial M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2908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Let’s</a:t>
            </a:r>
            <a:r>
              <a:rPr spc="-40" dirty="0"/>
              <a:t> </a:t>
            </a:r>
            <a:r>
              <a:rPr spc="-7" dirty="0"/>
              <a:t>take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7" dirty="0"/>
              <a:t>break.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3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51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Decisions</a:t>
            </a:r>
            <a:r>
              <a:rPr spc="-67" dirty="0"/>
              <a:t> </a:t>
            </a:r>
            <a:r>
              <a:rPr spc="-7" dirty="0"/>
              <a:t>and</a:t>
            </a:r>
            <a:r>
              <a:rPr spc="-60" dirty="0"/>
              <a:t> </a:t>
            </a:r>
            <a:r>
              <a:rPr spc="-7" dirty="0"/>
              <a:t>Conditions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596831"/>
            <a:ext cx="9171093" cy="2776039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75815" indent="-458882">
              <a:spcBef>
                <a:spcPts val="1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3467" i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complex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expression.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8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Often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cause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control-flow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branching:</a:t>
            </a:r>
            <a:endParaRPr sz="2933">
              <a:latin typeface="Arial MT"/>
              <a:cs typeface="Arial MT"/>
            </a:endParaRPr>
          </a:p>
          <a:p>
            <a:pPr marL="1694984" lvl="2" indent="-507987">
              <a:spcBef>
                <a:spcPts val="687"/>
              </a:spcBef>
              <a:buChar char="•"/>
              <a:tabLst>
                <a:tab pos="1694984" algn="l"/>
              </a:tabLst>
            </a:pP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if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((a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&amp;&amp;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b)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||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!c)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dirty="0">
                <a:solidFill>
                  <a:srgbClr val="4F4F4F"/>
                </a:solidFill>
                <a:latin typeface="Courier New"/>
                <a:cs typeface="Courier New"/>
              </a:rPr>
              <a:t>{</a:t>
            </a:r>
            <a:r>
              <a:rPr sz="2667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...</a:t>
            </a:r>
            <a:endParaRPr sz="2667">
              <a:latin typeface="Courier New"/>
              <a:cs typeface="Courier New"/>
            </a:endParaRPr>
          </a:p>
          <a:p>
            <a:pPr marL="1085398" lvl="1" indent="-436022">
              <a:spcBef>
                <a:spcPts val="59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933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always:</a:t>
            </a:r>
            <a:endParaRPr sz="2933">
              <a:latin typeface="Arial MT"/>
              <a:cs typeface="Arial MT"/>
            </a:endParaRPr>
          </a:p>
          <a:p>
            <a:pPr marL="1694984" lvl="2" indent="-507987">
              <a:spcBef>
                <a:spcPts val="687"/>
              </a:spcBef>
              <a:buChar char="•"/>
              <a:tabLst>
                <a:tab pos="1694984" algn="l"/>
              </a:tabLst>
            </a:pP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Boolean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dirty="0">
                <a:solidFill>
                  <a:srgbClr val="4F4F4F"/>
                </a:solidFill>
                <a:latin typeface="Courier New"/>
                <a:cs typeface="Courier New"/>
              </a:rPr>
              <a:t>x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dirty="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((a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&amp;&amp;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b)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||</a:t>
            </a:r>
            <a:r>
              <a:rPr sz="26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Courier New"/>
                <a:cs typeface="Courier New"/>
              </a:rPr>
              <a:t>!c);</a:t>
            </a:r>
            <a:endParaRPr sz="2667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69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75150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Decisions</a:t>
            </a:r>
            <a:r>
              <a:rPr spc="-67" dirty="0"/>
              <a:t> </a:t>
            </a:r>
            <a:r>
              <a:rPr spc="-7" dirty="0"/>
              <a:t>and</a:t>
            </a:r>
            <a:r>
              <a:rPr spc="-60" dirty="0"/>
              <a:t> </a:t>
            </a:r>
            <a:r>
              <a:rPr spc="-7" dirty="0"/>
              <a:t>Conditions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596831"/>
            <a:ext cx="10480887" cy="3045278"/>
          </a:xfrm>
          <a:prstGeom prst="rect">
            <a:avLst/>
          </a:prstGeom>
        </p:spPr>
        <p:txBody>
          <a:bodyPr vert="horz" wrap="square" lIns="0" tIns="145627" rIns="0" bIns="0" rtlCol="0">
            <a:spAutoFit/>
          </a:bodyPr>
          <a:lstStyle/>
          <a:p>
            <a:pPr marL="475815" indent="-458882">
              <a:spcBef>
                <a:spcPts val="11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3467" i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complex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expression.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86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Made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i="1" dirty="0">
                <a:solidFill>
                  <a:srgbClr val="4F4F4F"/>
                </a:solidFill>
                <a:latin typeface="Arial"/>
                <a:cs typeface="Arial"/>
              </a:rPr>
              <a:t>conditions</a:t>
            </a:r>
            <a:endParaRPr sz="2933">
              <a:latin typeface="Arial"/>
              <a:cs typeface="Arial"/>
            </a:endParaRPr>
          </a:p>
          <a:p>
            <a:pPr marL="1694984" lvl="2" indent="-412316">
              <a:spcBef>
                <a:spcPts val="70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Connected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operators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(and,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47" dirty="0">
                <a:solidFill>
                  <a:srgbClr val="4F4F4F"/>
                </a:solidFill>
                <a:latin typeface="Arial MT"/>
                <a:cs typeface="Arial MT"/>
              </a:rPr>
              <a:t>or,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xor,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not):</a:t>
            </a:r>
            <a:endParaRPr sz="2400">
              <a:latin typeface="Arial MT"/>
              <a:cs typeface="Arial MT"/>
            </a:endParaRPr>
          </a:p>
          <a:p>
            <a:pPr marL="1694984" lvl="2" indent="-412316">
              <a:spcBef>
                <a:spcPts val="6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Boolean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variables:</a:t>
            </a:r>
            <a:r>
              <a:rPr sz="2400" spc="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Boolean</a:t>
            </a:r>
            <a:r>
              <a:rPr sz="2400" spc="-3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b</a:t>
            </a:r>
            <a:r>
              <a:rPr sz="2400" spc="-3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2400" spc="-3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false;</a:t>
            </a:r>
            <a:endParaRPr sz="2400">
              <a:latin typeface="Courier New"/>
              <a:cs typeface="Courier New"/>
            </a:endParaRPr>
          </a:p>
          <a:p>
            <a:pPr marL="1694984" lvl="2" indent="-412316">
              <a:spcBef>
                <a:spcPts val="6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Subexpressions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involving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(&lt;,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&gt;,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&lt;=,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&gt;=,</a:t>
            </a:r>
            <a:endParaRPr sz="2400">
              <a:latin typeface="Arial MT"/>
              <a:cs typeface="Arial MT"/>
            </a:endParaRPr>
          </a:p>
          <a:p>
            <a:pPr marL="1694138">
              <a:spcBef>
                <a:spcPts val="620"/>
              </a:spcBef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==,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!=):</a:t>
            </a:r>
            <a:r>
              <a:rPr sz="2400" spc="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Boolean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x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(y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&lt;</a:t>
            </a:r>
            <a:r>
              <a:rPr sz="2400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12);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2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194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Decision</a:t>
            </a:r>
            <a:r>
              <a:rPr spc="-12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466493" cy="392690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  <a:tab pos="8491008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Branch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deals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with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 subset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	decisions.</a:t>
            </a:r>
            <a:endParaRPr sz="3467">
              <a:latin typeface="Arial MT"/>
              <a:cs typeface="Arial MT"/>
            </a:endParaRPr>
          </a:p>
          <a:p>
            <a:pPr marL="1084553" marR="582492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Branching decisions that decide how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control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routed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program.</a:t>
            </a:r>
            <a:endParaRPr sz="2933">
              <a:latin typeface="Arial MT"/>
              <a:cs typeface="Arial MT"/>
            </a:endParaRPr>
          </a:p>
          <a:p>
            <a:pPr marL="474968" marR="1543435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boolean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true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false.</a:t>
            </a:r>
            <a:endParaRPr sz="3467">
              <a:latin typeface="Arial MT"/>
              <a:cs typeface="Arial MT"/>
            </a:endParaRPr>
          </a:p>
          <a:p>
            <a:pPr marL="475815" indent="-458882">
              <a:spcBef>
                <a:spcPts val="80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Covered</a:t>
            </a:r>
            <a:endParaRPr sz="3467">
              <a:latin typeface="Arial MT"/>
              <a:cs typeface="Arial MT"/>
            </a:endParaRPr>
          </a:p>
          <a:p>
            <a:pPr marL="3522892">
              <a:spcBef>
                <a:spcPts val="940"/>
              </a:spcBef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Total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Decisions</a:t>
            </a:r>
            <a:endParaRPr sz="3467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1565" y="5163383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6174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Basic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504" y="1619429"/>
            <a:ext cx="10154073" cy="4510893"/>
          </a:xfrm>
          <a:prstGeom prst="rect">
            <a:avLst/>
          </a:prstGeom>
        </p:spPr>
        <p:txBody>
          <a:bodyPr vert="horz" wrap="square" lIns="0" tIns="123613" rIns="0" bIns="0" rtlCol="0">
            <a:spAutoFit/>
          </a:bodyPr>
          <a:lstStyle/>
          <a:p>
            <a:pPr marL="499521" indent="-459729">
              <a:spcBef>
                <a:spcPts val="973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Several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metrics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examine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individual</a:t>
            </a:r>
            <a:endParaRPr sz="3467">
              <a:latin typeface="Arial MT"/>
              <a:cs typeface="Arial MT"/>
            </a:endParaRPr>
          </a:p>
          <a:p>
            <a:pPr marL="499521">
              <a:spcBef>
                <a:spcPts val="840"/>
              </a:spcBef>
            </a:pPr>
            <a:r>
              <a:rPr sz="3467" i="1" dirty="0">
                <a:solidFill>
                  <a:srgbClr val="4F4F4F"/>
                </a:solidFill>
                <a:latin typeface="Arial"/>
                <a:cs typeface="Arial"/>
              </a:rPr>
              <a:t>conditions</a:t>
            </a:r>
            <a:r>
              <a:rPr sz="3467" i="1" spc="-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up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i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3467">
              <a:latin typeface="Arial MT"/>
              <a:cs typeface="Arial MT"/>
            </a:endParaRPr>
          </a:p>
          <a:p>
            <a:pPr marL="499521" indent="-459729">
              <a:spcBef>
                <a:spcPts val="840"/>
              </a:spcBef>
              <a:buChar char="•"/>
              <a:tabLst>
                <a:tab pos="498674" algn="l"/>
                <a:tab pos="500367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Identify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faults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3467" spc="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statements.</a:t>
            </a:r>
            <a:endParaRPr sz="3467">
              <a:latin typeface="Arial MT"/>
              <a:cs typeface="Arial MT"/>
            </a:endParaRPr>
          </a:p>
          <a:p>
            <a:pPr marL="499521">
              <a:spcBef>
                <a:spcPts val="1907"/>
              </a:spcBef>
            </a:pP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solidFill>
                  <a:srgbClr val="4F4F4F"/>
                </a:solidFill>
                <a:latin typeface="Courier New"/>
                <a:cs typeface="Courier New"/>
              </a:rPr>
              <a:t>a</a:t>
            </a:r>
            <a:r>
              <a:rPr sz="2400" b="1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4F4F4F"/>
                </a:solidFill>
                <a:latin typeface="Courier New"/>
                <a:cs typeface="Courier New"/>
              </a:rPr>
              <a:t>==</a:t>
            </a:r>
            <a:r>
              <a:rPr sz="2400" b="1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F4F4F"/>
                </a:solidFill>
                <a:latin typeface="Courier New"/>
                <a:cs typeface="Courier New"/>
              </a:rPr>
              <a:t>1</a:t>
            </a:r>
            <a:r>
              <a:rPr sz="2400" b="1" spc="-7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||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b</a:t>
            </a:r>
            <a:r>
              <a:rPr sz="2400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==</a:t>
            </a:r>
            <a:r>
              <a:rPr sz="2400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-1)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instead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400" spc="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solidFill>
                  <a:srgbClr val="4F4F4F"/>
                </a:solidFill>
                <a:latin typeface="Courier New"/>
                <a:cs typeface="Courier New"/>
              </a:rPr>
              <a:t>a</a:t>
            </a:r>
            <a:r>
              <a:rPr sz="2400" b="1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b="1" spc="-7" dirty="0">
                <a:solidFill>
                  <a:srgbClr val="4F4F4F"/>
                </a:solidFill>
                <a:latin typeface="Courier New"/>
                <a:cs typeface="Courier New"/>
              </a:rPr>
              <a:t>== -1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||</a:t>
            </a:r>
            <a:r>
              <a:rPr sz="2400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F4F4F"/>
                </a:solidFill>
                <a:latin typeface="Courier New"/>
                <a:cs typeface="Courier New"/>
              </a:rPr>
              <a:t>b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 ==</a:t>
            </a:r>
            <a:r>
              <a:rPr sz="2400" spc="-13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Courier New"/>
                <a:cs typeface="Courier New"/>
              </a:rPr>
              <a:t>-1)</a:t>
            </a:r>
            <a:endParaRPr sz="2400">
              <a:latin typeface="Courier New"/>
              <a:cs typeface="Courier New"/>
            </a:endParaRPr>
          </a:p>
          <a:p>
            <a:pPr marL="499521" indent="-483435">
              <a:spcBef>
                <a:spcPts val="1560"/>
              </a:spcBef>
              <a:buSzPct val="115384"/>
              <a:buChar char="•"/>
              <a:tabLst>
                <a:tab pos="498674" algn="l"/>
                <a:tab pos="500367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Most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basic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form: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3467" spc="-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T/F.</a:t>
            </a:r>
            <a:endParaRPr sz="3467">
              <a:latin typeface="Arial MT"/>
              <a:cs typeface="Arial MT"/>
            </a:endParaRPr>
          </a:p>
          <a:p>
            <a:pPr marL="499521" indent="-447875">
              <a:spcBef>
                <a:spcPts val="1140"/>
              </a:spcBef>
              <a:buChar char="•"/>
              <a:tabLst>
                <a:tab pos="498674" algn="l"/>
                <a:tab pos="500367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Truth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47" dirty="0">
                <a:solidFill>
                  <a:srgbClr val="4F4F4F"/>
                </a:solidFill>
                <a:latin typeface="Arial MT"/>
                <a:cs typeface="Arial MT"/>
              </a:rPr>
              <a:t>Values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200" spc="-1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3200">
              <a:latin typeface="Arial MT"/>
              <a:cs typeface="Arial MT"/>
            </a:endParaRPr>
          </a:p>
          <a:p>
            <a:pPr marL="3547445">
              <a:spcBef>
                <a:spcPts val="760"/>
              </a:spcBef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2x</a:t>
            </a:r>
            <a:r>
              <a:rPr sz="32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0499" y="5591208"/>
            <a:ext cx="7186507" cy="11853"/>
          </a:xfrm>
          <a:custGeom>
            <a:avLst/>
            <a:gdLst/>
            <a:ahLst/>
            <a:cxnLst/>
            <a:rect l="l" t="t" r="r" b="b"/>
            <a:pathLst>
              <a:path w="5389880" h="8889">
                <a:moveTo>
                  <a:pt x="0" y="8699"/>
                </a:moveTo>
                <a:lnTo>
                  <a:pt x="5389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1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81423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Have</a:t>
            </a:r>
            <a:r>
              <a:rPr spc="-33" dirty="0"/>
              <a:t> </a:t>
            </a:r>
            <a:r>
              <a:rPr spc="-47" dirty="0"/>
              <a:t>We</a:t>
            </a:r>
            <a:r>
              <a:rPr spc="-27" dirty="0"/>
              <a:t> </a:t>
            </a:r>
            <a:r>
              <a:rPr spc="-7" dirty="0"/>
              <a:t>Done</a:t>
            </a:r>
            <a:r>
              <a:rPr spc="-27" dirty="0"/>
              <a:t> </a:t>
            </a:r>
            <a:r>
              <a:rPr dirty="0"/>
              <a:t>a</a:t>
            </a:r>
            <a:r>
              <a:rPr spc="-27" dirty="0"/>
              <a:t> </a:t>
            </a:r>
            <a:r>
              <a:rPr spc="-13" dirty="0"/>
              <a:t>Good</a:t>
            </a:r>
            <a:r>
              <a:rPr spc="-33" dirty="0"/>
              <a:t> </a:t>
            </a:r>
            <a:r>
              <a:rPr spc="-7" dirty="0"/>
              <a:t>Job?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733798"/>
            <a:ext cx="6330527" cy="4246654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16933">
              <a:spcBef>
                <a:spcPts val="1073"/>
              </a:spcBef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want:</a:t>
            </a:r>
            <a:endParaRPr sz="3467" dirty="0">
              <a:latin typeface="Arial MT"/>
              <a:cs typeface="Arial MT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20" dirty="0">
                <a:latin typeface="Arial MT"/>
                <a:cs typeface="Arial MT"/>
              </a:rPr>
              <a:t>We’ve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found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345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Impossible.</a:t>
            </a:r>
            <a:endParaRPr sz="2933" dirty="0">
              <a:latin typeface="Arial MT"/>
              <a:cs typeface="Arial MT"/>
            </a:endParaRPr>
          </a:p>
          <a:p>
            <a:pPr marL="16933">
              <a:spcBef>
                <a:spcPts val="873"/>
              </a:spcBef>
            </a:pPr>
            <a:r>
              <a:rPr sz="3467" spc="-7" dirty="0">
                <a:latin typeface="Arial MT"/>
                <a:cs typeface="Arial MT"/>
              </a:rPr>
              <a:t>What</a:t>
            </a:r>
            <a:r>
              <a:rPr sz="3467" spc="-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(usually)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get:</a:t>
            </a:r>
            <a:endParaRPr sz="3467" dirty="0">
              <a:latin typeface="Arial MT"/>
              <a:cs typeface="Arial MT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33" dirty="0">
                <a:latin typeface="Arial MT"/>
                <a:cs typeface="Arial MT"/>
              </a:rPr>
              <a:t>We </a:t>
            </a:r>
            <a:r>
              <a:rPr sz="3467" dirty="0">
                <a:latin typeface="Arial MT"/>
                <a:cs typeface="Arial MT"/>
              </a:rPr>
              <a:t>compiled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worked.</a:t>
            </a:r>
            <a:endParaRPr sz="3467" dirty="0">
              <a:latin typeface="Arial MT"/>
              <a:cs typeface="Arial MT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run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out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time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or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budget.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345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Inadequate.</a:t>
            </a:r>
            <a:endParaRPr sz="2933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43800" y="1981200"/>
            <a:ext cx="4109720" cy="3481493"/>
            <a:chOff x="5669345" y="1428253"/>
            <a:chExt cx="3082290" cy="2611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345" y="1428253"/>
              <a:ext cx="2430685" cy="177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6900" y="2438574"/>
              <a:ext cx="1442099" cy="16007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89000" y="2993522"/>
              <a:ext cx="294640" cy="175260"/>
            </a:xfrm>
            <a:custGeom>
              <a:avLst/>
              <a:gdLst/>
              <a:ahLst/>
              <a:cxnLst/>
              <a:rect l="l" t="t" r="r" b="b"/>
              <a:pathLst>
                <a:path w="294640" h="175260">
                  <a:moveTo>
                    <a:pt x="0" y="174676"/>
                  </a:moveTo>
                  <a:lnTo>
                    <a:pt x="294485" y="0"/>
                  </a:lnTo>
                </a:path>
              </a:pathLst>
            </a:custGeom>
            <a:ln w="3809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2331" y="2886265"/>
              <a:ext cx="218913" cy="18043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2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6174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Basic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75516" y="2593288"/>
          <a:ext cx="7213599" cy="1824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65"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b="1" spc="-5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2800" b="1" spc="-4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5"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460"/>
                        </a:lnSpc>
                      </a:pPr>
                      <a:r>
                        <a:rPr sz="2800" spc="-2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460"/>
                        </a:lnSpc>
                      </a:pPr>
                      <a:r>
                        <a:rPr sz="28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65">
                <a:tc>
                  <a:txBody>
                    <a:bodyPr/>
                    <a:lstStyle/>
                    <a:p>
                      <a:pPr algn="ctr">
                        <a:lnSpc>
                          <a:spcPts val="2460"/>
                        </a:lnSpc>
                      </a:pPr>
                      <a:r>
                        <a:rPr sz="28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460"/>
                        </a:lnSpc>
                      </a:pPr>
                      <a:r>
                        <a:rPr sz="28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460"/>
                        </a:lnSpc>
                      </a:pPr>
                      <a:r>
                        <a:rPr sz="2800" spc="-2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6894" y="1747343"/>
            <a:ext cx="9860279" cy="44029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11374" indent="-458882">
              <a:spcBef>
                <a:spcPts val="133"/>
              </a:spcBef>
              <a:buChar char="•"/>
              <a:tabLst>
                <a:tab pos="510527" algn="l"/>
                <a:tab pos="511374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sz="3467" spc="-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True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False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53"/>
              </a:spcBef>
              <a:buChar char="•"/>
            </a:pPr>
            <a:endParaRPr sz="3867">
              <a:latin typeface="Arial MT"/>
              <a:cs typeface="Arial MT"/>
            </a:endParaRPr>
          </a:p>
          <a:p>
            <a:pPr marL="268387"/>
            <a:r>
              <a:rPr sz="4800" b="1" dirty="0">
                <a:solidFill>
                  <a:srgbClr val="4F4F4F"/>
                </a:solidFill>
                <a:latin typeface="Arial"/>
                <a:cs typeface="Arial"/>
              </a:rPr>
              <a:t>(A</a:t>
            </a:r>
            <a:r>
              <a:rPr sz="4800" b="1" spc="-2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4800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B)</a:t>
            </a:r>
            <a:endParaRPr sz="4800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6533">
              <a:latin typeface="Arial"/>
              <a:cs typeface="Arial"/>
            </a:endParaRPr>
          </a:p>
          <a:p>
            <a:pPr marL="511374" indent="-494441">
              <a:lnSpc>
                <a:spcPts val="4953"/>
              </a:lnSpc>
              <a:spcBef>
                <a:spcPts val="7"/>
              </a:spcBef>
              <a:buChar char="•"/>
              <a:tabLst>
                <a:tab pos="510527" algn="l"/>
                <a:tab pos="511374" algn="l"/>
              </a:tabLst>
            </a:pP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require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hitting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sz="42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4267" spc="-7" dirty="0">
                <a:solidFill>
                  <a:srgbClr val="4F4F4F"/>
                </a:solidFill>
                <a:latin typeface="Arial MT"/>
                <a:cs typeface="Arial MT"/>
              </a:rPr>
              <a:t>branches.</a:t>
            </a:r>
            <a:endParaRPr sz="4267">
              <a:latin typeface="Arial MT"/>
              <a:cs typeface="Arial MT"/>
            </a:endParaRPr>
          </a:p>
          <a:p>
            <a:pPr marL="1120959" lvl="1" indent="-436022">
              <a:lnSpc>
                <a:spcPts val="3193"/>
              </a:lnSpc>
              <a:buChar char="•"/>
              <a:tabLst>
                <a:tab pos="1120112" algn="l"/>
                <a:tab pos="1120959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Does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subsume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2933">
              <a:latin typeface="Arial MT"/>
              <a:cs typeface="Arial MT"/>
            </a:endParaRPr>
          </a:p>
          <a:p>
            <a:pPr marL="1120959" lvl="1" indent="-436022">
              <a:lnSpc>
                <a:spcPts val="3360"/>
              </a:lnSpc>
              <a:buChar char="•"/>
              <a:tabLst>
                <a:tab pos="1120112" algn="l"/>
                <a:tab pos="1120959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case,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false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taken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369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Basic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8" y="1748816"/>
            <a:ext cx="4771985" cy="497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65967" y="2311783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69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69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69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69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69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69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69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69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69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69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69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69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69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69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69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69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69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69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69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69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69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093" y="2587016"/>
            <a:ext cx="2964113" cy="4976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75567" y="3145816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39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39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39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39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39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39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39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39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39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39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39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39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39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39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39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39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39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39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39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39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39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568697" y="3428987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975567" y="3708783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4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4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4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4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4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4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4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4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4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4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4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4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302" y="3987787"/>
            <a:ext cx="87511" cy="21451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369937" y="4280680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19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19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19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19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19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19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19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19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19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19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19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19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19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19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19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19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19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19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19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19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19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19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19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19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19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702" y="4546587"/>
            <a:ext cx="87511" cy="2145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385767" y="2695938"/>
            <a:ext cx="2639060" cy="1322492"/>
            <a:chOff x="4789325" y="2021953"/>
            <a:chExt cx="1979295" cy="99186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425" y="2036240"/>
              <a:ext cx="70968" cy="2335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24809" y="203624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49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325" y="2926940"/>
              <a:ext cx="70969" cy="8681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21564" y="4437910"/>
            <a:ext cx="83312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i++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0365" y="2400963"/>
            <a:ext cx="4871720" cy="1266613"/>
            <a:chOff x="4140274" y="1800722"/>
            <a:chExt cx="3653790" cy="949960"/>
          </a:xfrm>
        </p:grpSpPr>
        <p:sp>
          <p:nvSpPr>
            <p:cNvPr id="18" name="object 18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1507949" y="446999"/>
                  </a:moveTo>
                  <a:lnTo>
                    <a:pt x="0" y="223499"/>
                  </a:ln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6624" y="1807072"/>
              <a:ext cx="3016250" cy="447040"/>
            </a:xfrm>
            <a:custGeom>
              <a:avLst/>
              <a:gdLst/>
              <a:ahLst/>
              <a:cxnLst/>
              <a:rect l="l" t="t" r="r" b="b"/>
              <a:pathLst>
                <a:path w="3016250" h="447039">
                  <a:moveTo>
                    <a:pt x="0" y="223499"/>
                  </a:moveTo>
                  <a:lnTo>
                    <a:pt x="1507949" y="0"/>
                  </a:lnTo>
                  <a:lnTo>
                    <a:pt x="3015899" y="223499"/>
                  </a:lnTo>
                  <a:lnTo>
                    <a:pt x="150794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1047599" y="446999"/>
                  </a:moveTo>
                  <a:lnTo>
                    <a:pt x="0" y="223499"/>
                  </a:ln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1994" y="2297175"/>
              <a:ext cx="2095500" cy="447040"/>
            </a:xfrm>
            <a:custGeom>
              <a:avLst/>
              <a:gdLst/>
              <a:ahLst/>
              <a:cxnLst/>
              <a:rect l="l" t="t" r="r" b="b"/>
              <a:pathLst>
                <a:path w="2095500" h="447039">
                  <a:moveTo>
                    <a:pt x="0" y="223499"/>
                  </a:moveTo>
                  <a:lnTo>
                    <a:pt x="1047599" y="0"/>
                  </a:lnTo>
                  <a:lnTo>
                    <a:pt x="2095199" y="223499"/>
                  </a:lnTo>
                  <a:lnTo>
                    <a:pt x="1047599" y="446999"/>
                  </a:lnTo>
                  <a:lnTo>
                    <a:pt x="0" y="2234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446866" y="3711824"/>
            <a:ext cx="17847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-</a:t>
            </a:r>
            <a:r>
              <a:rPr sz="2133" b="1" spc="-1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A[i];</a:t>
            </a:r>
            <a:endParaRPr sz="21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0926" y="4074872"/>
            <a:ext cx="1683173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3450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2133" b="1" spc="-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133" b="1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10719" y="1988910"/>
            <a:ext cx="3836247" cy="2684780"/>
            <a:chOff x="5708039" y="1491682"/>
            <a:chExt cx="2877185" cy="201358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039" y="1491682"/>
              <a:ext cx="70969" cy="2698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7481" y="2526343"/>
              <a:ext cx="70968" cy="2245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62813" y="1616889"/>
              <a:ext cx="2707640" cy="1873885"/>
            </a:xfrm>
            <a:custGeom>
              <a:avLst/>
              <a:gdLst/>
              <a:ahLst/>
              <a:cxnLst/>
              <a:rect l="l" t="t" r="r" b="b"/>
              <a:pathLst>
                <a:path w="2707640" h="1873885">
                  <a:moveTo>
                    <a:pt x="2289392" y="1873775"/>
                  </a:moveTo>
                  <a:lnTo>
                    <a:pt x="2701592" y="1873775"/>
                  </a:lnTo>
                </a:path>
                <a:path w="2707640" h="1873885">
                  <a:moveTo>
                    <a:pt x="2707525" y="473806"/>
                  </a:moveTo>
                  <a:lnTo>
                    <a:pt x="2707525" y="1869107"/>
                  </a:lnTo>
                </a:path>
                <a:path w="2707640" h="1873885">
                  <a:moveTo>
                    <a:pt x="0" y="0"/>
                  </a:moveTo>
                  <a:lnTo>
                    <a:pt x="2689824" y="44420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065" y="1581688"/>
              <a:ext cx="89488" cy="7040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631499" y="2561719"/>
            <a:ext cx="3125893" cy="5557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773"/>
              </a:lnSpc>
              <a:spcBef>
                <a:spcPts val="133"/>
              </a:spcBef>
            </a:pPr>
            <a:r>
              <a:rPr sz="1600" b="1" spc="-7" dirty="0">
                <a:solidFill>
                  <a:srgbClr val="6AA84F"/>
                </a:solidFill>
                <a:latin typeface="Arial"/>
                <a:cs typeface="Arial"/>
              </a:rPr>
              <a:t>i&lt;N</a:t>
            </a:r>
            <a:r>
              <a:rPr sz="1600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1600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9900FF"/>
                </a:solidFill>
                <a:latin typeface="Arial"/>
                <a:cs typeface="Arial"/>
              </a:rPr>
              <a:t>A[i]</a:t>
            </a:r>
            <a:r>
              <a:rPr sz="1600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9900FF"/>
                </a:solidFill>
                <a:latin typeface="Arial"/>
                <a:cs typeface="Arial"/>
              </a:rPr>
              <a:t>&lt;X</a:t>
            </a:r>
            <a:endParaRPr sz="1600">
              <a:latin typeface="Arial"/>
              <a:cs typeface="Arial"/>
            </a:endParaRPr>
          </a:p>
          <a:p>
            <a:pPr marR="6773" algn="r">
              <a:lnSpc>
                <a:spcPts val="2413"/>
              </a:lnSpc>
            </a:pPr>
            <a:r>
              <a:rPr sz="2133" b="1" spc="-40" dirty="0">
                <a:solidFill>
                  <a:srgbClr val="4F4F4F"/>
                </a:solidFill>
                <a:latin typeface="Arial"/>
                <a:cs typeface="Arial"/>
              </a:rPr>
              <a:t>True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12765" y="3058704"/>
            <a:ext cx="7255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82097" y="3349132"/>
            <a:ext cx="6062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120" dirty="0">
                <a:solidFill>
                  <a:srgbClr val="4F4F4F"/>
                </a:solidFill>
                <a:latin typeface="Arial"/>
                <a:cs typeface="Arial"/>
              </a:rPr>
              <a:t>T</a:t>
            </a: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rue</a:t>
            </a:r>
            <a:endParaRPr sz="213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31967" y="3021625"/>
            <a:ext cx="1347047" cy="975353"/>
          </a:xfrm>
          <a:prstGeom prst="rect">
            <a:avLst/>
          </a:prstGeom>
        </p:spPr>
        <p:txBody>
          <a:bodyPr vert="horz" wrap="square" lIns="0" tIns="163407" rIns="0" bIns="0" rtlCol="0">
            <a:spAutoFit/>
          </a:bodyPr>
          <a:lstStyle/>
          <a:p>
            <a:pPr marL="569792">
              <a:spcBef>
                <a:spcPts val="1287"/>
              </a:spcBef>
            </a:pPr>
            <a:r>
              <a:rPr sz="2133" b="1" spc="-7" dirty="0">
                <a:solidFill>
                  <a:srgbClr val="FF0000"/>
                </a:solidFill>
                <a:latin typeface="Arial"/>
                <a:cs typeface="Arial"/>
              </a:rPr>
              <a:t>A[i]&lt;0</a:t>
            </a:r>
            <a:endParaRPr sz="2133">
              <a:latin typeface="Arial"/>
              <a:cs typeface="Arial"/>
            </a:endParaRPr>
          </a:p>
          <a:p>
            <a:pPr marL="16933">
              <a:spcBef>
                <a:spcPts val="1153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False</a:t>
            </a:r>
            <a:endParaRPr sz="2133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38983" y="3368458"/>
            <a:ext cx="2799080" cy="1333500"/>
            <a:chOff x="5729237" y="2526343"/>
            <a:chExt cx="2099310" cy="1000125"/>
          </a:xfrm>
        </p:grpSpPr>
        <p:sp>
          <p:nvSpPr>
            <p:cNvPr id="34" name="object 34"/>
            <p:cNvSpPr/>
            <p:nvPr/>
          </p:nvSpPr>
          <p:spPr>
            <a:xfrm>
              <a:off x="5743524" y="2526343"/>
              <a:ext cx="1661160" cy="964565"/>
            </a:xfrm>
            <a:custGeom>
              <a:avLst/>
              <a:gdLst/>
              <a:ahLst/>
              <a:cxnLst/>
              <a:rect l="l" t="t" r="r" b="b"/>
              <a:pathLst>
                <a:path w="1661159" h="964564">
                  <a:moveTo>
                    <a:pt x="0" y="0"/>
                  </a:moveTo>
                  <a:lnTo>
                    <a:pt x="0" y="959699"/>
                  </a:lnTo>
                </a:path>
                <a:path w="1661159" h="964564">
                  <a:moveTo>
                    <a:pt x="20612" y="964321"/>
                  </a:moveTo>
                  <a:lnTo>
                    <a:pt x="1660900" y="96432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0137" y="3455180"/>
              <a:ext cx="86813" cy="7096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57481" y="3125357"/>
              <a:ext cx="70968" cy="17021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100521" y="1533600"/>
            <a:ext cx="1092200" cy="366703"/>
          </a:xfrm>
          <a:prstGeom prst="rect">
            <a:avLst/>
          </a:prstGeom>
          <a:solidFill>
            <a:srgbClr val="F4FDDE"/>
          </a:solidFill>
          <a:ln w="12699">
            <a:solidFill>
              <a:srgbClr val="4F4F4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4297">
              <a:spcBef>
                <a:spcPts val="300"/>
              </a:spcBef>
            </a:pPr>
            <a:r>
              <a:rPr sz="2133" b="1" spc="-7" dirty="0">
                <a:solidFill>
                  <a:srgbClr val="4F4F4F"/>
                </a:solidFill>
                <a:latin typeface="Arial"/>
                <a:cs typeface="Arial"/>
              </a:rPr>
              <a:t>i=0</a:t>
            </a:r>
            <a:endParaRPr sz="2133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31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2028062" y="4740763"/>
            <a:ext cx="212767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85128" indent="-469042">
              <a:spcBef>
                <a:spcPts val="133"/>
              </a:spcBef>
              <a:buChar char="●"/>
              <a:tabLst>
                <a:tab pos="485128" algn="l"/>
                <a:tab pos="485975" algn="l"/>
              </a:tabLst>
            </a:pPr>
            <a:r>
              <a:rPr sz="2133" dirty="0">
                <a:solidFill>
                  <a:srgbClr val="4F4F4F"/>
                </a:solidFill>
                <a:latin typeface="Arial MT"/>
                <a:cs typeface="Arial MT"/>
              </a:rPr>
              <a:t>([-1,</a:t>
            </a:r>
            <a:r>
              <a:rPr sz="21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1],</a:t>
            </a:r>
            <a:r>
              <a:rPr sz="21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2,</a:t>
            </a:r>
            <a:r>
              <a:rPr sz="2133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endParaRPr sz="2133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28062" y="5130230"/>
            <a:ext cx="4893733" cy="1353426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094713" indent="-469888">
              <a:spcBef>
                <a:spcPts val="293"/>
              </a:spcBef>
              <a:buClr>
                <a:srgbClr val="4F4F4F"/>
              </a:buClr>
              <a:buSzPct val="145454"/>
              <a:buChar char="○"/>
              <a:tabLst>
                <a:tab pos="1094713" algn="l"/>
                <a:tab pos="1095559" algn="l"/>
              </a:tabLst>
            </a:pP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Negative</a:t>
            </a:r>
            <a:r>
              <a:rPr sz="1467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467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467" spc="-4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array</a:t>
            </a:r>
            <a:endParaRPr sz="1467" dirty="0">
              <a:latin typeface="Arial MT"/>
              <a:cs typeface="Arial MT"/>
            </a:endParaRPr>
          </a:p>
          <a:p>
            <a:pPr marL="1094713" indent="-418243">
              <a:lnSpc>
                <a:spcPts val="1747"/>
              </a:lnSpc>
              <a:spcBef>
                <a:spcPts val="160"/>
              </a:spcBef>
              <a:buChar char="○"/>
              <a:tabLst>
                <a:tab pos="1094713" algn="l"/>
                <a:tab pos="1095559" algn="l"/>
              </a:tabLst>
            </a:pP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Positive</a:t>
            </a:r>
            <a:r>
              <a:rPr sz="1467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467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FF0000"/>
                </a:solidFill>
                <a:latin typeface="Arial MT"/>
                <a:cs typeface="Arial MT"/>
              </a:rPr>
              <a:t>(but</a:t>
            </a:r>
            <a:r>
              <a:rPr sz="1467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FF0000"/>
                </a:solidFill>
                <a:latin typeface="Arial MT"/>
                <a:cs typeface="Arial MT"/>
              </a:rPr>
              <a:t>&lt;</a:t>
            </a:r>
            <a:r>
              <a:rPr sz="1467" spc="-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67" spc="-7" dirty="0">
                <a:solidFill>
                  <a:srgbClr val="FF0000"/>
                </a:solidFill>
                <a:latin typeface="Arial MT"/>
                <a:cs typeface="Arial MT"/>
              </a:rPr>
              <a:t>X)</a:t>
            </a:r>
            <a:endParaRPr sz="1467" dirty="0">
              <a:latin typeface="Arial MT"/>
              <a:cs typeface="Arial MT"/>
            </a:endParaRPr>
          </a:p>
          <a:p>
            <a:pPr marL="485128" indent="-469042">
              <a:lnSpc>
                <a:spcPts val="2547"/>
              </a:lnSpc>
              <a:buChar char="●"/>
              <a:tabLst>
                <a:tab pos="485128" algn="l"/>
                <a:tab pos="485975" algn="l"/>
              </a:tabLst>
            </a:pPr>
            <a:r>
              <a:rPr sz="2133" spc="-33" dirty="0">
                <a:solidFill>
                  <a:srgbClr val="4F4F4F"/>
                </a:solidFill>
                <a:latin typeface="Arial MT"/>
                <a:cs typeface="Arial MT"/>
              </a:rPr>
              <a:t>([11],</a:t>
            </a:r>
            <a:r>
              <a:rPr sz="21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21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133" spc="-7" dirty="0">
                <a:solidFill>
                  <a:srgbClr val="4F4F4F"/>
                </a:solidFill>
                <a:latin typeface="Arial MT"/>
                <a:cs typeface="Arial MT"/>
              </a:rPr>
              <a:t>10)</a:t>
            </a:r>
            <a:endParaRPr sz="2133" dirty="0">
              <a:latin typeface="Arial MT"/>
              <a:cs typeface="Arial MT"/>
            </a:endParaRPr>
          </a:p>
          <a:p>
            <a:pPr marL="1094713" lvl="1" indent="-418243">
              <a:lnSpc>
                <a:spcPts val="1747"/>
              </a:lnSpc>
              <a:spcBef>
                <a:spcPts val="27"/>
              </a:spcBef>
              <a:buChar char="○"/>
              <a:tabLst>
                <a:tab pos="1094713" algn="l"/>
                <a:tab pos="1095559" algn="l"/>
              </a:tabLst>
            </a:pPr>
            <a:r>
              <a:rPr sz="1467" spc="-7" dirty="0">
                <a:solidFill>
                  <a:srgbClr val="9900FF"/>
                </a:solidFill>
                <a:latin typeface="Arial MT"/>
                <a:cs typeface="Arial MT"/>
              </a:rPr>
              <a:t>Positive,</a:t>
            </a:r>
            <a:r>
              <a:rPr sz="1467" spc="-40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67" spc="-7" dirty="0">
                <a:solidFill>
                  <a:srgbClr val="9900FF"/>
                </a:solidFill>
                <a:latin typeface="Arial MT"/>
                <a:cs typeface="Arial MT"/>
              </a:rPr>
              <a:t>but</a:t>
            </a:r>
            <a:r>
              <a:rPr sz="1467" spc="-33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9900FF"/>
                </a:solidFill>
                <a:latin typeface="Arial MT"/>
                <a:cs typeface="Arial MT"/>
              </a:rPr>
              <a:t>&gt;</a:t>
            </a:r>
            <a:r>
              <a:rPr sz="1467" spc="-33" dirty="0">
                <a:solidFill>
                  <a:srgbClr val="9900FF"/>
                </a:solidFill>
                <a:latin typeface="Arial MT"/>
                <a:cs typeface="Arial MT"/>
              </a:rPr>
              <a:t> </a:t>
            </a:r>
            <a:r>
              <a:rPr sz="1467" dirty="0">
                <a:solidFill>
                  <a:srgbClr val="9900FF"/>
                </a:solidFill>
                <a:latin typeface="Arial MT"/>
                <a:cs typeface="Arial MT"/>
              </a:rPr>
              <a:t>X</a:t>
            </a:r>
            <a:endParaRPr sz="1467" dirty="0">
              <a:latin typeface="Arial MT"/>
              <a:cs typeface="Arial MT"/>
            </a:endParaRPr>
          </a:p>
          <a:p>
            <a:pPr marL="485128" indent="-458882">
              <a:lnSpc>
                <a:spcPts val="2385"/>
              </a:lnSpc>
              <a:buChar char="●"/>
              <a:tabLst>
                <a:tab pos="485128" algn="l"/>
                <a:tab pos="485975" algn="l"/>
              </a:tabLst>
            </a:pP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Both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eventually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AA84F"/>
                </a:solidFill>
                <a:latin typeface="Arial MT"/>
                <a:cs typeface="Arial MT"/>
              </a:rPr>
              <a:t>cause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AA84F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AA84F"/>
                </a:solidFill>
                <a:latin typeface="Arial MT"/>
                <a:cs typeface="Arial MT"/>
              </a:rPr>
              <a:t>&lt;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AA84F"/>
                </a:solidFill>
                <a:latin typeface="Arial MT"/>
                <a:cs typeface="Arial MT"/>
              </a:rPr>
              <a:t>N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2000" spc="-7" dirty="0">
                <a:solidFill>
                  <a:srgbClr val="6AA84F"/>
                </a:solidFill>
                <a:latin typeface="Arial MT"/>
                <a:cs typeface="Arial MT"/>
              </a:rPr>
              <a:t>false.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004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92066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Compound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49750" y="2309275"/>
          <a:ext cx="7213600" cy="2179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2463" y="1747343"/>
            <a:ext cx="9218507" cy="43568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Evaluate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every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combination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60"/>
              </a:spcBef>
              <a:buClr>
                <a:srgbClr val="4F4F4F"/>
              </a:buClr>
              <a:buFont typeface="Arial MT"/>
              <a:buChar char="•"/>
            </a:pPr>
            <a:endParaRPr sz="4933">
              <a:latin typeface="Arial MT"/>
              <a:cs typeface="Arial MT"/>
            </a:endParaRPr>
          </a:p>
          <a:p>
            <a:pPr marL="157476"/>
            <a:r>
              <a:rPr sz="4800" b="1" dirty="0">
                <a:solidFill>
                  <a:srgbClr val="4F4F4F"/>
                </a:solidFill>
                <a:latin typeface="Arial"/>
                <a:cs typeface="Arial"/>
              </a:rPr>
              <a:t>(A</a:t>
            </a:r>
            <a:r>
              <a:rPr sz="4800" b="1" spc="-2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</a:t>
            </a:r>
            <a:r>
              <a:rPr sz="4800" b="1" spc="-4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B)</a:t>
            </a:r>
            <a:endParaRPr sz="48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5667">
              <a:latin typeface="Arial"/>
              <a:cs typeface="Arial"/>
            </a:endParaRPr>
          </a:p>
          <a:p>
            <a:pPr marL="475815" indent="-458882">
              <a:lnSpc>
                <a:spcPts val="3967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Subsumes</a:t>
            </a:r>
            <a:r>
              <a:rPr sz="3467" spc="-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33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outcomes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now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tried.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lnSpc>
                <a:spcPts val="3967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expensive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practice.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749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9252"/>
            <a:ext cx="92066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Compound</a:t>
            </a:r>
            <a:r>
              <a:rPr spc="-67" dirty="0"/>
              <a:t> </a:t>
            </a:r>
            <a:r>
              <a:rPr spc="-7" dirty="0"/>
              <a:t>Condition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464" y="1747343"/>
            <a:ext cx="5749713" cy="42939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b="1" spc="-7" dirty="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sz="34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cases.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4933">
              <a:latin typeface="Arial MT"/>
              <a:cs typeface="Arial MT"/>
            </a:endParaRPr>
          </a:p>
          <a:p>
            <a:pPr marL="377604" marR="3465320" algn="just">
              <a:lnSpc>
                <a:spcPct val="100699"/>
              </a:lnSpc>
            </a:pPr>
            <a:r>
              <a:rPr sz="4800" b="1" dirty="0">
                <a:solidFill>
                  <a:srgbClr val="4F4F4F"/>
                </a:solidFill>
                <a:latin typeface="Arial"/>
                <a:cs typeface="Arial"/>
              </a:rPr>
              <a:t>(A</a:t>
            </a:r>
            <a:r>
              <a:rPr sz="4800" b="1" spc="-3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4800" b="1" spc="-13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(B</a:t>
            </a:r>
            <a:r>
              <a:rPr sz="4800" b="1" spc="-1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4800" b="1" spc="-13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(C</a:t>
            </a:r>
            <a:r>
              <a:rPr sz="4800" b="1" spc="-13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4800" b="1" spc="-131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4F4F4F"/>
                </a:solidFill>
                <a:latin typeface="Arial"/>
                <a:cs typeface="Arial"/>
              </a:rPr>
              <a:t>D))))</a:t>
            </a:r>
            <a:endParaRPr sz="4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83683" y="2318008"/>
          <a:ext cx="7620000" cy="414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spc="-7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 Case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4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698923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Short-Circuit</a:t>
            </a:r>
            <a:r>
              <a:rPr spc="-127" dirty="0"/>
              <a:t> </a:t>
            </a:r>
            <a:r>
              <a:rPr spc="-7" dirty="0"/>
              <a:t>Evaluation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76416" y="4001262"/>
          <a:ext cx="7213600" cy="1843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4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1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dirty="0">
                          <a:latin typeface="Arial MT"/>
                          <a:cs typeface="Arial MT"/>
                        </a:rPr>
                        <a:t>-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2464" y="1747343"/>
            <a:ext cx="10579945" cy="3607033"/>
          </a:xfrm>
          <a:prstGeom prst="rect">
            <a:avLst/>
          </a:prstGeom>
        </p:spPr>
        <p:txBody>
          <a:bodyPr vert="horz" wrap="square" lIns="0" tIns="82125" rIns="0" bIns="0" rtlCol="0">
            <a:spAutoFit/>
          </a:bodyPr>
          <a:lstStyle/>
          <a:p>
            <a:pPr marL="474968" marR="6773" indent="-458882">
              <a:lnSpc>
                <a:spcPts val="3693"/>
              </a:lnSpc>
              <a:spcBef>
                <a:spcPts val="645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many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languages, if the first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determines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result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 the entire decision, then fewer tests are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required.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18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false,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B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never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evaluated.</a:t>
            </a:r>
            <a:endParaRPr sz="2933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3067">
              <a:latin typeface="Arial MT"/>
              <a:cs typeface="Arial MT"/>
            </a:endParaRPr>
          </a:p>
          <a:p>
            <a:pPr marL="434329"/>
            <a:r>
              <a:rPr sz="4800" b="1" dirty="0">
                <a:latin typeface="Arial"/>
                <a:cs typeface="Arial"/>
              </a:rPr>
              <a:t>(A</a:t>
            </a:r>
            <a:r>
              <a:rPr sz="4800" b="1" spc="-227" dirty="0">
                <a:latin typeface="Arial"/>
                <a:cs typeface="Arial"/>
              </a:rPr>
              <a:t> </a:t>
            </a:r>
            <a:r>
              <a:rPr sz="4800" b="1" spc="-7" dirty="0">
                <a:latin typeface="Arial"/>
                <a:cs typeface="Arial"/>
              </a:rPr>
              <a:t>and</a:t>
            </a:r>
            <a:r>
              <a:rPr sz="4800" b="1" spc="-47" dirty="0">
                <a:latin typeface="Arial"/>
                <a:cs typeface="Arial"/>
              </a:rPr>
              <a:t> </a:t>
            </a:r>
            <a:r>
              <a:rPr sz="4800" b="1" spc="-7" dirty="0">
                <a:latin typeface="Arial"/>
                <a:cs typeface="Arial"/>
              </a:rPr>
              <a:t>B)</a:t>
            </a:r>
            <a:endParaRPr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1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33" y="896814"/>
            <a:ext cx="11346180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dirty="0"/>
              <a:t>Modified</a:t>
            </a:r>
            <a:r>
              <a:rPr sz="4000" spc="-67" dirty="0"/>
              <a:t> </a:t>
            </a:r>
            <a:r>
              <a:rPr sz="4000" spc="-7" dirty="0"/>
              <a:t>Condition/Decision</a:t>
            </a:r>
            <a:r>
              <a:rPr sz="4000" spc="-60" dirty="0"/>
              <a:t> </a:t>
            </a:r>
            <a:r>
              <a:rPr sz="4000" spc="-7" dirty="0"/>
              <a:t>Coverage(MC/DC)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2463" y="1747343"/>
            <a:ext cx="10510520" cy="21971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7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condition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2933" b="1" spc="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shown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independently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affect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outcome</a:t>
            </a:r>
            <a:endParaRPr sz="2933">
              <a:latin typeface="Arial"/>
              <a:cs typeface="Arial"/>
            </a:endParaRPr>
          </a:p>
          <a:p>
            <a:pPr marL="1084553">
              <a:lnSpc>
                <a:spcPts val="3360"/>
              </a:lnSpc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appears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in.</a:t>
            </a:r>
            <a:endParaRPr sz="2933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53390"/>
              </p:ext>
            </p:extLst>
          </p:nvPr>
        </p:nvGraphicFramePr>
        <p:xfrm>
          <a:off x="1072967" y="4075850"/>
          <a:ext cx="9528916" cy="205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sz="1900" b="1" spc="-8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70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trike="sngStrike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406201" y="4585925"/>
            <a:ext cx="923713" cy="242993"/>
            <a:chOff x="2554650" y="3439443"/>
            <a:chExt cx="692785" cy="182245"/>
          </a:xfrm>
        </p:grpSpPr>
        <p:sp>
          <p:nvSpPr>
            <p:cNvPr id="8" name="object 8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/>
          <p:nvPr/>
        </p:nvSpPr>
        <p:spPr>
          <a:xfrm>
            <a:off x="3418901" y="4992300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1" name="object 11"/>
          <p:cNvGrpSpPr/>
          <p:nvPr/>
        </p:nvGrpSpPr>
        <p:grpSpPr>
          <a:xfrm>
            <a:off x="5120033" y="4585925"/>
            <a:ext cx="923713" cy="242993"/>
            <a:chOff x="3840024" y="3439443"/>
            <a:chExt cx="692785" cy="182245"/>
          </a:xfrm>
        </p:grpSpPr>
        <p:sp>
          <p:nvSpPr>
            <p:cNvPr id="12" name="object 12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/>
          <p:nvPr/>
        </p:nvSpPr>
        <p:spPr>
          <a:xfrm>
            <a:off x="5132733" y="4980576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0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33" y="896814"/>
            <a:ext cx="11346180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dirty="0"/>
              <a:t>Modified</a:t>
            </a:r>
            <a:r>
              <a:rPr sz="4000" spc="-67" dirty="0"/>
              <a:t> </a:t>
            </a:r>
            <a:r>
              <a:rPr sz="4000" spc="-7" dirty="0"/>
              <a:t>Condition/Decision</a:t>
            </a:r>
            <a:r>
              <a:rPr sz="4000" spc="-60" dirty="0"/>
              <a:t> </a:t>
            </a:r>
            <a:r>
              <a:rPr sz="4000" spc="-7" dirty="0"/>
              <a:t>Coverage(MC/DC)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2463" y="1747343"/>
            <a:ext cx="10510520" cy="21971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7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Requires: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167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condition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decision</a:t>
            </a:r>
            <a:r>
              <a:rPr sz="2933" b="1" spc="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evaluates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true/false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lnSpc>
                <a:spcPts val="3200"/>
              </a:lnSpc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shown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independently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affect</a:t>
            </a:r>
            <a:r>
              <a:rPr sz="2933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4F4F4F"/>
                </a:solidFill>
                <a:latin typeface="Arial"/>
                <a:cs typeface="Arial"/>
              </a:rPr>
              <a:t>outcome</a:t>
            </a:r>
            <a:endParaRPr sz="2933">
              <a:latin typeface="Arial"/>
              <a:cs typeface="Arial"/>
            </a:endParaRPr>
          </a:p>
          <a:p>
            <a:pPr marL="1084553">
              <a:lnSpc>
                <a:spcPts val="3360"/>
              </a:lnSpc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decision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appears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in.</a:t>
            </a:r>
            <a:endParaRPr sz="2933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36763"/>
              </p:ext>
            </p:extLst>
          </p:nvPr>
        </p:nvGraphicFramePr>
        <p:xfrm>
          <a:off x="1072967" y="4075850"/>
          <a:ext cx="9528916" cy="205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900" b="1" spc="-5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sz="1900" b="1" spc="-80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900" b="1" spc="-5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B)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28575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70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900" b="1" strike="sngStrike" dirty="0">
                          <a:solidFill>
                            <a:srgbClr val="4F4F4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endParaRPr lang="en-US" sz="1900" b="1" spc="-5" dirty="0" smtClean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1025"/>
                        </a:lnSpc>
                        <a:spcBef>
                          <a:spcPts val="35"/>
                        </a:spcBef>
                      </a:pPr>
                      <a:r>
                        <a:rPr sz="1900" b="1" spc="-5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27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270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R w="12700">
                      <a:solidFill>
                        <a:srgbClr val="4F4F4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F4F4F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4F4F4F"/>
                      </a:solidFill>
                      <a:prstDash val="solid"/>
                    </a:lnR>
                    <a:lnT w="12700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418901" y="5385976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5107332" y="4537556"/>
            <a:ext cx="923713" cy="242993"/>
            <a:chOff x="2554650" y="3439443"/>
            <a:chExt cx="692785" cy="182245"/>
          </a:xfrm>
        </p:grpSpPr>
        <p:sp>
          <p:nvSpPr>
            <p:cNvPr id="8" name="object 8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2564175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69582" y="4569036"/>
            <a:ext cx="923713" cy="242993"/>
            <a:chOff x="3840024" y="3439443"/>
            <a:chExt cx="692785" cy="182245"/>
          </a:xfrm>
        </p:grpSpPr>
        <p:sp>
          <p:nvSpPr>
            <p:cNvPr id="12" name="object 12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9549" y="3448968"/>
              <a:ext cx="673735" cy="163195"/>
            </a:xfrm>
            <a:custGeom>
              <a:avLst/>
              <a:gdLst/>
              <a:ahLst/>
              <a:cxnLst/>
              <a:rect l="l" t="t" r="r" b="b"/>
              <a:pathLst>
                <a:path w="673735" h="163195">
                  <a:moveTo>
                    <a:pt x="0" y="0"/>
                  </a:moveTo>
                  <a:lnTo>
                    <a:pt x="673199" y="0"/>
                  </a:lnTo>
                  <a:lnTo>
                    <a:pt x="673199" y="162599"/>
                  </a:lnTo>
                  <a:lnTo>
                    <a:pt x="0" y="162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36</a:t>
            </a:fld>
            <a:endParaRPr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418901" y="5791200"/>
            <a:ext cx="404869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bject 9"/>
          <p:cNvSpPr/>
          <p:nvPr/>
        </p:nvSpPr>
        <p:spPr>
          <a:xfrm>
            <a:off x="5059072" y="5327496"/>
            <a:ext cx="898313" cy="217593"/>
          </a:xfrm>
          <a:custGeom>
            <a:avLst/>
            <a:gdLst/>
            <a:ahLst/>
            <a:cxnLst/>
            <a:rect l="l" t="t" r="r" b="b"/>
            <a:pathLst>
              <a:path w="673735" h="163195">
                <a:moveTo>
                  <a:pt x="0" y="0"/>
                </a:moveTo>
                <a:lnTo>
                  <a:pt x="673199" y="0"/>
                </a:lnTo>
                <a:lnTo>
                  <a:pt x="673199" y="162599"/>
                </a:lnTo>
                <a:lnTo>
                  <a:pt x="0" y="162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15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22352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93055"/>
            <a:ext cx="10145607" cy="885713"/>
          </a:xfrm>
          <a:prstGeom prst="rect">
            <a:avLst/>
          </a:prstGeom>
        </p:spPr>
        <p:txBody>
          <a:bodyPr vert="horz" wrap="square" lIns="0" tIns="64347" rIns="0" bIns="0" rtlCol="0">
            <a:spAutoFit/>
          </a:bodyPr>
          <a:lstStyle/>
          <a:p>
            <a:pPr marL="16933" marR="6773">
              <a:lnSpc>
                <a:spcPts val="3200"/>
              </a:lnSpc>
              <a:spcBef>
                <a:spcPts val="507"/>
              </a:spcBef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Draw the CFG and write tests that provide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statement,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branch,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basic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over 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following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code:</a:t>
            </a:r>
            <a:endParaRPr sz="2933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3377" y="2804183"/>
            <a:ext cx="4931833" cy="3642360"/>
            <a:chOff x="565032" y="2103137"/>
            <a:chExt cx="3698875" cy="2731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032" y="2103137"/>
              <a:ext cx="3698527" cy="4661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037" y="2600075"/>
              <a:ext cx="2146250" cy="2930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037" y="2923925"/>
              <a:ext cx="2725489" cy="7737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2437" y="3724918"/>
              <a:ext cx="1084510" cy="4619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0826" y="4210697"/>
              <a:ext cx="1252220" cy="624205"/>
            </a:xfrm>
            <a:custGeom>
              <a:avLst/>
              <a:gdLst/>
              <a:ahLst/>
              <a:cxnLst/>
              <a:rect l="l" t="t" r="r" b="b"/>
              <a:pathLst>
                <a:path w="1252220" h="624204">
                  <a:moveTo>
                    <a:pt x="56413" y="544563"/>
                  </a:moveTo>
                  <a:lnTo>
                    <a:pt x="46291" y="544563"/>
                  </a:lnTo>
                  <a:lnTo>
                    <a:pt x="42468" y="543267"/>
                  </a:lnTo>
                  <a:lnTo>
                    <a:pt x="38011" y="538111"/>
                  </a:lnTo>
                  <a:lnTo>
                    <a:pt x="36918" y="534289"/>
                  </a:lnTo>
                  <a:lnTo>
                    <a:pt x="36918" y="505917"/>
                  </a:lnTo>
                  <a:lnTo>
                    <a:pt x="34378" y="498081"/>
                  </a:lnTo>
                  <a:lnTo>
                    <a:pt x="24257" y="488251"/>
                  </a:lnTo>
                  <a:lnTo>
                    <a:pt x="16573" y="485775"/>
                  </a:lnTo>
                  <a:lnTo>
                    <a:pt x="6261" y="485775"/>
                  </a:lnTo>
                  <a:lnTo>
                    <a:pt x="0" y="485775"/>
                  </a:lnTo>
                  <a:lnTo>
                    <a:pt x="0" y="499770"/>
                  </a:lnTo>
                  <a:lnTo>
                    <a:pt x="7150" y="499770"/>
                  </a:lnTo>
                  <a:lnTo>
                    <a:pt x="9283" y="500062"/>
                  </a:lnTo>
                  <a:lnTo>
                    <a:pt x="20396" y="513308"/>
                  </a:lnTo>
                  <a:lnTo>
                    <a:pt x="20396" y="536282"/>
                  </a:lnTo>
                  <a:lnTo>
                    <a:pt x="21678" y="541731"/>
                  </a:lnTo>
                  <a:lnTo>
                    <a:pt x="26847" y="548881"/>
                  </a:lnTo>
                  <a:lnTo>
                    <a:pt x="30759" y="550964"/>
                  </a:lnTo>
                  <a:lnTo>
                    <a:pt x="36017" y="551561"/>
                  </a:lnTo>
                  <a:lnTo>
                    <a:pt x="33337" y="551954"/>
                  </a:lnTo>
                  <a:lnTo>
                    <a:pt x="20396" y="570115"/>
                  </a:lnTo>
                  <a:lnTo>
                    <a:pt x="20396" y="596404"/>
                  </a:lnTo>
                  <a:lnTo>
                    <a:pt x="20002" y="599033"/>
                  </a:lnTo>
                  <a:lnTo>
                    <a:pt x="7150" y="609904"/>
                  </a:lnTo>
                  <a:lnTo>
                    <a:pt x="0" y="609904"/>
                  </a:lnTo>
                  <a:lnTo>
                    <a:pt x="0" y="623887"/>
                  </a:lnTo>
                  <a:lnTo>
                    <a:pt x="11607" y="623887"/>
                  </a:lnTo>
                  <a:lnTo>
                    <a:pt x="16230" y="623189"/>
                  </a:lnTo>
                  <a:lnTo>
                    <a:pt x="36918" y="598093"/>
                  </a:lnTo>
                  <a:lnTo>
                    <a:pt x="36918" y="570712"/>
                  </a:lnTo>
                  <a:lnTo>
                    <a:pt x="37160" y="568528"/>
                  </a:lnTo>
                  <a:lnTo>
                    <a:pt x="48971" y="558558"/>
                  </a:lnTo>
                  <a:lnTo>
                    <a:pt x="56413" y="558558"/>
                  </a:lnTo>
                  <a:lnTo>
                    <a:pt x="56413" y="544563"/>
                  </a:lnTo>
                  <a:close/>
                </a:path>
                <a:path w="1252220" h="624204">
                  <a:moveTo>
                    <a:pt x="513613" y="220713"/>
                  </a:moveTo>
                  <a:lnTo>
                    <a:pt x="503491" y="220713"/>
                  </a:lnTo>
                  <a:lnTo>
                    <a:pt x="499668" y="219417"/>
                  </a:lnTo>
                  <a:lnTo>
                    <a:pt x="495211" y="214261"/>
                  </a:lnTo>
                  <a:lnTo>
                    <a:pt x="494118" y="210439"/>
                  </a:lnTo>
                  <a:lnTo>
                    <a:pt x="494118" y="182067"/>
                  </a:lnTo>
                  <a:lnTo>
                    <a:pt x="491578" y="174231"/>
                  </a:lnTo>
                  <a:lnTo>
                    <a:pt x="481457" y="164401"/>
                  </a:lnTo>
                  <a:lnTo>
                    <a:pt x="473773" y="161925"/>
                  </a:lnTo>
                  <a:lnTo>
                    <a:pt x="463461" y="161925"/>
                  </a:lnTo>
                  <a:lnTo>
                    <a:pt x="457200" y="161925"/>
                  </a:lnTo>
                  <a:lnTo>
                    <a:pt x="457200" y="175920"/>
                  </a:lnTo>
                  <a:lnTo>
                    <a:pt x="464350" y="175920"/>
                  </a:lnTo>
                  <a:lnTo>
                    <a:pt x="466483" y="176212"/>
                  </a:lnTo>
                  <a:lnTo>
                    <a:pt x="477596" y="189458"/>
                  </a:lnTo>
                  <a:lnTo>
                    <a:pt x="477596" y="212432"/>
                  </a:lnTo>
                  <a:lnTo>
                    <a:pt x="478878" y="217881"/>
                  </a:lnTo>
                  <a:lnTo>
                    <a:pt x="484047" y="225031"/>
                  </a:lnTo>
                  <a:lnTo>
                    <a:pt x="487959" y="227114"/>
                  </a:lnTo>
                  <a:lnTo>
                    <a:pt x="493217" y="227711"/>
                  </a:lnTo>
                  <a:lnTo>
                    <a:pt x="490537" y="228104"/>
                  </a:lnTo>
                  <a:lnTo>
                    <a:pt x="477596" y="246265"/>
                  </a:lnTo>
                  <a:lnTo>
                    <a:pt x="477596" y="272554"/>
                  </a:lnTo>
                  <a:lnTo>
                    <a:pt x="477202" y="275183"/>
                  </a:lnTo>
                  <a:lnTo>
                    <a:pt x="464350" y="286054"/>
                  </a:lnTo>
                  <a:lnTo>
                    <a:pt x="457200" y="286054"/>
                  </a:lnTo>
                  <a:lnTo>
                    <a:pt x="457200" y="300037"/>
                  </a:lnTo>
                  <a:lnTo>
                    <a:pt x="468807" y="300037"/>
                  </a:lnTo>
                  <a:lnTo>
                    <a:pt x="473430" y="299339"/>
                  </a:lnTo>
                  <a:lnTo>
                    <a:pt x="494118" y="274243"/>
                  </a:lnTo>
                  <a:lnTo>
                    <a:pt x="494118" y="246862"/>
                  </a:lnTo>
                  <a:lnTo>
                    <a:pt x="494360" y="244678"/>
                  </a:lnTo>
                  <a:lnTo>
                    <a:pt x="506171" y="234708"/>
                  </a:lnTo>
                  <a:lnTo>
                    <a:pt x="513613" y="234708"/>
                  </a:lnTo>
                  <a:lnTo>
                    <a:pt x="513613" y="220713"/>
                  </a:lnTo>
                  <a:close/>
                </a:path>
                <a:path w="1252220" h="624204">
                  <a:moveTo>
                    <a:pt x="518414" y="380898"/>
                  </a:moveTo>
                  <a:lnTo>
                    <a:pt x="518020" y="376542"/>
                  </a:lnTo>
                  <a:lnTo>
                    <a:pt x="516445" y="370281"/>
                  </a:lnTo>
                  <a:lnTo>
                    <a:pt x="516039" y="368693"/>
                  </a:lnTo>
                  <a:lnTo>
                    <a:pt x="515607" y="367753"/>
                  </a:lnTo>
                  <a:lnTo>
                    <a:pt x="514553" y="365429"/>
                  </a:lnTo>
                  <a:lnTo>
                    <a:pt x="510578" y="360260"/>
                  </a:lnTo>
                  <a:lnTo>
                    <a:pt x="508101" y="358330"/>
                  </a:lnTo>
                  <a:lnTo>
                    <a:pt x="502145" y="355752"/>
                  </a:lnTo>
                  <a:lnTo>
                    <a:pt x="498779" y="355104"/>
                  </a:lnTo>
                  <a:lnTo>
                    <a:pt x="492226" y="355104"/>
                  </a:lnTo>
                  <a:lnTo>
                    <a:pt x="471487" y="367753"/>
                  </a:lnTo>
                  <a:lnTo>
                    <a:pt x="470890" y="356743"/>
                  </a:lnTo>
                  <a:lnTo>
                    <a:pt x="454380" y="356743"/>
                  </a:lnTo>
                  <a:lnTo>
                    <a:pt x="454380" y="432346"/>
                  </a:lnTo>
                  <a:lnTo>
                    <a:pt x="472986" y="432346"/>
                  </a:lnTo>
                  <a:lnTo>
                    <a:pt x="472986" y="384429"/>
                  </a:lnTo>
                  <a:lnTo>
                    <a:pt x="476453" y="379361"/>
                  </a:lnTo>
                  <a:lnTo>
                    <a:pt x="479577" y="375742"/>
                  </a:lnTo>
                  <a:lnTo>
                    <a:pt x="482358" y="373557"/>
                  </a:lnTo>
                  <a:lnTo>
                    <a:pt x="485228" y="371373"/>
                  </a:lnTo>
                  <a:lnTo>
                    <a:pt x="488010" y="370281"/>
                  </a:lnTo>
                  <a:lnTo>
                    <a:pt x="492277" y="370281"/>
                  </a:lnTo>
                  <a:lnTo>
                    <a:pt x="500164" y="383286"/>
                  </a:lnTo>
                  <a:lnTo>
                    <a:pt x="500062" y="386067"/>
                  </a:lnTo>
                  <a:lnTo>
                    <a:pt x="518223" y="386067"/>
                  </a:lnTo>
                  <a:lnTo>
                    <a:pt x="518414" y="380898"/>
                  </a:lnTo>
                  <a:close/>
                </a:path>
                <a:path w="1252220" h="624204">
                  <a:moveTo>
                    <a:pt x="600976" y="386067"/>
                  </a:moveTo>
                  <a:lnTo>
                    <a:pt x="600862" y="383082"/>
                  </a:lnTo>
                  <a:lnTo>
                    <a:pt x="600227" y="379260"/>
                  </a:lnTo>
                  <a:lnTo>
                    <a:pt x="598741" y="375196"/>
                  </a:lnTo>
                  <a:lnTo>
                    <a:pt x="597344" y="371030"/>
                  </a:lnTo>
                  <a:lnTo>
                    <a:pt x="582612" y="357847"/>
                  </a:lnTo>
                  <a:lnTo>
                    <a:pt x="582612" y="383082"/>
                  </a:lnTo>
                  <a:lnTo>
                    <a:pt x="582523" y="386067"/>
                  </a:lnTo>
                  <a:lnTo>
                    <a:pt x="551116" y="386067"/>
                  </a:lnTo>
                  <a:lnTo>
                    <a:pt x="551713" y="380504"/>
                  </a:lnTo>
                  <a:lnTo>
                    <a:pt x="553440" y="376237"/>
                  </a:lnTo>
                  <a:lnTo>
                    <a:pt x="559295" y="370192"/>
                  </a:lnTo>
                  <a:lnTo>
                    <a:pt x="563067" y="368642"/>
                  </a:lnTo>
                  <a:lnTo>
                    <a:pt x="569722" y="368642"/>
                  </a:lnTo>
                  <a:lnTo>
                    <a:pt x="571652" y="368998"/>
                  </a:lnTo>
                  <a:lnTo>
                    <a:pt x="575221" y="370382"/>
                  </a:lnTo>
                  <a:lnTo>
                    <a:pt x="576808" y="371475"/>
                  </a:lnTo>
                  <a:lnTo>
                    <a:pt x="578205" y="372960"/>
                  </a:lnTo>
                  <a:lnTo>
                    <a:pt x="579589" y="374357"/>
                  </a:lnTo>
                  <a:lnTo>
                    <a:pt x="580682" y="376135"/>
                  </a:lnTo>
                  <a:lnTo>
                    <a:pt x="582269" y="380504"/>
                  </a:lnTo>
                  <a:lnTo>
                    <a:pt x="582612" y="383082"/>
                  </a:lnTo>
                  <a:lnTo>
                    <a:pt x="582612" y="357847"/>
                  </a:lnTo>
                  <a:lnTo>
                    <a:pt x="582066" y="357632"/>
                  </a:lnTo>
                  <a:lnTo>
                    <a:pt x="578002" y="355942"/>
                  </a:lnTo>
                  <a:lnTo>
                    <a:pt x="573290" y="355104"/>
                  </a:lnTo>
                  <a:lnTo>
                    <a:pt x="562571" y="355104"/>
                  </a:lnTo>
                  <a:lnTo>
                    <a:pt x="557657" y="356095"/>
                  </a:lnTo>
                  <a:lnTo>
                    <a:pt x="553199" y="358076"/>
                  </a:lnTo>
                  <a:lnTo>
                    <a:pt x="548830" y="359968"/>
                  </a:lnTo>
                  <a:lnTo>
                    <a:pt x="545109" y="362750"/>
                  </a:lnTo>
                  <a:lnTo>
                    <a:pt x="542036" y="366420"/>
                  </a:lnTo>
                  <a:lnTo>
                    <a:pt x="538962" y="369989"/>
                  </a:lnTo>
                  <a:lnTo>
                    <a:pt x="536575" y="374307"/>
                  </a:lnTo>
                  <a:lnTo>
                    <a:pt x="533209" y="384327"/>
                  </a:lnTo>
                  <a:lnTo>
                    <a:pt x="532358" y="389877"/>
                  </a:lnTo>
                  <a:lnTo>
                    <a:pt x="532384" y="402437"/>
                  </a:lnTo>
                  <a:lnTo>
                    <a:pt x="558355" y="433285"/>
                  </a:lnTo>
                  <a:lnTo>
                    <a:pt x="563511" y="434136"/>
                  </a:lnTo>
                  <a:lnTo>
                    <a:pt x="571550" y="434136"/>
                  </a:lnTo>
                  <a:lnTo>
                    <a:pt x="573887" y="434035"/>
                  </a:lnTo>
                  <a:lnTo>
                    <a:pt x="578751" y="433641"/>
                  </a:lnTo>
                  <a:lnTo>
                    <a:pt x="581177" y="433336"/>
                  </a:lnTo>
                  <a:lnTo>
                    <a:pt x="583565" y="432943"/>
                  </a:lnTo>
                  <a:lnTo>
                    <a:pt x="585939" y="432650"/>
                  </a:lnTo>
                  <a:lnTo>
                    <a:pt x="596950" y="430263"/>
                  </a:lnTo>
                  <a:lnTo>
                    <a:pt x="596950" y="419544"/>
                  </a:lnTo>
                  <a:lnTo>
                    <a:pt x="596950" y="415823"/>
                  </a:lnTo>
                  <a:lnTo>
                    <a:pt x="592391" y="417118"/>
                  </a:lnTo>
                  <a:lnTo>
                    <a:pt x="588022" y="418058"/>
                  </a:lnTo>
                  <a:lnTo>
                    <a:pt x="579691" y="419252"/>
                  </a:lnTo>
                  <a:lnTo>
                    <a:pt x="575767" y="419544"/>
                  </a:lnTo>
                  <a:lnTo>
                    <a:pt x="568921" y="419544"/>
                  </a:lnTo>
                  <a:lnTo>
                    <a:pt x="550811" y="402437"/>
                  </a:lnTo>
                  <a:lnTo>
                    <a:pt x="550811" y="399161"/>
                  </a:lnTo>
                  <a:lnTo>
                    <a:pt x="600519" y="399161"/>
                  </a:lnTo>
                  <a:lnTo>
                    <a:pt x="600722" y="397370"/>
                  </a:lnTo>
                  <a:lnTo>
                    <a:pt x="600824" y="395490"/>
                  </a:lnTo>
                  <a:lnTo>
                    <a:pt x="600925" y="391515"/>
                  </a:lnTo>
                  <a:lnTo>
                    <a:pt x="600976" y="386067"/>
                  </a:lnTo>
                  <a:close/>
                </a:path>
                <a:path w="1252220" h="624204">
                  <a:moveTo>
                    <a:pt x="681342" y="356743"/>
                  </a:moveTo>
                  <a:lnTo>
                    <a:pt x="651865" y="356743"/>
                  </a:lnTo>
                  <a:lnTo>
                    <a:pt x="651865" y="332486"/>
                  </a:lnTo>
                  <a:lnTo>
                    <a:pt x="633272" y="337400"/>
                  </a:lnTo>
                  <a:lnTo>
                    <a:pt x="633272" y="356743"/>
                  </a:lnTo>
                  <a:lnTo>
                    <a:pt x="613029" y="356743"/>
                  </a:lnTo>
                  <a:lnTo>
                    <a:pt x="613029" y="370878"/>
                  </a:lnTo>
                  <a:lnTo>
                    <a:pt x="633272" y="370878"/>
                  </a:lnTo>
                  <a:lnTo>
                    <a:pt x="633272" y="412356"/>
                  </a:lnTo>
                  <a:lnTo>
                    <a:pt x="633818" y="416267"/>
                  </a:lnTo>
                  <a:lnTo>
                    <a:pt x="657034" y="434136"/>
                  </a:lnTo>
                  <a:lnTo>
                    <a:pt x="664972" y="434136"/>
                  </a:lnTo>
                  <a:lnTo>
                    <a:pt x="668096" y="433882"/>
                  </a:lnTo>
                  <a:lnTo>
                    <a:pt x="671372" y="433387"/>
                  </a:lnTo>
                  <a:lnTo>
                    <a:pt x="674738" y="432993"/>
                  </a:lnTo>
                  <a:lnTo>
                    <a:pt x="678065" y="432396"/>
                  </a:lnTo>
                  <a:lnTo>
                    <a:pt x="681342" y="431609"/>
                  </a:lnTo>
                  <a:lnTo>
                    <a:pt x="681342" y="419544"/>
                  </a:lnTo>
                  <a:lnTo>
                    <a:pt x="681342" y="417017"/>
                  </a:lnTo>
                  <a:lnTo>
                    <a:pt x="678954" y="417715"/>
                  </a:lnTo>
                  <a:lnTo>
                    <a:pt x="676325" y="418312"/>
                  </a:lnTo>
                  <a:lnTo>
                    <a:pt x="670674" y="419303"/>
                  </a:lnTo>
                  <a:lnTo>
                    <a:pt x="667791" y="419544"/>
                  </a:lnTo>
                  <a:lnTo>
                    <a:pt x="660158" y="419544"/>
                  </a:lnTo>
                  <a:lnTo>
                    <a:pt x="656831" y="418452"/>
                  </a:lnTo>
                  <a:lnTo>
                    <a:pt x="654850" y="416267"/>
                  </a:lnTo>
                  <a:lnTo>
                    <a:pt x="652868" y="413994"/>
                  </a:lnTo>
                  <a:lnTo>
                    <a:pt x="651865" y="410718"/>
                  </a:lnTo>
                  <a:lnTo>
                    <a:pt x="651865" y="370878"/>
                  </a:lnTo>
                  <a:lnTo>
                    <a:pt x="681342" y="370878"/>
                  </a:lnTo>
                  <a:lnTo>
                    <a:pt x="681342" y="356743"/>
                  </a:lnTo>
                  <a:close/>
                </a:path>
                <a:path w="1252220" h="624204">
                  <a:moveTo>
                    <a:pt x="765873" y="356743"/>
                  </a:moveTo>
                  <a:lnTo>
                    <a:pt x="747712" y="356743"/>
                  </a:lnTo>
                  <a:lnTo>
                    <a:pt x="747712" y="404520"/>
                  </a:lnTo>
                  <a:lnTo>
                    <a:pt x="744537" y="408787"/>
                  </a:lnTo>
                  <a:lnTo>
                    <a:pt x="741565" y="412203"/>
                  </a:lnTo>
                  <a:lnTo>
                    <a:pt x="738784" y="414782"/>
                  </a:lnTo>
                  <a:lnTo>
                    <a:pt x="736003" y="417271"/>
                  </a:lnTo>
                  <a:lnTo>
                    <a:pt x="733082" y="418503"/>
                  </a:lnTo>
                  <a:lnTo>
                    <a:pt x="726935" y="418503"/>
                  </a:lnTo>
                  <a:lnTo>
                    <a:pt x="724598" y="417461"/>
                  </a:lnTo>
                  <a:lnTo>
                    <a:pt x="723011" y="415378"/>
                  </a:lnTo>
                  <a:lnTo>
                    <a:pt x="721525" y="413194"/>
                  </a:lnTo>
                  <a:lnTo>
                    <a:pt x="720775" y="410070"/>
                  </a:lnTo>
                  <a:lnTo>
                    <a:pt x="720775" y="356743"/>
                  </a:lnTo>
                  <a:lnTo>
                    <a:pt x="702627" y="356743"/>
                  </a:lnTo>
                  <a:lnTo>
                    <a:pt x="702716" y="412203"/>
                  </a:lnTo>
                  <a:lnTo>
                    <a:pt x="721969" y="434136"/>
                  </a:lnTo>
                  <a:lnTo>
                    <a:pt x="728522" y="434136"/>
                  </a:lnTo>
                  <a:lnTo>
                    <a:pt x="730999" y="433781"/>
                  </a:lnTo>
                  <a:lnTo>
                    <a:pt x="733285" y="433095"/>
                  </a:lnTo>
                  <a:lnTo>
                    <a:pt x="735558" y="432498"/>
                  </a:lnTo>
                  <a:lnTo>
                    <a:pt x="744740" y="426389"/>
                  </a:lnTo>
                  <a:lnTo>
                    <a:pt x="746429" y="424802"/>
                  </a:lnTo>
                  <a:lnTo>
                    <a:pt x="748068" y="423075"/>
                  </a:lnTo>
                  <a:lnTo>
                    <a:pt x="749655" y="421182"/>
                  </a:lnTo>
                  <a:lnTo>
                    <a:pt x="750100" y="432346"/>
                  </a:lnTo>
                  <a:lnTo>
                    <a:pt x="765873" y="432346"/>
                  </a:lnTo>
                  <a:lnTo>
                    <a:pt x="765873" y="421182"/>
                  </a:lnTo>
                  <a:lnTo>
                    <a:pt x="765873" y="418503"/>
                  </a:lnTo>
                  <a:lnTo>
                    <a:pt x="765873" y="356743"/>
                  </a:lnTo>
                  <a:close/>
                </a:path>
                <a:path w="1252220" h="624204">
                  <a:moveTo>
                    <a:pt x="853579" y="380898"/>
                  </a:moveTo>
                  <a:lnTo>
                    <a:pt x="853186" y="376542"/>
                  </a:lnTo>
                  <a:lnTo>
                    <a:pt x="851598" y="370281"/>
                  </a:lnTo>
                  <a:lnTo>
                    <a:pt x="851204" y="368693"/>
                  </a:lnTo>
                  <a:lnTo>
                    <a:pt x="850773" y="367753"/>
                  </a:lnTo>
                  <a:lnTo>
                    <a:pt x="849718" y="365429"/>
                  </a:lnTo>
                  <a:lnTo>
                    <a:pt x="845743" y="360260"/>
                  </a:lnTo>
                  <a:lnTo>
                    <a:pt x="843267" y="358330"/>
                  </a:lnTo>
                  <a:lnTo>
                    <a:pt x="837311" y="355752"/>
                  </a:lnTo>
                  <a:lnTo>
                    <a:pt x="833932" y="355104"/>
                  </a:lnTo>
                  <a:lnTo>
                    <a:pt x="827392" y="355104"/>
                  </a:lnTo>
                  <a:lnTo>
                    <a:pt x="806653" y="367753"/>
                  </a:lnTo>
                  <a:lnTo>
                    <a:pt x="806056" y="356743"/>
                  </a:lnTo>
                  <a:lnTo>
                    <a:pt x="789533" y="356743"/>
                  </a:lnTo>
                  <a:lnTo>
                    <a:pt x="789533" y="432346"/>
                  </a:lnTo>
                  <a:lnTo>
                    <a:pt x="808139" y="432346"/>
                  </a:lnTo>
                  <a:lnTo>
                    <a:pt x="808139" y="384429"/>
                  </a:lnTo>
                  <a:lnTo>
                    <a:pt x="811618" y="379361"/>
                  </a:lnTo>
                  <a:lnTo>
                    <a:pt x="814743" y="375742"/>
                  </a:lnTo>
                  <a:lnTo>
                    <a:pt x="817511" y="373557"/>
                  </a:lnTo>
                  <a:lnTo>
                    <a:pt x="820394" y="371373"/>
                  </a:lnTo>
                  <a:lnTo>
                    <a:pt x="823175" y="370281"/>
                  </a:lnTo>
                  <a:lnTo>
                    <a:pt x="827443" y="370281"/>
                  </a:lnTo>
                  <a:lnTo>
                    <a:pt x="835329" y="383286"/>
                  </a:lnTo>
                  <a:lnTo>
                    <a:pt x="835228" y="386067"/>
                  </a:lnTo>
                  <a:lnTo>
                    <a:pt x="853389" y="386067"/>
                  </a:lnTo>
                  <a:lnTo>
                    <a:pt x="853579" y="380898"/>
                  </a:lnTo>
                  <a:close/>
                </a:path>
                <a:path w="1252220" h="624204">
                  <a:moveTo>
                    <a:pt x="933602" y="432346"/>
                  </a:moveTo>
                  <a:lnTo>
                    <a:pt x="933500" y="376783"/>
                  </a:lnTo>
                  <a:lnTo>
                    <a:pt x="933107" y="373913"/>
                  </a:lnTo>
                  <a:lnTo>
                    <a:pt x="932065" y="370586"/>
                  </a:lnTo>
                  <a:lnTo>
                    <a:pt x="931252" y="367906"/>
                  </a:lnTo>
                  <a:lnTo>
                    <a:pt x="931125" y="367461"/>
                  </a:lnTo>
                  <a:lnTo>
                    <a:pt x="929640" y="364680"/>
                  </a:lnTo>
                  <a:lnTo>
                    <a:pt x="927646" y="362394"/>
                  </a:lnTo>
                  <a:lnTo>
                    <a:pt x="925766" y="360019"/>
                  </a:lnTo>
                  <a:lnTo>
                    <a:pt x="923378" y="358228"/>
                  </a:lnTo>
                  <a:lnTo>
                    <a:pt x="920508" y="357035"/>
                  </a:lnTo>
                  <a:lnTo>
                    <a:pt x="917625" y="355752"/>
                  </a:lnTo>
                  <a:lnTo>
                    <a:pt x="914260" y="355104"/>
                  </a:lnTo>
                  <a:lnTo>
                    <a:pt x="907605" y="355104"/>
                  </a:lnTo>
                  <a:lnTo>
                    <a:pt x="886421" y="367906"/>
                  </a:lnTo>
                  <a:lnTo>
                    <a:pt x="885977" y="356743"/>
                  </a:lnTo>
                  <a:lnTo>
                    <a:pt x="870356" y="356743"/>
                  </a:lnTo>
                  <a:lnTo>
                    <a:pt x="870356" y="432346"/>
                  </a:lnTo>
                  <a:lnTo>
                    <a:pt x="888504" y="432346"/>
                  </a:lnTo>
                  <a:lnTo>
                    <a:pt x="888504" y="384429"/>
                  </a:lnTo>
                  <a:lnTo>
                    <a:pt x="891578" y="380161"/>
                  </a:lnTo>
                  <a:lnTo>
                    <a:pt x="894511" y="376783"/>
                  </a:lnTo>
                  <a:lnTo>
                    <a:pt x="897293" y="374307"/>
                  </a:lnTo>
                  <a:lnTo>
                    <a:pt x="900163" y="371817"/>
                  </a:lnTo>
                  <a:lnTo>
                    <a:pt x="903147" y="370586"/>
                  </a:lnTo>
                  <a:lnTo>
                    <a:pt x="912368" y="370586"/>
                  </a:lnTo>
                  <a:lnTo>
                    <a:pt x="915441" y="374751"/>
                  </a:lnTo>
                  <a:lnTo>
                    <a:pt x="915441" y="432346"/>
                  </a:lnTo>
                  <a:lnTo>
                    <a:pt x="933602" y="432346"/>
                  </a:lnTo>
                  <a:close/>
                </a:path>
                <a:path w="1252220" h="624204">
                  <a:moveTo>
                    <a:pt x="970813" y="58788"/>
                  </a:moveTo>
                  <a:lnTo>
                    <a:pt x="960691" y="58788"/>
                  </a:lnTo>
                  <a:lnTo>
                    <a:pt x="956868" y="57492"/>
                  </a:lnTo>
                  <a:lnTo>
                    <a:pt x="952411" y="52336"/>
                  </a:lnTo>
                  <a:lnTo>
                    <a:pt x="951318" y="48514"/>
                  </a:lnTo>
                  <a:lnTo>
                    <a:pt x="951318" y="20142"/>
                  </a:lnTo>
                  <a:lnTo>
                    <a:pt x="948778" y="12306"/>
                  </a:lnTo>
                  <a:lnTo>
                    <a:pt x="938657" y="2476"/>
                  </a:lnTo>
                  <a:lnTo>
                    <a:pt x="930973" y="0"/>
                  </a:lnTo>
                  <a:lnTo>
                    <a:pt x="920661" y="0"/>
                  </a:lnTo>
                  <a:lnTo>
                    <a:pt x="914400" y="0"/>
                  </a:lnTo>
                  <a:lnTo>
                    <a:pt x="914400" y="13995"/>
                  </a:lnTo>
                  <a:lnTo>
                    <a:pt x="921550" y="13995"/>
                  </a:lnTo>
                  <a:lnTo>
                    <a:pt x="923683" y="14287"/>
                  </a:lnTo>
                  <a:lnTo>
                    <a:pt x="934796" y="27533"/>
                  </a:lnTo>
                  <a:lnTo>
                    <a:pt x="934796" y="50507"/>
                  </a:lnTo>
                  <a:lnTo>
                    <a:pt x="936078" y="55956"/>
                  </a:lnTo>
                  <a:lnTo>
                    <a:pt x="941247" y="63106"/>
                  </a:lnTo>
                  <a:lnTo>
                    <a:pt x="945159" y="65189"/>
                  </a:lnTo>
                  <a:lnTo>
                    <a:pt x="950417" y="65786"/>
                  </a:lnTo>
                  <a:lnTo>
                    <a:pt x="947737" y="66179"/>
                  </a:lnTo>
                  <a:lnTo>
                    <a:pt x="934796" y="84340"/>
                  </a:lnTo>
                  <a:lnTo>
                    <a:pt x="934796" y="110629"/>
                  </a:lnTo>
                  <a:lnTo>
                    <a:pt x="934402" y="113258"/>
                  </a:lnTo>
                  <a:lnTo>
                    <a:pt x="921550" y="124129"/>
                  </a:lnTo>
                  <a:lnTo>
                    <a:pt x="914400" y="124129"/>
                  </a:lnTo>
                  <a:lnTo>
                    <a:pt x="914400" y="138112"/>
                  </a:lnTo>
                  <a:lnTo>
                    <a:pt x="926007" y="138112"/>
                  </a:lnTo>
                  <a:lnTo>
                    <a:pt x="930630" y="137414"/>
                  </a:lnTo>
                  <a:lnTo>
                    <a:pt x="951318" y="112318"/>
                  </a:lnTo>
                  <a:lnTo>
                    <a:pt x="951318" y="84937"/>
                  </a:lnTo>
                  <a:lnTo>
                    <a:pt x="951560" y="82753"/>
                  </a:lnTo>
                  <a:lnTo>
                    <a:pt x="963371" y="72783"/>
                  </a:lnTo>
                  <a:lnTo>
                    <a:pt x="970813" y="72783"/>
                  </a:lnTo>
                  <a:lnTo>
                    <a:pt x="970813" y="58788"/>
                  </a:lnTo>
                  <a:close/>
                </a:path>
                <a:path w="1252220" h="624204">
                  <a:moveTo>
                    <a:pt x="1092555" y="383679"/>
                  </a:moveTo>
                  <a:lnTo>
                    <a:pt x="1046264" y="383679"/>
                  </a:lnTo>
                  <a:lnTo>
                    <a:pt x="1046264" y="399897"/>
                  </a:lnTo>
                  <a:lnTo>
                    <a:pt x="1092555" y="399897"/>
                  </a:lnTo>
                  <a:lnTo>
                    <a:pt x="1092555" y="383679"/>
                  </a:lnTo>
                  <a:close/>
                </a:path>
                <a:path w="1252220" h="624204">
                  <a:moveTo>
                    <a:pt x="1187361" y="416128"/>
                  </a:moveTo>
                  <a:lnTo>
                    <a:pt x="1166075" y="416128"/>
                  </a:lnTo>
                  <a:lnTo>
                    <a:pt x="1166075" y="353618"/>
                  </a:lnTo>
                  <a:lnTo>
                    <a:pt x="1166075" y="334416"/>
                  </a:lnTo>
                  <a:lnTo>
                    <a:pt x="1150747" y="334416"/>
                  </a:lnTo>
                  <a:lnTo>
                    <a:pt x="1119936" y="350786"/>
                  </a:lnTo>
                  <a:lnTo>
                    <a:pt x="1125893" y="365518"/>
                  </a:lnTo>
                  <a:lnTo>
                    <a:pt x="1147470" y="353618"/>
                  </a:lnTo>
                  <a:lnTo>
                    <a:pt x="1147470" y="416128"/>
                  </a:lnTo>
                  <a:lnTo>
                    <a:pt x="1122616" y="416128"/>
                  </a:lnTo>
                  <a:lnTo>
                    <a:pt x="1122616" y="432346"/>
                  </a:lnTo>
                  <a:lnTo>
                    <a:pt x="1187361" y="432346"/>
                  </a:lnTo>
                  <a:lnTo>
                    <a:pt x="1187361" y="416128"/>
                  </a:lnTo>
                  <a:close/>
                </a:path>
                <a:path w="1252220" h="624204">
                  <a:moveTo>
                    <a:pt x="1250454" y="367512"/>
                  </a:moveTo>
                  <a:lnTo>
                    <a:pt x="1250111" y="365772"/>
                  </a:lnTo>
                  <a:lnTo>
                    <a:pt x="1249413" y="364185"/>
                  </a:lnTo>
                  <a:lnTo>
                    <a:pt x="1248727" y="362496"/>
                  </a:lnTo>
                  <a:lnTo>
                    <a:pt x="1247775" y="361061"/>
                  </a:lnTo>
                  <a:lnTo>
                    <a:pt x="1245400" y="358673"/>
                  </a:lnTo>
                  <a:lnTo>
                    <a:pt x="1243965" y="357733"/>
                  </a:lnTo>
                  <a:lnTo>
                    <a:pt x="1242275" y="357035"/>
                  </a:lnTo>
                  <a:lnTo>
                    <a:pt x="1240688" y="356349"/>
                  </a:lnTo>
                  <a:lnTo>
                    <a:pt x="1238948" y="355993"/>
                  </a:lnTo>
                  <a:lnTo>
                    <a:pt x="1235176" y="355993"/>
                  </a:lnTo>
                  <a:lnTo>
                    <a:pt x="1224711" y="364185"/>
                  </a:lnTo>
                  <a:lnTo>
                    <a:pt x="1224013" y="365772"/>
                  </a:lnTo>
                  <a:lnTo>
                    <a:pt x="1223670" y="367512"/>
                  </a:lnTo>
                  <a:lnTo>
                    <a:pt x="1223670" y="371284"/>
                  </a:lnTo>
                  <a:lnTo>
                    <a:pt x="1235176" y="382790"/>
                  </a:lnTo>
                  <a:lnTo>
                    <a:pt x="1238948" y="382790"/>
                  </a:lnTo>
                  <a:lnTo>
                    <a:pt x="1240688" y="382435"/>
                  </a:lnTo>
                  <a:lnTo>
                    <a:pt x="1242275" y="381749"/>
                  </a:lnTo>
                  <a:lnTo>
                    <a:pt x="1243965" y="381050"/>
                  </a:lnTo>
                  <a:lnTo>
                    <a:pt x="1250454" y="371284"/>
                  </a:lnTo>
                  <a:lnTo>
                    <a:pt x="1250454" y="367512"/>
                  </a:lnTo>
                  <a:close/>
                </a:path>
                <a:path w="1252220" h="624204">
                  <a:moveTo>
                    <a:pt x="1252093" y="429615"/>
                  </a:moveTo>
                  <a:lnTo>
                    <a:pt x="1247927" y="410768"/>
                  </a:lnTo>
                  <a:lnTo>
                    <a:pt x="1246632" y="408876"/>
                  </a:lnTo>
                  <a:lnTo>
                    <a:pt x="1245006" y="407390"/>
                  </a:lnTo>
                  <a:lnTo>
                    <a:pt x="1243012" y="406298"/>
                  </a:lnTo>
                  <a:lnTo>
                    <a:pt x="1241132" y="405117"/>
                  </a:lnTo>
                  <a:lnTo>
                    <a:pt x="1238999" y="404520"/>
                  </a:lnTo>
                  <a:lnTo>
                    <a:pt x="1234630" y="404520"/>
                  </a:lnTo>
                  <a:lnTo>
                    <a:pt x="1224407" y="418312"/>
                  </a:lnTo>
                  <a:lnTo>
                    <a:pt x="1224610" y="419696"/>
                  </a:lnTo>
                  <a:lnTo>
                    <a:pt x="1229372" y="427037"/>
                  </a:lnTo>
                  <a:lnTo>
                    <a:pt x="1230071" y="427837"/>
                  </a:lnTo>
                  <a:lnTo>
                    <a:pt x="1230668" y="428625"/>
                  </a:lnTo>
                  <a:lnTo>
                    <a:pt x="1231353" y="429425"/>
                  </a:lnTo>
                  <a:lnTo>
                    <a:pt x="1231900" y="430364"/>
                  </a:lnTo>
                  <a:lnTo>
                    <a:pt x="1232306" y="431457"/>
                  </a:lnTo>
                  <a:lnTo>
                    <a:pt x="1232700" y="432447"/>
                  </a:lnTo>
                  <a:lnTo>
                    <a:pt x="1232890" y="433692"/>
                  </a:lnTo>
                  <a:lnTo>
                    <a:pt x="1232890" y="437159"/>
                  </a:lnTo>
                  <a:lnTo>
                    <a:pt x="1232344" y="438899"/>
                  </a:lnTo>
                  <a:lnTo>
                    <a:pt x="1220101" y="446189"/>
                  </a:lnTo>
                  <a:lnTo>
                    <a:pt x="1217523" y="446684"/>
                  </a:lnTo>
                  <a:lnTo>
                    <a:pt x="1214742" y="446887"/>
                  </a:lnTo>
                  <a:lnTo>
                    <a:pt x="1211757" y="446786"/>
                  </a:lnTo>
                  <a:lnTo>
                    <a:pt x="1211757" y="458546"/>
                  </a:lnTo>
                  <a:lnTo>
                    <a:pt x="1218514" y="458546"/>
                  </a:lnTo>
                  <a:lnTo>
                    <a:pt x="1224407" y="457644"/>
                  </a:lnTo>
                  <a:lnTo>
                    <a:pt x="1229474" y="455866"/>
                  </a:lnTo>
                  <a:lnTo>
                    <a:pt x="1234528" y="454177"/>
                  </a:lnTo>
                  <a:lnTo>
                    <a:pt x="1238694" y="451789"/>
                  </a:lnTo>
                  <a:lnTo>
                    <a:pt x="1241971" y="448716"/>
                  </a:lnTo>
                  <a:lnTo>
                    <a:pt x="1244053" y="446887"/>
                  </a:lnTo>
                  <a:lnTo>
                    <a:pt x="1245349" y="445744"/>
                  </a:lnTo>
                  <a:lnTo>
                    <a:pt x="1247876" y="442175"/>
                  </a:lnTo>
                  <a:lnTo>
                    <a:pt x="1249565" y="437997"/>
                  </a:lnTo>
                  <a:lnTo>
                    <a:pt x="1251254" y="433933"/>
                  </a:lnTo>
                  <a:lnTo>
                    <a:pt x="1252093" y="42961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8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4531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33" dirty="0"/>
              <a:t> </a:t>
            </a:r>
            <a:r>
              <a:rPr dirty="0"/>
              <a:t>-</a:t>
            </a:r>
            <a:r>
              <a:rPr spc="-33" dirty="0"/>
              <a:t> </a:t>
            </a:r>
            <a:r>
              <a:rPr spc="-7" dirty="0"/>
              <a:t>Control</a:t>
            </a:r>
            <a:r>
              <a:rPr spc="-33" dirty="0"/>
              <a:t> </a:t>
            </a:r>
            <a:r>
              <a:rPr spc="-13" dirty="0"/>
              <a:t>Flow</a:t>
            </a:r>
            <a:r>
              <a:rPr spc="-40" dirty="0"/>
              <a:t> </a:t>
            </a:r>
            <a:r>
              <a:rPr spc="-13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433" y="1968975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967" y="2760332"/>
            <a:ext cx="3213947" cy="838200"/>
            <a:chOff x="450725" y="2070249"/>
            <a:chExt cx="2410460" cy="628650"/>
          </a:xfrm>
        </p:grpSpPr>
        <p:sp>
          <p:nvSpPr>
            <p:cNvPr id="5" name="object 5"/>
            <p:cNvSpPr/>
            <p:nvPr/>
          </p:nvSpPr>
          <p:spPr>
            <a:xfrm>
              <a:off x="457075" y="2076599"/>
              <a:ext cx="2397760" cy="615950"/>
            </a:xfrm>
            <a:custGeom>
              <a:avLst/>
              <a:gdLst/>
              <a:ahLst/>
              <a:cxnLst/>
              <a:rect l="l" t="t" r="r" b="b"/>
              <a:pathLst>
                <a:path w="2397760" h="615950">
                  <a:moveTo>
                    <a:pt x="1198799" y="615899"/>
                  </a:moveTo>
                  <a:lnTo>
                    <a:pt x="0" y="307949"/>
                  </a:lnTo>
                  <a:lnTo>
                    <a:pt x="1198799" y="0"/>
                  </a:lnTo>
                  <a:lnTo>
                    <a:pt x="2397599" y="307949"/>
                  </a:lnTo>
                  <a:lnTo>
                    <a:pt x="1198799" y="615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457075" y="2076599"/>
              <a:ext cx="2397760" cy="615950"/>
            </a:xfrm>
            <a:custGeom>
              <a:avLst/>
              <a:gdLst/>
              <a:ahLst/>
              <a:cxnLst/>
              <a:rect l="l" t="t" r="r" b="b"/>
              <a:pathLst>
                <a:path w="2397760" h="615950">
                  <a:moveTo>
                    <a:pt x="0" y="307949"/>
                  </a:moveTo>
                  <a:lnTo>
                    <a:pt x="1198799" y="0"/>
                  </a:lnTo>
                  <a:lnTo>
                    <a:pt x="2397599" y="307949"/>
                  </a:lnTo>
                  <a:lnTo>
                    <a:pt x="1198799" y="615899"/>
                  </a:lnTo>
                  <a:lnTo>
                    <a:pt x="0" y="3079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06001" y="2952494"/>
            <a:ext cx="1345353" cy="4273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333" b="1" dirty="0">
                <a:latin typeface="Arial"/>
                <a:cs typeface="Arial"/>
              </a:rPr>
              <a:t>(A.length </a:t>
            </a:r>
            <a:r>
              <a:rPr sz="1333" b="1" spc="-7" dirty="0">
                <a:latin typeface="Arial"/>
                <a:cs typeface="Arial"/>
              </a:rPr>
              <a:t>==1) </a:t>
            </a:r>
            <a:r>
              <a:rPr sz="1333" b="1" dirty="0">
                <a:latin typeface="Arial"/>
                <a:cs typeface="Arial"/>
              </a:rPr>
              <a:t> </a:t>
            </a:r>
            <a:r>
              <a:rPr sz="1333" b="1" spc="-7" dirty="0">
                <a:latin typeface="Arial"/>
                <a:cs typeface="Arial"/>
              </a:rPr>
              <a:t>&amp;&amp;</a:t>
            </a:r>
            <a:r>
              <a:rPr sz="1333" b="1" spc="-47" dirty="0">
                <a:latin typeface="Arial"/>
                <a:cs typeface="Arial"/>
              </a:rPr>
              <a:t> </a:t>
            </a:r>
            <a:r>
              <a:rPr sz="1333" b="1" dirty="0">
                <a:latin typeface="Arial"/>
                <a:cs typeface="Arial"/>
              </a:rPr>
              <a:t>(A[0]</a:t>
            </a:r>
            <a:r>
              <a:rPr sz="1333" b="1" spc="-47" dirty="0">
                <a:latin typeface="Arial"/>
                <a:cs typeface="Arial"/>
              </a:rPr>
              <a:t> </a:t>
            </a:r>
            <a:r>
              <a:rPr sz="1333" b="1" dirty="0">
                <a:latin typeface="Arial"/>
                <a:cs typeface="Arial"/>
              </a:rPr>
              <a:t>=</a:t>
            </a:r>
            <a:r>
              <a:rPr sz="1333" b="1" spc="-47" dirty="0">
                <a:latin typeface="Arial"/>
                <a:cs typeface="Arial"/>
              </a:rPr>
              <a:t> </a:t>
            </a:r>
            <a:r>
              <a:rPr sz="1333" b="1" spc="-7" dirty="0">
                <a:latin typeface="Arial"/>
                <a:cs typeface="Arial"/>
              </a:rPr>
              <a:t>what)</a:t>
            </a:r>
            <a:endParaRPr sz="13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737" y="4125300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53179" y="2760332"/>
            <a:ext cx="3743960" cy="1341120"/>
            <a:chOff x="1614884" y="2070249"/>
            <a:chExt cx="2807970" cy="1005840"/>
          </a:xfrm>
        </p:grpSpPr>
        <p:sp>
          <p:nvSpPr>
            <p:cNvPr id="10" name="object 10"/>
            <p:cNvSpPr/>
            <p:nvPr/>
          </p:nvSpPr>
          <p:spPr>
            <a:xfrm>
              <a:off x="1655874" y="2692499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5">
                  <a:moveTo>
                    <a:pt x="0" y="0"/>
                  </a:moveTo>
                  <a:lnTo>
                    <a:pt x="0" y="287099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4884" y="2970075"/>
              <a:ext cx="81980" cy="105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7220" y="2076599"/>
              <a:ext cx="1358900" cy="469265"/>
            </a:xfrm>
            <a:custGeom>
              <a:avLst/>
              <a:gdLst/>
              <a:ahLst/>
              <a:cxnLst/>
              <a:rect l="l" t="t" r="r" b="b"/>
              <a:pathLst>
                <a:path w="1358900" h="469264">
                  <a:moveTo>
                    <a:pt x="679349" y="469199"/>
                  </a:moveTo>
                  <a:lnTo>
                    <a:pt x="0" y="234599"/>
                  </a:lnTo>
                  <a:lnTo>
                    <a:pt x="679349" y="0"/>
                  </a:lnTo>
                  <a:lnTo>
                    <a:pt x="1358699" y="234599"/>
                  </a:lnTo>
                  <a:lnTo>
                    <a:pt x="67934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7220" y="2076599"/>
              <a:ext cx="1358900" cy="469265"/>
            </a:xfrm>
            <a:custGeom>
              <a:avLst/>
              <a:gdLst/>
              <a:ahLst/>
              <a:cxnLst/>
              <a:rect l="l" t="t" r="r" b="b"/>
              <a:pathLst>
                <a:path w="1358900" h="469264">
                  <a:moveTo>
                    <a:pt x="0" y="234599"/>
                  </a:moveTo>
                  <a:lnTo>
                    <a:pt x="679349" y="0"/>
                  </a:lnTo>
                  <a:lnTo>
                    <a:pt x="1358699" y="234599"/>
                  </a:lnTo>
                  <a:lnTo>
                    <a:pt x="67934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26560" y="2880771"/>
            <a:ext cx="643467" cy="3761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420"/>
              </a:lnSpc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A.length</a:t>
            </a:r>
            <a:endParaRPr sz="1200">
              <a:latin typeface="Arial"/>
              <a:cs typeface="Arial"/>
            </a:endParaRPr>
          </a:p>
          <a:p>
            <a:pPr marL="16933">
              <a:lnSpc>
                <a:spcPts val="1420"/>
              </a:lnSpc>
            </a:pPr>
            <a:r>
              <a:rPr sz="1200" b="1" spc="-7" dirty="0">
                <a:latin typeface="Arial"/>
                <a:cs typeface="Arial"/>
              </a:rPr>
              <a:t>==0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9701" y="257145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9588" y="36057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9105" y="4125300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27439" y="3381700"/>
            <a:ext cx="110067" cy="719667"/>
            <a:chOff x="3695579" y="2536275"/>
            <a:chExt cx="82550" cy="539750"/>
          </a:xfrm>
        </p:grpSpPr>
        <p:sp>
          <p:nvSpPr>
            <p:cNvPr id="19" name="object 19"/>
            <p:cNvSpPr/>
            <p:nvPr/>
          </p:nvSpPr>
          <p:spPr>
            <a:xfrm>
              <a:off x="3736570" y="2545800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5579" y="2970075"/>
              <a:ext cx="81981" cy="1055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07827" y="3387197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34733" y="2760333"/>
            <a:ext cx="1839807" cy="642620"/>
            <a:chOff x="4676049" y="2070249"/>
            <a:chExt cx="1379855" cy="481965"/>
          </a:xfrm>
        </p:grpSpPr>
        <p:sp>
          <p:nvSpPr>
            <p:cNvPr id="23" name="object 23"/>
            <p:cNvSpPr/>
            <p:nvPr/>
          </p:nvSpPr>
          <p:spPr>
            <a:xfrm>
              <a:off x="4682399" y="2076599"/>
              <a:ext cx="1367155" cy="469265"/>
            </a:xfrm>
            <a:custGeom>
              <a:avLst/>
              <a:gdLst/>
              <a:ahLst/>
              <a:cxnLst/>
              <a:rect l="l" t="t" r="r" b="b"/>
              <a:pathLst>
                <a:path w="1367154" h="469264">
                  <a:moveTo>
                    <a:pt x="683399" y="469199"/>
                  </a:moveTo>
                  <a:lnTo>
                    <a:pt x="0" y="234599"/>
                  </a:lnTo>
                  <a:lnTo>
                    <a:pt x="683399" y="0"/>
                  </a:lnTo>
                  <a:lnTo>
                    <a:pt x="1366799" y="234599"/>
                  </a:lnTo>
                  <a:lnTo>
                    <a:pt x="6833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2399" y="2076599"/>
              <a:ext cx="1367155" cy="469265"/>
            </a:xfrm>
            <a:custGeom>
              <a:avLst/>
              <a:gdLst/>
              <a:ahLst/>
              <a:cxnLst/>
              <a:rect l="l" t="t" r="r" b="b"/>
              <a:pathLst>
                <a:path w="1367154" h="469264">
                  <a:moveTo>
                    <a:pt x="0" y="234599"/>
                  </a:moveTo>
                  <a:lnTo>
                    <a:pt x="683399" y="0"/>
                  </a:lnTo>
                  <a:lnTo>
                    <a:pt x="1366799" y="234599"/>
                  </a:lnTo>
                  <a:lnTo>
                    <a:pt x="6833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96165" y="2880771"/>
            <a:ext cx="643467" cy="3761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420"/>
              </a:lnSpc>
              <a:spcBef>
                <a:spcPts val="133"/>
              </a:spcBef>
            </a:pPr>
            <a:r>
              <a:rPr sz="1200" b="1" spc="-7" dirty="0">
                <a:latin typeface="Arial"/>
                <a:cs typeface="Arial"/>
              </a:rPr>
              <a:t>A.length</a:t>
            </a:r>
            <a:endParaRPr sz="1200">
              <a:latin typeface="Arial"/>
              <a:cs typeface="Arial"/>
            </a:endParaRPr>
          </a:p>
          <a:p>
            <a:pPr marL="16933">
              <a:lnSpc>
                <a:spcPts val="1420"/>
              </a:lnSpc>
            </a:pPr>
            <a:r>
              <a:rPr sz="1200" b="1" spc="-7" dirty="0">
                <a:latin typeface="Arial"/>
                <a:cs typeface="Arial"/>
              </a:rPr>
              <a:t>&gt;1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8667" y="2880771"/>
            <a:ext cx="20878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070048" algn="l"/>
              </a:tabLst>
            </a:pPr>
            <a:r>
              <a:rPr sz="1200" u="heavy" dirty="0">
                <a:uFill>
                  <a:solidFill>
                    <a:srgbClr val="646B86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69734" y="2405475"/>
            <a:ext cx="8942493" cy="787400"/>
            <a:chOff x="952300" y="1804106"/>
            <a:chExt cx="6706870" cy="590550"/>
          </a:xfrm>
        </p:grpSpPr>
        <p:sp>
          <p:nvSpPr>
            <p:cNvPr id="28" name="object 28"/>
            <p:cNvSpPr/>
            <p:nvPr/>
          </p:nvSpPr>
          <p:spPr>
            <a:xfrm>
              <a:off x="961825" y="1813631"/>
              <a:ext cx="587375" cy="222885"/>
            </a:xfrm>
            <a:custGeom>
              <a:avLst/>
              <a:gdLst/>
              <a:ahLst/>
              <a:cxnLst/>
              <a:rect l="l" t="t" r="r" b="b"/>
              <a:pathLst>
                <a:path w="587375" h="222885">
                  <a:moveTo>
                    <a:pt x="0" y="0"/>
                  </a:moveTo>
                  <a:lnTo>
                    <a:pt x="587024" y="222576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168" y="1997261"/>
              <a:ext cx="111040" cy="791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5150" y="2311089"/>
              <a:ext cx="195359" cy="829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5920" y="2270209"/>
              <a:ext cx="248075" cy="819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3474" y="2270209"/>
              <a:ext cx="105500" cy="8198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853940" y="2674467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36389" y="2856850"/>
            <a:ext cx="134620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dirty="0"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71967" y="2712234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15031" y="3653067"/>
            <a:ext cx="2024380" cy="642620"/>
            <a:chOff x="4511273" y="2739800"/>
            <a:chExt cx="1518285" cy="481965"/>
          </a:xfrm>
        </p:grpSpPr>
        <p:sp>
          <p:nvSpPr>
            <p:cNvPr id="37" name="object 37"/>
            <p:cNvSpPr/>
            <p:nvPr/>
          </p:nvSpPr>
          <p:spPr>
            <a:xfrm>
              <a:off x="4517623" y="2746150"/>
              <a:ext cx="1505585" cy="469265"/>
            </a:xfrm>
            <a:custGeom>
              <a:avLst/>
              <a:gdLst/>
              <a:ahLst/>
              <a:cxnLst/>
              <a:rect l="l" t="t" r="r" b="b"/>
              <a:pathLst>
                <a:path w="1505585" h="469264">
                  <a:moveTo>
                    <a:pt x="752549" y="469199"/>
                  </a:moveTo>
                  <a:lnTo>
                    <a:pt x="0" y="234599"/>
                  </a:lnTo>
                  <a:lnTo>
                    <a:pt x="752549" y="0"/>
                  </a:lnTo>
                  <a:lnTo>
                    <a:pt x="1505099" y="234599"/>
                  </a:lnTo>
                  <a:lnTo>
                    <a:pt x="75254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517623" y="2746150"/>
              <a:ext cx="1505585" cy="469265"/>
            </a:xfrm>
            <a:custGeom>
              <a:avLst/>
              <a:gdLst/>
              <a:ahLst/>
              <a:cxnLst/>
              <a:rect l="l" t="t" r="r" b="b"/>
              <a:pathLst>
                <a:path w="1505585" h="469264">
                  <a:moveTo>
                    <a:pt x="0" y="234599"/>
                  </a:moveTo>
                  <a:lnTo>
                    <a:pt x="752549" y="0"/>
                  </a:lnTo>
                  <a:lnTo>
                    <a:pt x="1505099" y="234599"/>
                  </a:lnTo>
                  <a:lnTo>
                    <a:pt x="75254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22566" y="3721350"/>
            <a:ext cx="778933" cy="472479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>
              <a:lnSpc>
                <a:spcPct val="102299"/>
              </a:lnSpc>
              <a:spcBef>
                <a:spcPts val="93"/>
              </a:spcBef>
            </a:pPr>
            <a:r>
              <a:rPr sz="1467" b="1" spc="-7" dirty="0">
                <a:latin typeface="Arial"/>
                <a:cs typeface="Arial"/>
              </a:rPr>
              <a:t>index </a:t>
            </a:r>
            <a:r>
              <a:rPr sz="1467" b="1" dirty="0">
                <a:latin typeface="Arial"/>
                <a:cs typeface="Arial"/>
              </a:rPr>
              <a:t>&lt; </a:t>
            </a:r>
            <a:r>
              <a:rPr sz="1467" b="1" spc="7" dirty="0">
                <a:latin typeface="Arial"/>
                <a:cs typeface="Arial"/>
              </a:rPr>
              <a:t> </a:t>
            </a:r>
            <a:r>
              <a:rPr sz="1467" b="1" spc="-7" dirty="0">
                <a:latin typeface="Arial"/>
                <a:cs typeface="Arial"/>
              </a:rPr>
              <a:t>A.length</a:t>
            </a:r>
            <a:endParaRPr sz="1467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57240" y="3381701"/>
            <a:ext cx="2427393" cy="1736513"/>
            <a:chOff x="4467929" y="2536275"/>
            <a:chExt cx="1820545" cy="1302385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2576" y="2536275"/>
              <a:ext cx="102748" cy="19431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74279" y="3362718"/>
              <a:ext cx="1807845" cy="469265"/>
            </a:xfrm>
            <a:custGeom>
              <a:avLst/>
              <a:gdLst/>
              <a:ahLst/>
              <a:cxnLst/>
              <a:rect l="l" t="t" r="r" b="b"/>
              <a:pathLst>
                <a:path w="1807845" h="469264">
                  <a:moveTo>
                    <a:pt x="903899" y="469199"/>
                  </a:moveTo>
                  <a:lnTo>
                    <a:pt x="0" y="234599"/>
                  </a:lnTo>
                  <a:lnTo>
                    <a:pt x="903899" y="0"/>
                  </a:lnTo>
                  <a:lnTo>
                    <a:pt x="1807799" y="234599"/>
                  </a:lnTo>
                  <a:lnTo>
                    <a:pt x="9038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474279" y="3362718"/>
              <a:ext cx="1807845" cy="469265"/>
            </a:xfrm>
            <a:custGeom>
              <a:avLst/>
              <a:gdLst/>
              <a:ahLst/>
              <a:cxnLst/>
              <a:rect l="l" t="t" r="r" b="b"/>
              <a:pathLst>
                <a:path w="1807845" h="469264">
                  <a:moveTo>
                    <a:pt x="0" y="234599"/>
                  </a:moveTo>
                  <a:lnTo>
                    <a:pt x="903899" y="0"/>
                  </a:lnTo>
                  <a:lnTo>
                    <a:pt x="1807799" y="234599"/>
                  </a:lnTo>
                  <a:lnTo>
                    <a:pt x="9038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0648" y="3205825"/>
              <a:ext cx="110582" cy="14389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5268097" y="3771485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40564" y="4244609"/>
            <a:ext cx="1171787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41197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41197">
              <a:lnSpc>
                <a:spcPts val="1913"/>
              </a:lnSpc>
            </a:pPr>
            <a:r>
              <a:rPr sz="1600" b="1" spc="-7" dirty="0">
                <a:latin typeface="Arial"/>
                <a:cs typeface="Arial"/>
              </a:rPr>
              <a:t>=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7" dirty="0"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8035" y="5082950"/>
            <a:ext cx="1719580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return</a:t>
            </a:r>
            <a:r>
              <a:rPr sz="1867" b="1" spc="-6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58206" y="5096524"/>
            <a:ext cx="827193" cy="230293"/>
            <a:chOff x="5368654" y="3822393"/>
            <a:chExt cx="620395" cy="172720"/>
          </a:xfrm>
        </p:grpSpPr>
        <p:sp>
          <p:nvSpPr>
            <p:cNvPr id="49" name="object 49"/>
            <p:cNvSpPr/>
            <p:nvPr/>
          </p:nvSpPr>
          <p:spPr>
            <a:xfrm>
              <a:off x="5378179" y="3831918"/>
              <a:ext cx="516890" cy="122555"/>
            </a:xfrm>
            <a:custGeom>
              <a:avLst/>
              <a:gdLst/>
              <a:ahLst/>
              <a:cxnLst/>
              <a:rect l="l" t="t" r="r" b="b"/>
              <a:pathLst>
                <a:path w="516889" h="122554">
                  <a:moveTo>
                    <a:pt x="0" y="0"/>
                  </a:moveTo>
                  <a:lnTo>
                    <a:pt x="516680" y="122442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8078" y="3914219"/>
              <a:ext cx="110426" cy="8028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013564" y="5197009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898343" y="4571676"/>
            <a:ext cx="1247987" cy="363412"/>
          </a:xfrm>
          <a:prstGeom prst="rect">
            <a:avLst/>
          </a:prstGeom>
          <a:solidFill>
            <a:srgbClr val="F4FDDE"/>
          </a:solidFill>
          <a:ln w="12699">
            <a:solidFill>
              <a:srgbClr val="000000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363405" y="4741769"/>
            <a:ext cx="511387" cy="110067"/>
            <a:chOff x="6272554" y="3556327"/>
            <a:chExt cx="383540" cy="82550"/>
          </a:xfrm>
        </p:grpSpPr>
        <p:sp>
          <p:nvSpPr>
            <p:cNvPr id="54" name="object 54"/>
            <p:cNvSpPr/>
            <p:nvPr/>
          </p:nvSpPr>
          <p:spPr>
            <a:xfrm>
              <a:off x="6282079" y="359731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0" y="0"/>
                  </a:moveTo>
                  <a:lnTo>
                    <a:pt x="277500" y="0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0055" y="3556327"/>
              <a:ext cx="105500" cy="8198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163137" y="442705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55795" y="4012075"/>
            <a:ext cx="1653540" cy="115147"/>
          </a:xfrm>
          <a:custGeom>
            <a:avLst/>
            <a:gdLst/>
            <a:ahLst/>
            <a:cxnLst/>
            <a:rect l="l" t="t" r="r" b="b"/>
            <a:pathLst>
              <a:path w="1240154" h="86360">
                <a:moveTo>
                  <a:pt x="1239573" y="0"/>
                </a:moveTo>
                <a:lnTo>
                  <a:pt x="0" y="85989"/>
                </a:lnTo>
              </a:path>
            </a:pathLst>
          </a:custGeom>
          <a:ln w="19049">
            <a:solidFill>
              <a:srgbClr val="646B8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58" name="object 58"/>
          <p:cNvGrpSpPr/>
          <p:nvPr/>
        </p:nvGrpSpPr>
        <p:grpSpPr>
          <a:xfrm>
            <a:off x="7728105" y="3082763"/>
            <a:ext cx="2486660" cy="1501987"/>
            <a:chOff x="5796078" y="2312072"/>
            <a:chExt cx="1864995" cy="1126490"/>
          </a:xfrm>
        </p:grpSpPr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6078" y="3054130"/>
              <a:ext cx="107470" cy="8183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022723" y="2354030"/>
              <a:ext cx="1548765" cy="1075055"/>
            </a:xfrm>
            <a:custGeom>
              <a:avLst/>
              <a:gdLst/>
              <a:ahLst/>
              <a:cxnLst/>
              <a:rect l="l" t="t" r="r" b="b"/>
              <a:pathLst>
                <a:path w="1548765" h="1075054">
                  <a:moveTo>
                    <a:pt x="1118883" y="1074725"/>
                  </a:moveTo>
                  <a:lnTo>
                    <a:pt x="1108983" y="646625"/>
                  </a:lnTo>
                </a:path>
                <a:path w="1548765" h="1075054">
                  <a:moveTo>
                    <a:pt x="0" y="626719"/>
                  </a:moveTo>
                  <a:lnTo>
                    <a:pt x="1548548" y="0"/>
                  </a:lnTo>
                </a:path>
              </a:pathLst>
            </a:custGeom>
            <a:ln w="19049">
              <a:solidFill>
                <a:srgbClr val="646B8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49942" y="2312072"/>
              <a:ext cx="110991" cy="80649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8163128" y="33872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9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874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Possible</a:t>
            </a:r>
            <a:r>
              <a:rPr spc="-60" dirty="0"/>
              <a:t> </a:t>
            </a:r>
            <a:r>
              <a:rPr spc="-7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557" y="1615700"/>
            <a:ext cx="1423247" cy="466513"/>
            <a:chOff x="224667" y="1211774"/>
            <a:chExt cx="1067435" cy="349885"/>
          </a:xfrm>
        </p:grpSpPr>
        <p:sp>
          <p:nvSpPr>
            <p:cNvPr id="4" name="object 4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1054200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200" y="0"/>
                  </a:lnTo>
                  <a:lnTo>
                    <a:pt x="1054200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0" y="0"/>
                  </a:moveTo>
                  <a:lnTo>
                    <a:pt x="1054200" y="0"/>
                  </a:lnTo>
                  <a:lnTo>
                    <a:pt x="1054200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390" y="1682651"/>
            <a:ext cx="922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757" y="2604583"/>
            <a:ext cx="3355340" cy="642620"/>
            <a:chOff x="317067" y="1953437"/>
            <a:chExt cx="2516505" cy="481965"/>
          </a:xfrm>
        </p:grpSpPr>
        <p:sp>
          <p:nvSpPr>
            <p:cNvPr id="8" name="object 8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1251900" y="469199"/>
                  </a:moveTo>
                  <a:lnTo>
                    <a:pt x="0" y="234599"/>
                  </a:ln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0" y="234599"/>
                  </a:move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3190" y="2659488"/>
            <a:ext cx="125730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(N==1)</a:t>
            </a:r>
            <a:r>
              <a:rPr sz="1600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&amp;&amp;</a:t>
            </a:r>
            <a:endParaRPr sz="1600" dirty="0">
              <a:latin typeface="Arial"/>
              <a:cs typeface="Arial"/>
            </a:endParaRPr>
          </a:p>
          <a:p>
            <a:pPr marL="16933">
              <a:lnSpc>
                <a:spcPts val="1913"/>
              </a:lnSpc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(A[0]</a:t>
            </a:r>
            <a:r>
              <a:rPr sz="1600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what)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079" y="3961084"/>
            <a:ext cx="1423247" cy="466513"/>
            <a:chOff x="1041809" y="2970812"/>
            <a:chExt cx="1067435" cy="349885"/>
          </a:xfrm>
        </p:grpSpPr>
        <p:sp>
          <p:nvSpPr>
            <p:cNvPr id="12" name="object 12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913" y="4028034"/>
            <a:ext cx="994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5769" y="2604583"/>
            <a:ext cx="3906520" cy="1341120"/>
            <a:chOff x="1534327" y="1953437"/>
            <a:chExt cx="2929890" cy="1005840"/>
          </a:xfrm>
        </p:grpSpPr>
        <p:sp>
          <p:nvSpPr>
            <p:cNvPr id="16" name="object 16"/>
            <p:cNvSpPr/>
            <p:nvPr/>
          </p:nvSpPr>
          <p:spPr>
            <a:xfrm>
              <a:off x="1575318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327" y="2853262"/>
              <a:ext cx="81981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709350" y="469199"/>
                  </a:moveTo>
                  <a:lnTo>
                    <a:pt x="0" y="234599"/>
                  </a:ln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0" y="234599"/>
                  </a:move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2032" y="2759734"/>
            <a:ext cx="613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N==0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551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964" y="3449971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4896" y="3969550"/>
            <a:ext cx="1406313" cy="449580"/>
          </a:xfrm>
          <a:custGeom>
            <a:avLst/>
            <a:gdLst/>
            <a:ahLst/>
            <a:cxnLst/>
            <a:rect l="l" t="t" r="r" b="b"/>
            <a:pathLst>
              <a:path w="1054735" h="337185">
                <a:moveTo>
                  <a:pt x="1054200" y="336899"/>
                </a:moveTo>
                <a:lnTo>
                  <a:pt x="0" y="336899"/>
                </a:lnTo>
                <a:lnTo>
                  <a:pt x="0" y="0"/>
                </a:lnTo>
                <a:lnTo>
                  <a:pt x="1054200" y="0"/>
                </a:lnTo>
                <a:lnTo>
                  <a:pt x="1054200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4294896" y="3969550"/>
            <a:ext cx="1406313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2910" y="2604583"/>
            <a:ext cx="2786380" cy="1341120"/>
            <a:chOff x="3707182" y="1953437"/>
            <a:chExt cx="2089785" cy="1005840"/>
          </a:xfrm>
        </p:grpSpPr>
        <p:sp>
          <p:nvSpPr>
            <p:cNvPr id="26" name="object 26"/>
            <p:cNvSpPr/>
            <p:nvPr/>
          </p:nvSpPr>
          <p:spPr>
            <a:xfrm>
              <a:off x="3748173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182" y="2853262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527099" y="469199"/>
                  </a:moveTo>
                  <a:lnTo>
                    <a:pt x="0" y="234599"/>
                  </a:ln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0" y="234599"/>
                  </a:move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63489" y="2759734"/>
            <a:ext cx="475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N&gt;1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124" y="2060666"/>
            <a:ext cx="5292513" cy="920327"/>
            <a:chOff x="748592" y="1545499"/>
            <a:chExt cx="3969385" cy="690245"/>
          </a:xfrm>
        </p:grpSpPr>
        <p:sp>
          <p:nvSpPr>
            <p:cNvPr id="32" name="object 32"/>
            <p:cNvSpPr/>
            <p:nvPr/>
          </p:nvSpPr>
          <p:spPr>
            <a:xfrm>
              <a:off x="758117" y="1555024"/>
              <a:ext cx="715010" cy="354330"/>
            </a:xfrm>
            <a:custGeom>
              <a:avLst/>
              <a:gdLst/>
              <a:ahLst/>
              <a:cxnLst/>
              <a:rect l="l" t="t" r="r" b="b"/>
              <a:pathLst>
                <a:path w="715010" h="354330">
                  <a:moveTo>
                    <a:pt x="0" y="0"/>
                  </a:moveTo>
                  <a:lnTo>
                    <a:pt x="714772" y="3539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401" y="1871277"/>
              <a:ext cx="110485" cy="85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218" y="2153396"/>
              <a:ext cx="193175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523" y="2153396"/>
              <a:ext cx="260075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89047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76461" y="2692633"/>
            <a:ext cx="1423247" cy="466513"/>
            <a:chOff x="7857345" y="2019474"/>
            <a:chExt cx="1067435" cy="349885"/>
          </a:xfrm>
        </p:grpSpPr>
        <p:sp>
          <p:nvSpPr>
            <p:cNvPr id="38" name="object 38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82294" y="2759585"/>
            <a:ext cx="1074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07623" y="2871196"/>
            <a:ext cx="2753360" cy="110067"/>
            <a:chOff x="5780717" y="2153397"/>
            <a:chExt cx="2065020" cy="82550"/>
          </a:xfrm>
        </p:grpSpPr>
        <p:sp>
          <p:nvSpPr>
            <p:cNvPr id="42" name="object 42"/>
            <p:cNvSpPr/>
            <p:nvPr/>
          </p:nvSpPr>
          <p:spPr>
            <a:xfrm>
              <a:off x="5790242" y="2194387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09">
                  <a:moveTo>
                    <a:pt x="0" y="0"/>
                  </a:moveTo>
                  <a:lnTo>
                    <a:pt x="1959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0017" y="2153397"/>
              <a:ext cx="105500" cy="819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818285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7281" y="3225949"/>
            <a:ext cx="1813560" cy="914400"/>
            <a:chOff x="4782961" y="2419462"/>
            <a:chExt cx="1360170" cy="685800"/>
          </a:xfrm>
        </p:grpSpPr>
        <p:sp>
          <p:nvSpPr>
            <p:cNvPr id="46" name="object 46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673499" y="469199"/>
                  </a:moveTo>
                  <a:lnTo>
                    <a:pt x="0" y="234599"/>
                  </a:ln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0" y="234599"/>
                  </a:move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17" y="2419462"/>
              <a:ext cx="199187" cy="1997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292081" y="3615734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16463" y="4131375"/>
            <a:ext cx="2534919" cy="830580"/>
            <a:chOff x="4512347" y="3098531"/>
            <a:chExt cx="1901189" cy="622935"/>
          </a:xfrm>
        </p:grpSpPr>
        <p:sp>
          <p:nvSpPr>
            <p:cNvPr id="51" name="object 51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944099" y="469199"/>
                  </a:moveTo>
                  <a:lnTo>
                    <a:pt x="0" y="234599"/>
                  </a:ln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0" y="234599"/>
                  </a:move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1821" y="3098531"/>
              <a:ext cx="81981" cy="1289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412090" y="4088860"/>
            <a:ext cx="1186180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56438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56438">
              <a:lnSpc>
                <a:spcPts val="1913"/>
              </a:lnSpc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57792" y="4927201"/>
            <a:ext cx="1796627" cy="449580"/>
          </a:xfrm>
          <a:custGeom>
            <a:avLst/>
            <a:gdLst/>
            <a:ahLst/>
            <a:cxnLst/>
            <a:rect l="l" t="t" r="r" b="b"/>
            <a:pathLst>
              <a:path w="1347470" h="337185">
                <a:moveTo>
                  <a:pt x="1346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346999" y="0"/>
                </a:lnTo>
                <a:lnTo>
                  <a:pt x="13469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8157792" y="4927201"/>
            <a:ext cx="1796627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1029" y="4940775"/>
            <a:ext cx="863600" cy="231140"/>
            <a:chOff x="5453272" y="3705581"/>
            <a:chExt cx="647700" cy="173355"/>
          </a:xfrm>
        </p:grpSpPr>
        <p:sp>
          <p:nvSpPr>
            <p:cNvPr id="58" name="object 58"/>
            <p:cNvSpPr/>
            <p:nvPr/>
          </p:nvSpPr>
          <p:spPr>
            <a:xfrm>
              <a:off x="5462797" y="3715106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0"/>
                  </a:moveTo>
                  <a:lnTo>
                    <a:pt x="544035" y="1234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343" y="3798393"/>
              <a:ext cx="110321" cy="8041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114921" y="51634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87566" y="4415925"/>
            <a:ext cx="1303020" cy="449580"/>
          </a:xfrm>
          <a:custGeom>
            <a:avLst/>
            <a:gdLst/>
            <a:ahLst/>
            <a:cxnLst/>
            <a:rect l="l" t="t" r="r" b="b"/>
            <a:pathLst>
              <a:path w="977265" h="337185">
                <a:moveTo>
                  <a:pt x="9767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976799" y="0"/>
                </a:lnTo>
                <a:lnTo>
                  <a:pt x="9767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9087566" y="4415925"/>
            <a:ext cx="1303020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29830" y="4586020"/>
            <a:ext cx="534247" cy="110067"/>
            <a:chOff x="6397372" y="3439515"/>
            <a:chExt cx="400685" cy="82550"/>
          </a:xfrm>
        </p:grpSpPr>
        <p:sp>
          <p:nvSpPr>
            <p:cNvPr id="64" name="object 64"/>
            <p:cNvSpPr/>
            <p:nvPr/>
          </p:nvSpPr>
          <p:spPr>
            <a:xfrm>
              <a:off x="6406897" y="34805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>
                  <a:moveTo>
                    <a:pt x="0" y="0"/>
                  </a:moveTo>
                  <a:lnTo>
                    <a:pt x="2945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972" y="3439515"/>
              <a:ext cx="105500" cy="8198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15440" y="42713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863984" y="2926496"/>
            <a:ext cx="2599267" cy="1502833"/>
            <a:chOff x="5897988" y="2194871"/>
            <a:chExt cx="1949450" cy="1127125"/>
          </a:xfrm>
        </p:grpSpPr>
        <p:sp>
          <p:nvSpPr>
            <p:cNvPr id="68" name="object 68"/>
            <p:cNvSpPr/>
            <p:nvPr/>
          </p:nvSpPr>
          <p:spPr>
            <a:xfrm>
              <a:off x="5993774" y="2883843"/>
              <a:ext cx="1310640" cy="428625"/>
            </a:xfrm>
            <a:custGeom>
              <a:avLst/>
              <a:gdLst/>
              <a:ahLst/>
              <a:cxnLst/>
              <a:rect l="l" t="t" r="r" b="b"/>
              <a:pathLst>
                <a:path w="1310640" h="428625">
                  <a:moveTo>
                    <a:pt x="1310300" y="428099"/>
                  </a:moveTo>
                  <a:lnTo>
                    <a:pt x="1299800" y="0"/>
                  </a:lnTo>
                </a:path>
                <a:path w="1310640" h="428625">
                  <a:moveTo>
                    <a:pt x="1299851" y="8399"/>
                  </a:moveTo>
                  <a:lnTo>
                    <a:pt x="0" y="947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988" y="2937648"/>
              <a:ext cx="107395" cy="818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312" y="2235642"/>
              <a:ext cx="1621155" cy="628650"/>
            </a:xfrm>
            <a:custGeom>
              <a:avLst/>
              <a:gdLst/>
              <a:ahLst/>
              <a:cxnLst/>
              <a:rect l="l" t="t" r="r" b="b"/>
              <a:pathLst>
                <a:path w="1621154" h="628650">
                  <a:moveTo>
                    <a:pt x="0" y="628288"/>
                  </a:moveTo>
                  <a:lnTo>
                    <a:pt x="162082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6241" y="2194871"/>
              <a:ext cx="111029" cy="7963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32116" y="3231447"/>
            <a:ext cx="19964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6294">
              <a:lnSpc>
                <a:spcPts val="2227"/>
              </a:lnSpc>
              <a:spcBef>
                <a:spcPts val="133"/>
              </a:spcBef>
              <a:tabLst>
                <a:tab pos="1399505" algn="l"/>
              </a:tabLst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	</a:t>
            </a: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2207"/>
              </a:lnSpc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&lt;</a:t>
            </a:r>
            <a:r>
              <a:rPr sz="18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6467" y="4779859"/>
            <a:ext cx="3409527" cy="1522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67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1867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3:</a:t>
            </a:r>
            <a:r>
              <a:rPr sz="1867" b="1" spc="-10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A[],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0,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6AA84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4.</a:t>
            </a:r>
            <a:r>
              <a:rPr sz="1867" b="1" spc="-1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9900F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5.</a:t>
            </a:r>
            <a:r>
              <a:rPr sz="1867" b="1" spc="-10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A86E7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39</a:t>
            </a:fld>
            <a:endParaRPr dirty="0"/>
          </a:p>
        </p:txBody>
      </p:sp>
      <p:sp>
        <p:nvSpPr>
          <p:cNvPr id="81" name="object 74"/>
          <p:cNvSpPr/>
          <p:nvPr/>
        </p:nvSpPr>
        <p:spPr>
          <a:xfrm>
            <a:off x="1635442" y="1993601"/>
            <a:ext cx="7642860" cy="3008207"/>
          </a:xfrm>
          <a:custGeom>
            <a:avLst/>
            <a:gdLst/>
            <a:ahLst/>
            <a:cxnLst/>
            <a:rect l="l" t="t" r="r" b="b"/>
            <a:pathLst>
              <a:path w="5732145" h="2256154">
                <a:moveTo>
                  <a:pt x="0" y="0"/>
                </a:moveTo>
                <a:lnTo>
                  <a:pt x="607440" y="469931"/>
                </a:lnTo>
                <a:lnTo>
                  <a:pt x="2032193" y="555356"/>
                </a:lnTo>
                <a:lnTo>
                  <a:pt x="4031277" y="546824"/>
                </a:lnTo>
                <a:lnTo>
                  <a:pt x="4318419" y="1204706"/>
                </a:lnTo>
                <a:lnTo>
                  <a:pt x="4296339" y="1862606"/>
                </a:lnTo>
                <a:lnTo>
                  <a:pt x="5732120" y="1862606"/>
                </a:lnTo>
                <a:lnTo>
                  <a:pt x="4439922" y="1452487"/>
                </a:lnTo>
                <a:lnTo>
                  <a:pt x="4594533" y="2050574"/>
                </a:lnTo>
                <a:lnTo>
                  <a:pt x="5224077" y="2255624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2" name="object 75"/>
          <p:cNvSpPr/>
          <p:nvPr/>
        </p:nvSpPr>
        <p:spPr>
          <a:xfrm>
            <a:off x="1370402" y="2039176"/>
            <a:ext cx="9439486" cy="2677160"/>
          </a:xfrm>
          <a:custGeom>
            <a:avLst/>
            <a:gdLst/>
            <a:ahLst/>
            <a:cxnLst/>
            <a:rect l="l" t="t" r="r" b="b"/>
            <a:pathLst>
              <a:path w="7079615" h="2007870">
                <a:moveTo>
                  <a:pt x="0" y="0"/>
                </a:moveTo>
                <a:lnTo>
                  <a:pt x="762075" y="632249"/>
                </a:lnTo>
                <a:lnTo>
                  <a:pt x="2860533" y="657881"/>
                </a:lnTo>
                <a:lnTo>
                  <a:pt x="4141703" y="666431"/>
                </a:lnTo>
                <a:lnTo>
                  <a:pt x="4362604" y="1332862"/>
                </a:lnTo>
                <a:lnTo>
                  <a:pt x="4362604" y="1930949"/>
                </a:lnTo>
                <a:lnTo>
                  <a:pt x="6063470" y="1905318"/>
                </a:lnTo>
                <a:lnTo>
                  <a:pt x="4704983" y="1349962"/>
                </a:lnTo>
                <a:lnTo>
                  <a:pt x="4682903" y="2007843"/>
                </a:lnTo>
                <a:lnTo>
                  <a:pt x="6450035" y="1990762"/>
                </a:lnTo>
                <a:lnTo>
                  <a:pt x="4848566" y="1324312"/>
                </a:lnTo>
                <a:lnTo>
                  <a:pt x="7079555" y="683512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60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6023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360" dirty="0"/>
              <a:t>T</a:t>
            </a:r>
            <a:r>
              <a:rPr spc="-7" dirty="0"/>
              <a:t>es</a:t>
            </a:r>
            <a:r>
              <a:rPr dirty="0"/>
              <a:t>t</a:t>
            </a:r>
            <a:r>
              <a:rPr spc="-187" dirty="0"/>
              <a:t> </a:t>
            </a:r>
            <a:r>
              <a:rPr spc="-7" dirty="0"/>
              <a:t>Adequac</a:t>
            </a:r>
            <a:r>
              <a:rPr dirty="0"/>
              <a:t>y</a:t>
            </a:r>
            <a:r>
              <a:rPr spc="-7" dirty="0"/>
              <a:t> 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2" y="1853176"/>
            <a:ext cx="10373360" cy="4005306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16933" marR="2495911">
              <a:lnSpc>
                <a:spcPts val="3760"/>
              </a:lnSpc>
              <a:spcBef>
                <a:spcPts val="593"/>
              </a:spcBef>
            </a:pPr>
            <a:r>
              <a:rPr sz="3467" spc="-7" dirty="0">
                <a:latin typeface="Arial MT"/>
                <a:cs typeface="Arial MT"/>
              </a:rPr>
              <a:t>Instead </a:t>
            </a:r>
            <a:r>
              <a:rPr sz="3467" dirty="0">
                <a:latin typeface="Arial MT"/>
                <a:cs typeface="Arial MT"/>
              </a:rPr>
              <a:t>- can </a:t>
            </a:r>
            <a:r>
              <a:rPr sz="3467" spc="-7" dirty="0">
                <a:latin typeface="Arial MT"/>
                <a:cs typeface="Arial MT"/>
              </a:rPr>
              <a:t>we </a:t>
            </a:r>
            <a:r>
              <a:rPr sz="3467" b="1" spc="-7" dirty="0">
                <a:latin typeface="Arial"/>
                <a:cs typeface="Arial"/>
              </a:rPr>
              <a:t>compromise between </a:t>
            </a:r>
            <a:r>
              <a:rPr sz="3467" b="1" spc="-947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impossible</a:t>
            </a:r>
            <a:r>
              <a:rPr sz="3467" b="1" spc="-27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and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the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dirty="0">
                <a:latin typeface="Arial"/>
                <a:cs typeface="Arial"/>
              </a:rPr>
              <a:t>inadequate</a:t>
            </a:r>
            <a:r>
              <a:rPr sz="3467" dirty="0">
                <a:latin typeface="Arial MT"/>
                <a:cs typeface="Arial MT"/>
              </a:rPr>
              <a:t>?</a:t>
            </a:r>
          </a:p>
          <a:p>
            <a:pPr>
              <a:spcBef>
                <a:spcPts val="13"/>
              </a:spcBef>
            </a:pPr>
            <a:endParaRPr sz="5133" dirty="0">
              <a:latin typeface="Arial MT"/>
              <a:cs typeface="Arial MT"/>
            </a:endParaRPr>
          </a:p>
          <a:p>
            <a:pPr marL="626518" indent="-458882"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latin typeface="Arial MT"/>
                <a:cs typeface="Arial MT"/>
              </a:rPr>
              <a:t>Can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measure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“good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testing”?</a:t>
            </a:r>
            <a:endParaRPr sz="3467" dirty="0">
              <a:latin typeface="Arial MT"/>
              <a:cs typeface="Arial MT"/>
            </a:endParaRPr>
          </a:p>
          <a:p>
            <a:pPr marL="626518" marR="294631" indent="-458882">
              <a:lnSpc>
                <a:spcPts val="3773"/>
              </a:lnSpc>
              <a:spcBef>
                <a:spcPts val="1387"/>
              </a:spcBef>
              <a:buFont typeface="Arial MT"/>
              <a:buChar char="•"/>
              <a:tabLst>
                <a:tab pos="625671" algn="l"/>
                <a:tab pos="626518" algn="l"/>
              </a:tabLst>
            </a:pPr>
            <a:r>
              <a:rPr sz="3467" b="1" spc="-73" dirty="0">
                <a:latin typeface="Arial"/>
                <a:cs typeface="Arial"/>
              </a:rPr>
              <a:t>Test</a:t>
            </a:r>
            <a:r>
              <a:rPr sz="3467" b="1" spc="-20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adequacy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criteria</a:t>
            </a:r>
            <a:r>
              <a:rPr sz="3467" b="1" dirty="0">
                <a:latin typeface="Arial"/>
                <a:cs typeface="Arial"/>
              </a:rPr>
              <a:t> </a:t>
            </a:r>
            <a:r>
              <a:rPr sz="3467" dirty="0">
                <a:latin typeface="Arial MT"/>
                <a:cs typeface="Arial MT"/>
              </a:rPr>
              <a:t>“score”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testing</a:t>
            </a:r>
            <a:r>
              <a:rPr sz="3467" spc="-20" dirty="0">
                <a:latin typeface="Arial MT"/>
                <a:cs typeface="Arial MT"/>
              </a:rPr>
              <a:t> efforts </a:t>
            </a:r>
            <a:r>
              <a:rPr sz="3467" spc="-7" dirty="0">
                <a:latin typeface="Arial MT"/>
                <a:cs typeface="Arial MT"/>
              </a:rPr>
              <a:t>by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measuring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completion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of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b="1" dirty="0">
                <a:latin typeface="Arial"/>
                <a:cs typeface="Arial"/>
              </a:rPr>
              <a:t>test</a:t>
            </a:r>
            <a:r>
              <a:rPr sz="3467" b="1" spc="-13" dirty="0">
                <a:latin typeface="Arial"/>
                <a:cs typeface="Arial"/>
              </a:rPr>
              <a:t> </a:t>
            </a:r>
            <a:r>
              <a:rPr sz="3467" b="1" spc="-7" dirty="0">
                <a:latin typeface="Arial"/>
                <a:cs typeface="Arial"/>
              </a:rPr>
              <a:t>obligations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236102" lvl="1" indent="-436022">
              <a:spcBef>
                <a:spcPts val="213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latin typeface="Arial MT"/>
                <a:cs typeface="Arial MT"/>
              </a:rPr>
              <a:t>Checklists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properties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must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by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cases.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0001" y="1881751"/>
            <a:ext cx="3411999" cy="2330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845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874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Possible</a:t>
            </a:r>
            <a:r>
              <a:rPr spc="-60" dirty="0"/>
              <a:t> </a:t>
            </a:r>
            <a:r>
              <a:rPr spc="-7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557" y="1615700"/>
            <a:ext cx="1423247" cy="466513"/>
            <a:chOff x="224667" y="1211774"/>
            <a:chExt cx="1067435" cy="349885"/>
          </a:xfrm>
        </p:grpSpPr>
        <p:sp>
          <p:nvSpPr>
            <p:cNvPr id="4" name="object 4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1054200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200" y="0"/>
                  </a:lnTo>
                  <a:lnTo>
                    <a:pt x="1054200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0" y="0"/>
                  </a:moveTo>
                  <a:lnTo>
                    <a:pt x="1054200" y="0"/>
                  </a:lnTo>
                  <a:lnTo>
                    <a:pt x="1054200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390" y="1682651"/>
            <a:ext cx="922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757" y="2604583"/>
            <a:ext cx="3355340" cy="642620"/>
            <a:chOff x="317067" y="1953437"/>
            <a:chExt cx="2516505" cy="481965"/>
          </a:xfrm>
        </p:grpSpPr>
        <p:sp>
          <p:nvSpPr>
            <p:cNvPr id="8" name="object 8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1251900" y="469199"/>
                  </a:moveTo>
                  <a:lnTo>
                    <a:pt x="0" y="234599"/>
                  </a:ln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0" y="234599"/>
                  </a:move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3190" y="2659488"/>
            <a:ext cx="125730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(N==1)</a:t>
            </a:r>
            <a:r>
              <a:rPr sz="1600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&amp;&amp;</a:t>
            </a:r>
            <a:endParaRPr sz="1600">
              <a:latin typeface="Arial"/>
              <a:cs typeface="Arial"/>
            </a:endParaRPr>
          </a:p>
          <a:p>
            <a:pPr marL="16933">
              <a:lnSpc>
                <a:spcPts val="1913"/>
              </a:lnSpc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(A[0]</a:t>
            </a:r>
            <a:r>
              <a:rPr sz="1600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what)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079" y="3961084"/>
            <a:ext cx="1423247" cy="466513"/>
            <a:chOff x="1041809" y="2970812"/>
            <a:chExt cx="1067435" cy="349885"/>
          </a:xfrm>
        </p:grpSpPr>
        <p:sp>
          <p:nvSpPr>
            <p:cNvPr id="12" name="object 12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913" y="4028034"/>
            <a:ext cx="994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5769" y="2604583"/>
            <a:ext cx="3906520" cy="1341120"/>
            <a:chOff x="1534327" y="1953437"/>
            <a:chExt cx="2929890" cy="1005840"/>
          </a:xfrm>
        </p:grpSpPr>
        <p:sp>
          <p:nvSpPr>
            <p:cNvPr id="16" name="object 16"/>
            <p:cNvSpPr/>
            <p:nvPr/>
          </p:nvSpPr>
          <p:spPr>
            <a:xfrm>
              <a:off x="1575318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327" y="2853262"/>
              <a:ext cx="81981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709350" y="469199"/>
                  </a:moveTo>
                  <a:lnTo>
                    <a:pt x="0" y="234599"/>
                  </a:ln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0" y="234599"/>
                  </a:move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2032" y="2759734"/>
            <a:ext cx="613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N==0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551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964" y="3449971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4896" y="3969550"/>
            <a:ext cx="1406313" cy="449580"/>
          </a:xfrm>
          <a:custGeom>
            <a:avLst/>
            <a:gdLst/>
            <a:ahLst/>
            <a:cxnLst/>
            <a:rect l="l" t="t" r="r" b="b"/>
            <a:pathLst>
              <a:path w="1054735" h="337185">
                <a:moveTo>
                  <a:pt x="1054200" y="336899"/>
                </a:moveTo>
                <a:lnTo>
                  <a:pt x="0" y="336899"/>
                </a:lnTo>
                <a:lnTo>
                  <a:pt x="0" y="0"/>
                </a:lnTo>
                <a:lnTo>
                  <a:pt x="1054200" y="0"/>
                </a:lnTo>
                <a:lnTo>
                  <a:pt x="1054200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4294896" y="3969550"/>
            <a:ext cx="1406313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2910" y="2604583"/>
            <a:ext cx="2786380" cy="1341120"/>
            <a:chOff x="3707182" y="1953437"/>
            <a:chExt cx="2089785" cy="1005840"/>
          </a:xfrm>
        </p:grpSpPr>
        <p:sp>
          <p:nvSpPr>
            <p:cNvPr id="26" name="object 26"/>
            <p:cNvSpPr/>
            <p:nvPr/>
          </p:nvSpPr>
          <p:spPr>
            <a:xfrm>
              <a:off x="3748173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182" y="2853262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527099" y="469199"/>
                  </a:moveTo>
                  <a:lnTo>
                    <a:pt x="0" y="234599"/>
                  </a:ln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0" y="234599"/>
                  </a:move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63489" y="2759734"/>
            <a:ext cx="475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N&gt;1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124" y="2060666"/>
            <a:ext cx="5292513" cy="920327"/>
            <a:chOff x="748592" y="1545499"/>
            <a:chExt cx="3969385" cy="690245"/>
          </a:xfrm>
        </p:grpSpPr>
        <p:sp>
          <p:nvSpPr>
            <p:cNvPr id="32" name="object 32"/>
            <p:cNvSpPr/>
            <p:nvPr/>
          </p:nvSpPr>
          <p:spPr>
            <a:xfrm>
              <a:off x="758117" y="1555024"/>
              <a:ext cx="715010" cy="354330"/>
            </a:xfrm>
            <a:custGeom>
              <a:avLst/>
              <a:gdLst/>
              <a:ahLst/>
              <a:cxnLst/>
              <a:rect l="l" t="t" r="r" b="b"/>
              <a:pathLst>
                <a:path w="715010" h="354330">
                  <a:moveTo>
                    <a:pt x="0" y="0"/>
                  </a:moveTo>
                  <a:lnTo>
                    <a:pt x="714772" y="3539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401" y="1871277"/>
              <a:ext cx="110485" cy="85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218" y="2153396"/>
              <a:ext cx="193175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523" y="2153396"/>
              <a:ext cx="260075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89047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76461" y="2692633"/>
            <a:ext cx="1423247" cy="466513"/>
            <a:chOff x="7857345" y="2019474"/>
            <a:chExt cx="1067435" cy="349885"/>
          </a:xfrm>
        </p:grpSpPr>
        <p:sp>
          <p:nvSpPr>
            <p:cNvPr id="38" name="object 38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82294" y="2759585"/>
            <a:ext cx="1074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07623" y="2871196"/>
            <a:ext cx="2753360" cy="110067"/>
            <a:chOff x="5780717" y="2153397"/>
            <a:chExt cx="2065020" cy="82550"/>
          </a:xfrm>
        </p:grpSpPr>
        <p:sp>
          <p:nvSpPr>
            <p:cNvPr id="42" name="object 42"/>
            <p:cNvSpPr/>
            <p:nvPr/>
          </p:nvSpPr>
          <p:spPr>
            <a:xfrm>
              <a:off x="5790242" y="2194387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09">
                  <a:moveTo>
                    <a:pt x="0" y="0"/>
                  </a:moveTo>
                  <a:lnTo>
                    <a:pt x="1959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0017" y="2153397"/>
              <a:ext cx="105500" cy="819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818285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7281" y="3225949"/>
            <a:ext cx="1813560" cy="914400"/>
            <a:chOff x="4782961" y="2419462"/>
            <a:chExt cx="1360170" cy="685800"/>
          </a:xfrm>
        </p:grpSpPr>
        <p:sp>
          <p:nvSpPr>
            <p:cNvPr id="46" name="object 46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673499" y="469199"/>
                  </a:moveTo>
                  <a:lnTo>
                    <a:pt x="0" y="234599"/>
                  </a:ln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0" y="234599"/>
                  </a:move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17" y="2419462"/>
              <a:ext cx="199187" cy="1997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292081" y="3615734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16463" y="4131375"/>
            <a:ext cx="2534919" cy="830580"/>
            <a:chOff x="4512347" y="3098531"/>
            <a:chExt cx="1901189" cy="622935"/>
          </a:xfrm>
        </p:grpSpPr>
        <p:sp>
          <p:nvSpPr>
            <p:cNvPr id="51" name="object 51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944099" y="469199"/>
                  </a:moveTo>
                  <a:lnTo>
                    <a:pt x="0" y="234599"/>
                  </a:ln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0" y="234599"/>
                  </a:move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1821" y="3098531"/>
              <a:ext cx="81981" cy="1289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412090" y="4088860"/>
            <a:ext cx="1186180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56438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56438">
              <a:lnSpc>
                <a:spcPts val="1913"/>
              </a:lnSpc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57792" y="4927201"/>
            <a:ext cx="1796627" cy="449580"/>
          </a:xfrm>
          <a:custGeom>
            <a:avLst/>
            <a:gdLst/>
            <a:ahLst/>
            <a:cxnLst/>
            <a:rect l="l" t="t" r="r" b="b"/>
            <a:pathLst>
              <a:path w="1347470" h="337185">
                <a:moveTo>
                  <a:pt x="1346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346999" y="0"/>
                </a:lnTo>
                <a:lnTo>
                  <a:pt x="13469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8157792" y="4927201"/>
            <a:ext cx="1796627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1029" y="4940775"/>
            <a:ext cx="863600" cy="231140"/>
            <a:chOff x="5453272" y="3705581"/>
            <a:chExt cx="647700" cy="173355"/>
          </a:xfrm>
        </p:grpSpPr>
        <p:sp>
          <p:nvSpPr>
            <p:cNvPr id="58" name="object 58"/>
            <p:cNvSpPr/>
            <p:nvPr/>
          </p:nvSpPr>
          <p:spPr>
            <a:xfrm>
              <a:off x="5462797" y="3715106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0"/>
                  </a:moveTo>
                  <a:lnTo>
                    <a:pt x="544035" y="1234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343" y="3798393"/>
              <a:ext cx="110321" cy="8041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114921" y="51634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87566" y="4415925"/>
            <a:ext cx="1303020" cy="449580"/>
          </a:xfrm>
          <a:custGeom>
            <a:avLst/>
            <a:gdLst/>
            <a:ahLst/>
            <a:cxnLst/>
            <a:rect l="l" t="t" r="r" b="b"/>
            <a:pathLst>
              <a:path w="977265" h="337185">
                <a:moveTo>
                  <a:pt x="9767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976799" y="0"/>
                </a:lnTo>
                <a:lnTo>
                  <a:pt x="9767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9087566" y="4415925"/>
            <a:ext cx="1303020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29830" y="4586020"/>
            <a:ext cx="534247" cy="110067"/>
            <a:chOff x="6397372" y="3439515"/>
            <a:chExt cx="400685" cy="82550"/>
          </a:xfrm>
        </p:grpSpPr>
        <p:sp>
          <p:nvSpPr>
            <p:cNvPr id="64" name="object 64"/>
            <p:cNvSpPr/>
            <p:nvPr/>
          </p:nvSpPr>
          <p:spPr>
            <a:xfrm>
              <a:off x="6406897" y="34805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>
                  <a:moveTo>
                    <a:pt x="0" y="0"/>
                  </a:moveTo>
                  <a:lnTo>
                    <a:pt x="2945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972" y="3439515"/>
              <a:ext cx="105500" cy="8198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15440" y="42713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863984" y="2926496"/>
            <a:ext cx="2599267" cy="1502833"/>
            <a:chOff x="5897988" y="2194871"/>
            <a:chExt cx="1949450" cy="1127125"/>
          </a:xfrm>
        </p:grpSpPr>
        <p:sp>
          <p:nvSpPr>
            <p:cNvPr id="68" name="object 68"/>
            <p:cNvSpPr/>
            <p:nvPr/>
          </p:nvSpPr>
          <p:spPr>
            <a:xfrm>
              <a:off x="5993774" y="2883843"/>
              <a:ext cx="1310640" cy="428625"/>
            </a:xfrm>
            <a:custGeom>
              <a:avLst/>
              <a:gdLst/>
              <a:ahLst/>
              <a:cxnLst/>
              <a:rect l="l" t="t" r="r" b="b"/>
              <a:pathLst>
                <a:path w="1310640" h="428625">
                  <a:moveTo>
                    <a:pt x="1310300" y="428099"/>
                  </a:moveTo>
                  <a:lnTo>
                    <a:pt x="1299800" y="0"/>
                  </a:lnTo>
                </a:path>
                <a:path w="1310640" h="428625">
                  <a:moveTo>
                    <a:pt x="1299851" y="8399"/>
                  </a:moveTo>
                  <a:lnTo>
                    <a:pt x="0" y="947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988" y="2937648"/>
              <a:ext cx="107395" cy="818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312" y="2235642"/>
              <a:ext cx="1621155" cy="628650"/>
            </a:xfrm>
            <a:custGeom>
              <a:avLst/>
              <a:gdLst/>
              <a:ahLst/>
              <a:cxnLst/>
              <a:rect l="l" t="t" r="r" b="b"/>
              <a:pathLst>
                <a:path w="1621154" h="628650">
                  <a:moveTo>
                    <a:pt x="0" y="628288"/>
                  </a:moveTo>
                  <a:lnTo>
                    <a:pt x="162082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6241" y="2194871"/>
              <a:ext cx="111029" cy="7963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32116" y="3231447"/>
            <a:ext cx="19964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6294">
              <a:lnSpc>
                <a:spcPts val="2227"/>
              </a:lnSpc>
              <a:spcBef>
                <a:spcPts val="133"/>
              </a:spcBef>
              <a:tabLst>
                <a:tab pos="1399505" algn="l"/>
              </a:tabLst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	</a:t>
            </a: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2207"/>
              </a:lnSpc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&lt;</a:t>
            </a:r>
            <a:r>
              <a:rPr sz="18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6115" y="2073350"/>
            <a:ext cx="1192953" cy="1971040"/>
          </a:xfrm>
          <a:custGeom>
            <a:avLst/>
            <a:gdLst/>
            <a:ahLst/>
            <a:cxnLst/>
            <a:rect l="l" t="t" r="r" b="b"/>
            <a:pathLst>
              <a:path w="894715" h="1478280">
                <a:moveTo>
                  <a:pt x="0" y="0"/>
                </a:moveTo>
                <a:lnTo>
                  <a:pt x="894606" y="734793"/>
                </a:lnTo>
                <a:lnTo>
                  <a:pt x="850445" y="1478118"/>
                </a:lnTo>
              </a:path>
            </a:pathLst>
          </a:custGeom>
          <a:ln w="38099">
            <a:solidFill>
              <a:srgbClr val="99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8" name="object 78"/>
          <p:cNvSpPr txBox="1"/>
          <p:nvPr/>
        </p:nvSpPr>
        <p:spPr>
          <a:xfrm>
            <a:off x="466467" y="4779859"/>
            <a:ext cx="3409527" cy="1522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67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1867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3:</a:t>
            </a:r>
            <a:r>
              <a:rPr sz="1867" b="1" spc="-10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A[],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0,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6AA84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4.</a:t>
            </a:r>
            <a:r>
              <a:rPr sz="1867" b="1" spc="-1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9900F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5.</a:t>
            </a:r>
            <a:r>
              <a:rPr sz="1867" b="1" spc="-10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A86E7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40</a:t>
            </a:fld>
            <a:endParaRPr dirty="0"/>
          </a:p>
        </p:txBody>
      </p:sp>
      <p:sp>
        <p:nvSpPr>
          <p:cNvPr id="84" name="object 76"/>
          <p:cNvSpPr/>
          <p:nvPr/>
        </p:nvSpPr>
        <p:spPr>
          <a:xfrm>
            <a:off x="972808" y="2005001"/>
            <a:ext cx="4035214" cy="2108200"/>
          </a:xfrm>
          <a:custGeom>
            <a:avLst/>
            <a:gdLst/>
            <a:ahLst/>
            <a:cxnLst/>
            <a:rect l="l" t="t" r="r" b="b"/>
            <a:pathLst>
              <a:path w="3026410" h="1581150">
                <a:moveTo>
                  <a:pt x="0" y="0"/>
                </a:moveTo>
                <a:lnTo>
                  <a:pt x="971923" y="760406"/>
                </a:lnTo>
                <a:lnTo>
                  <a:pt x="3026221" y="803137"/>
                </a:lnTo>
                <a:lnTo>
                  <a:pt x="3026221" y="1580643"/>
                </a:lnTo>
              </a:path>
            </a:pathLst>
          </a:custGeom>
          <a:ln w="38099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62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9252"/>
            <a:ext cx="78748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Activity</a:t>
            </a:r>
            <a:r>
              <a:rPr spc="-47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3" dirty="0"/>
              <a:t>Possible</a:t>
            </a:r>
            <a:r>
              <a:rPr spc="-60" dirty="0"/>
              <a:t> </a:t>
            </a:r>
            <a:r>
              <a:rPr spc="-7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557" y="1615700"/>
            <a:ext cx="1423247" cy="466513"/>
            <a:chOff x="224667" y="1211774"/>
            <a:chExt cx="1067435" cy="349885"/>
          </a:xfrm>
        </p:grpSpPr>
        <p:sp>
          <p:nvSpPr>
            <p:cNvPr id="4" name="object 4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1054200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200" y="0"/>
                  </a:lnTo>
                  <a:lnTo>
                    <a:pt x="1054200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31017" y="12181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4">
                  <a:moveTo>
                    <a:pt x="0" y="0"/>
                  </a:moveTo>
                  <a:lnTo>
                    <a:pt x="1054200" y="0"/>
                  </a:lnTo>
                  <a:lnTo>
                    <a:pt x="1054200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390" y="1682651"/>
            <a:ext cx="922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index=0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757" y="2604583"/>
            <a:ext cx="3355340" cy="642620"/>
            <a:chOff x="317067" y="1953437"/>
            <a:chExt cx="2516505" cy="481965"/>
          </a:xfrm>
        </p:grpSpPr>
        <p:sp>
          <p:nvSpPr>
            <p:cNvPr id="8" name="object 8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1251900" y="469199"/>
                  </a:moveTo>
                  <a:lnTo>
                    <a:pt x="0" y="234599"/>
                  </a:ln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323417" y="1959787"/>
              <a:ext cx="2503805" cy="469265"/>
            </a:xfrm>
            <a:custGeom>
              <a:avLst/>
              <a:gdLst/>
              <a:ahLst/>
              <a:cxnLst/>
              <a:rect l="l" t="t" r="r" b="b"/>
              <a:pathLst>
                <a:path w="2503805" h="469264">
                  <a:moveTo>
                    <a:pt x="0" y="234599"/>
                  </a:moveTo>
                  <a:lnTo>
                    <a:pt x="1251900" y="0"/>
                  </a:lnTo>
                  <a:lnTo>
                    <a:pt x="2503800" y="234599"/>
                  </a:lnTo>
                  <a:lnTo>
                    <a:pt x="125190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3190" y="2659488"/>
            <a:ext cx="1257300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1907"/>
              </a:lnSpc>
              <a:spcBef>
                <a:spcPts val="133"/>
              </a:spcBef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(N==1)</a:t>
            </a:r>
            <a:r>
              <a:rPr sz="1600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&amp;&amp;</a:t>
            </a:r>
            <a:endParaRPr sz="1600">
              <a:latin typeface="Arial"/>
              <a:cs typeface="Arial"/>
            </a:endParaRPr>
          </a:p>
          <a:p>
            <a:pPr marL="16933">
              <a:lnSpc>
                <a:spcPts val="1913"/>
              </a:lnSpc>
            </a:pP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(A[0]</a:t>
            </a:r>
            <a:r>
              <a:rPr sz="1600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what)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079" y="3961084"/>
            <a:ext cx="1423247" cy="466513"/>
            <a:chOff x="1041809" y="2970812"/>
            <a:chExt cx="1067435" cy="349885"/>
          </a:xfrm>
        </p:grpSpPr>
        <p:sp>
          <p:nvSpPr>
            <p:cNvPr id="12" name="object 12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8159" y="2977162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5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4913" y="4028034"/>
            <a:ext cx="994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0;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5769" y="2604583"/>
            <a:ext cx="3906520" cy="1341120"/>
            <a:chOff x="1534327" y="1953437"/>
            <a:chExt cx="2929890" cy="1005840"/>
          </a:xfrm>
        </p:grpSpPr>
        <p:sp>
          <p:nvSpPr>
            <p:cNvPr id="16" name="object 16"/>
            <p:cNvSpPr/>
            <p:nvPr/>
          </p:nvSpPr>
          <p:spPr>
            <a:xfrm>
              <a:off x="1575318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327" y="2853262"/>
              <a:ext cx="81981" cy="105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709350" y="469199"/>
                  </a:moveTo>
                  <a:lnTo>
                    <a:pt x="0" y="234599"/>
                  </a:ln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823" y="1959787"/>
              <a:ext cx="1419225" cy="469265"/>
            </a:xfrm>
            <a:custGeom>
              <a:avLst/>
              <a:gdLst/>
              <a:ahLst/>
              <a:cxnLst/>
              <a:rect l="l" t="t" r="r" b="b"/>
              <a:pathLst>
                <a:path w="1419225" h="469264">
                  <a:moveTo>
                    <a:pt x="0" y="234599"/>
                  </a:moveTo>
                  <a:lnTo>
                    <a:pt x="709350" y="0"/>
                  </a:lnTo>
                  <a:lnTo>
                    <a:pt x="1418700" y="234599"/>
                  </a:lnTo>
                  <a:lnTo>
                    <a:pt x="709350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2032" y="2759734"/>
            <a:ext cx="6138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N==0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551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9964" y="3449971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4896" y="3969550"/>
            <a:ext cx="1406313" cy="449580"/>
          </a:xfrm>
          <a:custGeom>
            <a:avLst/>
            <a:gdLst/>
            <a:ahLst/>
            <a:cxnLst/>
            <a:rect l="l" t="t" r="r" b="b"/>
            <a:pathLst>
              <a:path w="1054735" h="337185">
                <a:moveTo>
                  <a:pt x="1054200" y="336899"/>
                </a:moveTo>
                <a:lnTo>
                  <a:pt x="0" y="336899"/>
                </a:lnTo>
                <a:lnTo>
                  <a:pt x="0" y="0"/>
                </a:lnTo>
                <a:lnTo>
                  <a:pt x="1054200" y="0"/>
                </a:lnTo>
                <a:lnTo>
                  <a:pt x="1054200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4294896" y="3969550"/>
            <a:ext cx="1406313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42910" y="2604583"/>
            <a:ext cx="2786380" cy="1341120"/>
            <a:chOff x="3707182" y="1953437"/>
            <a:chExt cx="2089785" cy="1005840"/>
          </a:xfrm>
        </p:grpSpPr>
        <p:sp>
          <p:nvSpPr>
            <p:cNvPr id="26" name="object 26"/>
            <p:cNvSpPr/>
            <p:nvPr/>
          </p:nvSpPr>
          <p:spPr>
            <a:xfrm>
              <a:off x="3748173" y="2428987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182" y="2853262"/>
              <a:ext cx="81981" cy="105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527099" y="469199"/>
                  </a:moveTo>
                  <a:lnTo>
                    <a:pt x="0" y="234599"/>
                  </a:ln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042" y="1959787"/>
              <a:ext cx="1054735" cy="469265"/>
            </a:xfrm>
            <a:custGeom>
              <a:avLst/>
              <a:gdLst/>
              <a:ahLst/>
              <a:cxnLst/>
              <a:rect l="l" t="t" r="r" b="b"/>
              <a:pathLst>
                <a:path w="1054735" h="469264">
                  <a:moveTo>
                    <a:pt x="0" y="234599"/>
                  </a:moveTo>
                  <a:lnTo>
                    <a:pt x="527099" y="0"/>
                  </a:lnTo>
                  <a:lnTo>
                    <a:pt x="1054199" y="234599"/>
                  </a:lnTo>
                  <a:lnTo>
                    <a:pt x="527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63489" y="2759734"/>
            <a:ext cx="475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N&gt;1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124" y="2060666"/>
            <a:ext cx="5292513" cy="920327"/>
            <a:chOff x="748592" y="1545499"/>
            <a:chExt cx="3969385" cy="690245"/>
          </a:xfrm>
        </p:grpSpPr>
        <p:sp>
          <p:nvSpPr>
            <p:cNvPr id="32" name="object 32"/>
            <p:cNvSpPr/>
            <p:nvPr/>
          </p:nvSpPr>
          <p:spPr>
            <a:xfrm>
              <a:off x="758117" y="1555024"/>
              <a:ext cx="715010" cy="354330"/>
            </a:xfrm>
            <a:custGeom>
              <a:avLst/>
              <a:gdLst/>
              <a:ahLst/>
              <a:cxnLst/>
              <a:rect l="l" t="t" r="r" b="b"/>
              <a:pathLst>
                <a:path w="715010" h="354330">
                  <a:moveTo>
                    <a:pt x="0" y="0"/>
                  </a:moveTo>
                  <a:lnTo>
                    <a:pt x="714772" y="3539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401" y="1871277"/>
              <a:ext cx="110485" cy="85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7218" y="2153396"/>
              <a:ext cx="193175" cy="819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523" y="2153396"/>
              <a:ext cx="260075" cy="8198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689047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76461" y="2692633"/>
            <a:ext cx="1423247" cy="466513"/>
            <a:chOff x="7857345" y="2019474"/>
            <a:chExt cx="1067435" cy="349885"/>
          </a:xfrm>
        </p:grpSpPr>
        <p:sp>
          <p:nvSpPr>
            <p:cNvPr id="38" name="object 38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1054199" y="336899"/>
                  </a:moveTo>
                  <a:lnTo>
                    <a:pt x="0" y="336899"/>
                  </a:lnTo>
                  <a:lnTo>
                    <a:pt x="0" y="0"/>
                  </a:lnTo>
                  <a:lnTo>
                    <a:pt x="1054199" y="0"/>
                  </a:lnTo>
                  <a:lnTo>
                    <a:pt x="1054199" y="3368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863695" y="2025824"/>
              <a:ext cx="1054735" cy="337185"/>
            </a:xfrm>
            <a:custGeom>
              <a:avLst/>
              <a:gdLst/>
              <a:ahLst/>
              <a:cxnLst/>
              <a:rect l="l" t="t" r="r" b="b"/>
              <a:pathLst>
                <a:path w="1054734" h="337185">
                  <a:moveTo>
                    <a:pt x="0" y="0"/>
                  </a:moveTo>
                  <a:lnTo>
                    <a:pt x="1054199" y="0"/>
                  </a:lnTo>
                  <a:lnTo>
                    <a:pt x="1054199" y="336899"/>
                  </a:lnTo>
                  <a:lnTo>
                    <a:pt x="0" y="336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582294" y="2759585"/>
            <a:ext cx="1074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10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-1;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07623" y="2871196"/>
            <a:ext cx="2753360" cy="110067"/>
            <a:chOff x="5780717" y="2153397"/>
            <a:chExt cx="2065020" cy="82550"/>
          </a:xfrm>
        </p:grpSpPr>
        <p:sp>
          <p:nvSpPr>
            <p:cNvPr id="42" name="object 42"/>
            <p:cNvSpPr/>
            <p:nvPr/>
          </p:nvSpPr>
          <p:spPr>
            <a:xfrm>
              <a:off x="5790242" y="2194387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09">
                  <a:moveTo>
                    <a:pt x="0" y="0"/>
                  </a:moveTo>
                  <a:lnTo>
                    <a:pt x="19592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0017" y="2153397"/>
              <a:ext cx="105500" cy="819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818285" y="2556485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7281" y="3225949"/>
            <a:ext cx="1813560" cy="914400"/>
            <a:chOff x="4782961" y="2419462"/>
            <a:chExt cx="1360170" cy="685800"/>
          </a:xfrm>
        </p:grpSpPr>
        <p:sp>
          <p:nvSpPr>
            <p:cNvPr id="46" name="object 46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673499" y="469199"/>
                  </a:moveTo>
                  <a:lnTo>
                    <a:pt x="0" y="234599"/>
                  </a:ln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9311" y="2629331"/>
              <a:ext cx="1347470" cy="469265"/>
            </a:xfrm>
            <a:custGeom>
              <a:avLst/>
              <a:gdLst/>
              <a:ahLst/>
              <a:cxnLst/>
              <a:rect l="l" t="t" r="r" b="b"/>
              <a:pathLst>
                <a:path w="1347470" h="469264">
                  <a:moveTo>
                    <a:pt x="0" y="234599"/>
                  </a:moveTo>
                  <a:lnTo>
                    <a:pt x="673499" y="0"/>
                  </a:lnTo>
                  <a:lnTo>
                    <a:pt x="1346999" y="234599"/>
                  </a:lnTo>
                  <a:lnTo>
                    <a:pt x="6734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3617" y="2419462"/>
              <a:ext cx="199187" cy="19972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292081" y="3615734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016463" y="4131375"/>
            <a:ext cx="2534919" cy="830580"/>
            <a:chOff x="4512347" y="3098531"/>
            <a:chExt cx="1901189" cy="622935"/>
          </a:xfrm>
        </p:grpSpPr>
        <p:sp>
          <p:nvSpPr>
            <p:cNvPr id="51" name="object 51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944099" y="469199"/>
                  </a:moveTo>
                  <a:lnTo>
                    <a:pt x="0" y="234599"/>
                  </a:ln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close/>
                </a:path>
              </a:pathLst>
            </a:custGeom>
            <a:solidFill>
              <a:srgbClr val="F4FDD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18697" y="3245906"/>
              <a:ext cx="1888489" cy="469265"/>
            </a:xfrm>
            <a:custGeom>
              <a:avLst/>
              <a:gdLst/>
              <a:ahLst/>
              <a:cxnLst/>
              <a:rect l="l" t="t" r="r" b="b"/>
              <a:pathLst>
                <a:path w="1888489" h="469264">
                  <a:moveTo>
                    <a:pt x="0" y="234599"/>
                  </a:moveTo>
                  <a:lnTo>
                    <a:pt x="944099" y="0"/>
                  </a:lnTo>
                  <a:lnTo>
                    <a:pt x="1888199" y="234599"/>
                  </a:lnTo>
                  <a:lnTo>
                    <a:pt x="944099" y="469199"/>
                  </a:lnTo>
                  <a:lnTo>
                    <a:pt x="0" y="234599"/>
                  </a:lnTo>
                  <a:close/>
                </a:path>
              </a:pathLst>
            </a:custGeom>
            <a:ln w="12699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1821" y="3098531"/>
              <a:ext cx="81981" cy="12897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412090" y="4088860"/>
            <a:ext cx="1186180" cy="7917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Arial MT"/>
                <a:cs typeface="Arial MT"/>
              </a:rPr>
              <a:t>True</a:t>
            </a:r>
            <a:endParaRPr sz="1867">
              <a:latin typeface="Arial MT"/>
              <a:cs typeface="Arial MT"/>
            </a:endParaRPr>
          </a:p>
          <a:p>
            <a:pPr marL="356438">
              <a:lnSpc>
                <a:spcPts val="1913"/>
              </a:lnSpc>
              <a:spcBef>
                <a:spcPts val="7"/>
              </a:spcBef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A[index]</a:t>
            </a:r>
            <a:endParaRPr sz="1600">
              <a:latin typeface="Arial"/>
              <a:cs typeface="Arial"/>
            </a:endParaRPr>
          </a:p>
          <a:p>
            <a:pPr marL="356438">
              <a:lnSpc>
                <a:spcPts val="1913"/>
              </a:lnSpc>
            </a:pP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dirty="0">
                <a:solidFill>
                  <a:srgbClr val="4F4F4F"/>
                </a:solidFill>
                <a:latin typeface="Arial"/>
                <a:cs typeface="Arial"/>
              </a:rPr>
              <a:t>=</a:t>
            </a:r>
            <a:r>
              <a:rPr sz="1600" b="1" spc="-7" dirty="0">
                <a:solidFill>
                  <a:srgbClr val="4F4F4F"/>
                </a:solidFill>
                <a:latin typeface="Arial"/>
                <a:cs typeface="Arial"/>
              </a:rPr>
              <a:t> what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57792" y="4927201"/>
            <a:ext cx="1796627" cy="449580"/>
          </a:xfrm>
          <a:custGeom>
            <a:avLst/>
            <a:gdLst/>
            <a:ahLst/>
            <a:cxnLst/>
            <a:rect l="l" t="t" r="r" b="b"/>
            <a:pathLst>
              <a:path w="1347470" h="337185">
                <a:moveTo>
                  <a:pt x="1346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346999" y="0"/>
                </a:lnTo>
                <a:lnTo>
                  <a:pt x="13469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8157792" y="4927201"/>
            <a:ext cx="1796627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3450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return</a:t>
            </a:r>
            <a:r>
              <a:rPr sz="1867" b="1" spc="-6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1029" y="4940775"/>
            <a:ext cx="863600" cy="231140"/>
            <a:chOff x="5453272" y="3705581"/>
            <a:chExt cx="647700" cy="173355"/>
          </a:xfrm>
        </p:grpSpPr>
        <p:sp>
          <p:nvSpPr>
            <p:cNvPr id="58" name="object 58"/>
            <p:cNvSpPr/>
            <p:nvPr/>
          </p:nvSpPr>
          <p:spPr>
            <a:xfrm>
              <a:off x="5462797" y="3715106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0"/>
                  </a:moveTo>
                  <a:lnTo>
                    <a:pt x="544035" y="123497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343" y="3798393"/>
              <a:ext cx="110321" cy="8041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114921" y="5163422"/>
            <a:ext cx="5130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87566" y="4415925"/>
            <a:ext cx="1303020" cy="449580"/>
          </a:xfrm>
          <a:custGeom>
            <a:avLst/>
            <a:gdLst/>
            <a:ahLst/>
            <a:cxnLst/>
            <a:rect l="l" t="t" r="r" b="b"/>
            <a:pathLst>
              <a:path w="977265" h="337185">
                <a:moveTo>
                  <a:pt x="9767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976799" y="0"/>
                </a:lnTo>
                <a:lnTo>
                  <a:pt x="976799" y="336899"/>
                </a:lnTo>
                <a:close/>
              </a:path>
            </a:pathLst>
          </a:custGeom>
          <a:solidFill>
            <a:srgbClr val="F4FDD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 txBox="1"/>
          <p:nvPr/>
        </p:nvSpPr>
        <p:spPr>
          <a:xfrm>
            <a:off x="9087566" y="4415925"/>
            <a:ext cx="1303020" cy="363412"/>
          </a:xfrm>
          <a:prstGeom prst="rect">
            <a:avLst/>
          </a:prstGeom>
          <a:ln w="12699">
            <a:solidFill>
              <a:srgbClr val="4F4F4F"/>
            </a:solidFill>
          </a:ln>
        </p:spPr>
        <p:txBody>
          <a:bodyPr vert="horz" wrap="square" lIns="0" tIns="75353" rIns="0" bIns="0" rtlCol="0">
            <a:spAutoFit/>
          </a:bodyPr>
          <a:lstStyle/>
          <a:p>
            <a:pPr marL="114297">
              <a:spcBef>
                <a:spcPts val="593"/>
              </a:spcBef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index++;</a:t>
            </a:r>
            <a:endParaRPr sz="1867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29830" y="4586020"/>
            <a:ext cx="534247" cy="110067"/>
            <a:chOff x="6397372" y="3439515"/>
            <a:chExt cx="400685" cy="82550"/>
          </a:xfrm>
        </p:grpSpPr>
        <p:sp>
          <p:nvSpPr>
            <p:cNvPr id="64" name="object 64"/>
            <p:cNvSpPr/>
            <p:nvPr/>
          </p:nvSpPr>
          <p:spPr>
            <a:xfrm>
              <a:off x="6406897" y="34805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40">
                  <a:moveTo>
                    <a:pt x="0" y="0"/>
                  </a:moveTo>
                  <a:lnTo>
                    <a:pt x="294599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972" y="3439515"/>
              <a:ext cx="105500" cy="8198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15440" y="4271309"/>
            <a:ext cx="6129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863984" y="2926496"/>
            <a:ext cx="2599267" cy="1502833"/>
            <a:chOff x="5897988" y="2194871"/>
            <a:chExt cx="1949450" cy="1127125"/>
          </a:xfrm>
        </p:grpSpPr>
        <p:sp>
          <p:nvSpPr>
            <p:cNvPr id="68" name="object 68"/>
            <p:cNvSpPr/>
            <p:nvPr/>
          </p:nvSpPr>
          <p:spPr>
            <a:xfrm>
              <a:off x="5993774" y="2883843"/>
              <a:ext cx="1310640" cy="428625"/>
            </a:xfrm>
            <a:custGeom>
              <a:avLst/>
              <a:gdLst/>
              <a:ahLst/>
              <a:cxnLst/>
              <a:rect l="l" t="t" r="r" b="b"/>
              <a:pathLst>
                <a:path w="1310640" h="428625">
                  <a:moveTo>
                    <a:pt x="1310300" y="428099"/>
                  </a:moveTo>
                  <a:lnTo>
                    <a:pt x="1299800" y="0"/>
                  </a:lnTo>
                </a:path>
                <a:path w="1310640" h="428625">
                  <a:moveTo>
                    <a:pt x="1299851" y="8399"/>
                  </a:moveTo>
                  <a:lnTo>
                    <a:pt x="0" y="947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988" y="2937648"/>
              <a:ext cx="107395" cy="818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312" y="2235642"/>
              <a:ext cx="1621155" cy="628650"/>
            </a:xfrm>
            <a:custGeom>
              <a:avLst/>
              <a:gdLst/>
              <a:ahLst/>
              <a:cxnLst/>
              <a:rect l="l" t="t" r="r" b="b"/>
              <a:pathLst>
                <a:path w="1621154" h="628650">
                  <a:moveTo>
                    <a:pt x="0" y="628288"/>
                  </a:moveTo>
                  <a:lnTo>
                    <a:pt x="1620826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6241" y="2194871"/>
              <a:ext cx="111029" cy="7963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932116" y="3231447"/>
            <a:ext cx="1996440" cy="8634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6294">
              <a:lnSpc>
                <a:spcPts val="2227"/>
              </a:lnSpc>
              <a:spcBef>
                <a:spcPts val="133"/>
              </a:spcBef>
              <a:tabLst>
                <a:tab pos="1399505" algn="l"/>
              </a:tabLst>
            </a:pPr>
            <a:r>
              <a:rPr sz="1867" spc="-73" dirty="0">
                <a:latin typeface="Arial MT"/>
                <a:cs typeface="Arial MT"/>
              </a:rPr>
              <a:t>T</a:t>
            </a:r>
            <a:r>
              <a:rPr sz="1867" dirty="0">
                <a:latin typeface="Arial MT"/>
                <a:cs typeface="Arial MT"/>
              </a:rPr>
              <a:t>rue	</a:t>
            </a:r>
            <a:r>
              <a:rPr sz="1867" spc="-7" dirty="0">
                <a:latin typeface="Arial MT"/>
                <a:cs typeface="Arial MT"/>
              </a:rPr>
              <a:t>False</a:t>
            </a:r>
            <a:endParaRPr sz="1867">
              <a:latin typeface="Arial MT"/>
              <a:cs typeface="Arial MT"/>
            </a:endParaRPr>
          </a:p>
          <a:p>
            <a:pPr marL="16933">
              <a:lnSpc>
                <a:spcPts val="2207"/>
              </a:lnSpc>
            </a:pPr>
            <a:r>
              <a:rPr sz="1867" b="1" spc="-7" dirty="0">
                <a:solidFill>
                  <a:srgbClr val="4F4F4F"/>
                </a:solidFill>
                <a:latin typeface="Arial"/>
                <a:cs typeface="Arial"/>
              </a:rPr>
              <a:t>index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&lt;</a:t>
            </a:r>
            <a:r>
              <a:rPr sz="1867" b="1" spc="-73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F4F4F"/>
                </a:solidFill>
                <a:latin typeface="Arial"/>
                <a:cs typeface="Arial"/>
              </a:rPr>
              <a:t>N</a:t>
            </a:r>
            <a:endParaRPr sz="1867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6467" y="4779859"/>
            <a:ext cx="3409527" cy="15227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219"/>
              </a:lnSpc>
              <a:spcBef>
                <a:spcPts val="133"/>
              </a:spcBef>
            </a:pP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1:</a:t>
            </a:r>
            <a:r>
              <a:rPr sz="1867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F0000"/>
                </a:solidFill>
                <a:latin typeface="Arial"/>
                <a:cs typeface="Arial"/>
              </a:rPr>
              <a:t>“Jane”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1867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A[“Bob”,</a:t>
            </a:r>
            <a:r>
              <a:rPr sz="1867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“Jane”],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867" b="1" spc="-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0000FF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00"/>
              </a:lnSpc>
            </a:pP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3:</a:t>
            </a:r>
            <a:r>
              <a:rPr sz="1867" b="1" spc="-10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A[],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6AA84F"/>
                </a:solidFill>
                <a:latin typeface="Arial"/>
                <a:cs typeface="Arial"/>
              </a:rPr>
              <a:t>0,</a:t>
            </a:r>
            <a:r>
              <a:rPr sz="1867" b="1" spc="-33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6AA84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lnSpc>
                <a:spcPts val="2219"/>
              </a:lnSpc>
            </a:pP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4.</a:t>
            </a:r>
            <a:r>
              <a:rPr sz="1867" b="1" spc="-100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9900FF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9900FF"/>
                </a:solidFill>
                <a:latin typeface="Arial"/>
                <a:cs typeface="Arial"/>
              </a:rPr>
              <a:t>“Bob”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5.</a:t>
            </a:r>
            <a:r>
              <a:rPr sz="1867" b="1" spc="-100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A[“Bob”],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spc="-7" dirty="0">
                <a:solidFill>
                  <a:srgbClr val="4A86E7"/>
                </a:solidFill>
                <a:latin typeface="Arial"/>
                <a:cs typeface="Arial"/>
              </a:rPr>
              <a:t>1,</a:t>
            </a:r>
            <a:r>
              <a:rPr sz="1867" b="1" spc="-33" dirty="0">
                <a:solidFill>
                  <a:srgbClr val="4A86E7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4A86E7"/>
                </a:solidFill>
                <a:latin typeface="Arial"/>
                <a:cs typeface="Arial"/>
              </a:rPr>
              <a:t>“Spot”</a:t>
            </a:r>
            <a:endParaRPr sz="1867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63596" y="2221449"/>
            <a:ext cx="10529993" cy="695112"/>
          </a:xfrm>
          <a:custGeom>
            <a:avLst/>
            <a:gdLst/>
            <a:ahLst/>
            <a:cxnLst/>
            <a:rect l="l" t="t" r="r" b="b"/>
            <a:pathLst>
              <a:path w="7897495" h="521335">
                <a:moveTo>
                  <a:pt x="0" y="0"/>
                </a:moveTo>
                <a:lnTo>
                  <a:pt x="519094" y="521174"/>
                </a:lnTo>
                <a:lnTo>
                  <a:pt x="7896868" y="461381"/>
                </a:lnTo>
              </a:path>
            </a:pathLst>
          </a:custGeom>
          <a:ln w="38099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8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4786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Loop</a:t>
            </a:r>
            <a:r>
              <a:rPr spc="-67" dirty="0"/>
              <a:t> </a:t>
            </a:r>
            <a:r>
              <a:rPr spc="-7" dirty="0"/>
              <a:t>Boundary</a:t>
            </a:r>
            <a:r>
              <a:rPr spc="-6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4" y="1801266"/>
            <a:ext cx="9981353" cy="3618876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Focus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problems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related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loops.</a:t>
            </a:r>
            <a:endParaRPr sz="3467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Cover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scenarios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representative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might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be </a:t>
            </a:r>
            <a:r>
              <a:rPr sz="2933" spc="-79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executed.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loop,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write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that: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Skip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entirely.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exactly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pass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solidFill>
                  <a:srgbClr val="4F4F4F"/>
                </a:solidFill>
                <a:latin typeface="Arial MT"/>
                <a:cs typeface="Arial MT"/>
              </a:rPr>
              <a:t>Take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two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more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passes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through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455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0050" y="2177921"/>
            <a:ext cx="1600199" cy="3276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0606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Nested</a:t>
            </a:r>
            <a:r>
              <a:rPr spc="-120" dirty="0"/>
              <a:t> </a:t>
            </a:r>
            <a:r>
              <a:rPr spc="-7" dirty="0"/>
              <a:t>Loops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85087" y="1593366"/>
            <a:ext cx="8084820" cy="4410717"/>
          </a:xfrm>
          <a:prstGeom prst="rect">
            <a:avLst/>
          </a:prstGeom>
        </p:spPr>
        <p:txBody>
          <a:bodyPr vert="horz" wrap="square" lIns="0" tIns="150707" rIns="0" bIns="0" rtlCol="0">
            <a:spAutoFit/>
          </a:bodyPr>
          <a:lstStyle/>
          <a:p>
            <a:pPr marL="463962" indent="-447875">
              <a:spcBef>
                <a:spcPts val="1187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Often,</a:t>
            </a:r>
            <a:r>
              <a:rPr sz="32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loops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nested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within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other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loops.</a:t>
            </a:r>
            <a:endParaRPr sz="3200">
              <a:latin typeface="Arial MT"/>
              <a:cs typeface="Arial MT"/>
            </a:endParaRPr>
          </a:p>
          <a:p>
            <a:pPr marL="1073546" lvl="1" indent="-412316" algn="just">
              <a:spcBef>
                <a:spcPts val="793"/>
              </a:spcBef>
              <a:buChar char="•"/>
              <a:tabLst>
                <a:tab pos="1074393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level,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execute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0,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2+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times</a:t>
            </a:r>
            <a:endParaRPr sz="2400">
              <a:latin typeface="Arial MT"/>
              <a:cs typeface="Arial MT"/>
            </a:endParaRPr>
          </a:p>
          <a:p>
            <a:pPr marL="463962" indent="-447875">
              <a:spcBef>
                <a:spcPts val="587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addition:</a:t>
            </a:r>
            <a:endParaRPr sz="3200">
              <a:latin typeface="Arial MT"/>
              <a:cs typeface="Arial MT"/>
            </a:endParaRPr>
          </a:p>
          <a:p>
            <a:pPr marL="1073546" marR="248914" lvl="1" indent="-412316" algn="just">
              <a:lnSpc>
                <a:spcPct val="121500"/>
              </a:lnSpc>
              <a:spcBef>
                <a:spcPts val="173"/>
              </a:spcBef>
              <a:buChar char="•"/>
              <a:tabLst>
                <a:tab pos="1074393" algn="l"/>
              </a:tabLst>
            </a:pPr>
            <a:r>
              <a:rPr sz="2400" spc="-73" dirty="0">
                <a:solidFill>
                  <a:srgbClr val="4F4F4F"/>
                </a:solidFill>
                <a:latin typeface="Arial MT"/>
                <a:cs typeface="Arial MT"/>
              </a:rPr>
              <a:t>Test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innermost loop first with outer loops executed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minimum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 of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times.</a:t>
            </a:r>
            <a:endParaRPr sz="2400">
              <a:latin typeface="Arial MT"/>
              <a:cs typeface="Arial MT"/>
            </a:endParaRPr>
          </a:p>
          <a:p>
            <a:pPr marL="1073546" marR="93131" lvl="1" indent="-412316" algn="just">
              <a:lnSpc>
                <a:spcPct val="121500"/>
              </a:lnSpc>
              <a:buChar char="•"/>
              <a:tabLst>
                <a:tab pos="1074393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Move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one loops out,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keep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 inner loop 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“typical”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iteration numbers, and test this layer as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you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did the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previous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layer.</a:t>
            </a:r>
            <a:endParaRPr sz="2400">
              <a:latin typeface="Arial MT"/>
              <a:cs typeface="Arial MT"/>
            </a:endParaRPr>
          </a:p>
          <a:p>
            <a:pPr marL="1073546" lvl="1" indent="-412316" algn="just">
              <a:spcBef>
                <a:spcPts val="620"/>
              </a:spcBef>
              <a:buChar char="•"/>
              <a:tabLst>
                <a:tab pos="1074393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Continue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until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outermost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tested.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428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579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Concatenated</a:t>
            </a:r>
            <a:r>
              <a:rPr spc="-120" dirty="0"/>
              <a:t> </a:t>
            </a:r>
            <a:r>
              <a:rPr spc="-7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085" y="1630958"/>
            <a:ext cx="9418320" cy="36219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marR="6773" indent="-447875">
              <a:lnSpc>
                <a:spcPct val="119800"/>
              </a:lnSpc>
              <a:spcBef>
                <a:spcPts val="133"/>
              </a:spcBef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One loop executes. Next line of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code starts a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new </a:t>
            </a:r>
            <a:r>
              <a:rPr sz="3200" spc="-8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loop.</a:t>
            </a:r>
            <a:r>
              <a:rPr sz="3200" spc="-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These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generally independent.</a:t>
            </a:r>
            <a:endParaRPr sz="3200">
              <a:latin typeface="Arial MT"/>
              <a:cs typeface="Arial MT"/>
            </a:endParaRPr>
          </a:p>
          <a:p>
            <a:pPr marL="463962" indent="-412316">
              <a:spcBef>
                <a:spcPts val="760"/>
              </a:spcBef>
              <a:buSzPct val="75000"/>
              <a:buChar char="•"/>
              <a:tabLst>
                <a:tab pos="463115" algn="l"/>
                <a:tab pos="464808" algn="l"/>
              </a:tabLst>
            </a:pP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not,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follow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similar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F4F4F"/>
                </a:solidFill>
                <a:latin typeface="Arial MT"/>
                <a:cs typeface="Arial MT"/>
              </a:rPr>
              <a:t>strategy</a:t>
            </a:r>
            <a:r>
              <a:rPr sz="32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2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nested</a:t>
            </a:r>
            <a:r>
              <a:rPr sz="3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200" spc="-7" dirty="0">
                <a:solidFill>
                  <a:srgbClr val="4F4F4F"/>
                </a:solidFill>
                <a:latin typeface="Arial MT"/>
                <a:cs typeface="Arial MT"/>
              </a:rPr>
              <a:t>loops.</a:t>
            </a:r>
            <a:endParaRPr sz="3200">
              <a:latin typeface="Arial MT"/>
              <a:cs typeface="Arial MT"/>
            </a:endParaRPr>
          </a:p>
          <a:p>
            <a:pPr marL="1073546" marR="261613" lvl="1" indent="-412316">
              <a:lnSpc>
                <a:spcPct val="121500"/>
              </a:lnSpc>
              <a:spcBef>
                <a:spcPts val="173"/>
              </a:spcBef>
              <a:buChar char="•"/>
              <a:tabLst>
                <a:tab pos="1072700" algn="l"/>
                <a:tab pos="1074393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Start with bottom loop, hold higher loops 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minimal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iteration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  <a:p>
            <a:pPr marL="1073546" marR="778914" lvl="1" indent="-412316">
              <a:lnSpc>
                <a:spcPct val="121500"/>
              </a:lnSpc>
              <a:buChar char="•"/>
              <a:tabLst>
                <a:tab pos="1072700" algn="l"/>
                <a:tab pos="1074393" algn="l"/>
              </a:tabLst>
            </a:pP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Work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 towards the top, holding lower loops at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“typical”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iteration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8868" y="2215212"/>
            <a:ext cx="1466849" cy="3324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3803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Why</a:t>
            </a:r>
            <a:r>
              <a:rPr spc="-47" dirty="0"/>
              <a:t> </a:t>
            </a:r>
            <a:r>
              <a:rPr spc="-13" dirty="0"/>
              <a:t>These</a:t>
            </a:r>
            <a:r>
              <a:rPr spc="-40" dirty="0"/>
              <a:t> </a:t>
            </a:r>
            <a:r>
              <a:rPr spc="-13" dirty="0"/>
              <a:t>Loop</a:t>
            </a:r>
            <a:r>
              <a:rPr spc="-47" dirty="0"/>
              <a:t> </a:t>
            </a:r>
            <a:r>
              <a:rPr spc="-7" dirty="0"/>
              <a:t>Strategies?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465645" cy="435170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968" marR="6773" indent="-458882">
              <a:lnSpc>
                <a:spcPct val="89700"/>
              </a:lnSpc>
              <a:spcBef>
                <a:spcPts val="56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If proving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correctness,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we establish preconditions,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postconditions, and invariants that are true on each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execution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 loop.</a:t>
            </a:r>
            <a:endParaRPr sz="3467">
              <a:latin typeface="Arial MT"/>
              <a:cs typeface="Arial MT"/>
            </a:endParaRPr>
          </a:p>
          <a:p>
            <a:pPr marL="1084553" marR="414856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 loop executes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zero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times when the postconditions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true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 advance.</a:t>
            </a:r>
            <a:endParaRPr sz="2933">
              <a:latin typeface="Arial MT"/>
              <a:cs typeface="Arial MT"/>
            </a:endParaRPr>
          </a:p>
          <a:p>
            <a:pPr marL="1084553" marR="229441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 loop invariant is true on loop entry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(one),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then each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iteration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maintains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invariant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(many).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8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(invariant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!(loop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condition)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implies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postconditions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met)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strategies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echo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these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381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2279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The</a:t>
            </a:r>
            <a:r>
              <a:rPr spc="-67" dirty="0"/>
              <a:t> </a:t>
            </a:r>
            <a:r>
              <a:rPr spc="-13" dirty="0"/>
              <a:t>Infeasibility</a:t>
            </a:r>
            <a:r>
              <a:rPr spc="-60" dirty="0"/>
              <a:t> </a:t>
            </a:r>
            <a:r>
              <a:rPr spc="-7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733798"/>
            <a:ext cx="9540240" cy="3600259"/>
          </a:xfrm>
          <a:prstGeom prst="rect">
            <a:avLst/>
          </a:prstGeom>
        </p:spPr>
        <p:txBody>
          <a:bodyPr vert="horz" wrap="square" lIns="0" tIns="136313" rIns="0" bIns="0" rtlCol="0">
            <a:spAutoFit/>
          </a:bodyPr>
          <a:lstStyle/>
          <a:p>
            <a:pPr marL="16933">
              <a:spcBef>
                <a:spcPts val="1073"/>
              </a:spcBef>
            </a:pPr>
            <a:r>
              <a:rPr sz="3467" b="1" spc="-13" dirty="0">
                <a:solidFill>
                  <a:srgbClr val="4F4F4F"/>
                </a:solidFill>
                <a:latin typeface="Arial"/>
                <a:cs typeface="Arial"/>
              </a:rPr>
              <a:t>Sometimes,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no</a:t>
            </a:r>
            <a:r>
              <a:rPr sz="3467" b="1" spc="-27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dirty="0">
                <a:solidFill>
                  <a:srgbClr val="4F4F4F"/>
                </a:solidFill>
                <a:latin typeface="Arial"/>
                <a:cs typeface="Arial"/>
              </a:rPr>
              <a:t>test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can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satisfy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an</a:t>
            </a:r>
            <a:r>
              <a:rPr sz="3467" b="1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467" b="1" spc="-7" dirty="0">
                <a:solidFill>
                  <a:srgbClr val="4F4F4F"/>
                </a:solidFill>
                <a:latin typeface="Arial"/>
                <a:cs typeface="Arial"/>
              </a:rPr>
              <a:t>obligation.</a:t>
            </a:r>
            <a:endParaRPr sz="3467">
              <a:latin typeface="Arial"/>
              <a:cs typeface="Arial"/>
            </a:endParaRPr>
          </a:p>
          <a:p>
            <a:pPr marL="626518" indent="-458882">
              <a:spcBef>
                <a:spcPts val="94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Impossible</a:t>
            </a:r>
            <a:r>
              <a:rPr sz="3467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combinations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conditions.</a:t>
            </a:r>
            <a:endParaRPr sz="3467">
              <a:latin typeface="Arial MT"/>
              <a:cs typeface="Arial MT"/>
            </a:endParaRPr>
          </a:p>
          <a:p>
            <a:pPr marL="626518" marR="171869" indent="-458882">
              <a:lnSpc>
                <a:spcPts val="3773"/>
              </a:lnSpc>
              <a:spcBef>
                <a:spcPts val="1387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Unreachable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 part of defensive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programming.</a:t>
            </a:r>
            <a:endParaRPr sz="3467">
              <a:latin typeface="Arial MT"/>
              <a:cs typeface="Arial MT"/>
            </a:endParaRPr>
          </a:p>
          <a:p>
            <a:pPr marL="1236102" lvl="1" indent="-436022">
              <a:spcBef>
                <a:spcPts val="213"/>
              </a:spcBef>
              <a:buChar char="•"/>
              <a:tabLst>
                <a:tab pos="1235256" algn="l"/>
                <a:tab pos="1236102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Error-handling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that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can’t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occur.</a:t>
            </a:r>
            <a:endParaRPr sz="2933">
              <a:latin typeface="Arial MT"/>
              <a:cs typeface="Arial MT"/>
            </a:endParaRPr>
          </a:p>
          <a:p>
            <a:pPr marL="626518" indent="-458882">
              <a:spcBef>
                <a:spcPts val="873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Dead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legacy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applications.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865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2279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The</a:t>
            </a:r>
            <a:r>
              <a:rPr spc="-67" dirty="0"/>
              <a:t> </a:t>
            </a:r>
            <a:r>
              <a:rPr spc="-13" dirty="0"/>
              <a:t>Infeasibility</a:t>
            </a:r>
            <a:r>
              <a:rPr spc="-60" dirty="0"/>
              <a:t> </a:t>
            </a:r>
            <a:r>
              <a:rPr spc="-7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26110"/>
            <a:ext cx="10009293" cy="4282155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474968" marR="898291" indent="-458882">
              <a:lnSpc>
                <a:spcPct val="101000"/>
              </a:lnSpc>
              <a:spcBef>
                <a:spcPts val="8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Stronger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criteria call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 potentially infeasible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combinations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elements.</a:t>
            </a:r>
            <a:endParaRPr sz="3467">
              <a:latin typeface="Arial MT"/>
              <a:cs typeface="Arial MT"/>
            </a:endParaRPr>
          </a:p>
          <a:p>
            <a:pPr>
              <a:spcBef>
                <a:spcPts val="27"/>
              </a:spcBef>
              <a:buClr>
                <a:srgbClr val="4F4F4F"/>
              </a:buClr>
              <a:buFont typeface="Arial MT"/>
              <a:buChar char="•"/>
            </a:pPr>
            <a:endParaRPr sz="3667">
              <a:latin typeface="Arial MT"/>
              <a:cs typeface="Arial MT"/>
            </a:endParaRPr>
          </a:p>
          <a:p>
            <a:pPr marL="452109" algn="ctr"/>
            <a:r>
              <a:rPr sz="3467" spc="-7" dirty="0">
                <a:solidFill>
                  <a:srgbClr val="4F4F4F"/>
                </a:solidFill>
                <a:latin typeface="Courier New"/>
                <a:cs typeface="Courier New"/>
              </a:rPr>
              <a:t>(a</a:t>
            </a:r>
            <a:r>
              <a:rPr sz="3467" spc="-27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467" dirty="0">
                <a:solidFill>
                  <a:srgbClr val="4F4F4F"/>
                </a:solidFill>
                <a:latin typeface="Courier New"/>
                <a:cs typeface="Courier New"/>
              </a:rPr>
              <a:t>&gt;</a:t>
            </a:r>
            <a:r>
              <a:rPr sz="3467" spc="-27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467" dirty="0">
                <a:solidFill>
                  <a:srgbClr val="4F4F4F"/>
                </a:solidFill>
                <a:latin typeface="Courier New"/>
                <a:cs typeface="Courier New"/>
              </a:rPr>
              <a:t>0</a:t>
            </a:r>
            <a:r>
              <a:rPr sz="3467" spc="-27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Courier New"/>
                <a:cs typeface="Courier New"/>
              </a:rPr>
              <a:t>&amp;&amp;</a:t>
            </a:r>
            <a:r>
              <a:rPr sz="3467" spc="-20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467" dirty="0">
                <a:solidFill>
                  <a:srgbClr val="4F4F4F"/>
                </a:solidFill>
                <a:latin typeface="Courier New"/>
                <a:cs typeface="Courier New"/>
              </a:rPr>
              <a:t>a</a:t>
            </a:r>
            <a:r>
              <a:rPr sz="3467" spc="-27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467" dirty="0">
                <a:solidFill>
                  <a:srgbClr val="4F4F4F"/>
                </a:solidFill>
                <a:latin typeface="Courier New"/>
                <a:cs typeface="Courier New"/>
              </a:rPr>
              <a:t>&lt;</a:t>
            </a:r>
            <a:r>
              <a:rPr sz="3467" spc="-27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Courier New"/>
                <a:cs typeface="Courier New"/>
              </a:rPr>
              <a:t>10)</a:t>
            </a:r>
            <a:endParaRPr sz="3467">
              <a:latin typeface="Courier New"/>
              <a:cs typeface="Courier New"/>
            </a:endParaRPr>
          </a:p>
          <a:p>
            <a:pPr>
              <a:spcBef>
                <a:spcPts val="7"/>
              </a:spcBef>
            </a:pPr>
            <a:endParaRPr sz="3733">
              <a:latin typeface="Courier New"/>
              <a:cs typeface="Courier New"/>
            </a:endParaRPr>
          </a:p>
          <a:p>
            <a:pPr marL="475815" indent="-458882">
              <a:spcBef>
                <a:spcPts val="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possible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both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conditions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false.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lnSpc>
                <a:spcPts val="3500"/>
              </a:lnSpc>
              <a:spcBef>
                <a:spcPts val="6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8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negative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greater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than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endParaRPr sz="2933">
              <a:latin typeface="Arial MT"/>
              <a:cs typeface="Arial MT"/>
            </a:endParaRPr>
          </a:p>
          <a:p>
            <a:pPr marL="475815" indent="-458882">
              <a:lnSpc>
                <a:spcPts val="4140"/>
              </a:lnSpc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boundary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loop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can’t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skipped.</a:t>
            </a:r>
            <a:endParaRPr sz="34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943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2279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The</a:t>
            </a:r>
            <a:r>
              <a:rPr spc="-67" dirty="0"/>
              <a:t> </a:t>
            </a:r>
            <a:r>
              <a:rPr spc="-13" dirty="0"/>
              <a:t>Infeasibility</a:t>
            </a:r>
            <a:r>
              <a:rPr spc="-60" dirty="0"/>
              <a:t> </a:t>
            </a:r>
            <a:r>
              <a:rPr spc="-7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9807787" cy="45754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Adequacy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“scores”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based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coverage.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95%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branch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80%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MC/DC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coverage,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etc.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Stop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once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threshold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reached.</a:t>
            </a:r>
            <a:endParaRPr sz="2933">
              <a:latin typeface="Arial MT"/>
              <a:cs typeface="Arial MT"/>
            </a:endParaRPr>
          </a:p>
          <a:p>
            <a:pPr marL="1084553" marR="579106" lvl="1" indent="-436022">
              <a:lnSpc>
                <a:spcPts val="3133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Unsatisfactory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solution -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elements are not equally </a:t>
            </a:r>
            <a:r>
              <a:rPr sz="2933" spc="-8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important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for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fault-finding.</a:t>
            </a:r>
            <a:endParaRPr sz="2933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Manual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justification for omitting each impossible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obligation.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Helps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refine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testing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efforts.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…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but</a:t>
            </a:r>
            <a:r>
              <a:rPr sz="2933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very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time-consuming.</a:t>
            </a:r>
            <a:endParaRPr sz="2933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237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32218"/>
            <a:ext cx="9784079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13" dirty="0"/>
              <a:t>Which</a:t>
            </a:r>
            <a:r>
              <a:rPr sz="4000" spc="-33" dirty="0"/>
              <a:t> </a:t>
            </a:r>
            <a:r>
              <a:rPr sz="4000" spc="-7" dirty="0"/>
              <a:t>Coverage</a:t>
            </a:r>
            <a:r>
              <a:rPr sz="4000" spc="-27" dirty="0"/>
              <a:t> </a:t>
            </a:r>
            <a:r>
              <a:rPr sz="4000" spc="-7" dirty="0"/>
              <a:t>Criterion</a:t>
            </a:r>
            <a:r>
              <a:rPr sz="4000" spc="-20" dirty="0"/>
              <a:t> </a:t>
            </a:r>
            <a:r>
              <a:rPr sz="4000" spc="-13" dirty="0"/>
              <a:t>Should</a:t>
            </a:r>
            <a:r>
              <a:rPr sz="4000" spc="-33" dirty="0"/>
              <a:t> </a:t>
            </a:r>
            <a:r>
              <a:rPr sz="4000" dirty="0"/>
              <a:t>I</a:t>
            </a:r>
            <a:r>
              <a:rPr sz="4000" spc="-33" dirty="0"/>
              <a:t> </a:t>
            </a:r>
            <a:r>
              <a:rPr sz="4000" spc="-7" dirty="0"/>
              <a:t>Use?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245467" y="4350509"/>
            <a:ext cx="3378200" cy="207433"/>
          </a:xfrm>
          <a:custGeom>
            <a:avLst/>
            <a:gdLst/>
            <a:ahLst/>
            <a:cxnLst/>
            <a:rect l="l" t="t" r="r" b="b"/>
            <a:pathLst>
              <a:path w="2533650" h="155575">
                <a:moveTo>
                  <a:pt x="0" y="155399"/>
                </a:moveTo>
                <a:lnTo>
                  <a:pt x="2533199" y="0"/>
                </a:lnTo>
              </a:path>
            </a:pathLst>
          </a:custGeom>
          <a:ln w="19049">
            <a:solidFill>
              <a:srgbClr val="6F828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48767" y="2071434"/>
          <a:ext cx="2722880" cy="226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99">
                <a:tc gridSpan="2"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dirty="0">
                          <a:latin typeface="Arial MT"/>
                          <a:cs typeface="Arial MT"/>
                        </a:rPr>
                        <a:t>MC/DC</a:t>
                      </a:r>
                      <a:r>
                        <a:rPr sz="19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F828C"/>
                      </a:solidFill>
                      <a:prstDash val="solid"/>
                    </a:lnL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99">
                <a:tc gridSpan="2">
                  <a:txBody>
                    <a:bodyPr/>
                    <a:lstStyle/>
                    <a:p>
                      <a:pPr marL="635635" marR="160655" indent="-469900">
                        <a:lnSpc>
                          <a:spcPts val="1650"/>
                        </a:lnSpc>
                        <a:spcBef>
                          <a:spcPts val="1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Branch</a:t>
                      </a:r>
                      <a:r>
                        <a:rPr sz="1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9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Condition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F828C"/>
                      </a:solidFill>
                      <a:prstDash val="solid"/>
                    </a:lnL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99">
                <a:tc gridSpan="2">
                  <a:txBody>
                    <a:bodyPr/>
                    <a:lstStyle/>
                    <a:p>
                      <a:pPr marL="635635" marR="397510" indent="-232410">
                        <a:lnSpc>
                          <a:spcPts val="1650"/>
                        </a:lnSpc>
                        <a:spcBef>
                          <a:spcPts val="1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Basic</a:t>
                      </a:r>
                      <a:r>
                        <a:rPr sz="19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Condition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1367" y="2044134"/>
          <a:ext cx="2722880" cy="3079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99">
                <a:tc grid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Loop</a:t>
                      </a:r>
                      <a:r>
                        <a:rPr sz="1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Boundary</a:t>
                      </a:r>
                      <a:r>
                        <a:rPr sz="1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30" dirty="0">
                          <a:latin typeface="Arial MT"/>
                          <a:cs typeface="Arial MT"/>
                        </a:rPr>
                        <a:t>Testing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F828C"/>
                      </a:solidFill>
                      <a:prstDash val="solid"/>
                    </a:lnL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99">
                <a:tc gridSpan="2"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Branch</a:t>
                      </a:r>
                      <a:r>
                        <a:rPr sz="1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F828C"/>
                      </a:solidFill>
                      <a:prstDash val="solid"/>
                    </a:lnL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99">
                <a:tc gridSpan="2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Statement</a:t>
                      </a:r>
                      <a:r>
                        <a:rPr sz="1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Coverage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13970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8845" y="2413291"/>
            <a:ext cx="110067" cy="2476500"/>
            <a:chOff x="591634" y="1809968"/>
            <a:chExt cx="82550" cy="1857375"/>
          </a:xfrm>
        </p:grpSpPr>
        <p:sp>
          <p:nvSpPr>
            <p:cNvPr id="7" name="object 7"/>
            <p:cNvSpPr/>
            <p:nvPr/>
          </p:nvSpPr>
          <p:spPr>
            <a:xfrm>
              <a:off x="632625" y="1905943"/>
              <a:ext cx="0" cy="1761489"/>
            </a:xfrm>
            <a:custGeom>
              <a:avLst/>
              <a:gdLst/>
              <a:ahLst/>
              <a:cxnLst/>
              <a:rect l="l" t="t" r="r" b="b"/>
              <a:pathLst>
                <a:path h="1761489">
                  <a:moveTo>
                    <a:pt x="0" y="17612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34" y="1809968"/>
              <a:ext cx="81981" cy="1055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51166" y="4436493"/>
            <a:ext cx="75776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latin typeface="Arial MT"/>
                <a:cs typeface="Arial MT"/>
              </a:rPr>
              <a:t>Powe</a:t>
            </a:r>
            <a:r>
              <a:rPr sz="1867" spc="-107" dirty="0">
                <a:latin typeface="Arial MT"/>
                <a:cs typeface="Arial MT"/>
              </a:rPr>
              <a:t>r</a:t>
            </a:r>
            <a:r>
              <a:rPr sz="1867" dirty="0">
                <a:latin typeface="Arial MT"/>
                <a:cs typeface="Arial MT"/>
              </a:rPr>
              <a:t>,  </a:t>
            </a:r>
            <a:r>
              <a:rPr sz="1867" spc="-7" dirty="0">
                <a:latin typeface="Arial MT"/>
                <a:cs typeface="Arial MT"/>
              </a:rPr>
              <a:t>Cost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5668" y="3506758"/>
            <a:ext cx="3377353" cy="263313"/>
          </a:xfrm>
          <a:custGeom>
            <a:avLst/>
            <a:gdLst/>
            <a:ahLst/>
            <a:cxnLst/>
            <a:rect l="l" t="t" r="r" b="b"/>
            <a:pathLst>
              <a:path w="2533015" h="197485">
                <a:moveTo>
                  <a:pt x="2532899" y="0"/>
                </a:moveTo>
                <a:lnTo>
                  <a:pt x="0" y="197399"/>
                </a:lnTo>
              </a:path>
            </a:pathLst>
          </a:custGeom>
          <a:ln w="19049">
            <a:solidFill>
              <a:srgbClr val="6F828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9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61976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(In)Adequacy</a:t>
            </a:r>
            <a:r>
              <a:rPr spc="-113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553700" cy="352667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Criteria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identify </a:t>
            </a:r>
            <a:r>
              <a:rPr sz="3467" b="1" spc="-7" dirty="0">
                <a:latin typeface="Arial"/>
                <a:cs typeface="Arial"/>
              </a:rPr>
              <a:t>inadequacies</a:t>
            </a:r>
            <a:r>
              <a:rPr sz="3467" b="1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no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reaches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statement,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suite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inadequate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for </a:t>
            </a:r>
            <a:r>
              <a:rPr sz="2933" spc="-79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finding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faults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that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statement.</a:t>
            </a:r>
          </a:p>
          <a:p>
            <a:pPr marL="1084553" marR="488514" lvl="1" indent="-436022">
              <a:lnSpc>
                <a:spcPts val="3133"/>
              </a:lnSpc>
              <a:spcBef>
                <a:spcPts val="73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If we plant </a:t>
            </a:r>
            <a:r>
              <a:rPr sz="2933" dirty="0">
                <a:latin typeface="Arial MT"/>
                <a:cs typeface="Arial MT"/>
              </a:rPr>
              <a:t>a </a:t>
            </a:r>
            <a:r>
              <a:rPr sz="2933" spc="-7" dirty="0">
                <a:latin typeface="Arial MT"/>
                <a:cs typeface="Arial MT"/>
              </a:rPr>
              <a:t>fake fault and no test exposes it, our tests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inadequate at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detecting that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fault.</a:t>
            </a:r>
            <a:endParaRPr sz="2933" dirty="0">
              <a:latin typeface="Arial MT"/>
              <a:cs typeface="Arial MT"/>
            </a:endParaRPr>
          </a:p>
          <a:p>
            <a:pPr marL="474968" marR="509681" indent="-458882">
              <a:lnSpc>
                <a:spcPts val="3773"/>
              </a:lnSpc>
              <a:spcBef>
                <a:spcPts val="1347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87" dirty="0">
                <a:latin typeface="Arial MT"/>
                <a:cs typeface="Arial MT"/>
              </a:rPr>
              <a:t>Tests </a:t>
            </a:r>
            <a:r>
              <a:rPr sz="3467" dirty="0">
                <a:latin typeface="Arial MT"/>
                <a:cs typeface="Arial MT"/>
              </a:rPr>
              <a:t>may still miss </a:t>
            </a:r>
            <a:r>
              <a:rPr sz="3467" spc="-7" dirty="0">
                <a:latin typeface="Arial MT"/>
                <a:cs typeface="Arial MT"/>
              </a:rPr>
              <a:t>faults, but </a:t>
            </a:r>
            <a:r>
              <a:rPr sz="3467" dirty="0">
                <a:latin typeface="Arial MT"/>
                <a:cs typeface="Arial MT"/>
              </a:rPr>
              <a:t>maximizing criteria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shows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least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meet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certain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goals.</a:t>
            </a:r>
            <a:endParaRPr sz="34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52939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248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Adequacy</a:t>
            </a:r>
            <a:r>
              <a:rPr spc="-120" dirty="0"/>
              <a:t> </a:t>
            </a:r>
            <a:r>
              <a:rPr spc="-7" dirty="0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587567" cy="4125659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817860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Adequacy </a:t>
            </a:r>
            <a:r>
              <a:rPr sz="3467" spc="-7" dirty="0">
                <a:latin typeface="Arial MT"/>
                <a:cs typeface="Arial MT"/>
              </a:rPr>
              <a:t>Criteria based on </a:t>
            </a:r>
            <a:r>
              <a:rPr sz="3467" dirty="0">
                <a:latin typeface="Arial MT"/>
                <a:cs typeface="Arial MT"/>
              </a:rPr>
              <a:t>coverage </a:t>
            </a:r>
            <a:r>
              <a:rPr sz="3467" spc="-7" dirty="0">
                <a:latin typeface="Arial MT"/>
                <a:cs typeface="Arial MT"/>
              </a:rPr>
              <a:t>of factors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correlated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finding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faults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(hopefully).</a:t>
            </a: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Exercising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elements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source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code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</a:t>
            </a:r>
            <a:r>
              <a:rPr sz="2933" b="1" dirty="0">
                <a:latin typeface="Arial"/>
                <a:cs typeface="Arial"/>
              </a:rPr>
              <a:t>structural</a:t>
            </a:r>
            <a:r>
              <a:rPr sz="2933" b="1" spc="-2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testing</a:t>
            </a:r>
            <a:r>
              <a:rPr sz="2933" dirty="0">
                <a:latin typeface="Arial MT"/>
                <a:cs typeface="Arial MT"/>
              </a:rPr>
              <a:t>).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Detection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planted faults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(</a:t>
            </a:r>
            <a:r>
              <a:rPr sz="2933" b="1" dirty="0">
                <a:latin typeface="Arial"/>
                <a:cs typeface="Arial"/>
              </a:rPr>
              <a:t>fault-based</a:t>
            </a:r>
            <a:r>
              <a:rPr sz="2933" b="1" spc="-7" dirty="0">
                <a:latin typeface="Arial"/>
                <a:cs typeface="Arial"/>
              </a:rPr>
              <a:t> testing</a:t>
            </a:r>
            <a:r>
              <a:rPr sz="2933" spc="-7" dirty="0">
                <a:latin typeface="Arial MT"/>
                <a:cs typeface="Arial MT"/>
              </a:rPr>
              <a:t>)</a:t>
            </a:r>
            <a:endParaRPr sz="2933" dirty="0">
              <a:latin typeface="Arial MT"/>
              <a:cs typeface="Arial MT"/>
            </a:endParaRPr>
          </a:p>
          <a:p>
            <a:pPr marL="474968" marR="6773" indent="-458882">
              <a:lnSpc>
                <a:spcPts val="3773"/>
              </a:lnSpc>
              <a:spcBef>
                <a:spcPts val="132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Widely used in industry </a:t>
            </a:r>
            <a:r>
              <a:rPr sz="3467" dirty="0">
                <a:latin typeface="Arial MT"/>
                <a:cs typeface="Arial MT"/>
              </a:rPr>
              <a:t>- </a:t>
            </a:r>
            <a:r>
              <a:rPr sz="3467" spc="-7" dirty="0">
                <a:latin typeface="Arial MT"/>
                <a:cs typeface="Arial MT"/>
              </a:rPr>
              <a:t>easy to understand, </a:t>
            </a:r>
            <a:r>
              <a:rPr sz="3467" dirty="0">
                <a:latin typeface="Arial MT"/>
                <a:cs typeface="Arial MT"/>
              </a:rPr>
              <a:t>cheap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calculate,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sz="3467" spc="-20" dirty="0">
                <a:latin typeface="Arial MT"/>
                <a:cs typeface="Arial MT"/>
              </a:rPr>
              <a:t>offer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checklist.</a:t>
            </a:r>
          </a:p>
          <a:p>
            <a:pPr marL="1085398" lvl="1" indent="-436022">
              <a:spcBef>
                <a:spcPts val="21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Enable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tracking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“testing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completion”</a:t>
            </a: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Can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measured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IntelliJ,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Eclipse,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etc.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2023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19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Structural</a:t>
            </a:r>
            <a:r>
              <a:rPr spc="-107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519176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Structural</a:t>
            </a:r>
            <a:r>
              <a:rPr spc="-107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872" y="1648230"/>
            <a:ext cx="5955453" cy="38602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6182" marR="6773" indent="-430096">
              <a:lnSpc>
                <a:spcPct val="119000"/>
              </a:lnSpc>
              <a:spcBef>
                <a:spcPts val="133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structure </a:t>
            </a:r>
            <a:r>
              <a:rPr sz="2800" spc="-7" dirty="0">
                <a:latin typeface="Arial MT"/>
                <a:cs typeface="Arial MT"/>
              </a:rPr>
              <a:t>of the </a:t>
            </a:r>
            <a:r>
              <a:rPr sz="2800" dirty="0">
                <a:latin typeface="Arial MT"/>
                <a:cs typeface="Arial MT"/>
              </a:rPr>
              <a:t>software </a:t>
            </a:r>
            <a:r>
              <a:rPr sz="2800" spc="-7" dirty="0">
                <a:latin typeface="Arial MT"/>
                <a:cs typeface="Arial MT"/>
              </a:rPr>
              <a:t>itself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valuable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source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of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information.</a:t>
            </a:r>
            <a:endParaRPr sz="2800" dirty="0">
              <a:latin typeface="Arial MT"/>
              <a:cs typeface="Arial MT"/>
            </a:endParaRPr>
          </a:p>
          <a:p>
            <a:pPr marL="446182" marR="143930" indent="-430096">
              <a:lnSpc>
                <a:spcPct val="119000"/>
              </a:lnSpc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latin typeface="Arial MT"/>
                <a:cs typeface="Arial MT"/>
              </a:rPr>
              <a:t>Prescribe how </a:t>
            </a:r>
            <a:r>
              <a:rPr sz="2800" dirty="0">
                <a:latin typeface="Arial MT"/>
                <a:cs typeface="Arial MT"/>
              </a:rPr>
              <a:t>code </a:t>
            </a:r>
            <a:r>
              <a:rPr sz="2800" spc="-7" dirty="0">
                <a:latin typeface="Arial MT"/>
                <a:cs typeface="Arial MT"/>
              </a:rPr>
              <a:t>elements </a:t>
            </a:r>
            <a:r>
              <a:rPr sz="2800" dirty="0">
                <a:latin typeface="Arial MT"/>
                <a:cs typeface="Arial MT"/>
              </a:rPr>
              <a:t> should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be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executed,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and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measure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coverage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of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those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elements.</a:t>
            </a:r>
            <a:endParaRPr sz="2800" dirty="0">
              <a:latin typeface="Arial MT"/>
              <a:cs typeface="Arial MT"/>
            </a:endParaRPr>
          </a:p>
          <a:p>
            <a:pPr marL="1055767" marR="325112" lvl="1" indent="-405543">
              <a:lnSpc>
                <a:spcPct val="121300"/>
              </a:lnSpc>
              <a:spcBef>
                <a:spcPts val="80"/>
              </a:spcBef>
              <a:buChar char="•"/>
              <a:tabLst>
                <a:tab pos="1054920" algn="l"/>
                <a:tab pos="1056614" algn="l"/>
              </a:tabLst>
            </a:pPr>
            <a:r>
              <a:rPr sz="2267" spc="-7" dirty="0">
                <a:latin typeface="Arial MT"/>
                <a:cs typeface="Arial MT"/>
              </a:rPr>
              <a:t>If-statements, Boolean expressions, </a:t>
            </a:r>
            <a:r>
              <a:rPr sz="2267" spc="-612" dirty="0">
                <a:latin typeface="Arial MT"/>
                <a:cs typeface="Arial MT"/>
              </a:rPr>
              <a:t> </a:t>
            </a:r>
            <a:r>
              <a:rPr sz="2267" spc="-7" dirty="0">
                <a:latin typeface="Arial MT"/>
                <a:cs typeface="Arial MT"/>
              </a:rPr>
              <a:t>loops, </a:t>
            </a:r>
            <a:r>
              <a:rPr sz="2267" dirty="0">
                <a:latin typeface="Arial MT"/>
                <a:cs typeface="Arial MT"/>
              </a:rPr>
              <a:t>switches, </a:t>
            </a:r>
            <a:r>
              <a:rPr sz="2267" spc="-7" dirty="0">
                <a:latin typeface="Arial MT"/>
                <a:cs typeface="Arial MT"/>
              </a:rPr>
              <a:t>paths between </a:t>
            </a:r>
            <a:r>
              <a:rPr sz="2267" dirty="0">
                <a:latin typeface="Arial MT"/>
                <a:cs typeface="Arial MT"/>
              </a:rPr>
              <a:t> statements...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5168" y="1906908"/>
            <a:ext cx="4771985" cy="4976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744767" y="2469875"/>
            <a:ext cx="983827" cy="209127"/>
          </a:xfrm>
          <a:custGeom>
            <a:avLst/>
            <a:gdLst/>
            <a:ahLst/>
            <a:cxnLst/>
            <a:rect l="l" t="t" r="r" b="b"/>
            <a:pathLst>
              <a:path w="737870" h="156844">
                <a:moveTo>
                  <a:pt x="39489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4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400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4"/>
                </a:lnTo>
                <a:lnTo>
                  <a:pt x="41324" y="27334"/>
                </a:lnTo>
                <a:lnTo>
                  <a:pt x="39489" y="27682"/>
                </a:lnTo>
                <a:close/>
              </a:path>
              <a:path w="737870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737870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737870" h="156844">
                <a:moveTo>
                  <a:pt x="168190" y="51048"/>
                </a:moveTo>
                <a:lnTo>
                  <a:pt x="116006" y="51048"/>
                </a:lnTo>
                <a:lnTo>
                  <a:pt x="117792" y="48766"/>
                </a:lnTo>
                <a:lnTo>
                  <a:pt x="140662" y="36165"/>
                </a:lnTo>
                <a:lnTo>
                  <a:pt x="148401" y="36165"/>
                </a:lnTo>
                <a:lnTo>
                  <a:pt x="152320" y="36909"/>
                </a:lnTo>
                <a:lnTo>
                  <a:pt x="155594" y="38397"/>
                </a:lnTo>
                <a:lnTo>
                  <a:pt x="158968" y="39885"/>
                </a:lnTo>
                <a:lnTo>
                  <a:pt x="161795" y="41969"/>
                </a:lnTo>
                <a:lnTo>
                  <a:pt x="166360" y="47327"/>
                </a:lnTo>
                <a:lnTo>
                  <a:pt x="168046" y="50551"/>
                </a:lnTo>
                <a:lnTo>
                  <a:pt x="168190" y="51048"/>
                </a:lnTo>
                <a:close/>
              </a:path>
              <a:path w="737870" h="156844">
                <a:moveTo>
                  <a:pt x="118239" y="126206"/>
                </a:moveTo>
                <a:lnTo>
                  <a:pt x="97105" y="126206"/>
                </a:lnTo>
                <a:lnTo>
                  <a:pt x="97105" y="38100"/>
                </a:lnTo>
                <a:lnTo>
                  <a:pt x="115411" y="38100"/>
                </a:lnTo>
                <a:lnTo>
                  <a:pt x="116006" y="51048"/>
                </a:lnTo>
                <a:lnTo>
                  <a:pt x="168190" y="51048"/>
                </a:lnTo>
                <a:lnTo>
                  <a:pt x="169138" y="54322"/>
                </a:lnTo>
                <a:lnTo>
                  <a:pt x="135354" y="54322"/>
                </a:lnTo>
                <a:lnTo>
                  <a:pt x="131931" y="55760"/>
                </a:lnTo>
                <a:lnTo>
                  <a:pt x="125382" y="61515"/>
                </a:lnTo>
                <a:lnTo>
                  <a:pt x="121910" y="65434"/>
                </a:lnTo>
                <a:lnTo>
                  <a:pt x="118239" y="70395"/>
                </a:lnTo>
                <a:lnTo>
                  <a:pt x="118239" y="126206"/>
                </a:lnTo>
                <a:close/>
              </a:path>
              <a:path w="737870" h="156844">
                <a:moveTo>
                  <a:pt x="170924" y="126206"/>
                </a:moveTo>
                <a:lnTo>
                  <a:pt x="149641" y="126206"/>
                </a:lnTo>
                <a:lnTo>
                  <a:pt x="149641" y="59134"/>
                </a:lnTo>
                <a:lnTo>
                  <a:pt x="146069" y="54322"/>
                </a:lnTo>
                <a:lnTo>
                  <a:pt x="169138" y="54322"/>
                </a:lnTo>
                <a:lnTo>
                  <a:pt x="170328" y="58092"/>
                </a:lnTo>
                <a:lnTo>
                  <a:pt x="170812" y="61515"/>
                </a:lnTo>
                <a:lnTo>
                  <a:pt x="170924" y="126206"/>
                </a:lnTo>
                <a:close/>
              </a:path>
              <a:path w="737870" h="156844">
                <a:moveTo>
                  <a:pt x="233203" y="38100"/>
                </a:moveTo>
                <a:lnTo>
                  <a:pt x="211623" y="38100"/>
                </a:lnTo>
                <a:lnTo>
                  <a:pt x="211623" y="15478"/>
                </a:lnTo>
                <a:lnTo>
                  <a:pt x="233203" y="9822"/>
                </a:lnTo>
                <a:lnTo>
                  <a:pt x="233203" y="38100"/>
                </a:lnTo>
                <a:close/>
              </a:path>
              <a:path w="737870" h="156844">
                <a:moveTo>
                  <a:pt x="267583" y="54471"/>
                </a:moveTo>
                <a:lnTo>
                  <a:pt x="187811" y="54471"/>
                </a:lnTo>
                <a:lnTo>
                  <a:pt x="187811" y="38100"/>
                </a:lnTo>
                <a:lnTo>
                  <a:pt x="267583" y="38100"/>
                </a:lnTo>
                <a:lnTo>
                  <a:pt x="267583" y="54471"/>
                </a:lnTo>
                <a:close/>
              </a:path>
              <a:path w="737870" h="156844">
                <a:moveTo>
                  <a:pt x="248433" y="128140"/>
                </a:moveTo>
                <a:lnTo>
                  <a:pt x="239206" y="128140"/>
                </a:lnTo>
                <a:lnTo>
                  <a:pt x="234196" y="127545"/>
                </a:lnTo>
                <a:lnTo>
                  <a:pt x="211623" y="102889"/>
                </a:lnTo>
                <a:lnTo>
                  <a:pt x="211623" y="54471"/>
                </a:lnTo>
                <a:lnTo>
                  <a:pt x="233203" y="54471"/>
                </a:lnTo>
                <a:lnTo>
                  <a:pt x="233203" y="101054"/>
                </a:lnTo>
                <a:lnTo>
                  <a:pt x="234344" y="104874"/>
                </a:lnTo>
                <a:lnTo>
                  <a:pt x="236626" y="107453"/>
                </a:lnTo>
                <a:lnTo>
                  <a:pt x="239008" y="110033"/>
                </a:lnTo>
                <a:lnTo>
                  <a:pt x="242927" y="111323"/>
                </a:lnTo>
                <a:lnTo>
                  <a:pt x="267583" y="111323"/>
                </a:lnTo>
                <a:lnTo>
                  <a:pt x="267583" y="125313"/>
                </a:lnTo>
                <a:lnTo>
                  <a:pt x="263713" y="126206"/>
                </a:lnTo>
                <a:lnTo>
                  <a:pt x="259844" y="126900"/>
                </a:lnTo>
                <a:lnTo>
                  <a:pt x="252104" y="127892"/>
                </a:lnTo>
                <a:lnTo>
                  <a:pt x="248433" y="128140"/>
                </a:lnTo>
                <a:close/>
              </a:path>
              <a:path w="737870" h="156844">
                <a:moveTo>
                  <a:pt x="267583" y="111323"/>
                </a:moveTo>
                <a:lnTo>
                  <a:pt x="251856" y="111323"/>
                </a:lnTo>
                <a:lnTo>
                  <a:pt x="255230" y="111025"/>
                </a:lnTo>
                <a:lnTo>
                  <a:pt x="261778" y="109835"/>
                </a:lnTo>
                <a:lnTo>
                  <a:pt x="264804" y="109140"/>
                </a:lnTo>
                <a:lnTo>
                  <a:pt x="267583" y="108346"/>
                </a:lnTo>
                <a:lnTo>
                  <a:pt x="267583" y="111323"/>
                </a:lnTo>
                <a:close/>
              </a:path>
              <a:path w="737870" h="156844">
                <a:moveTo>
                  <a:pt x="430291" y="27682"/>
                </a:moveTo>
                <a:lnTo>
                  <a:pt x="426323" y="27682"/>
                </a:lnTo>
                <a:lnTo>
                  <a:pt x="424487" y="27334"/>
                </a:lnTo>
                <a:lnTo>
                  <a:pt x="414466" y="15874"/>
                </a:lnTo>
                <a:lnTo>
                  <a:pt x="414466" y="12005"/>
                </a:lnTo>
                <a:lnTo>
                  <a:pt x="414813" y="10219"/>
                </a:lnTo>
                <a:lnTo>
                  <a:pt x="415508" y="8632"/>
                </a:lnTo>
                <a:lnTo>
                  <a:pt x="416202" y="6945"/>
                </a:lnTo>
                <a:lnTo>
                  <a:pt x="422800" y="1190"/>
                </a:lnTo>
                <a:lnTo>
                  <a:pt x="424487" y="396"/>
                </a:lnTo>
                <a:lnTo>
                  <a:pt x="426323" y="0"/>
                </a:lnTo>
                <a:lnTo>
                  <a:pt x="430291" y="0"/>
                </a:lnTo>
                <a:lnTo>
                  <a:pt x="432127" y="396"/>
                </a:lnTo>
                <a:lnTo>
                  <a:pt x="433814" y="1190"/>
                </a:lnTo>
                <a:lnTo>
                  <a:pt x="435500" y="1885"/>
                </a:lnTo>
                <a:lnTo>
                  <a:pt x="436939" y="2877"/>
                </a:lnTo>
                <a:lnTo>
                  <a:pt x="438130" y="4167"/>
                </a:lnTo>
                <a:lnTo>
                  <a:pt x="439420" y="5457"/>
                </a:lnTo>
                <a:lnTo>
                  <a:pt x="440412" y="6945"/>
                </a:lnTo>
                <a:lnTo>
                  <a:pt x="441106" y="8632"/>
                </a:lnTo>
                <a:lnTo>
                  <a:pt x="441801" y="10219"/>
                </a:lnTo>
                <a:lnTo>
                  <a:pt x="442148" y="12005"/>
                </a:lnTo>
                <a:lnTo>
                  <a:pt x="442148" y="15874"/>
                </a:lnTo>
                <a:lnTo>
                  <a:pt x="432127" y="27334"/>
                </a:lnTo>
                <a:lnTo>
                  <a:pt x="430291" y="27682"/>
                </a:lnTo>
                <a:close/>
              </a:path>
              <a:path w="737870" h="156844">
                <a:moveTo>
                  <a:pt x="440362" y="109686"/>
                </a:moveTo>
                <a:lnTo>
                  <a:pt x="418633" y="109686"/>
                </a:lnTo>
                <a:lnTo>
                  <a:pt x="418633" y="54471"/>
                </a:lnTo>
                <a:lnTo>
                  <a:pt x="393779" y="54471"/>
                </a:lnTo>
                <a:lnTo>
                  <a:pt x="393779" y="38100"/>
                </a:lnTo>
                <a:lnTo>
                  <a:pt x="440362" y="38100"/>
                </a:lnTo>
                <a:lnTo>
                  <a:pt x="440362" y="109686"/>
                </a:lnTo>
                <a:close/>
              </a:path>
              <a:path w="737870" h="156844">
                <a:moveTo>
                  <a:pt x="465812" y="126206"/>
                </a:moveTo>
                <a:lnTo>
                  <a:pt x="390802" y="126206"/>
                </a:lnTo>
                <a:lnTo>
                  <a:pt x="390802" y="109686"/>
                </a:lnTo>
                <a:lnTo>
                  <a:pt x="465812" y="109686"/>
                </a:lnTo>
                <a:lnTo>
                  <a:pt x="465812" y="126206"/>
                </a:lnTo>
                <a:close/>
              </a:path>
              <a:path w="737870" h="156844">
                <a:moveTo>
                  <a:pt x="562024" y="70098"/>
                </a:moveTo>
                <a:lnTo>
                  <a:pt x="487461" y="70098"/>
                </a:lnTo>
                <a:lnTo>
                  <a:pt x="487461" y="53280"/>
                </a:lnTo>
                <a:lnTo>
                  <a:pt x="562024" y="53280"/>
                </a:lnTo>
                <a:lnTo>
                  <a:pt x="562024" y="70098"/>
                </a:lnTo>
                <a:close/>
              </a:path>
              <a:path w="737870" h="156844">
                <a:moveTo>
                  <a:pt x="562024" y="104328"/>
                </a:moveTo>
                <a:lnTo>
                  <a:pt x="487461" y="104328"/>
                </a:lnTo>
                <a:lnTo>
                  <a:pt x="487461" y="87510"/>
                </a:lnTo>
                <a:lnTo>
                  <a:pt x="562024" y="87510"/>
                </a:lnTo>
                <a:lnTo>
                  <a:pt x="562024" y="104328"/>
                </a:lnTo>
                <a:close/>
              </a:path>
              <a:path w="737870" h="156844">
                <a:moveTo>
                  <a:pt x="628421" y="128140"/>
                </a:moveTo>
                <a:lnTo>
                  <a:pt x="614928" y="128140"/>
                </a:lnTo>
                <a:lnTo>
                  <a:pt x="609173" y="127049"/>
                </a:lnTo>
                <a:lnTo>
                  <a:pt x="581293" y="96440"/>
                </a:lnTo>
                <a:lnTo>
                  <a:pt x="578167" y="60771"/>
                </a:lnTo>
                <a:lnTo>
                  <a:pt x="579159" y="52437"/>
                </a:lnTo>
                <a:lnTo>
                  <a:pt x="598705" y="17561"/>
                </a:lnTo>
                <a:lnTo>
                  <a:pt x="616565" y="10864"/>
                </a:lnTo>
                <a:lnTo>
                  <a:pt x="629959" y="10864"/>
                </a:lnTo>
                <a:lnTo>
                  <a:pt x="635714" y="11955"/>
                </a:lnTo>
                <a:lnTo>
                  <a:pt x="646231" y="16321"/>
                </a:lnTo>
                <a:lnTo>
                  <a:pt x="650746" y="19794"/>
                </a:lnTo>
                <a:lnTo>
                  <a:pt x="654516" y="24556"/>
                </a:lnTo>
                <a:lnTo>
                  <a:pt x="657404" y="28128"/>
                </a:lnTo>
                <a:lnTo>
                  <a:pt x="619194" y="28128"/>
                </a:lnTo>
                <a:lnTo>
                  <a:pt x="616218" y="28971"/>
                </a:lnTo>
                <a:lnTo>
                  <a:pt x="613439" y="30658"/>
                </a:lnTo>
                <a:lnTo>
                  <a:pt x="610661" y="32246"/>
                </a:lnTo>
                <a:lnTo>
                  <a:pt x="608230" y="34776"/>
                </a:lnTo>
                <a:lnTo>
                  <a:pt x="606147" y="38248"/>
                </a:lnTo>
                <a:lnTo>
                  <a:pt x="604063" y="41622"/>
                </a:lnTo>
                <a:lnTo>
                  <a:pt x="602426" y="45888"/>
                </a:lnTo>
                <a:lnTo>
                  <a:pt x="600045" y="56207"/>
                </a:lnTo>
                <a:lnTo>
                  <a:pt x="599519" y="61596"/>
                </a:lnTo>
                <a:lnTo>
                  <a:pt x="599598" y="75753"/>
                </a:lnTo>
                <a:lnTo>
                  <a:pt x="628645" y="75753"/>
                </a:lnTo>
                <a:lnTo>
                  <a:pt x="602873" y="94357"/>
                </a:lnTo>
                <a:lnTo>
                  <a:pt x="617904" y="110876"/>
                </a:lnTo>
                <a:lnTo>
                  <a:pt x="656066" y="110876"/>
                </a:lnTo>
                <a:lnTo>
                  <a:pt x="654665" y="112662"/>
                </a:lnTo>
                <a:lnTo>
                  <a:pt x="650795" y="117723"/>
                </a:lnTo>
                <a:lnTo>
                  <a:pt x="646033" y="121592"/>
                </a:lnTo>
                <a:lnTo>
                  <a:pt x="634821" y="126851"/>
                </a:lnTo>
                <a:lnTo>
                  <a:pt x="628421" y="128140"/>
                </a:lnTo>
                <a:close/>
              </a:path>
              <a:path w="737870" h="156844">
                <a:moveTo>
                  <a:pt x="628645" y="75753"/>
                </a:moveTo>
                <a:lnTo>
                  <a:pt x="599598" y="75753"/>
                </a:lnTo>
                <a:lnTo>
                  <a:pt x="642163" y="44946"/>
                </a:lnTo>
                <a:lnTo>
                  <a:pt x="640179" y="39290"/>
                </a:lnTo>
                <a:lnTo>
                  <a:pt x="637500" y="35073"/>
                </a:lnTo>
                <a:lnTo>
                  <a:pt x="634068" y="32246"/>
                </a:lnTo>
                <a:lnTo>
                  <a:pt x="630852" y="29517"/>
                </a:lnTo>
                <a:lnTo>
                  <a:pt x="626933" y="28128"/>
                </a:lnTo>
                <a:lnTo>
                  <a:pt x="657404" y="28128"/>
                </a:lnTo>
                <a:lnTo>
                  <a:pt x="666577" y="63847"/>
                </a:lnTo>
                <a:lnTo>
                  <a:pt x="645140" y="63847"/>
                </a:lnTo>
                <a:lnTo>
                  <a:pt x="628645" y="75753"/>
                </a:lnTo>
                <a:close/>
              </a:path>
              <a:path w="737870" h="156844">
                <a:moveTo>
                  <a:pt x="656066" y="110876"/>
                </a:moveTo>
                <a:lnTo>
                  <a:pt x="625643" y="110876"/>
                </a:lnTo>
                <a:lnTo>
                  <a:pt x="628669" y="110083"/>
                </a:lnTo>
                <a:lnTo>
                  <a:pt x="631448" y="108495"/>
                </a:lnTo>
                <a:lnTo>
                  <a:pt x="643503" y="87957"/>
                </a:lnTo>
                <a:lnTo>
                  <a:pt x="644693" y="82798"/>
                </a:lnTo>
                <a:lnTo>
                  <a:pt x="645124" y="78382"/>
                </a:lnTo>
                <a:lnTo>
                  <a:pt x="645239" y="67816"/>
                </a:lnTo>
                <a:lnTo>
                  <a:pt x="645140" y="63847"/>
                </a:lnTo>
                <a:lnTo>
                  <a:pt x="666577" y="63847"/>
                </a:lnTo>
                <a:lnTo>
                  <a:pt x="666686" y="67816"/>
                </a:lnTo>
                <a:lnTo>
                  <a:pt x="666720" y="78382"/>
                </a:lnTo>
                <a:lnTo>
                  <a:pt x="665678" y="86717"/>
                </a:lnTo>
                <a:lnTo>
                  <a:pt x="663514" y="94357"/>
                </a:lnTo>
                <a:lnTo>
                  <a:pt x="661610" y="101401"/>
                </a:lnTo>
                <a:lnTo>
                  <a:pt x="658634" y="107602"/>
                </a:lnTo>
                <a:lnTo>
                  <a:pt x="656066" y="110876"/>
                </a:lnTo>
                <a:close/>
              </a:path>
              <a:path w="737870" h="156844">
                <a:moveTo>
                  <a:pt x="728312" y="143123"/>
                </a:moveTo>
                <a:lnTo>
                  <a:pt x="694074" y="143123"/>
                </a:lnTo>
                <a:lnTo>
                  <a:pt x="697299" y="142875"/>
                </a:lnTo>
                <a:lnTo>
                  <a:pt x="700276" y="142279"/>
                </a:lnTo>
                <a:lnTo>
                  <a:pt x="703351" y="141783"/>
                </a:lnTo>
                <a:lnTo>
                  <a:pt x="705981" y="140940"/>
                </a:lnTo>
                <a:lnTo>
                  <a:pt x="708164" y="139749"/>
                </a:lnTo>
                <a:lnTo>
                  <a:pt x="710446" y="138658"/>
                </a:lnTo>
                <a:lnTo>
                  <a:pt x="712182" y="137219"/>
                </a:lnTo>
                <a:lnTo>
                  <a:pt x="713373" y="135433"/>
                </a:lnTo>
                <a:lnTo>
                  <a:pt x="714662" y="133746"/>
                </a:lnTo>
                <a:lnTo>
                  <a:pt x="715307" y="131762"/>
                </a:lnTo>
                <a:lnTo>
                  <a:pt x="715307" y="127793"/>
                </a:lnTo>
                <a:lnTo>
                  <a:pt x="715059" y="126355"/>
                </a:lnTo>
                <a:lnTo>
                  <a:pt x="714067" y="123973"/>
                </a:lnTo>
                <a:lnTo>
                  <a:pt x="713422" y="122932"/>
                </a:lnTo>
                <a:lnTo>
                  <a:pt x="712628" y="122039"/>
                </a:lnTo>
                <a:lnTo>
                  <a:pt x="711934" y="121046"/>
                </a:lnTo>
                <a:lnTo>
                  <a:pt x="711140" y="120104"/>
                </a:lnTo>
                <a:lnTo>
                  <a:pt x="710247" y="119211"/>
                </a:lnTo>
                <a:lnTo>
                  <a:pt x="707866" y="116234"/>
                </a:lnTo>
                <a:lnTo>
                  <a:pt x="707171" y="115242"/>
                </a:lnTo>
                <a:lnTo>
                  <a:pt x="706576" y="114101"/>
                </a:lnTo>
                <a:lnTo>
                  <a:pt x="705584" y="111521"/>
                </a:lnTo>
                <a:lnTo>
                  <a:pt x="705336" y="109934"/>
                </a:lnTo>
                <a:lnTo>
                  <a:pt x="705395" y="105916"/>
                </a:lnTo>
                <a:lnTo>
                  <a:pt x="709056" y="98375"/>
                </a:lnTo>
                <a:lnTo>
                  <a:pt x="710247" y="96986"/>
                </a:lnTo>
                <a:lnTo>
                  <a:pt x="711735" y="95894"/>
                </a:lnTo>
                <a:lnTo>
                  <a:pt x="715307" y="94307"/>
                </a:lnTo>
                <a:lnTo>
                  <a:pt x="717341" y="93910"/>
                </a:lnTo>
                <a:lnTo>
                  <a:pt x="722401" y="93910"/>
                </a:lnTo>
                <a:lnTo>
                  <a:pt x="724932" y="94555"/>
                </a:lnTo>
                <a:lnTo>
                  <a:pt x="729496" y="97135"/>
                </a:lnTo>
                <a:lnTo>
                  <a:pt x="731381" y="98921"/>
                </a:lnTo>
                <a:lnTo>
                  <a:pt x="732869" y="101203"/>
                </a:lnTo>
                <a:lnTo>
                  <a:pt x="734457" y="103385"/>
                </a:lnTo>
                <a:lnTo>
                  <a:pt x="735647" y="105916"/>
                </a:lnTo>
                <a:lnTo>
                  <a:pt x="736441" y="108793"/>
                </a:lnTo>
                <a:lnTo>
                  <a:pt x="737334" y="111571"/>
                </a:lnTo>
                <a:lnTo>
                  <a:pt x="737713" y="114101"/>
                </a:lnTo>
                <a:lnTo>
                  <a:pt x="737780" y="123080"/>
                </a:lnTo>
                <a:lnTo>
                  <a:pt x="736788" y="128140"/>
                </a:lnTo>
                <a:lnTo>
                  <a:pt x="732819" y="137665"/>
                </a:lnTo>
                <a:lnTo>
                  <a:pt x="729843" y="141783"/>
                </a:lnTo>
                <a:lnTo>
                  <a:pt x="728312" y="143123"/>
                </a:lnTo>
                <a:close/>
              </a:path>
              <a:path w="737870" h="156844">
                <a:moveTo>
                  <a:pt x="698440" y="156715"/>
                </a:moveTo>
                <a:lnTo>
                  <a:pt x="690602" y="156715"/>
                </a:lnTo>
                <a:lnTo>
                  <a:pt x="690602" y="143023"/>
                </a:lnTo>
                <a:lnTo>
                  <a:pt x="694074" y="143123"/>
                </a:lnTo>
                <a:lnTo>
                  <a:pt x="728312" y="143123"/>
                </a:lnTo>
                <a:lnTo>
                  <a:pt x="725874" y="145256"/>
                </a:lnTo>
                <a:lnTo>
                  <a:pt x="722005" y="148828"/>
                </a:lnTo>
                <a:lnTo>
                  <a:pt x="717093" y="151606"/>
                </a:lnTo>
                <a:lnTo>
                  <a:pt x="711140" y="153590"/>
                </a:lnTo>
                <a:lnTo>
                  <a:pt x="705286" y="155674"/>
                </a:lnTo>
                <a:lnTo>
                  <a:pt x="698440" y="156715"/>
                </a:lnTo>
                <a:close/>
              </a:path>
              <a:path w="737870" h="156844">
                <a:moveTo>
                  <a:pt x="722253" y="68460"/>
                </a:moveTo>
                <a:lnTo>
                  <a:pt x="717887" y="68460"/>
                </a:lnTo>
                <a:lnTo>
                  <a:pt x="715853" y="68064"/>
                </a:lnTo>
                <a:lnTo>
                  <a:pt x="704443" y="50651"/>
                </a:lnTo>
                <a:lnTo>
                  <a:pt x="704840" y="48617"/>
                </a:lnTo>
                <a:lnTo>
                  <a:pt x="705633" y="46732"/>
                </a:lnTo>
                <a:lnTo>
                  <a:pt x="706526" y="44846"/>
                </a:lnTo>
                <a:lnTo>
                  <a:pt x="707668" y="43209"/>
                </a:lnTo>
                <a:lnTo>
                  <a:pt x="709056" y="41820"/>
                </a:lnTo>
                <a:lnTo>
                  <a:pt x="710446" y="40332"/>
                </a:lnTo>
                <a:lnTo>
                  <a:pt x="712083" y="39191"/>
                </a:lnTo>
                <a:lnTo>
                  <a:pt x="715853" y="37603"/>
                </a:lnTo>
                <a:lnTo>
                  <a:pt x="717887" y="37207"/>
                </a:lnTo>
                <a:lnTo>
                  <a:pt x="722253" y="37207"/>
                </a:lnTo>
                <a:lnTo>
                  <a:pt x="724287" y="37603"/>
                </a:lnTo>
                <a:lnTo>
                  <a:pt x="726172" y="38397"/>
                </a:lnTo>
                <a:lnTo>
                  <a:pt x="728156" y="39191"/>
                </a:lnTo>
                <a:lnTo>
                  <a:pt x="729843" y="40332"/>
                </a:lnTo>
                <a:lnTo>
                  <a:pt x="731232" y="41820"/>
                </a:lnTo>
                <a:lnTo>
                  <a:pt x="732621" y="43209"/>
                </a:lnTo>
                <a:lnTo>
                  <a:pt x="733712" y="44846"/>
                </a:lnTo>
                <a:lnTo>
                  <a:pt x="735300" y="48617"/>
                </a:lnTo>
                <a:lnTo>
                  <a:pt x="735697" y="50651"/>
                </a:lnTo>
                <a:lnTo>
                  <a:pt x="735697" y="55016"/>
                </a:lnTo>
                <a:lnTo>
                  <a:pt x="735300" y="57050"/>
                </a:lnTo>
                <a:lnTo>
                  <a:pt x="724287" y="68064"/>
                </a:lnTo>
                <a:lnTo>
                  <a:pt x="722253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8893" y="2745108"/>
            <a:ext cx="2964113" cy="4976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354367" y="3303908"/>
            <a:ext cx="1645920" cy="221827"/>
          </a:xfrm>
          <a:custGeom>
            <a:avLst/>
            <a:gdLst/>
            <a:ahLst/>
            <a:cxnLst/>
            <a:rect l="l" t="t" r="r" b="b"/>
            <a:pathLst>
              <a:path w="1234440" h="166369">
                <a:moveTo>
                  <a:pt x="39488" y="30807"/>
                </a:moveTo>
                <a:lnTo>
                  <a:pt x="35520" y="30807"/>
                </a:lnTo>
                <a:lnTo>
                  <a:pt x="33684" y="30460"/>
                </a:lnTo>
                <a:lnTo>
                  <a:pt x="23663" y="19000"/>
                </a:lnTo>
                <a:lnTo>
                  <a:pt x="23663" y="15130"/>
                </a:lnTo>
                <a:lnTo>
                  <a:pt x="24010" y="13344"/>
                </a:lnTo>
                <a:lnTo>
                  <a:pt x="24705" y="11757"/>
                </a:lnTo>
                <a:lnTo>
                  <a:pt x="25399" y="10070"/>
                </a:lnTo>
                <a:lnTo>
                  <a:pt x="31998" y="4316"/>
                </a:lnTo>
                <a:lnTo>
                  <a:pt x="33684" y="3522"/>
                </a:lnTo>
                <a:lnTo>
                  <a:pt x="35520" y="3125"/>
                </a:lnTo>
                <a:lnTo>
                  <a:pt x="39489" y="3125"/>
                </a:lnTo>
                <a:lnTo>
                  <a:pt x="41324" y="3522"/>
                </a:lnTo>
                <a:lnTo>
                  <a:pt x="43011" y="4316"/>
                </a:lnTo>
                <a:lnTo>
                  <a:pt x="44698" y="5010"/>
                </a:lnTo>
                <a:lnTo>
                  <a:pt x="46136" y="6002"/>
                </a:lnTo>
                <a:lnTo>
                  <a:pt x="47327" y="7292"/>
                </a:lnTo>
                <a:lnTo>
                  <a:pt x="48617" y="8582"/>
                </a:lnTo>
                <a:lnTo>
                  <a:pt x="49609" y="10070"/>
                </a:lnTo>
                <a:lnTo>
                  <a:pt x="50303" y="11757"/>
                </a:lnTo>
                <a:lnTo>
                  <a:pt x="50998" y="13344"/>
                </a:lnTo>
                <a:lnTo>
                  <a:pt x="51345" y="15130"/>
                </a:lnTo>
                <a:lnTo>
                  <a:pt x="51345" y="19000"/>
                </a:lnTo>
                <a:lnTo>
                  <a:pt x="41324" y="30460"/>
                </a:lnTo>
                <a:lnTo>
                  <a:pt x="39488" y="30807"/>
                </a:lnTo>
                <a:close/>
              </a:path>
              <a:path w="1234440" h="166369">
                <a:moveTo>
                  <a:pt x="49559" y="112811"/>
                </a:moveTo>
                <a:lnTo>
                  <a:pt x="27830" y="112811"/>
                </a:lnTo>
                <a:lnTo>
                  <a:pt x="27830" y="57596"/>
                </a:lnTo>
                <a:lnTo>
                  <a:pt x="2976" y="57596"/>
                </a:lnTo>
                <a:lnTo>
                  <a:pt x="2976" y="41225"/>
                </a:lnTo>
                <a:lnTo>
                  <a:pt x="49559" y="41225"/>
                </a:lnTo>
                <a:lnTo>
                  <a:pt x="49559" y="112811"/>
                </a:lnTo>
                <a:close/>
              </a:path>
              <a:path w="1234440" h="166369">
                <a:moveTo>
                  <a:pt x="75009" y="129331"/>
                </a:moveTo>
                <a:lnTo>
                  <a:pt x="0" y="129331"/>
                </a:lnTo>
                <a:lnTo>
                  <a:pt x="0" y="112811"/>
                </a:lnTo>
                <a:lnTo>
                  <a:pt x="75009" y="112811"/>
                </a:lnTo>
                <a:lnTo>
                  <a:pt x="75009" y="129331"/>
                </a:lnTo>
                <a:close/>
              </a:path>
              <a:path w="1234440" h="166369">
                <a:moveTo>
                  <a:pt x="138926" y="53875"/>
                </a:moveTo>
                <a:lnTo>
                  <a:pt x="117643" y="53875"/>
                </a:lnTo>
                <a:lnTo>
                  <a:pt x="117726" y="33734"/>
                </a:lnTo>
                <a:lnTo>
                  <a:pt x="139967" y="7143"/>
                </a:lnTo>
                <a:lnTo>
                  <a:pt x="144730" y="5754"/>
                </a:lnTo>
                <a:lnTo>
                  <a:pt x="149989" y="5060"/>
                </a:lnTo>
                <a:lnTo>
                  <a:pt x="159613" y="5060"/>
                </a:lnTo>
                <a:lnTo>
                  <a:pt x="163234" y="5308"/>
                </a:lnTo>
                <a:lnTo>
                  <a:pt x="170080" y="6300"/>
                </a:lnTo>
                <a:lnTo>
                  <a:pt x="173305" y="6895"/>
                </a:lnTo>
                <a:lnTo>
                  <a:pt x="176281" y="7590"/>
                </a:lnTo>
                <a:lnTo>
                  <a:pt x="176281" y="21877"/>
                </a:lnTo>
                <a:lnTo>
                  <a:pt x="154007" y="21877"/>
                </a:lnTo>
                <a:lnTo>
                  <a:pt x="151675" y="22225"/>
                </a:lnTo>
                <a:lnTo>
                  <a:pt x="149492" y="22919"/>
                </a:lnTo>
                <a:lnTo>
                  <a:pt x="147409" y="23514"/>
                </a:lnTo>
                <a:lnTo>
                  <a:pt x="145573" y="24556"/>
                </a:lnTo>
                <a:lnTo>
                  <a:pt x="143986" y="26044"/>
                </a:lnTo>
                <a:lnTo>
                  <a:pt x="142398" y="27434"/>
                </a:lnTo>
                <a:lnTo>
                  <a:pt x="141158" y="29269"/>
                </a:lnTo>
                <a:lnTo>
                  <a:pt x="140265" y="31551"/>
                </a:lnTo>
                <a:lnTo>
                  <a:pt x="139372" y="33734"/>
                </a:lnTo>
                <a:lnTo>
                  <a:pt x="138926" y="36413"/>
                </a:lnTo>
                <a:lnTo>
                  <a:pt x="138926" y="53875"/>
                </a:lnTo>
                <a:close/>
              </a:path>
              <a:path w="1234440" h="166369">
                <a:moveTo>
                  <a:pt x="176281" y="24705"/>
                </a:moveTo>
                <a:lnTo>
                  <a:pt x="173702" y="23911"/>
                </a:lnTo>
                <a:lnTo>
                  <a:pt x="170676" y="23266"/>
                </a:lnTo>
                <a:lnTo>
                  <a:pt x="167203" y="22770"/>
                </a:lnTo>
                <a:lnTo>
                  <a:pt x="163730" y="22175"/>
                </a:lnTo>
                <a:lnTo>
                  <a:pt x="160158" y="21877"/>
                </a:lnTo>
                <a:lnTo>
                  <a:pt x="176281" y="21877"/>
                </a:lnTo>
                <a:lnTo>
                  <a:pt x="176281" y="24705"/>
                </a:lnTo>
                <a:close/>
              </a:path>
              <a:path w="1234440" h="166369">
                <a:moveTo>
                  <a:pt x="173603" y="70395"/>
                </a:moveTo>
                <a:lnTo>
                  <a:pt x="92045" y="70395"/>
                </a:lnTo>
                <a:lnTo>
                  <a:pt x="92045" y="53875"/>
                </a:lnTo>
                <a:lnTo>
                  <a:pt x="173603" y="53875"/>
                </a:lnTo>
                <a:lnTo>
                  <a:pt x="173603" y="70395"/>
                </a:lnTo>
                <a:close/>
              </a:path>
              <a:path w="1234440" h="166369">
                <a:moveTo>
                  <a:pt x="138926" y="129331"/>
                </a:moveTo>
                <a:lnTo>
                  <a:pt x="117643" y="129331"/>
                </a:lnTo>
                <a:lnTo>
                  <a:pt x="117643" y="70395"/>
                </a:lnTo>
                <a:lnTo>
                  <a:pt x="138926" y="70395"/>
                </a:lnTo>
                <a:lnTo>
                  <a:pt x="138926" y="129331"/>
                </a:lnTo>
                <a:close/>
              </a:path>
              <a:path w="1234440" h="166369">
                <a:moveTo>
                  <a:pt x="346233" y="165794"/>
                </a:moveTo>
                <a:lnTo>
                  <a:pt x="320477" y="137582"/>
                </a:lnTo>
                <a:lnTo>
                  <a:pt x="304766" y="94980"/>
                </a:lnTo>
                <a:lnTo>
                  <a:pt x="304115" y="83343"/>
                </a:lnTo>
                <a:lnTo>
                  <a:pt x="304115" y="74513"/>
                </a:lnTo>
                <a:lnTo>
                  <a:pt x="319791" y="29467"/>
                </a:lnTo>
                <a:lnTo>
                  <a:pt x="346680" y="0"/>
                </a:lnTo>
                <a:lnTo>
                  <a:pt x="358735" y="12055"/>
                </a:lnTo>
                <a:lnTo>
                  <a:pt x="350847" y="19803"/>
                </a:lnTo>
                <a:lnTo>
                  <a:pt x="344001" y="27868"/>
                </a:lnTo>
                <a:lnTo>
                  <a:pt x="327072" y="62954"/>
                </a:lnTo>
                <a:lnTo>
                  <a:pt x="324951" y="81855"/>
                </a:lnTo>
                <a:lnTo>
                  <a:pt x="325481" y="91594"/>
                </a:lnTo>
                <a:lnTo>
                  <a:pt x="338197" y="128689"/>
                </a:lnTo>
                <a:lnTo>
                  <a:pt x="358735" y="152995"/>
                </a:lnTo>
                <a:lnTo>
                  <a:pt x="346233" y="165794"/>
                </a:lnTo>
                <a:close/>
              </a:path>
              <a:path w="1234440" h="166369">
                <a:moveTo>
                  <a:pt x="399732" y="129331"/>
                </a:moveTo>
                <a:lnTo>
                  <a:pt x="378450" y="129331"/>
                </a:lnTo>
                <a:lnTo>
                  <a:pt x="412085" y="15924"/>
                </a:lnTo>
                <a:lnTo>
                  <a:pt x="441999" y="15924"/>
                </a:lnTo>
                <a:lnTo>
                  <a:pt x="448152" y="36760"/>
                </a:lnTo>
                <a:lnTo>
                  <a:pt x="426075" y="36760"/>
                </a:lnTo>
                <a:lnTo>
                  <a:pt x="411192" y="89445"/>
                </a:lnTo>
                <a:lnTo>
                  <a:pt x="463708" y="89445"/>
                </a:lnTo>
                <a:lnTo>
                  <a:pt x="468894" y="107007"/>
                </a:lnTo>
                <a:lnTo>
                  <a:pt x="406132" y="107007"/>
                </a:lnTo>
                <a:lnTo>
                  <a:pt x="399732" y="129331"/>
                </a:lnTo>
                <a:close/>
              </a:path>
              <a:path w="1234440" h="166369">
                <a:moveTo>
                  <a:pt x="463708" y="89445"/>
                </a:moveTo>
                <a:lnTo>
                  <a:pt x="440957" y="89445"/>
                </a:lnTo>
                <a:lnTo>
                  <a:pt x="426075" y="36760"/>
                </a:lnTo>
                <a:lnTo>
                  <a:pt x="448152" y="36760"/>
                </a:lnTo>
                <a:lnTo>
                  <a:pt x="463708" y="89445"/>
                </a:lnTo>
                <a:close/>
              </a:path>
              <a:path w="1234440" h="166369">
                <a:moveTo>
                  <a:pt x="475486" y="129331"/>
                </a:moveTo>
                <a:lnTo>
                  <a:pt x="451971" y="129331"/>
                </a:lnTo>
                <a:lnTo>
                  <a:pt x="445720" y="107007"/>
                </a:lnTo>
                <a:lnTo>
                  <a:pt x="468894" y="107007"/>
                </a:lnTo>
                <a:lnTo>
                  <a:pt x="475486" y="129331"/>
                </a:lnTo>
                <a:close/>
              </a:path>
              <a:path w="1234440" h="166369">
                <a:moveTo>
                  <a:pt x="547886" y="163710"/>
                </a:moveTo>
                <a:lnTo>
                  <a:pt x="502344" y="163710"/>
                </a:lnTo>
                <a:lnTo>
                  <a:pt x="502344" y="2827"/>
                </a:lnTo>
                <a:lnTo>
                  <a:pt x="547886" y="2827"/>
                </a:lnTo>
                <a:lnTo>
                  <a:pt x="547886" y="19347"/>
                </a:lnTo>
                <a:lnTo>
                  <a:pt x="521841" y="19347"/>
                </a:lnTo>
                <a:lnTo>
                  <a:pt x="521841" y="147339"/>
                </a:lnTo>
                <a:lnTo>
                  <a:pt x="547886" y="147339"/>
                </a:lnTo>
                <a:lnTo>
                  <a:pt x="547886" y="163710"/>
                </a:lnTo>
                <a:close/>
              </a:path>
              <a:path w="1234440" h="166369">
                <a:moveTo>
                  <a:pt x="625693" y="30807"/>
                </a:moveTo>
                <a:lnTo>
                  <a:pt x="621724" y="30807"/>
                </a:lnTo>
                <a:lnTo>
                  <a:pt x="619889" y="30460"/>
                </a:lnTo>
                <a:lnTo>
                  <a:pt x="609868" y="19000"/>
                </a:lnTo>
                <a:lnTo>
                  <a:pt x="609868" y="15130"/>
                </a:lnTo>
                <a:lnTo>
                  <a:pt x="610215" y="13344"/>
                </a:lnTo>
                <a:lnTo>
                  <a:pt x="610909" y="11757"/>
                </a:lnTo>
                <a:lnTo>
                  <a:pt x="611604" y="10070"/>
                </a:lnTo>
                <a:lnTo>
                  <a:pt x="618202" y="4316"/>
                </a:lnTo>
                <a:lnTo>
                  <a:pt x="619889" y="3522"/>
                </a:lnTo>
                <a:lnTo>
                  <a:pt x="621724" y="3125"/>
                </a:lnTo>
                <a:lnTo>
                  <a:pt x="625693" y="3125"/>
                </a:lnTo>
                <a:lnTo>
                  <a:pt x="627528" y="3522"/>
                </a:lnTo>
                <a:lnTo>
                  <a:pt x="629215" y="4316"/>
                </a:lnTo>
                <a:lnTo>
                  <a:pt x="630902" y="5010"/>
                </a:lnTo>
                <a:lnTo>
                  <a:pt x="632341" y="6002"/>
                </a:lnTo>
                <a:lnTo>
                  <a:pt x="633531" y="7292"/>
                </a:lnTo>
                <a:lnTo>
                  <a:pt x="634821" y="8582"/>
                </a:lnTo>
                <a:lnTo>
                  <a:pt x="635813" y="10070"/>
                </a:lnTo>
                <a:lnTo>
                  <a:pt x="636508" y="11757"/>
                </a:lnTo>
                <a:lnTo>
                  <a:pt x="637202" y="13344"/>
                </a:lnTo>
                <a:lnTo>
                  <a:pt x="637550" y="15130"/>
                </a:lnTo>
                <a:lnTo>
                  <a:pt x="637550" y="19000"/>
                </a:lnTo>
                <a:lnTo>
                  <a:pt x="627528" y="30460"/>
                </a:lnTo>
                <a:lnTo>
                  <a:pt x="625693" y="30807"/>
                </a:lnTo>
                <a:close/>
              </a:path>
              <a:path w="1234440" h="166369">
                <a:moveTo>
                  <a:pt x="635764" y="112811"/>
                </a:moveTo>
                <a:lnTo>
                  <a:pt x="614035" y="112811"/>
                </a:lnTo>
                <a:lnTo>
                  <a:pt x="614035" y="57596"/>
                </a:lnTo>
                <a:lnTo>
                  <a:pt x="589180" y="57596"/>
                </a:lnTo>
                <a:lnTo>
                  <a:pt x="589180" y="41225"/>
                </a:lnTo>
                <a:lnTo>
                  <a:pt x="635764" y="41225"/>
                </a:lnTo>
                <a:lnTo>
                  <a:pt x="635764" y="112811"/>
                </a:lnTo>
                <a:close/>
              </a:path>
              <a:path w="1234440" h="166369">
                <a:moveTo>
                  <a:pt x="661213" y="129331"/>
                </a:moveTo>
                <a:lnTo>
                  <a:pt x="586204" y="129331"/>
                </a:lnTo>
                <a:lnTo>
                  <a:pt x="586204" y="112811"/>
                </a:lnTo>
                <a:lnTo>
                  <a:pt x="661213" y="112811"/>
                </a:lnTo>
                <a:lnTo>
                  <a:pt x="661213" y="129331"/>
                </a:lnTo>
                <a:close/>
              </a:path>
              <a:path w="1234440" h="166369">
                <a:moveTo>
                  <a:pt x="739566" y="163710"/>
                </a:moveTo>
                <a:lnTo>
                  <a:pt x="694174" y="163710"/>
                </a:lnTo>
                <a:lnTo>
                  <a:pt x="694174" y="147339"/>
                </a:lnTo>
                <a:lnTo>
                  <a:pt x="720070" y="147339"/>
                </a:lnTo>
                <a:lnTo>
                  <a:pt x="720070" y="19347"/>
                </a:lnTo>
                <a:lnTo>
                  <a:pt x="694174" y="19347"/>
                </a:lnTo>
                <a:lnTo>
                  <a:pt x="694174" y="2827"/>
                </a:lnTo>
                <a:lnTo>
                  <a:pt x="739566" y="2827"/>
                </a:lnTo>
                <a:lnTo>
                  <a:pt x="739566" y="163710"/>
                </a:lnTo>
                <a:close/>
              </a:path>
              <a:path w="1234440" h="166369">
                <a:moveTo>
                  <a:pt x="933926" y="131266"/>
                </a:moveTo>
                <a:lnTo>
                  <a:pt x="875437" y="82004"/>
                </a:lnTo>
                <a:lnTo>
                  <a:pt x="933926" y="32891"/>
                </a:lnTo>
                <a:lnTo>
                  <a:pt x="947469" y="46583"/>
                </a:lnTo>
                <a:lnTo>
                  <a:pt x="904458" y="81855"/>
                </a:lnTo>
                <a:lnTo>
                  <a:pt x="947469" y="117574"/>
                </a:lnTo>
                <a:lnTo>
                  <a:pt x="933926" y="131266"/>
                </a:lnTo>
                <a:close/>
              </a:path>
              <a:path w="1234440" h="166369">
                <a:moveTo>
                  <a:pt x="1116925" y="131266"/>
                </a:moveTo>
                <a:lnTo>
                  <a:pt x="1103431" y="131266"/>
                </a:lnTo>
                <a:lnTo>
                  <a:pt x="1097677" y="130175"/>
                </a:lnTo>
                <a:lnTo>
                  <a:pt x="1069796" y="99566"/>
                </a:lnTo>
                <a:lnTo>
                  <a:pt x="1066671" y="63896"/>
                </a:lnTo>
                <a:lnTo>
                  <a:pt x="1067663" y="55562"/>
                </a:lnTo>
                <a:lnTo>
                  <a:pt x="1087209" y="20687"/>
                </a:lnTo>
                <a:lnTo>
                  <a:pt x="1105068" y="13989"/>
                </a:lnTo>
                <a:lnTo>
                  <a:pt x="1118463" y="13989"/>
                </a:lnTo>
                <a:lnTo>
                  <a:pt x="1124218" y="15081"/>
                </a:lnTo>
                <a:lnTo>
                  <a:pt x="1134735" y="19446"/>
                </a:lnTo>
                <a:lnTo>
                  <a:pt x="1139249" y="22919"/>
                </a:lnTo>
                <a:lnTo>
                  <a:pt x="1143020" y="27682"/>
                </a:lnTo>
                <a:lnTo>
                  <a:pt x="1145907" y="31253"/>
                </a:lnTo>
                <a:lnTo>
                  <a:pt x="1107698" y="31253"/>
                </a:lnTo>
                <a:lnTo>
                  <a:pt x="1104721" y="32097"/>
                </a:lnTo>
                <a:lnTo>
                  <a:pt x="1101943" y="33784"/>
                </a:lnTo>
                <a:lnTo>
                  <a:pt x="1099165" y="35371"/>
                </a:lnTo>
                <a:lnTo>
                  <a:pt x="1096734" y="37901"/>
                </a:lnTo>
                <a:lnTo>
                  <a:pt x="1094650" y="41374"/>
                </a:lnTo>
                <a:lnTo>
                  <a:pt x="1092567" y="44747"/>
                </a:lnTo>
                <a:lnTo>
                  <a:pt x="1090930" y="49014"/>
                </a:lnTo>
                <a:lnTo>
                  <a:pt x="1088548" y="59332"/>
                </a:lnTo>
                <a:lnTo>
                  <a:pt x="1088023" y="64721"/>
                </a:lnTo>
                <a:lnTo>
                  <a:pt x="1088102" y="78878"/>
                </a:lnTo>
                <a:lnTo>
                  <a:pt x="1117149" y="78878"/>
                </a:lnTo>
                <a:lnTo>
                  <a:pt x="1091376" y="97482"/>
                </a:lnTo>
                <a:lnTo>
                  <a:pt x="1106408" y="114002"/>
                </a:lnTo>
                <a:lnTo>
                  <a:pt x="1144569" y="114002"/>
                </a:lnTo>
                <a:lnTo>
                  <a:pt x="1143168" y="115788"/>
                </a:lnTo>
                <a:lnTo>
                  <a:pt x="1139299" y="120848"/>
                </a:lnTo>
                <a:lnTo>
                  <a:pt x="1134536" y="124717"/>
                </a:lnTo>
                <a:lnTo>
                  <a:pt x="1123325" y="129976"/>
                </a:lnTo>
                <a:lnTo>
                  <a:pt x="1116925" y="131266"/>
                </a:lnTo>
                <a:close/>
              </a:path>
              <a:path w="1234440" h="166369">
                <a:moveTo>
                  <a:pt x="1117149" y="78878"/>
                </a:moveTo>
                <a:lnTo>
                  <a:pt x="1088102" y="78878"/>
                </a:lnTo>
                <a:lnTo>
                  <a:pt x="1130667" y="48071"/>
                </a:lnTo>
                <a:lnTo>
                  <a:pt x="1128683" y="42416"/>
                </a:lnTo>
                <a:lnTo>
                  <a:pt x="1126004" y="38199"/>
                </a:lnTo>
                <a:lnTo>
                  <a:pt x="1122572" y="35371"/>
                </a:lnTo>
                <a:lnTo>
                  <a:pt x="1119356" y="32643"/>
                </a:lnTo>
                <a:lnTo>
                  <a:pt x="1115437" y="31253"/>
                </a:lnTo>
                <a:lnTo>
                  <a:pt x="1145907" y="31253"/>
                </a:lnTo>
                <a:lnTo>
                  <a:pt x="1155081" y="66972"/>
                </a:lnTo>
                <a:lnTo>
                  <a:pt x="1133643" y="66972"/>
                </a:lnTo>
                <a:lnTo>
                  <a:pt x="1117149" y="78878"/>
                </a:lnTo>
                <a:close/>
              </a:path>
              <a:path w="1234440" h="166369">
                <a:moveTo>
                  <a:pt x="1144569" y="114002"/>
                </a:moveTo>
                <a:lnTo>
                  <a:pt x="1114147" y="114002"/>
                </a:lnTo>
                <a:lnTo>
                  <a:pt x="1117173" y="113208"/>
                </a:lnTo>
                <a:lnTo>
                  <a:pt x="1119951" y="111621"/>
                </a:lnTo>
                <a:lnTo>
                  <a:pt x="1132006" y="91082"/>
                </a:lnTo>
                <a:lnTo>
                  <a:pt x="1133197" y="85923"/>
                </a:lnTo>
                <a:lnTo>
                  <a:pt x="1133628" y="81508"/>
                </a:lnTo>
                <a:lnTo>
                  <a:pt x="1133743" y="70941"/>
                </a:lnTo>
                <a:lnTo>
                  <a:pt x="1133643" y="66972"/>
                </a:lnTo>
                <a:lnTo>
                  <a:pt x="1155081" y="66972"/>
                </a:lnTo>
                <a:lnTo>
                  <a:pt x="1155189" y="70941"/>
                </a:lnTo>
                <a:lnTo>
                  <a:pt x="1155223" y="81508"/>
                </a:lnTo>
                <a:lnTo>
                  <a:pt x="1154182" y="89842"/>
                </a:lnTo>
                <a:lnTo>
                  <a:pt x="1152018" y="97482"/>
                </a:lnTo>
                <a:lnTo>
                  <a:pt x="1150114" y="104526"/>
                </a:lnTo>
                <a:lnTo>
                  <a:pt x="1147137" y="110728"/>
                </a:lnTo>
                <a:lnTo>
                  <a:pt x="1144569" y="114002"/>
                </a:lnTo>
                <a:close/>
              </a:path>
              <a:path w="1234440" h="166369">
                <a:moveTo>
                  <a:pt x="1191756" y="165794"/>
                </a:moveTo>
                <a:lnTo>
                  <a:pt x="1179701" y="153739"/>
                </a:lnTo>
                <a:lnTo>
                  <a:pt x="1187654" y="145991"/>
                </a:lnTo>
                <a:lnTo>
                  <a:pt x="1194546" y="137926"/>
                </a:lnTo>
                <a:lnTo>
                  <a:pt x="1211513" y="102691"/>
                </a:lnTo>
                <a:lnTo>
                  <a:pt x="1213634" y="83641"/>
                </a:lnTo>
                <a:lnTo>
                  <a:pt x="1213103" y="73976"/>
                </a:lnTo>
                <a:lnTo>
                  <a:pt x="1200379" y="37030"/>
                </a:lnTo>
                <a:lnTo>
                  <a:pt x="1179701" y="12501"/>
                </a:lnTo>
                <a:lnTo>
                  <a:pt x="1192054" y="0"/>
                </a:lnTo>
                <a:lnTo>
                  <a:pt x="1217866" y="28156"/>
                </a:lnTo>
                <a:lnTo>
                  <a:pt x="1233521" y="70758"/>
                </a:lnTo>
                <a:lnTo>
                  <a:pt x="1234172" y="82450"/>
                </a:lnTo>
                <a:lnTo>
                  <a:pt x="1234172" y="91182"/>
                </a:lnTo>
                <a:lnTo>
                  <a:pt x="1233130" y="99466"/>
                </a:lnTo>
                <a:lnTo>
                  <a:pt x="1228963" y="115143"/>
                </a:lnTo>
                <a:lnTo>
                  <a:pt x="1226036" y="122535"/>
                </a:lnTo>
                <a:lnTo>
                  <a:pt x="1222231" y="129545"/>
                </a:lnTo>
                <a:lnTo>
                  <a:pt x="1218594" y="136425"/>
                </a:lnTo>
                <a:lnTo>
                  <a:pt x="1214130" y="142875"/>
                </a:lnTo>
                <a:lnTo>
                  <a:pt x="1208871" y="148828"/>
                </a:lnTo>
                <a:lnTo>
                  <a:pt x="1203712" y="154880"/>
                </a:lnTo>
                <a:lnTo>
                  <a:pt x="1198007" y="160535"/>
                </a:lnTo>
                <a:lnTo>
                  <a:pt x="1191756" y="16579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47497" y="3587079"/>
            <a:ext cx="1782233" cy="215053"/>
          </a:xfrm>
          <a:custGeom>
            <a:avLst/>
            <a:gdLst/>
            <a:ahLst/>
            <a:cxnLst/>
            <a:rect l="l" t="t" r="r" b="b"/>
            <a:pathLst>
              <a:path w="1336675" h="161289">
                <a:moveTo>
                  <a:pt x="21282" y="126503"/>
                </a:moveTo>
                <a:lnTo>
                  <a:pt x="0" y="126503"/>
                </a:lnTo>
                <a:lnTo>
                  <a:pt x="33635" y="13096"/>
                </a:lnTo>
                <a:lnTo>
                  <a:pt x="63549" y="13096"/>
                </a:lnTo>
                <a:lnTo>
                  <a:pt x="69701" y="33932"/>
                </a:lnTo>
                <a:lnTo>
                  <a:pt x="47625" y="33932"/>
                </a:lnTo>
                <a:lnTo>
                  <a:pt x="32742" y="86617"/>
                </a:lnTo>
                <a:lnTo>
                  <a:pt x="85258" y="86617"/>
                </a:lnTo>
                <a:lnTo>
                  <a:pt x="90444" y="104179"/>
                </a:lnTo>
                <a:lnTo>
                  <a:pt x="27682" y="104179"/>
                </a:lnTo>
                <a:lnTo>
                  <a:pt x="21282" y="126503"/>
                </a:lnTo>
                <a:close/>
              </a:path>
              <a:path w="1336675" h="161289">
                <a:moveTo>
                  <a:pt x="85258" y="86617"/>
                </a:moveTo>
                <a:lnTo>
                  <a:pt x="62507" y="86617"/>
                </a:lnTo>
                <a:lnTo>
                  <a:pt x="47625" y="33932"/>
                </a:lnTo>
                <a:lnTo>
                  <a:pt x="69701" y="33932"/>
                </a:lnTo>
                <a:lnTo>
                  <a:pt x="85258" y="86617"/>
                </a:lnTo>
                <a:close/>
              </a:path>
              <a:path w="1336675" h="161289">
                <a:moveTo>
                  <a:pt x="97035" y="126503"/>
                </a:moveTo>
                <a:lnTo>
                  <a:pt x="73521" y="126503"/>
                </a:lnTo>
                <a:lnTo>
                  <a:pt x="67270" y="104179"/>
                </a:lnTo>
                <a:lnTo>
                  <a:pt x="90444" y="104179"/>
                </a:lnTo>
                <a:lnTo>
                  <a:pt x="97035" y="126503"/>
                </a:lnTo>
                <a:close/>
              </a:path>
              <a:path w="1336675" h="161289">
                <a:moveTo>
                  <a:pt x="169435" y="160883"/>
                </a:moveTo>
                <a:lnTo>
                  <a:pt x="123894" y="160883"/>
                </a:lnTo>
                <a:lnTo>
                  <a:pt x="123894" y="0"/>
                </a:lnTo>
                <a:lnTo>
                  <a:pt x="169435" y="0"/>
                </a:lnTo>
                <a:lnTo>
                  <a:pt x="169435" y="16519"/>
                </a:lnTo>
                <a:lnTo>
                  <a:pt x="143390" y="16519"/>
                </a:lnTo>
                <a:lnTo>
                  <a:pt x="143390" y="144512"/>
                </a:lnTo>
                <a:lnTo>
                  <a:pt x="169435" y="144512"/>
                </a:lnTo>
                <a:lnTo>
                  <a:pt x="169435" y="160883"/>
                </a:lnTo>
                <a:close/>
              </a:path>
              <a:path w="1336675" h="161289">
                <a:moveTo>
                  <a:pt x="247243" y="27979"/>
                </a:moveTo>
                <a:lnTo>
                  <a:pt x="243274" y="27979"/>
                </a:lnTo>
                <a:lnTo>
                  <a:pt x="241439" y="27632"/>
                </a:lnTo>
                <a:lnTo>
                  <a:pt x="231417" y="16172"/>
                </a:lnTo>
                <a:lnTo>
                  <a:pt x="231417" y="12303"/>
                </a:lnTo>
                <a:lnTo>
                  <a:pt x="231765" y="10517"/>
                </a:lnTo>
                <a:lnTo>
                  <a:pt x="232459" y="8929"/>
                </a:lnTo>
                <a:lnTo>
                  <a:pt x="233154" y="7243"/>
                </a:lnTo>
                <a:lnTo>
                  <a:pt x="239752" y="1488"/>
                </a:lnTo>
                <a:lnTo>
                  <a:pt x="241438" y="694"/>
                </a:lnTo>
                <a:lnTo>
                  <a:pt x="243274" y="297"/>
                </a:lnTo>
                <a:lnTo>
                  <a:pt x="247243" y="297"/>
                </a:lnTo>
                <a:lnTo>
                  <a:pt x="249078" y="694"/>
                </a:lnTo>
                <a:lnTo>
                  <a:pt x="250765" y="1488"/>
                </a:lnTo>
                <a:lnTo>
                  <a:pt x="252452" y="2182"/>
                </a:lnTo>
                <a:lnTo>
                  <a:pt x="253890" y="3175"/>
                </a:lnTo>
                <a:lnTo>
                  <a:pt x="255081" y="4464"/>
                </a:lnTo>
                <a:lnTo>
                  <a:pt x="256371" y="5754"/>
                </a:lnTo>
                <a:lnTo>
                  <a:pt x="257363" y="7243"/>
                </a:lnTo>
                <a:lnTo>
                  <a:pt x="258058" y="8929"/>
                </a:lnTo>
                <a:lnTo>
                  <a:pt x="258752" y="10517"/>
                </a:lnTo>
                <a:lnTo>
                  <a:pt x="259099" y="12303"/>
                </a:lnTo>
                <a:lnTo>
                  <a:pt x="259099" y="16172"/>
                </a:lnTo>
                <a:lnTo>
                  <a:pt x="249078" y="27632"/>
                </a:lnTo>
                <a:lnTo>
                  <a:pt x="247243" y="27979"/>
                </a:lnTo>
                <a:close/>
              </a:path>
              <a:path w="1336675" h="161289">
                <a:moveTo>
                  <a:pt x="257313" y="109983"/>
                </a:moveTo>
                <a:lnTo>
                  <a:pt x="235585" y="109983"/>
                </a:lnTo>
                <a:lnTo>
                  <a:pt x="235585" y="54768"/>
                </a:lnTo>
                <a:lnTo>
                  <a:pt x="210730" y="54768"/>
                </a:lnTo>
                <a:lnTo>
                  <a:pt x="210730" y="38397"/>
                </a:lnTo>
                <a:lnTo>
                  <a:pt x="257313" y="38397"/>
                </a:lnTo>
                <a:lnTo>
                  <a:pt x="257313" y="109983"/>
                </a:lnTo>
                <a:close/>
              </a:path>
              <a:path w="1336675" h="161289">
                <a:moveTo>
                  <a:pt x="282763" y="126503"/>
                </a:moveTo>
                <a:lnTo>
                  <a:pt x="207754" y="126503"/>
                </a:lnTo>
                <a:lnTo>
                  <a:pt x="207754" y="109983"/>
                </a:lnTo>
                <a:lnTo>
                  <a:pt x="282763" y="109983"/>
                </a:lnTo>
                <a:lnTo>
                  <a:pt x="282763" y="126503"/>
                </a:lnTo>
                <a:close/>
              </a:path>
              <a:path w="1336675" h="161289">
                <a:moveTo>
                  <a:pt x="361116" y="160883"/>
                </a:moveTo>
                <a:lnTo>
                  <a:pt x="315724" y="160883"/>
                </a:lnTo>
                <a:lnTo>
                  <a:pt x="315724" y="144512"/>
                </a:lnTo>
                <a:lnTo>
                  <a:pt x="341620" y="144512"/>
                </a:lnTo>
                <a:lnTo>
                  <a:pt x="341620" y="16519"/>
                </a:lnTo>
                <a:lnTo>
                  <a:pt x="315724" y="16519"/>
                </a:lnTo>
                <a:lnTo>
                  <a:pt x="315724" y="0"/>
                </a:lnTo>
                <a:lnTo>
                  <a:pt x="361116" y="0"/>
                </a:lnTo>
                <a:lnTo>
                  <a:pt x="361116" y="160883"/>
                </a:lnTo>
                <a:close/>
              </a:path>
              <a:path w="1336675" h="161289">
                <a:moveTo>
                  <a:pt x="574377" y="70395"/>
                </a:moveTo>
                <a:lnTo>
                  <a:pt x="499814" y="70395"/>
                </a:lnTo>
                <a:lnTo>
                  <a:pt x="499814" y="53578"/>
                </a:lnTo>
                <a:lnTo>
                  <a:pt x="574377" y="53578"/>
                </a:lnTo>
                <a:lnTo>
                  <a:pt x="574377" y="70395"/>
                </a:lnTo>
                <a:close/>
              </a:path>
              <a:path w="1336675" h="161289">
                <a:moveTo>
                  <a:pt x="574377" y="104626"/>
                </a:moveTo>
                <a:lnTo>
                  <a:pt x="499814" y="104626"/>
                </a:lnTo>
                <a:lnTo>
                  <a:pt x="499814" y="87808"/>
                </a:lnTo>
                <a:lnTo>
                  <a:pt x="574377" y="87808"/>
                </a:lnTo>
                <a:lnTo>
                  <a:pt x="574377" y="104626"/>
                </a:lnTo>
                <a:close/>
              </a:path>
              <a:path w="1336675" h="161289">
                <a:moveTo>
                  <a:pt x="759509" y="88701"/>
                </a:moveTo>
                <a:lnTo>
                  <a:pt x="705485" y="88701"/>
                </a:lnTo>
                <a:lnTo>
                  <a:pt x="705485" y="69800"/>
                </a:lnTo>
                <a:lnTo>
                  <a:pt x="759509" y="69800"/>
                </a:lnTo>
                <a:lnTo>
                  <a:pt x="759509" y="88701"/>
                </a:lnTo>
                <a:close/>
              </a:path>
              <a:path w="1336675" h="161289">
                <a:moveTo>
                  <a:pt x="900588" y="126503"/>
                </a:moveTo>
                <a:lnTo>
                  <a:pt x="879306" y="126503"/>
                </a:lnTo>
                <a:lnTo>
                  <a:pt x="912941" y="13096"/>
                </a:lnTo>
                <a:lnTo>
                  <a:pt x="942856" y="13096"/>
                </a:lnTo>
                <a:lnTo>
                  <a:pt x="949008" y="33932"/>
                </a:lnTo>
                <a:lnTo>
                  <a:pt x="926931" y="33932"/>
                </a:lnTo>
                <a:lnTo>
                  <a:pt x="912048" y="86617"/>
                </a:lnTo>
                <a:lnTo>
                  <a:pt x="964565" y="86617"/>
                </a:lnTo>
                <a:lnTo>
                  <a:pt x="969750" y="104179"/>
                </a:lnTo>
                <a:lnTo>
                  <a:pt x="906988" y="104179"/>
                </a:lnTo>
                <a:lnTo>
                  <a:pt x="900588" y="126503"/>
                </a:lnTo>
                <a:close/>
              </a:path>
              <a:path w="1336675" h="161289">
                <a:moveTo>
                  <a:pt x="964565" y="86617"/>
                </a:moveTo>
                <a:lnTo>
                  <a:pt x="941814" y="86617"/>
                </a:lnTo>
                <a:lnTo>
                  <a:pt x="926931" y="33932"/>
                </a:lnTo>
                <a:lnTo>
                  <a:pt x="949008" y="33932"/>
                </a:lnTo>
                <a:lnTo>
                  <a:pt x="964565" y="86617"/>
                </a:lnTo>
                <a:close/>
              </a:path>
              <a:path w="1336675" h="161289">
                <a:moveTo>
                  <a:pt x="976342" y="126503"/>
                </a:moveTo>
                <a:lnTo>
                  <a:pt x="952827" y="126503"/>
                </a:lnTo>
                <a:lnTo>
                  <a:pt x="946576" y="104179"/>
                </a:lnTo>
                <a:lnTo>
                  <a:pt x="969750" y="104179"/>
                </a:lnTo>
                <a:lnTo>
                  <a:pt x="976342" y="126503"/>
                </a:lnTo>
                <a:close/>
              </a:path>
              <a:path w="1336675" h="161289">
                <a:moveTo>
                  <a:pt x="1048742" y="160883"/>
                </a:moveTo>
                <a:lnTo>
                  <a:pt x="1003201" y="160883"/>
                </a:lnTo>
                <a:lnTo>
                  <a:pt x="1003201" y="0"/>
                </a:lnTo>
                <a:lnTo>
                  <a:pt x="1048742" y="0"/>
                </a:lnTo>
                <a:lnTo>
                  <a:pt x="1048742" y="16519"/>
                </a:lnTo>
                <a:lnTo>
                  <a:pt x="1022697" y="16519"/>
                </a:lnTo>
                <a:lnTo>
                  <a:pt x="1022697" y="144512"/>
                </a:lnTo>
                <a:lnTo>
                  <a:pt x="1048742" y="144512"/>
                </a:lnTo>
                <a:lnTo>
                  <a:pt x="1048742" y="160883"/>
                </a:lnTo>
                <a:close/>
              </a:path>
              <a:path w="1336675" h="161289">
                <a:moveTo>
                  <a:pt x="1126549" y="27979"/>
                </a:moveTo>
                <a:lnTo>
                  <a:pt x="1122580" y="27979"/>
                </a:lnTo>
                <a:lnTo>
                  <a:pt x="1120745" y="27632"/>
                </a:lnTo>
                <a:lnTo>
                  <a:pt x="1110724" y="16172"/>
                </a:lnTo>
                <a:lnTo>
                  <a:pt x="1110724" y="12303"/>
                </a:lnTo>
                <a:lnTo>
                  <a:pt x="1111071" y="10517"/>
                </a:lnTo>
                <a:lnTo>
                  <a:pt x="1111766" y="8929"/>
                </a:lnTo>
                <a:lnTo>
                  <a:pt x="1112460" y="7243"/>
                </a:lnTo>
                <a:lnTo>
                  <a:pt x="1119058" y="1488"/>
                </a:lnTo>
                <a:lnTo>
                  <a:pt x="1120745" y="694"/>
                </a:lnTo>
                <a:lnTo>
                  <a:pt x="1122581" y="297"/>
                </a:lnTo>
                <a:lnTo>
                  <a:pt x="1126549" y="297"/>
                </a:lnTo>
                <a:lnTo>
                  <a:pt x="1128385" y="694"/>
                </a:lnTo>
                <a:lnTo>
                  <a:pt x="1130072" y="1488"/>
                </a:lnTo>
                <a:lnTo>
                  <a:pt x="1131758" y="2182"/>
                </a:lnTo>
                <a:lnTo>
                  <a:pt x="1133197" y="3175"/>
                </a:lnTo>
                <a:lnTo>
                  <a:pt x="1134388" y="4464"/>
                </a:lnTo>
                <a:lnTo>
                  <a:pt x="1135677" y="5754"/>
                </a:lnTo>
                <a:lnTo>
                  <a:pt x="1136669" y="7243"/>
                </a:lnTo>
                <a:lnTo>
                  <a:pt x="1137364" y="8929"/>
                </a:lnTo>
                <a:lnTo>
                  <a:pt x="1138058" y="10517"/>
                </a:lnTo>
                <a:lnTo>
                  <a:pt x="1138406" y="12303"/>
                </a:lnTo>
                <a:lnTo>
                  <a:pt x="1138406" y="16172"/>
                </a:lnTo>
                <a:lnTo>
                  <a:pt x="1128385" y="27632"/>
                </a:lnTo>
                <a:lnTo>
                  <a:pt x="1126549" y="27979"/>
                </a:lnTo>
                <a:close/>
              </a:path>
              <a:path w="1336675" h="161289">
                <a:moveTo>
                  <a:pt x="1136620" y="109983"/>
                </a:moveTo>
                <a:lnTo>
                  <a:pt x="1114891" y="109983"/>
                </a:lnTo>
                <a:lnTo>
                  <a:pt x="1114891" y="54768"/>
                </a:lnTo>
                <a:lnTo>
                  <a:pt x="1090037" y="54768"/>
                </a:lnTo>
                <a:lnTo>
                  <a:pt x="1090037" y="38397"/>
                </a:lnTo>
                <a:lnTo>
                  <a:pt x="1136620" y="38397"/>
                </a:lnTo>
                <a:lnTo>
                  <a:pt x="1136620" y="109983"/>
                </a:lnTo>
                <a:close/>
              </a:path>
              <a:path w="1336675" h="161289">
                <a:moveTo>
                  <a:pt x="1162070" y="126503"/>
                </a:moveTo>
                <a:lnTo>
                  <a:pt x="1087060" y="126503"/>
                </a:lnTo>
                <a:lnTo>
                  <a:pt x="1087060" y="109983"/>
                </a:lnTo>
                <a:lnTo>
                  <a:pt x="1162070" y="109983"/>
                </a:lnTo>
                <a:lnTo>
                  <a:pt x="1162070" y="126503"/>
                </a:lnTo>
                <a:close/>
              </a:path>
              <a:path w="1336675" h="161289">
                <a:moveTo>
                  <a:pt x="1240423" y="160883"/>
                </a:moveTo>
                <a:lnTo>
                  <a:pt x="1195030" y="160883"/>
                </a:lnTo>
                <a:lnTo>
                  <a:pt x="1195030" y="144512"/>
                </a:lnTo>
                <a:lnTo>
                  <a:pt x="1220926" y="144512"/>
                </a:lnTo>
                <a:lnTo>
                  <a:pt x="1220926" y="16519"/>
                </a:lnTo>
                <a:lnTo>
                  <a:pt x="1195030" y="16519"/>
                </a:lnTo>
                <a:lnTo>
                  <a:pt x="1195030" y="0"/>
                </a:lnTo>
                <a:lnTo>
                  <a:pt x="1240423" y="0"/>
                </a:lnTo>
                <a:lnTo>
                  <a:pt x="1240423" y="160883"/>
                </a:lnTo>
                <a:close/>
              </a:path>
              <a:path w="1336675" h="161289">
                <a:moveTo>
                  <a:pt x="1326869" y="143420"/>
                </a:moveTo>
                <a:lnTo>
                  <a:pt x="1292632" y="143420"/>
                </a:lnTo>
                <a:lnTo>
                  <a:pt x="1295856" y="143172"/>
                </a:lnTo>
                <a:lnTo>
                  <a:pt x="1298833" y="142577"/>
                </a:lnTo>
                <a:lnTo>
                  <a:pt x="1301908" y="142081"/>
                </a:lnTo>
                <a:lnTo>
                  <a:pt x="1304538" y="141237"/>
                </a:lnTo>
                <a:lnTo>
                  <a:pt x="1306721" y="140047"/>
                </a:lnTo>
                <a:lnTo>
                  <a:pt x="1309003" y="138955"/>
                </a:lnTo>
                <a:lnTo>
                  <a:pt x="1310739" y="137517"/>
                </a:lnTo>
                <a:lnTo>
                  <a:pt x="1311930" y="135731"/>
                </a:lnTo>
                <a:lnTo>
                  <a:pt x="1313219" y="134044"/>
                </a:lnTo>
                <a:lnTo>
                  <a:pt x="1313864" y="132060"/>
                </a:lnTo>
                <a:lnTo>
                  <a:pt x="1313864" y="128091"/>
                </a:lnTo>
                <a:lnTo>
                  <a:pt x="1313617" y="126652"/>
                </a:lnTo>
                <a:lnTo>
                  <a:pt x="1312624" y="124271"/>
                </a:lnTo>
                <a:lnTo>
                  <a:pt x="1311979" y="123229"/>
                </a:lnTo>
                <a:lnTo>
                  <a:pt x="1311186" y="122336"/>
                </a:lnTo>
                <a:lnTo>
                  <a:pt x="1310491" y="121344"/>
                </a:lnTo>
                <a:lnTo>
                  <a:pt x="1309697" y="120401"/>
                </a:lnTo>
                <a:lnTo>
                  <a:pt x="1308804" y="119508"/>
                </a:lnTo>
                <a:lnTo>
                  <a:pt x="1306423" y="116532"/>
                </a:lnTo>
                <a:lnTo>
                  <a:pt x="1305729" y="115540"/>
                </a:lnTo>
                <a:lnTo>
                  <a:pt x="1305133" y="114399"/>
                </a:lnTo>
                <a:lnTo>
                  <a:pt x="1304141" y="111819"/>
                </a:lnTo>
                <a:lnTo>
                  <a:pt x="1303893" y="110231"/>
                </a:lnTo>
                <a:lnTo>
                  <a:pt x="1303952" y="106213"/>
                </a:lnTo>
                <a:lnTo>
                  <a:pt x="1307614" y="98673"/>
                </a:lnTo>
                <a:lnTo>
                  <a:pt x="1308804" y="97284"/>
                </a:lnTo>
                <a:lnTo>
                  <a:pt x="1310293" y="96192"/>
                </a:lnTo>
                <a:lnTo>
                  <a:pt x="1313864" y="94605"/>
                </a:lnTo>
                <a:lnTo>
                  <a:pt x="1315898" y="94208"/>
                </a:lnTo>
                <a:lnTo>
                  <a:pt x="1320958" y="94208"/>
                </a:lnTo>
                <a:lnTo>
                  <a:pt x="1323488" y="94853"/>
                </a:lnTo>
                <a:lnTo>
                  <a:pt x="1328053" y="97432"/>
                </a:lnTo>
                <a:lnTo>
                  <a:pt x="1329938" y="99218"/>
                </a:lnTo>
                <a:lnTo>
                  <a:pt x="1331426" y="101500"/>
                </a:lnTo>
                <a:lnTo>
                  <a:pt x="1333013" y="103683"/>
                </a:lnTo>
                <a:lnTo>
                  <a:pt x="1334204" y="106213"/>
                </a:lnTo>
                <a:lnTo>
                  <a:pt x="1334998" y="109090"/>
                </a:lnTo>
                <a:lnTo>
                  <a:pt x="1335891" y="111869"/>
                </a:lnTo>
                <a:lnTo>
                  <a:pt x="1336271" y="114399"/>
                </a:lnTo>
                <a:lnTo>
                  <a:pt x="1336338" y="123378"/>
                </a:lnTo>
                <a:lnTo>
                  <a:pt x="1335345" y="128438"/>
                </a:lnTo>
                <a:lnTo>
                  <a:pt x="1331376" y="137963"/>
                </a:lnTo>
                <a:lnTo>
                  <a:pt x="1328400" y="142081"/>
                </a:lnTo>
                <a:lnTo>
                  <a:pt x="1326869" y="143420"/>
                </a:lnTo>
                <a:close/>
              </a:path>
              <a:path w="1336675" h="161289">
                <a:moveTo>
                  <a:pt x="1296997" y="157013"/>
                </a:moveTo>
                <a:lnTo>
                  <a:pt x="1289159" y="157013"/>
                </a:lnTo>
                <a:lnTo>
                  <a:pt x="1289159" y="143321"/>
                </a:lnTo>
                <a:lnTo>
                  <a:pt x="1292632" y="143420"/>
                </a:lnTo>
                <a:lnTo>
                  <a:pt x="1326869" y="143420"/>
                </a:lnTo>
                <a:lnTo>
                  <a:pt x="1324431" y="145553"/>
                </a:lnTo>
                <a:lnTo>
                  <a:pt x="1320562" y="149125"/>
                </a:lnTo>
                <a:lnTo>
                  <a:pt x="1315650" y="151903"/>
                </a:lnTo>
                <a:lnTo>
                  <a:pt x="1309697" y="153888"/>
                </a:lnTo>
                <a:lnTo>
                  <a:pt x="1303843" y="155971"/>
                </a:lnTo>
                <a:lnTo>
                  <a:pt x="1296997" y="157013"/>
                </a:lnTo>
                <a:close/>
              </a:path>
              <a:path w="1336675" h="161289">
                <a:moveTo>
                  <a:pt x="1320810" y="68758"/>
                </a:moveTo>
                <a:lnTo>
                  <a:pt x="1316444" y="68758"/>
                </a:lnTo>
                <a:lnTo>
                  <a:pt x="1314410" y="68361"/>
                </a:lnTo>
                <a:lnTo>
                  <a:pt x="1303000" y="50948"/>
                </a:lnTo>
                <a:lnTo>
                  <a:pt x="1303397" y="48914"/>
                </a:lnTo>
                <a:lnTo>
                  <a:pt x="1304191" y="47029"/>
                </a:lnTo>
                <a:lnTo>
                  <a:pt x="1305084" y="45144"/>
                </a:lnTo>
                <a:lnTo>
                  <a:pt x="1306224" y="43507"/>
                </a:lnTo>
                <a:lnTo>
                  <a:pt x="1307614" y="42118"/>
                </a:lnTo>
                <a:lnTo>
                  <a:pt x="1309003" y="40630"/>
                </a:lnTo>
                <a:lnTo>
                  <a:pt x="1310640" y="39489"/>
                </a:lnTo>
                <a:lnTo>
                  <a:pt x="1314410" y="37901"/>
                </a:lnTo>
                <a:lnTo>
                  <a:pt x="1316444" y="37504"/>
                </a:lnTo>
                <a:lnTo>
                  <a:pt x="1320810" y="37504"/>
                </a:lnTo>
                <a:lnTo>
                  <a:pt x="1322843" y="37901"/>
                </a:lnTo>
                <a:lnTo>
                  <a:pt x="1324729" y="38695"/>
                </a:lnTo>
                <a:lnTo>
                  <a:pt x="1326713" y="39489"/>
                </a:lnTo>
                <a:lnTo>
                  <a:pt x="1328400" y="40630"/>
                </a:lnTo>
                <a:lnTo>
                  <a:pt x="1329789" y="42118"/>
                </a:lnTo>
                <a:lnTo>
                  <a:pt x="1331178" y="43507"/>
                </a:lnTo>
                <a:lnTo>
                  <a:pt x="1332270" y="45144"/>
                </a:lnTo>
                <a:lnTo>
                  <a:pt x="1333857" y="48914"/>
                </a:lnTo>
                <a:lnTo>
                  <a:pt x="1334254" y="50948"/>
                </a:lnTo>
                <a:lnTo>
                  <a:pt x="1334254" y="55314"/>
                </a:lnTo>
                <a:lnTo>
                  <a:pt x="1333857" y="57348"/>
                </a:lnTo>
                <a:lnTo>
                  <a:pt x="1322844" y="68361"/>
                </a:lnTo>
                <a:lnTo>
                  <a:pt x="1320810" y="6875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354367" y="3866875"/>
            <a:ext cx="463127" cy="209127"/>
          </a:xfrm>
          <a:custGeom>
            <a:avLst/>
            <a:gdLst/>
            <a:ahLst/>
            <a:cxnLst/>
            <a:rect l="l" t="t" r="r" b="b"/>
            <a:pathLst>
              <a:path w="347345" h="156844">
                <a:moveTo>
                  <a:pt x="39488" y="27682"/>
                </a:moveTo>
                <a:lnTo>
                  <a:pt x="35520" y="27682"/>
                </a:lnTo>
                <a:lnTo>
                  <a:pt x="33684" y="27334"/>
                </a:lnTo>
                <a:lnTo>
                  <a:pt x="23663" y="15875"/>
                </a:lnTo>
                <a:lnTo>
                  <a:pt x="23663" y="12005"/>
                </a:lnTo>
                <a:lnTo>
                  <a:pt x="24010" y="10219"/>
                </a:lnTo>
                <a:lnTo>
                  <a:pt x="24705" y="8632"/>
                </a:lnTo>
                <a:lnTo>
                  <a:pt x="25399" y="6945"/>
                </a:lnTo>
                <a:lnTo>
                  <a:pt x="31998" y="1190"/>
                </a:lnTo>
                <a:lnTo>
                  <a:pt x="33684" y="396"/>
                </a:lnTo>
                <a:lnTo>
                  <a:pt x="35520" y="0"/>
                </a:lnTo>
                <a:lnTo>
                  <a:pt x="39489" y="0"/>
                </a:lnTo>
                <a:lnTo>
                  <a:pt x="41324" y="396"/>
                </a:lnTo>
                <a:lnTo>
                  <a:pt x="43011" y="1190"/>
                </a:lnTo>
                <a:lnTo>
                  <a:pt x="44698" y="1885"/>
                </a:lnTo>
                <a:lnTo>
                  <a:pt x="46136" y="2877"/>
                </a:lnTo>
                <a:lnTo>
                  <a:pt x="47327" y="4167"/>
                </a:lnTo>
                <a:lnTo>
                  <a:pt x="48617" y="5457"/>
                </a:lnTo>
                <a:lnTo>
                  <a:pt x="49609" y="6945"/>
                </a:lnTo>
                <a:lnTo>
                  <a:pt x="50303" y="8632"/>
                </a:lnTo>
                <a:lnTo>
                  <a:pt x="50998" y="10219"/>
                </a:lnTo>
                <a:lnTo>
                  <a:pt x="51345" y="12005"/>
                </a:lnTo>
                <a:lnTo>
                  <a:pt x="51345" y="15875"/>
                </a:lnTo>
                <a:lnTo>
                  <a:pt x="41324" y="27334"/>
                </a:lnTo>
                <a:lnTo>
                  <a:pt x="39488" y="27682"/>
                </a:lnTo>
                <a:close/>
              </a:path>
              <a:path w="347345" h="156844">
                <a:moveTo>
                  <a:pt x="49559" y="109686"/>
                </a:moveTo>
                <a:lnTo>
                  <a:pt x="27830" y="109686"/>
                </a:lnTo>
                <a:lnTo>
                  <a:pt x="27830" y="54471"/>
                </a:lnTo>
                <a:lnTo>
                  <a:pt x="2976" y="54471"/>
                </a:lnTo>
                <a:lnTo>
                  <a:pt x="2976" y="38100"/>
                </a:lnTo>
                <a:lnTo>
                  <a:pt x="49559" y="38100"/>
                </a:lnTo>
                <a:lnTo>
                  <a:pt x="49559" y="109686"/>
                </a:lnTo>
                <a:close/>
              </a:path>
              <a:path w="347345" h="156844">
                <a:moveTo>
                  <a:pt x="75009" y="126206"/>
                </a:moveTo>
                <a:lnTo>
                  <a:pt x="0" y="126206"/>
                </a:lnTo>
                <a:lnTo>
                  <a:pt x="0" y="109686"/>
                </a:lnTo>
                <a:lnTo>
                  <a:pt x="75009" y="109686"/>
                </a:lnTo>
                <a:lnTo>
                  <a:pt x="75009" y="126206"/>
                </a:lnTo>
                <a:close/>
              </a:path>
              <a:path w="347345" h="156844">
                <a:moveTo>
                  <a:pt x="143688" y="70246"/>
                </a:moveTo>
                <a:lnTo>
                  <a:pt x="124192" y="70246"/>
                </a:lnTo>
                <a:lnTo>
                  <a:pt x="124192" y="36611"/>
                </a:lnTo>
                <a:lnTo>
                  <a:pt x="143688" y="36611"/>
                </a:lnTo>
                <a:lnTo>
                  <a:pt x="143688" y="70246"/>
                </a:lnTo>
                <a:close/>
              </a:path>
              <a:path w="347345" h="156844">
                <a:moveTo>
                  <a:pt x="176133" y="87659"/>
                </a:moveTo>
                <a:lnTo>
                  <a:pt x="91747" y="87659"/>
                </a:lnTo>
                <a:lnTo>
                  <a:pt x="91747" y="70246"/>
                </a:lnTo>
                <a:lnTo>
                  <a:pt x="176133" y="70246"/>
                </a:lnTo>
                <a:lnTo>
                  <a:pt x="176133" y="87659"/>
                </a:lnTo>
                <a:close/>
              </a:path>
              <a:path w="347345" h="156844">
                <a:moveTo>
                  <a:pt x="143688" y="121443"/>
                </a:moveTo>
                <a:lnTo>
                  <a:pt x="124192" y="121443"/>
                </a:lnTo>
                <a:lnTo>
                  <a:pt x="124192" y="87659"/>
                </a:lnTo>
                <a:lnTo>
                  <a:pt x="143688" y="87659"/>
                </a:lnTo>
                <a:lnTo>
                  <a:pt x="143688" y="121443"/>
                </a:lnTo>
                <a:close/>
              </a:path>
              <a:path w="347345" h="156844">
                <a:moveTo>
                  <a:pt x="241389" y="70246"/>
                </a:moveTo>
                <a:lnTo>
                  <a:pt x="221892" y="70246"/>
                </a:lnTo>
                <a:lnTo>
                  <a:pt x="221892" y="36611"/>
                </a:lnTo>
                <a:lnTo>
                  <a:pt x="241389" y="36611"/>
                </a:lnTo>
                <a:lnTo>
                  <a:pt x="241389" y="70246"/>
                </a:lnTo>
                <a:close/>
              </a:path>
              <a:path w="347345" h="156844">
                <a:moveTo>
                  <a:pt x="273833" y="87659"/>
                </a:moveTo>
                <a:lnTo>
                  <a:pt x="189448" y="87659"/>
                </a:lnTo>
                <a:lnTo>
                  <a:pt x="189448" y="70246"/>
                </a:lnTo>
                <a:lnTo>
                  <a:pt x="273833" y="70246"/>
                </a:lnTo>
                <a:lnTo>
                  <a:pt x="273833" y="87659"/>
                </a:lnTo>
                <a:close/>
              </a:path>
              <a:path w="347345" h="156844">
                <a:moveTo>
                  <a:pt x="241389" y="121443"/>
                </a:moveTo>
                <a:lnTo>
                  <a:pt x="221892" y="121443"/>
                </a:lnTo>
                <a:lnTo>
                  <a:pt x="221892" y="87659"/>
                </a:lnTo>
                <a:lnTo>
                  <a:pt x="241389" y="87659"/>
                </a:lnTo>
                <a:lnTo>
                  <a:pt x="241389" y="121443"/>
                </a:lnTo>
                <a:close/>
              </a:path>
              <a:path w="347345" h="156844">
                <a:moveTo>
                  <a:pt x="337509" y="143123"/>
                </a:moveTo>
                <a:lnTo>
                  <a:pt x="303272" y="143123"/>
                </a:lnTo>
                <a:lnTo>
                  <a:pt x="306496" y="142875"/>
                </a:lnTo>
                <a:lnTo>
                  <a:pt x="309473" y="142279"/>
                </a:lnTo>
                <a:lnTo>
                  <a:pt x="312549" y="141783"/>
                </a:lnTo>
                <a:lnTo>
                  <a:pt x="315178" y="140940"/>
                </a:lnTo>
                <a:lnTo>
                  <a:pt x="317361" y="139749"/>
                </a:lnTo>
                <a:lnTo>
                  <a:pt x="319643" y="138658"/>
                </a:lnTo>
                <a:lnTo>
                  <a:pt x="321379" y="137219"/>
                </a:lnTo>
                <a:lnTo>
                  <a:pt x="322570" y="135433"/>
                </a:lnTo>
                <a:lnTo>
                  <a:pt x="323860" y="133746"/>
                </a:lnTo>
                <a:lnTo>
                  <a:pt x="324504" y="131762"/>
                </a:lnTo>
                <a:lnTo>
                  <a:pt x="324504" y="127793"/>
                </a:lnTo>
                <a:lnTo>
                  <a:pt x="324256" y="126355"/>
                </a:lnTo>
                <a:lnTo>
                  <a:pt x="323264" y="123973"/>
                </a:lnTo>
                <a:lnTo>
                  <a:pt x="322619" y="122932"/>
                </a:lnTo>
                <a:lnTo>
                  <a:pt x="321825" y="122039"/>
                </a:lnTo>
                <a:lnTo>
                  <a:pt x="321131" y="121046"/>
                </a:lnTo>
                <a:lnTo>
                  <a:pt x="320337" y="120104"/>
                </a:lnTo>
                <a:lnTo>
                  <a:pt x="319444" y="119211"/>
                </a:lnTo>
                <a:lnTo>
                  <a:pt x="317063" y="116234"/>
                </a:lnTo>
                <a:lnTo>
                  <a:pt x="316368" y="115242"/>
                </a:lnTo>
                <a:lnTo>
                  <a:pt x="315773" y="114101"/>
                </a:lnTo>
                <a:lnTo>
                  <a:pt x="314781" y="111521"/>
                </a:lnTo>
                <a:lnTo>
                  <a:pt x="314533" y="109934"/>
                </a:lnTo>
                <a:lnTo>
                  <a:pt x="314592" y="105916"/>
                </a:lnTo>
                <a:lnTo>
                  <a:pt x="318254" y="98375"/>
                </a:lnTo>
                <a:lnTo>
                  <a:pt x="319444" y="96986"/>
                </a:lnTo>
                <a:lnTo>
                  <a:pt x="320933" y="95895"/>
                </a:lnTo>
                <a:lnTo>
                  <a:pt x="324504" y="94307"/>
                </a:lnTo>
                <a:lnTo>
                  <a:pt x="326538" y="93910"/>
                </a:lnTo>
                <a:lnTo>
                  <a:pt x="331599" y="93910"/>
                </a:lnTo>
                <a:lnTo>
                  <a:pt x="334129" y="94555"/>
                </a:lnTo>
                <a:lnTo>
                  <a:pt x="338693" y="97135"/>
                </a:lnTo>
                <a:lnTo>
                  <a:pt x="340578" y="98921"/>
                </a:lnTo>
                <a:lnTo>
                  <a:pt x="342066" y="101203"/>
                </a:lnTo>
                <a:lnTo>
                  <a:pt x="343654" y="103385"/>
                </a:lnTo>
                <a:lnTo>
                  <a:pt x="344844" y="105916"/>
                </a:lnTo>
                <a:lnTo>
                  <a:pt x="345638" y="108793"/>
                </a:lnTo>
                <a:lnTo>
                  <a:pt x="346531" y="111571"/>
                </a:lnTo>
                <a:lnTo>
                  <a:pt x="346910" y="114101"/>
                </a:lnTo>
                <a:lnTo>
                  <a:pt x="346977" y="123080"/>
                </a:lnTo>
                <a:lnTo>
                  <a:pt x="345985" y="128140"/>
                </a:lnTo>
                <a:lnTo>
                  <a:pt x="342017" y="137665"/>
                </a:lnTo>
                <a:lnTo>
                  <a:pt x="339040" y="141783"/>
                </a:lnTo>
                <a:lnTo>
                  <a:pt x="337509" y="143123"/>
                </a:lnTo>
                <a:close/>
              </a:path>
              <a:path w="347345" h="156844">
                <a:moveTo>
                  <a:pt x="307637" y="156715"/>
                </a:moveTo>
                <a:lnTo>
                  <a:pt x="299799" y="156715"/>
                </a:lnTo>
                <a:lnTo>
                  <a:pt x="299799" y="143023"/>
                </a:lnTo>
                <a:lnTo>
                  <a:pt x="303272" y="143123"/>
                </a:lnTo>
                <a:lnTo>
                  <a:pt x="337509" y="143123"/>
                </a:lnTo>
                <a:lnTo>
                  <a:pt x="335071" y="145256"/>
                </a:lnTo>
                <a:lnTo>
                  <a:pt x="331202" y="148828"/>
                </a:lnTo>
                <a:lnTo>
                  <a:pt x="326290" y="151606"/>
                </a:lnTo>
                <a:lnTo>
                  <a:pt x="320337" y="153590"/>
                </a:lnTo>
                <a:lnTo>
                  <a:pt x="314483" y="155674"/>
                </a:lnTo>
                <a:lnTo>
                  <a:pt x="307637" y="156715"/>
                </a:lnTo>
                <a:close/>
              </a:path>
              <a:path w="347345" h="156844">
                <a:moveTo>
                  <a:pt x="331450" y="68460"/>
                </a:moveTo>
                <a:lnTo>
                  <a:pt x="327084" y="68460"/>
                </a:lnTo>
                <a:lnTo>
                  <a:pt x="325050" y="68064"/>
                </a:lnTo>
                <a:lnTo>
                  <a:pt x="313640" y="50651"/>
                </a:lnTo>
                <a:lnTo>
                  <a:pt x="314037" y="48617"/>
                </a:lnTo>
                <a:lnTo>
                  <a:pt x="314831" y="46732"/>
                </a:lnTo>
                <a:lnTo>
                  <a:pt x="315723" y="44846"/>
                </a:lnTo>
                <a:lnTo>
                  <a:pt x="316865" y="43209"/>
                </a:lnTo>
                <a:lnTo>
                  <a:pt x="318254" y="41820"/>
                </a:lnTo>
                <a:lnTo>
                  <a:pt x="319643" y="40332"/>
                </a:lnTo>
                <a:lnTo>
                  <a:pt x="321280" y="39191"/>
                </a:lnTo>
                <a:lnTo>
                  <a:pt x="325050" y="37603"/>
                </a:lnTo>
                <a:lnTo>
                  <a:pt x="327084" y="37207"/>
                </a:lnTo>
                <a:lnTo>
                  <a:pt x="331450" y="37207"/>
                </a:lnTo>
                <a:lnTo>
                  <a:pt x="333484" y="37603"/>
                </a:lnTo>
                <a:lnTo>
                  <a:pt x="335369" y="38397"/>
                </a:lnTo>
                <a:lnTo>
                  <a:pt x="337353" y="39191"/>
                </a:lnTo>
                <a:lnTo>
                  <a:pt x="339040" y="40332"/>
                </a:lnTo>
                <a:lnTo>
                  <a:pt x="340429" y="41820"/>
                </a:lnTo>
                <a:lnTo>
                  <a:pt x="341818" y="43209"/>
                </a:lnTo>
                <a:lnTo>
                  <a:pt x="342909" y="44846"/>
                </a:lnTo>
                <a:lnTo>
                  <a:pt x="344497" y="48617"/>
                </a:lnTo>
                <a:lnTo>
                  <a:pt x="344894" y="50651"/>
                </a:lnTo>
                <a:lnTo>
                  <a:pt x="344894" y="55016"/>
                </a:lnTo>
                <a:lnTo>
                  <a:pt x="344497" y="57050"/>
                </a:lnTo>
                <a:lnTo>
                  <a:pt x="333484" y="68064"/>
                </a:lnTo>
                <a:lnTo>
                  <a:pt x="331450" y="6846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3102" y="4145879"/>
            <a:ext cx="87511" cy="21451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748736" y="4438772"/>
            <a:ext cx="1110825" cy="196427"/>
          </a:xfrm>
          <a:custGeom>
            <a:avLst/>
            <a:gdLst/>
            <a:ahLst/>
            <a:cxnLst/>
            <a:rect l="l" t="t" r="r" b="b"/>
            <a:pathLst>
              <a:path w="833120" h="147320">
                <a:moveTo>
                  <a:pt x="71331" y="41076"/>
                </a:moveTo>
                <a:lnTo>
                  <a:pt x="19942" y="41076"/>
                </a:lnTo>
                <a:lnTo>
                  <a:pt x="21431" y="38794"/>
                </a:lnTo>
                <a:lnTo>
                  <a:pt x="44053" y="26342"/>
                </a:lnTo>
                <a:lnTo>
                  <a:pt x="51792" y="26342"/>
                </a:lnTo>
                <a:lnTo>
                  <a:pt x="55711" y="27136"/>
                </a:lnTo>
                <a:lnTo>
                  <a:pt x="59084" y="28723"/>
                </a:lnTo>
                <a:lnTo>
                  <a:pt x="62557" y="30212"/>
                </a:lnTo>
                <a:lnTo>
                  <a:pt x="65434" y="32444"/>
                </a:lnTo>
                <a:lnTo>
                  <a:pt x="67716" y="35421"/>
                </a:lnTo>
                <a:lnTo>
                  <a:pt x="70098" y="38397"/>
                </a:lnTo>
                <a:lnTo>
                  <a:pt x="71331" y="41076"/>
                </a:lnTo>
                <a:close/>
              </a:path>
              <a:path w="833120" h="147320">
                <a:moveTo>
                  <a:pt x="21728" y="116383"/>
                </a:moveTo>
                <a:lnTo>
                  <a:pt x="0" y="116383"/>
                </a:lnTo>
                <a:lnTo>
                  <a:pt x="0" y="28277"/>
                </a:lnTo>
                <a:lnTo>
                  <a:pt x="19198" y="28277"/>
                </a:lnTo>
                <a:lnTo>
                  <a:pt x="19942" y="41076"/>
                </a:lnTo>
                <a:lnTo>
                  <a:pt x="71331" y="41076"/>
                </a:lnTo>
                <a:lnTo>
                  <a:pt x="71834" y="42167"/>
                </a:lnTo>
                <a:lnTo>
                  <a:pt x="72285" y="44053"/>
                </a:lnTo>
                <a:lnTo>
                  <a:pt x="39191" y="44053"/>
                </a:lnTo>
                <a:lnTo>
                  <a:pt x="35966" y="45343"/>
                </a:lnTo>
                <a:lnTo>
                  <a:pt x="32593" y="47922"/>
                </a:lnTo>
                <a:lnTo>
                  <a:pt x="29319" y="50502"/>
                </a:lnTo>
                <a:lnTo>
                  <a:pt x="25697" y="54719"/>
                </a:lnTo>
                <a:lnTo>
                  <a:pt x="21728" y="60573"/>
                </a:lnTo>
                <a:lnTo>
                  <a:pt x="21728" y="116383"/>
                </a:lnTo>
                <a:close/>
              </a:path>
              <a:path w="833120" h="147320">
                <a:moveTo>
                  <a:pt x="74414" y="62507"/>
                </a:moveTo>
                <a:lnTo>
                  <a:pt x="53131" y="62507"/>
                </a:lnTo>
                <a:lnTo>
                  <a:pt x="53230" y="59233"/>
                </a:lnTo>
                <a:lnTo>
                  <a:pt x="53082" y="56455"/>
                </a:lnTo>
                <a:lnTo>
                  <a:pt x="52288" y="51792"/>
                </a:lnTo>
                <a:lnTo>
                  <a:pt x="51593" y="49857"/>
                </a:lnTo>
                <a:lnTo>
                  <a:pt x="50601" y="48369"/>
                </a:lnTo>
                <a:lnTo>
                  <a:pt x="49708" y="46880"/>
                </a:lnTo>
                <a:lnTo>
                  <a:pt x="48567" y="45789"/>
                </a:lnTo>
                <a:lnTo>
                  <a:pt x="45789" y="44400"/>
                </a:lnTo>
                <a:lnTo>
                  <a:pt x="44152" y="44053"/>
                </a:lnTo>
                <a:lnTo>
                  <a:pt x="72285" y="44053"/>
                </a:lnTo>
                <a:lnTo>
                  <a:pt x="72964" y="46880"/>
                </a:lnTo>
                <a:lnTo>
                  <a:pt x="74116" y="51296"/>
                </a:lnTo>
                <a:lnTo>
                  <a:pt x="74603" y="56455"/>
                </a:lnTo>
                <a:lnTo>
                  <a:pt x="74414" y="62507"/>
                </a:lnTo>
                <a:close/>
              </a:path>
              <a:path w="833120" h="147320">
                <a:moveTo>
                  <a:pt x="136594" y="118318"/>
                </a:moveTo>
                <a:lnTo>
                  <a:pt x="127267" y="118318"/>
                </a:lnTo>
                <a:lnTo>
                  <a:pt x="121215" y="117375"/>
                </a:lnTo>
                <a:lnTo>
                  <a:pt x="91846" y="87759"/>
                </a:lnTo>
                <a:lnTo>
                  <a:pt x="90854" y="66972"/>
                </a:lnTo>
                <a:lnTo>
                  <a:pt x="91846" y="60473"/>
                </a:lnTo>
                <a:lnTo>
                  <a:pt x="120421" y="27483"/>
                </a:lnTo>
                <a:lnTo>
                  <a:pt x="126126" y="26342"/>
                </a:lnTo>
                <a:lnTo>
                  <a:pt x="138628" y="26342"/>
                </a:lnTo>
                <a:lnTo>
                  <a:pt x="144135" y="27334"/>
                </a:lnTo>
                <a:lnTo>
                  <a:pt x="148897" y="29319"/>
                </a:lnTo>
                <a:lnTo>
                  <a:pt x="153759" y="31204"/>
                </a:lnTo>
                <a:lnTo>
                  <a:pt x="157777" y="33883"/>
                </a:lnTo>
                <a:lnTo>
                  <a:pt x="160952" y="37355"/>
                </a:lnTo>
                <a:lnTo>
                  <a:pt x="164226" y="40828"/>
                </a:lnTo>
                <a:lnTo>
                  <a:pt x="164994" y="42118"/>
                </a:lnTo>
                <a:lnTo>
                  <a:pt x="126672" y="42118"/>
                </a:lnTo>
                <a:lnTo>
                  <a:pt x="122306" y="43904"/>
                </a:lnTo>
                <a:lnTo>
                  <a:pt x="118834" y="47476"/>
                </a:lnTo>
                <a:lnTo>
                  <a:pt x="115460" y="51048"/>
                </a:lnTo>
                <a:lnTo>
                  <a:pt x="113426" y="56058"/>
                </a:lnTo>
                <a:lnTo>
                  <a:pt x="112732" y="62507"/>
                </a:lnTo>
                <a:lnTo>
                  <a:pt x="170924" y="62507"/>
                </a:lnTo>
                <a:lnTo>
                  <a:pt x="170874" y="68907"/>
                </a:lnTo>
                <a:lnTo>
                  <a:pt x="170477" y="77688"/>
                </a:lnTo>
                <a:lnTo>
                  <a:pt x="112434" y="77688"/>
                </a:lnTo>
                <a:lnTo>
                  <a:pt x="112434" y="81557"/>
                </a:lnTo>
                <a:lnTo>
                  <a:pt x="133469" y="101500"/>
                </a:lnTo>
                <a:lnTo>
                  <a:pt x="166161" y="101500"/>
                </a:lnTo>
                <a:lnTo>
                  <a:pt x="166161" y="114002"/>
                </a:lnTo>
                <a:lnTo>
                  <a:pt x="139322" y="118219"/>
                </a:lnTo>
                <a:lnTo>
                  <a:pt x="136594" y="118318"/>
                </a:lnTo>
                <a:close/>
              </a:path>
              <a:path w="833120" h="147320">
                <a:moveTo>
                  <a:pt x="170924" y="62507"/>
                </a:moveTo>
                <a:lnTo>
                  <a:pt x="149344" y="62507"/>
                </a:lnTo>
                <a:lnTo>
                  <a:pt x="149443" y="59035"/>
                </a:lnTo>
                <a:lnTo>
                  <a:pt x="148996" y="56009"/>
                </a:lnTo>
                <a:lnTo>
                  <a:pt x="148004" y="53429"/>
                </a:lnTo>
                <a:lnTo>
                  <a:pt x="147111" y="50849"/>
                </a:lnTo>
                <a:lnTo>
                  <a:pt x="145871" y="48716"/>
                </a:lnTo>
                <a:lnTo>
                  <a:pt x="142696" y="45343"/>
                </a:lnTo>
                <a:lnTo>
                  <a:pt x="140860" y="44102"/>
                </a:lnTo>
                <a:lnTo>
                  <a:pt x="136693" y="42515"/>
                </a:lnTo>
                <a:lnTo>
                  <a:pt x="134411" y="42118"/>
                </a:lnTo>
                <a:lnTo>
                  <a:pt x="164994" y="42118"/>
                </a:lnTo>
                <a:lnTo>
                  <a:pt x="166707" y="44995"/>
                </a:lnTo>
                <a:lnTo>
                  <a:pt x="170080" y="54619"/>
                </a:lnTo>
                <a:lnTo>
                  <a:pt x="170924" y="59828"/>
                </a:lnTo>
                <a:lnTo>
                  <a:pt x="170924" y="62507"/>
                </a:lnTo>
                <a:close/>
              </a:path>
              <a:path w="833120" h="147320">
                <a:moveTo>
                  <a:pt x="166161" y="101500"/>
                </a:moveTo>
                <a:lnTo>
                  <a:pt x="141406" y="101500"/>
                </a:lnTo>
                <a:lnTo>
                  <a:pt x="145970" y="101153"/>
                </a:lnTo>
                <a:lnTo>
                  <a:pt x="155793" y="99764"/>
                </a:lnTo>
                <a:lnTo>
                  <a:pt x="160903" y="98673"/>
                </a:lnTo>
                <a:lnTo>
                  <a:pt x="166161" y="97184"/>
                </a:lnTo>
                <a:lnTo>
                  <a:pt x="166161" y="101500"/>
                </a:lnTo>
                <a:close/>
              </a:path>
              <a:path w="833120" h="147320">
                <a:moveTo>
                  <a:pt x="230227" y="28277"/>
                </a:moveTo>
                <a:lnTo>
                  <a:pt x="208647" y="28277"/>
                </a:lnTo>
                <a:lnTo>
                  <a:pt x="208647" y="5655"/>
                </a:lnTo>
                <a:lnTo>
                  <a:pt x="230227" y="0"/>
                </a:lnTo>
                <a:lnTo>
                  <a:pt x="230227" y="28277"/>
                </a:lnTo>
                <a:close/>
              </a:path>
              <a:path w="833120" h="147320">
                <a:moveTo>
                  <a:pt x="264606" y="44648"/>
                </a:moveTo>
                <a:lnTo>
                  <a:pt x="184834" y="44648"/>
                </a:lnTo>
                <a:lnTo>
                  <a:pt x="184834" y="28277"/>
                </a:lnTo>
                <a:lnTo>
                  <a:pt x="264606" y="28277"/>
                </a:lnTo>
                <a:lnTo>
                  <a:pt x="264606" y="44648"/>
                </a:lnTo>
                <a:close/>
              </a:path>
              <a:path w="833120" h="147320">
                <a:moveTo>
                  <a:pt x="245457" y="118318"/>
                </a:moveTo>
                <a:lnTo>
                  <a:pt x="236229" y="118318"/>
                </a:lnTo>
                <a:lnTo>
                  <a:pt x="231219" y="117723"/>
                </a:lnTo>
                <a:lnTo>
                  <a:pt x="208647" y="93067"/>
                </a:lnTo>
                <a:lnTo>
                  <a:pt x="208647" y="44648"/>
                </a:lnTo>
                <a:lnTo>
                  <a:pt x="230227" y="44648"/>
                </a:lnTo>
                <a:lnTo>
                  <a:pt x="230227" y="91231"/>
                </a:lnTo>
                <a:lnTo>
                  <a:pt x="231368" y="95051"/>
                </a:lnTo>
                <a:lnTo>
                  <a:pt x="233650" y="97631"/>
                </a:lnTo>
                <a:lnTo>
                  <a:pt x="236031" y="100210"/>
                </a:lnTo>
                <a:lnTo>
                  <a:pt x="239950" y="101500"/>
                </a:lnTo>
                <a:lnTo>
                  <a:pt x="264606" y="101500"/>
                </a:lnTo>
                <a:lnTo>
                  <a:pt x="264606" y="115490"/>
                </a:lnTo>
                <a:lnTo>
                  <a:pt x="260737" y="116383"/>
                </a:lnTo>
                <a:lnTo>
                  <a:pt x="256867" y="117078"/>
                </a:lnTo>
                <a:lnTo>
                  <a:pt x="249128" y="118070"/>
                </a:lnTo>
                <a:lnTo>
                  <a:pt x="245457" y="118318"/>
                </a:lnTo>
                <a:close/>
              </a:path>
              <a:path w="833120" h="147320">
                <a:moveTo>
                  <a:pt x="264606" y="101500"/>
                </a:moveTo>
                <a:lnTo>
                  <a:pt x="248880" y="101500"/>
                </a:lnTo>
                <a:lnTo>
                  <a:pt x="252253" y="101203"/>
                </a:lnTo>
                <a:lnTo>
                  <a:pt x="258802" y="100012"/>
                </a:lnTo>
                <a:lnTo>
                  <a:pt x="261828" y="99317"/>
                </a:lnTo>
                <a:lnTo>
                  <a:pt x="264606" y="98524"/>
                </a:lnTo>
                <a:lnTo>
                  <a:pt x="264606" y="101500"/>
                </a:lnTo>
                <a:close/>
              </a:path>
              <a:path w="833120" h="147320">
                <a:moveTo>
                  <a:pt x="319643" y="118318"/>
                </a:moveTo>
                <a:lnTo>
                  <a:pt x="311904" y="118318"/>
                </a:lnTo>
                <a:lnTo>
                  <a:pt x="307935" y="117623"/>
                </a:lnTo>
                <a:lnTo>
                  <a:pt x="289381" y="28277"/>
                </a:lnTo>
                <a:lnTo>
                  <a:pt x="310515" y="28277"/>
                </a:lnTo>
                <a:lnTo>
                  <a:pt x="310515" y="90487"/>
                </a:lnTo>
                <a:lnTo>
                  <a:pt x="311408" y="94108"/>
                </a:lnTo>
                <a:lnTo>
                  <a:pt x="314979" y="99070"/>
                </a:lnTo>
                <a:lnTo>
                  <a:pt x="317708" y="100310"/>
                </a:lnTo>
                <a:lnTo>
                  <a:pt x="363051" y="100310"/>
                </a:lnTo>
                <a:lnTo>
                  <a:pt x="363051" y="103435"/>
                </a:lnTo>
                <a:lnTo>
                  <a:pt x="344299" y="103435"/>
                </a:lnTo>
                <a:lnTo>
                  <a:pt x="342413" y="105618"/>
                </a:lnTo>
                <a:lnTo>
                  <a:pt x="340528" y="107652"/>
                </a:lnTo>
                <a:lnTo>
                  <a:pt x="336758" y="111422"/>
                </a:lnTo>
                <a:lnTo>
                  <a:pt x="334674" y="113010"/>
                </a:lnTo>
                <a:lnTo>
                  <a:pt x="332392" y="114300"/>
                </a:lnTo>
                <a:lnTo>
                  <a:pt x="330209" y="115589"/>
                </a:lnTo>
                <a:lnTo>
                  <a:pt x="327779" y="116582"/>
                </a:lnTo>
                <a:lnTo>
                  <a:pt x="325100" y="117276"/>
                </a:lnTo>
                <a:lnTo>
                  <a:pt x="322520" y="117971"/>
                </a:lnTo>
                <a:lnTo>
                  <a:pt x="319643" y="118318"/>
                </a:lnTo>
                <a:close/>
              </a:path>
              <a:path w="833120" h="147320">
                <a:moveTo>
                  <a:pt x="363051" y="100310"/>
                </a:moveTo>
                <a:lnTo>
                  <a:pt x="324951" y="100310"/>
                </a:lnTo>
                <a:lnTo>
                  <a:pt x="328324" y="98871"/>
                </a:lnTo>
                <a:lnTo>
                  <a:pt x="334774" y="93017"/>
                </a:lnTo>
                <a:lnTo>
                  <a:pt x="338246" y="89048"/>
                </a:lnTo>
                <a:lnTo>
                  <a:pt x="341917" y="84087"/>
                </a:lnTo>
                <a:lnTo>
                  <a:pt x="341917" y="28277"/>
                </a:lnTo>
                <a:lnTo>
                  <a:pt x="363051" y="28277"/>
                </a:lnTo>
                <a:lnTo>
                  <a:pt x="363051" y="100310"/>
                </a:lnTo>
                <a:close/>
              </a:path>
              <a:path w="833120" h="147320">
                <a:moveTo>
                  <a:pt x="363051" y="116383"/>
                </a:moveTo>
                <a:lnTo>
                  <a:pt x="344745" y="116383"/>
                </a:lnTo>
                <a:lnTo>
                  <a:pt x="344299" y="103435"/>
                </a:lnTo>
                <a:lnTo>
                  <a:pt x="363051" y="103435"/>
                </a:lnTo>
                <a:lnTo>
                  <a:pt x="363051" y="116383"/>
                </a:lnTo>
                <a:close/>
              </a:path>
              <a:path w="833120" h="147320">
                <a:moveTo>
                  <a:pt x="462134" y="41076"/>
                </a:moveTo>
                <a:lnTo>
                  <a:pt x="410745" y="41076"/>
                </a:lnTo>
                <a:lnTo>
                  <a:pt x="412234" y="38794"/>
                </a:lnTo>
                <a:lnTo>
                  <a:pt x="434856" y="26342"/>
                </a:lnTo>
                <a:lnTo>
                  <a:pt x="442595" y="26342"/>
                </a:lnTo>
                <a:lnTo>
                  <a:pt x="446514" y="27136"/>
                </a:lnTo>
                <a:lnTo>
                  <a:pt x="449887" y="28723"/>
                </a:lnTo>
                <a:lnTo>
                  <a:pt x="453360" y="30212"/>
                </a:lnTo>
                <a:lnTo>
                  <a:pt x="456237" y="32444"/>
                </a:lnTo>
                <a:lnTo>
                  <a:pt x="458519" y="35421"/>
                </a:lnTo>
                <a:lnTo>
                  <a:pt x="460900" y="38397"/>
                </a:lnTo>
                <a:lnTo>
                  <a:pt x="462134" y="41076"/>
                </a:lnTo>
                <a:close/>
              </a:path>
              <a:path w="833120" h="147320">
                <a:moveTo>
                  <a:pt x="412531" y="116383"/>
                </a:moveTo>
                <a:lnTo>
                  <a:pt x="390802" y="116383"/>
                </a:lnTo>
                <a:lnTo>
                  <a:pt x="390802" y="28277"/>
                </a:lnTo>
                <a:lnTo>
                  <a:pt x="410001" y="28277"/>
                </a:lnTo>
                <a:lnTo>
                  <a:pt x="410745" y="41076"/>
                </a:lnTo>
                <a:lnTo>
                  <a:pt x="462134" y="41076"/>
                </a:lnTo>
                <a:lnTo>
                  <a:pt x="462637" y="42167"/>
                </a:lnTo>
                <a:lnTo>
                  <a:pt x="463088" y="44053"/>
                </a:lnTo>
                <a:lnTo>
                  <a:pt x="429994" y="44053"/>
                </a:lnTo>
                <a:lnTo>
                  <a:pt x="426769" y="45343"/>
                </a:lnTo>
                <a:lnTo>
                  <a:pt x="423396" y="47922"/>
                </a:lnTo>
                <a:lnTo>
                  <a:pt x="420122" y="50502"/>
                </a:lnTo>
                <a:lnTo>
                  <a:pt x="416500" y="54719"/>
                </a:lnTo>
                <a:lnTo>
                  <a:pt x="412531" y="60573"/>
                </a:lnTo>
                <a:lnTo>
                  <a:pt x="412531" y="116383"/>
                </a:lnTo>
                <a:close/>
              </a:path>
              <a:path w="833120" h="147320">
                <a:moveTo>
                  <a:pt x="465216" y="62507"/>
                </a:moveTo>
                <a:lnTo>
                  <a:pt x="443934" y="62507"/>
                </a:lnTo>
                <a:lnTo>
                  <a:pt x="444033" y="59233"/>
                </a:lnTo>
                <a:lnTo>
                  <a:pt x="443884" y="56455"/>
                </a:lnTo>
                <a:lnTo>
                  <a:pt x="443091" y="51792"/>
                </a:lnTo>
                <a:lnTo>
                  <a:pt x="442396" y="49857"/>
                </a:lnTo>
                <a:lnTo>
                  <a:pt x="441404" y="48369"/>
                </a:lnTo>
                <a:lnTo>
                  <a:pt x="440511" y="46880"/>
                </a:lnTo>
                <a:lnTo>
                  <a:pt x="439370" y="45789"/>
                </a:lnTo>
                <a:lnTo>
                  <a:pt x="436592" y="44400"/>
                </a:lnTo>
                <a:lnTo>
                  <a:pt x="434955" y="44053"/>
                </a:lnTo>
                <a:lnTo>
                  <a:pt x="463088" y="44053"/>
                </a:lnTo>
                <a:lnTo>
                  <a:pt x="463767" y="46880"/>
                </a:lnTo>
                <a:lnTo>
                  <a:pt x="464919" y="51296"/>
                </a:lnTo>
                <a:lnTo>
                  <a:pt x="465406" y="56455"/>
                </a:lnTo>
                <a:lnTo>
                  <a:pt x="465216" y="62507"/>
                </a:lnTo>
                <a:close/>
              </a:path>
              <a:path w="833120" h="147320">
                <a:moveTo>
                  <a:pt x="556016" y="41225"/>
                </a:moveTo>
                <a:lnTo>
                  <a:pt x="503832" y="41225"/>
                </a:lnTo>
                <a:lnTo>
                  <a:pt x="505618" y="38943"/>
                </a:lnTo>
                <a:lnTo>
                  <a:pt x="528488" y="26342"/>
                </a:lnTo>
                <a:lnTo>
                  <a:pt x="536227" y="26342"/>
                </a:lnTo>
                <a:lnTo>
                  <a:pt x="540147" y="27086"/>
                </a:lnTo>
                <a:lnTo>
                  <a:pt x="543421" y="28575"/>
                </a:lnTo>
                <a:lnTo>
                  <a:pt x="546794" y="30063"/>
                </a:lnTo>
                <a:lnTo>
                  <a:pt x="549622" y="32146"/>
                </a:lnTo>
                <a:lnTo>
                  <a:pt x="554186" y="37504"/>
                </a:lnTo>
                <a:lnTo>
                  <a:pt x="555873" y="40729"/>
                </a:lnTo>
                <a:lnTo>
                  <a:pt x="556016" y="41225"/>
                </a:lnTo>
                <a:close/>
              </a:path>
              <a:path w="833120" h="147320">
                <a:moveTo>
                  <a:pt x="506065" y="116383"/>
                </a:moveTo>
                <a:lnTo>
                  <a:pt x="484931" y="116383"/>
                </a:lnTo>
                <a:lnTo>
                  <a:pt x="484931" y="28277"/>
                </a:lnTo>
                <a:lnTo>
                  <a:pt x="503237" y="28277"/>
                </a:lnTo>
                <a:lnTo>
                  <a:pt x="503832" y="41225"/>
                </a:lnTo>
                <a:lnTo>
                  <a:pt x="556016" y="41225"/>
                </a:lnTo>
                <a:lnTo>
                  <a:pt x="556964" y="44499"/>
                </a:lnTo>
                <a:lnTo>
                  <a:pt x="523180" y="44499"/>
                </a:lnTo>
                <a:lnTo>
                  <a:pt x="519757" y="45938"/>
                </a:lnTo>
                <a:lnTo>
                  <a:pt x="513209" y="51692"/>
                </a:lnTo>
                <a:lnTo>
                  <a:pt x="509736" y="55611"/>
                </a:lnTo>
                <a:lnTo>
                  <a:pt x="506065" y="60573"/>
                </a:lnTo>
                <a:lnTo>
                  <a:pt x="506065" y="116383"/>
                </a:lnTo>
                <a:close/>
              </a:path>
              <a:path w="833120" h="147320">
                <a:moveTo>
                  <a:pt x="558750" y="116383"/>
                </a:moveTo>
                <a:lnTo>
                  <a:pt x="537468" y="116383"/>
                </a:lnTo>
                <a:lnTo>
                  <a:pt x="537468" y="49311"/>
                </a:lnTo>
                <a:lnTo>
                  <a:pt x="533896" y="44499"/>
                </a:lnTo>
                <a:lnTo>
                  <a:pt x="556964" y="44499"/>
                </a:lnTo>
                <a:lnTo>
                  <a:pt x="558155" y="48269"/>
                </a:lnTo>
                <a:lnTo>
                  <a:pt x="558638" y="51692"/>
                </a:lnTo>
                <a:lnTo>
                  <a:pt x="558750" y="116383"/>
                </a:lnTo>
                <a:close/>
              </a:path>
              <a:path w="833120" h="147320">
                <a:moveTo>
                  <a:pt x="689858" y="116383"/>
                </a:moveTo>
                <a:lnTo>
                  <a:pt x="668575" y="116383"/>
                </a:lnTo>
                <a:lnTo>
                  <a:pt x="702210" y="2976"/>
                </a:lnTo>
                <a:lnTo>
                  <a:pt x="732125" y="2976"/>
                </a:lnTo>
                <a:lnTo>
                  <a:pt x="738277" y="23812"/>
                </a:lnTo>
                <a:lnTo>
                  <a:pt x="716200" y="23812"/>
                </a:lnTo>
                <a:lnTo>
                  <a:pt x="701317" y="76497"/>
                </a:lnTo>
                <a:lnTo>
                  <a:pt x="753834" y="76497"/>
                </a:lnTo>
                <a:lnTo>
                  <a:pt x="759019" y="94059"/>
                </a:lnTo>
                <a:lnTo>
                  <a:pt x="696257" y="94059"/>
                </a:lnTo>
                <a:lnTo>
                  <a:pt x="689858" y="116383"/>
                </a:lnTo>
                <a:close/>
              </a:path>
              <a:path w="833120" h="147320">
                <a:moveTo>
                  <a:pt x="753834" y="76497"/>
                </a:moveTo>
                <a:lnTo>
                  <a:pt x="731083" y="76497"/>
                </a:lnTo>
                <a:lnTo>
                  <a:pt x="716200" y="23812"/>
                </a:lnTo>
                <a:lnTo>
                  <a:pt x="738277" y="23812"/>
                </a:lnTo>
                <a:lnTo>
                  <a:pt x="753834" y="76497"/>
                </a:lnTo>
                <a:close/>
              </a:path>
              <a:path w="833120" h="147320">
                <a:moveTo>
                  <a:pt x="765611" y="116383"/>
                </a:moveTo>
                <a:lnTo>
                  <a:pt x="742096" y="116383"/>
                </a:lnTo>
                <a:lnTo>
                  <a:pt x="735846" y="94059"/>
                </a:lnTo>
                <a:lnTo>
                  <a:pt x="759019" y="94059"/>
                </a:lnTo>
                <a:lnTo>
                  <a:pt x="765611" y="116383"/>
                </a:lnTo>
                <a:close/>
              </a:path>
              <a:path w="833120" h="147320">
                <a:moveTo>
                  <a:pt x="823036" y="133300"/>
                </a:moveTo>
                <a:lnTo>
                  <a:pt x="788799" y="133300"/>
                </a:lnTo>
                <a:lnTo>
                  <a:pt x="792023" y="133052"/>
                </a:lnTo>
                <a:lnTo>
                  <a:pt x="795000" y="132457"/>
                </a:lnTo>
                <a:lnTo>
                  <a:pt x="798076" y="131960"/>
                </a:lnTo>
                <a:lnTo>
                  <a:pt x="800705" y="131117"/>
                </a:lnTo>
                <a:lnTo>
                  <a:pt x="802888" y="129926"/>
                </a:lnTo>
                <a:lnTo>
                  <a:pt x="805170" y="128835"/>
                </a:lnTo>
                <a:lnTo>
                  <a:pt x="806906" y="127396"/>
                </a:lnTo>
                <a:lnTo>
                  <a:pt x="808097" y="125610"/>
                </a:lnTo>
                <a:lnTo>
                  <a:pt x="809387" y="123924"/>
                </a:lnTo>
                <a:lnTo>
                  <a:pt x="810031" y="121939"/>
                </a:lnTo>
                <a:lnTo>
                  <a:pt x="810031" y="117971"/>
                </a:lnTo>
                <a:lnTo>
                  <a:pt x="809783" y="116532"/>
                </a:lnTo>
                <a:lnTo>
                  <a:pt x="808791" y="114151"/>
                </a:lnTo>
                <a:lnTo>
                  <a:pt x="808146" y="113109"/>
                </a:lnTo>
                <a:lnTo>
                  <a:pt x="807353" y="112216"/>
                </a:lnTo>
                <a:lnTo>
                  <a:pt x="806658" y="111224"/>
                </a:lnTo>
                <a:lnTo>
                  <a:pt x="805864" y="110281"/>
                </a:lnTo>
                <a:lnTo>
                  <a:pt x="804971" y="109388"/>
                </a:lnTo>
                <a:lnTo>
                  <a:pt x="802590" y="106412"/>
                </a:lnTo>
                <a:lnTo>
                  <a:pt x="801896" y="105419"/>
                </a:lnTo>
                <a:lnTo>
                  <a:pt x="801300" y="104278"/>
                </a:lnTo>
                <a:lnTo>
                  <a:pt x="800308" y="101699"/>
                </a:lnTo>
                <a:lnTo>
                  <a:pt x="800060" y="100111"/>
                </a:lnTo>
                <a:lnTo>
                  <a:pt x="800119" y="96093"/>
                </a:lnTo>
                <a:lnTo>
                  <a:pt x="803781" y="88552"/>
                </a:lnTo>
                <a:lnTo>
                  <a:pt x="804971" y="87163"/>
                </a:lnTo>
                <a:lnTo>
                  <a:pt x="806460" y="86072"/>
                </a:lnTo>
                <a:lnTo>
                  <a:pt x="810031" y="84484"/>
                </a:lnTo>
                <a:lnTo>
                  <a:pt x="812066" y="84087"/>
                </a:lnTo>
                <a:lnTo>
                  <a:pt x="817126" y="84087"/>
                </a:lnTo>
                <a:lnTo>
                  <a:pt x="819656" y="84732"/>
                </a:lnTo>
                <a:lnTo>
                  <a:pt x="824220" y="87312"/>
                </a:lnTo>
                <a:lnTo>
                  <a:pt x="826105" y="89098"/>
                </a:lnTo>
                <a:lnTo>
                  <a:pt x="827593" y="91380"/>
                </a:lnTo>
                <a:lnTo>
                  <a:pt x="829181" y="93563"/>
                </a:lnTo>
                <a:lnTo>
                  <a:pt x="830371" y="96093"/>
                </a:lnTo>
                <a:lnTo>
                  <a:pt x="831165" y="98970"/>
                </a:lnTo>
                <a:lnTo>
                  <a:pt x="832058" y="101748"/>
                </a:lnTo>
                <a:lnTo>
                  <a:pt x="832437" y="104278"/>
                </a:lnTo>
                <a:lnTo>
                  <a:pt x="832504" y="113258"/>
                </a:lnTo>
                <a:lnTo>
                  <a:pt x="831512" y="118318"/>
                </a:lnTo>
                <a:lnTo>
                  <a:pt x="827544" y="127843"/>
                </a:lnTo>
                <a:lnTo>
                  <a:pt x="824567" y="131960"/>
                </a:lnTo>
                <a:lnTo>
                  <a:pt x="823036" y="133300"/>
                </a:lnTo>
                <a:close/>
              </a:path>
              <a:path w="833120" h="147320">
                <a:moveTo>
                  <a:pt x="793164" y="146893"/>
                </a:moveTo>
                <a:lnTo>
                  <a:pt x="785326" y="146893"/>
                </a:lnTo>
                <a:lnTo>
                  <a:pt x="785326" y="133201"/>
                </a:lnTo>
                <a:lnTo>
                  <a:pt x="788799" y="133300"/>
                </a:lnTo>
                <a:lnTo>
                  <a:pt x="823036" y="133300"/>
                </a:lnTo>
                <a:lnTo>
                  <a:pt x="820598" y="135433"/>
                </a:lnTo>
                <a:lnTo>
                  <a:pt x="816729" y="139005"/>
                </a:lnTo>
                <a:lnTo>
                  <a:pt x="811817" y="141783"/>
                </a:lnTo>
                <a:lnTo>
                  <a:pt x="805864" y="143767"/>
                </a:lnTo>
                <a:lnTo>
                  <a:pt x="800010" y="145851"/>
                </a:lnTo>
                <a:lnTo>
                  <a:pt x="793164" y="146893"/>
                </a:lnTo>
                <a:close/>
              </a:path>
              <a:path w="833120" h="147320">
                <a:moveTo>
                  <a:pt x="816977" y="58638"/>
                </a:moveTo>
                <a:lnTo>
                  <a:pt x="812611" y="58638"/>
                </a:lnTo>
                <a:lnTo>
                  <a:pt x="810577" y="58241"/>
                </a:lnTo>
                <a:lnTo>
                  <a:pt x="799167" y="40828"/>
                </a:lnTo>
                <a:lnTo>
                  <a:pt x="799564" y="38794"/>
                </a:lnTo>
                <a:lnTo>
                  <a:pt x="800358" y="36909"/>
                </a:lnTo>
                <a:lnTo>
                  <a:pt x="801251" y="35024"/>
                </a:lnTo>
                <a:lnTo>
                  <a:pt x="802392" y="33387"/>
                </a:lnTo>
                <a:lnTo>
                  <a:pt x="803781" y="31998"/>
                </a:lnTo>
                <a:lnTo>
                  <a:pt x="805170" y="30509"/>
                </a:lnTo>
                <a:lnTo>
                  <a:pt x="806807" y="29368"/>
                </a:lnTo>
                <a:lnTo>
                  <a:pt x="810577" y="27781"/>
                </a:lnTo>
                <a:lnTo>
                  <a:pt x="812611" y="27384"/>
                </a:lnTo>
                <a:lnTo>
                  <a:pt x="816977" y="27384"/>
                </a:lnTo>
                <a:lnTo>
                  <a:pt x="819011" y="27781"/>
                </a:lnTo>
                <a:lnTo>
                  <a:pt x="820896" y="28575"/>
                </a:lnTo>
                <a:lnTo>
                  <a:pt x="822880" y="29368"/>
                </a:lnTo>
                <a:lnTo>
                  <a:pt x="824567" y="30509"/>
                </a:lnTo>
                <a:lnTo>
                  <a:pt x="825956" y="31998"/>
                </a:lnTo>
                <a:lnTo>
                  <a:pt x="827345" y="33387"/>
                </a:lnTo>
                <a:lnTo>
                  <a:pt x="828436" y="35024"/>
                </a:lnTo>
                <a:lnTo>
                  <a:pt x="830024" y="38794"/>
                </a:lnTo>
                <a:lnTo>
                  <a:pt x="830421" y="40828"/>
                </a:lnTo>
                <a:lnTo>
                  <a:pt x="830421" y="45194"/>
                </a:lnTo>
                <a:lnTo>
                  <a:pt x="830024" y="47228"/>
                </a:lnTo>
                <a:lnTo>
                  <a:pt x="819011" y="58241"/>
                </a:lnTo>
                <a:lnTo>
                  <a:pt x="816977" y="58638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3502" y="4704679"/>
            <a:ext cx="87511" cy="21451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50799">
                <a:spcBef>
                  <a:spcPts val="53"/>
                </a:spcBef>
              </a:pPr>
              <a:t>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1648230"/>
            <a:ext cx="5105400" cy="399057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964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Control</a:t>
            </a:r>
            <a:r>
              <a:rPr spc="-47" dirty="0"/>
              <a:t> </a:t>
            </a:r>
            <a:r>
              <a:rPr spc="-7" dirty="0"/>
              <a:t>and</a:t>
            </a:r>
            <a:r>
              <a:rPr spc="-40" dirty="0"/>
              <a:t> </a:t>
            </a:r>
            <a:r>
              <a:rPr spc="-7" dirty="0"/>
              <a:t>Data</a:t>
            </a:r>
            <a:r>
              <a:rPr spc="-47" dirty="0"/>
              <a:t> </a:t>
            </a:r>
            <a:r>
              <a:rPr spc="-7" dirty="0"/>
              <a:t>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6"/>
            <a:ext cx="10125287" cy="377802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need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to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understand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system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executes.</a:t>
            </a:r>
            <a:endParaRPr sz="3467" dirty="0">
              <a:latin typeface="Arial MT"/>
              <a:cs typeface="Arial MT"/>
            </a:endParaRPr>
          </a:p>
          <a:p>
            <a:pPr marL="1084553" marR="6773" lvl="1" indent="-436022">
              <a:lnSpc>
                <a:spcPts val="3133"/>
              </a:lnSpc>
              <a:spcBef>
                <a:spcPts val="773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Conditional </a:t>
            </a:r>
            <a:r>
              <a:rPr sz="2933" dirty="0">
                <a:latin typeface="Arial MT"/>
                <a:cs typeface="Arial MT"/>
              </a:rPr>
              <a:t>statements result </a:t>
            </a:r>
            <a:r>
              <a:rPr sz="2933" spc="-7" dirty="0">
                <a:latin typeface="Arial MT"/>
                <a:cs typeface="Arial MT"/>
              </a:rPr>
              <a:t>in branches in execution, </a:t>
            </a:r>
            <a:r>
              <a:rPr sz="2933" spc="-80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jumping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between blocks</a:t>
            </a:r>
            <a:r>
              <a:rPr sz="2933" spc="-1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 </a:t>
            </a:r>
            <a:r>
              <a:rPr sz="2933" dirty="0">
                <a:latin typeface="Arial MT"/>
                <a:cs typeface="Arial MT"/>
              </a:rPr>
              <a:t>code.</a:t>
            </a:r>
          </a:p>
          <a:p>
            <a:pPr marL="475815" indent="-458882">
              <a:spcBef>
                <a:spcPts val="90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Control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flow: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control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passes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through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code.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Which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code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executed,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when.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Data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flow: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how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data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passes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through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code.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How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are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used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13" dirty="0">
                <a:latin typeface="Arial MT"/>
                <a:cs typeface="Arial MT"/>
              </a:rPr>
              <a:t>different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expressions.</a:t>
            </a:r>
            <a:endParaRPr sz="2933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1706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2512</Words>
  <Application>Microsoft Office PowerPoint</Application>
  <PresentationFormat>Widescreen</PresentationFormat>
  <Paragraphs>642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MT</vt:lpstr>
      <vt:lpstr>Calibri</vt:lpstr>
      <vt:lpstr>Courier New</vt:lpstr>
      <vt:lpstr>Times New Roman</vt:lpstr>
      <vt:lpstr>Office Theme</vt:lpstr>
      <vt:lpstr>PowerPoint Presentation</vt:lpstr>
      <vt:lpstr>Every developer must answer: Are our tests are any good?</vt:lpstr>
      <vt:lpstr>Have We Done a Good Job?</vt:lpstr>
      <vt:lpstr>Test Adequacy Criteria</vt:lpstr>
      <vt:lpstr>(In)Adequacy Criteria</vt:lpstr>
      <vt:lpstr>Adequacy Criteria</vt:lpstr>
      <vt:lpstr>Structural Testing</vt:lpstr>
      <vt:lpstr>Structural Testing</vt:lpstr>
      <vt:lpstr>Control and Data Flow</vt:lpstr>
      <vt:lpstr>Control-Flow Graphs</vt:lpstr>
      <vt:lpstr>Control Flow: If-then-else</vt:lpstr>
      <vt:lpstr>Loop</vt:lpstr>
      <vt:lpstr>Case</vt:lpstr>
      <vt:lpstr>Basic Blocks</vt:lpstr>
      <vt:lpstr>Control Flow Graph Example</vt:lpstr>
      <vt:lpstr>Structural Coverage Criteria</vt:lpstr>
      <vt:lpstr>Statement Coverage</vt:lpstr>
      <vt:lpstr>Statement Coverage</vt:lpstr>
      <vt:lpstr>A Note on Test Suite Size</vt:lpstr>
      <vt:lpstr>Test Suite Size</vt:lpstr>
      <vt:lpstr>Branch Coverage</vt:lpstr>
      <vt:lpstr>Subsumption</vt:lpstr>
      <vt:lpstr>Subsumption</vt:lpstr>
      <vt:lpstr>Branch Coverage</vt:lpstr>
      <vt:lpstr>Let’s take a break.</vt:lpstr>
      <vt:lpstr>Decisions and Conditions</vt:lpstr>
      <vt:lpstr>Decisions and Conditions</vt:lpstr>
      <vt:lpstr>Decision Coverage</vt:lpstr>
      <vt:lpstr>Basic Condition Coverage</vt:lpstr>
      <vt:lpstr>Basic Condition Coverage</vt:lpstr>
      <vt:lpstr>Basic Condition Coverage</vt:lpstr>
      <vt:lpstr>Compound Condition Coverage</vt:lpstr>
      <vt:lpstr>Compound Condition Coverage</vt:lpstr>
      <vt:lpstr>Short-Circuit Evaluation</vt:lpstr>
      <vt:lpstr>Modified Condition/Decision Coverage(MC/DC)</vt:lpstr>
      <vt:lpstr>Modified Condition/Decision Coverage(MC/DC)</vt:lpstr>
      <vt:lpstr>Activity</vt:lpstr>
      <vt:lpstr>Activity - Control Flow Graph</vt:lpstr>
      <vt:lpstr>Activity - Possible Solution</vt:lpstr>
      <vt:lpstr>Activity - Possible Solution</vt:lpstr>
      <vt:lpstr>Activity - Possible Solution</vt:lpstr>
      <vt:lpstr>Loop Boundary Coverage</vt:lpstr>
      <vt:lpstr>Nested Loops</vt:lpstr>
      <vt:lpstr>Concatenated Loops</vt:lpstr>
      <vt:lpstr>Why These Loop Strategies?</vt:lpstr>
      <vt:lpstr>The Infeasibility Problem</vt:lpstr>
      <vt:lpstr>The Infeasibility Problem</vt:lpstr>
      <vt:lpstr>The Infeasibility Problem</vt:lpstr>
      <vt:lpstr>Which Coverage Criterion Should I Use?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207</cp:revision>
  <dcterms:created xsi:type="dcterms:W3CDTF">2022-06-16T11:58:56Z</dcterms:created>
  <dcterms:modified xsi:type="dcterms:W3CDTF">2023-11-28T15:23:38Z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