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77" r:id="rId9"/>
    <p:sldId id="278" r:id="rId10"/>
    <p:sldId id="265" r:id="rId11"/>
    <p:sldId id="284" r:id="rId12"/>
    <p:sldId id="291" r:id="rId13"/>
    <p:sldId id="290" r:id="rId14"/>
    <p:sldId id="289" r:id="rId15"/>
    <p:sldId id="288" r:id="rId16"/>
    <p:sldId id="287" r:id="rId17"/>
    <p:sldId id="286" r:id="rId18"/>
    <p:sldId id="285" r:id="rId19"/>
    <p:sldId id="283" r:id="rId20"/>
    <p:sldId id="266" r:id="rId21"/>
    <p:sldId id="292" r:id="rId22"/>
    <p:sldId id="267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4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9C45-A171-4CFD-86F7-914C77D473B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B402-9599-4F5A-A995-B6F4FA7A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5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9C45-A171-4CFD-86F7-914C77D473B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B402-9599-4F5A-A995-B6F4FA7A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9C45-A171-4CFD-86F7-914C77D473B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B402-9599-4F5A-A995-B6F4FA7A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83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9C45-A171-4CFD-86F7-914C77D473B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B402-9599-4F5A-A995-B6F4FA7AB09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501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9C45-A171-4CFD-86F7-914C77D473B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B402-9599-4F5A-A995-B6F4FA7A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67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9C45-A171-4CFD-86F7-914C77D473B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B402-9599-4F5A-A995-B6F4FA7A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03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9C45-A171-4CFD-86F7-914C77D473B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B402-9599-4F5A-A995-B6F4FA7A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79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9C45-A171-4CFD-86F7-914C77D473B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B402-9599-4F5A-A995-B6F4FA7A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31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9C45-A171-4CFD-86F7-914C77D473B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B402-9599-4F5A-A995-B6F4FA7A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5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9C45-A171-4CFD-86F7-914C77D473B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B402-9599-4F5A-A995-B6F4FA7A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9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9C45-A171-4CFD-86F7-914C77D473B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B402-9599-4F5A-A995-B6F4FA7A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9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9C45-A171-4CFD-86F7-914C77D473B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B402-9599-4F5A-A995-B6F4FA7A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2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9C45-A171-4CFD-86F7-914C77D473B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B402-9599-4F5A-A995-B6F4FA7A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5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9C45-A171-4CFD-86F7-914C77D473B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B402-9599-4F5A-A995-B6F4FA7A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9C45-A171-4CFD-86F7-914C77D473B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B402-9599-4F5A-A995-B6F4FA7A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0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9C45-A171-4CFD-86F7-914C77D473B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B402-9599-4F5A-A995-B6F4FA7A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7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9C45-A171-4CFD-86F7-914C77D473B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B402-9599-4F5A-A995-B6F4FA7A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2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E9C45-A171-4CFD-86F7-914C77D473B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CB402-9599-4F5A-A995-B6F4FA7A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7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tagged/java" TargetMode="External"/><Relationship Id="rId7" Type="http://schemas.openxmlformats.org/officeDocument/2006/relationships/hyperlink" Target="https://www.javatpoint.com/method-in-java" TargetMode="External"/><Relationship Id="rId2" Type="http://schemas.openxmlformats.org/officeDocument/2006/relationships/hyperlink" Target="https://docs.oracle.com/javase/java/lang/Objec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ohammedabdulbari" TargetMode="External"/><Relationship Id="rId5" Type="http://schemas.openxmlformats.org/officeDocument/2006/relationships/hyperlink" Target="https://www.w3schools.com/java/java_methods.asp" TargetMode="External"/><Relationship Id="rId4" Type="http://schemas.openxmlformats.org/officeDocument/2006/relationships/hyperlink" Target="https://www.geeksforgeeks.org/java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074" y="774441"/>
            <a:ext cx="10773939" cy="2216410"/>
          </a:xfrm>
        </p:spPr>
        <p:txBody>
          <a:bodyPr>
            <a:normAutofit fontScale="90000"/>
          </a:bodyPr>
          <a:lstStyle/>
          <a:p>
            <a:r>
              <a:rPr lang="en-US" sz="4800" b="1" i="0" dirty="0">
                <a:effectLst/>
                <a:cs typeface="Times New Roman" panose="02020603050405020304" pitchFamily="18" charset="0"/>
              </a:rPr>
              <a:t>Player’s auction</a:t>
            </a:r>
            <a:br>
              <a:rPr lang="en-US" sz="4800" b="1" i="0" dirty="0">
                <a:effectLst/>
                <a:cs typeface="Times New Roman" panose="02020603050405020304" pitchFamily="18" charset="0"/>
              </a:rPr>
            </a:br>
            <a:r>
              <a:rPr lang="en-US" sz="4800" b="1" i="0" dirty="0">
                <a:effectLst/>
                <a:cs typeface="Times New Roman" panose="02020603050405020304" pitchFamily="18" charset="0"/>
              </a:rPr>
              <a:t> &amp; </a:t>
            </a:r>
            <a:br>
              <a:rPr lang="en-US" sz="4800" b="1" i="0" dirty="0">
                <a:effectLst/>
                <a:cs typeface="Times New Roman" panose="02020603050405020304" pitchFamily="18" charset="0"/>
              </a:rPr>
            </a:br>
            <a:r>
              <a:rPr lang="en-US" sz="4800" b="1" i="0" dirty="0">
                <a:effectLst/>
                <a:cs typeface="Times New Roman" panose="02020603050405020304" pitchFamily="18" charset="0"/>
              </a:rPr>
              <a:t>team making for tournament</a:t>
            </a:r>
            <a:endParaRPr lang="en-US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5091106" y="4749751"/>
            <a:ext cx="2811923" cy="13929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 dirty="0"/>
              <a:t>Md Iftekhar Hossain Tushar</a:t>
            </a:r>
          </a:p>
          <a:p>
            <a:pPr algn="l">
              <a:lnSpc>
                <a:spcPct val="100000"/>
              </a:lnSpc>
              <a:spcBef>
                <a:spcPts val="800"/>
              </a:spcBef>
            </a:pPr>
            <a:r>
              <a:rPr lang="en-US" sz="1600" dirty="0" err="1"/>
              <a:t>B.Sc</a:t>
            </a:r>
            <a:r>
              <a:rPr lang="en-US" sz="1600" dirty="0"/>
              <a:t> (engineering) in CSE</a:t>
            </a:r>
          </a:p>
          <a:p>
            <a:pPr algn="l">
              <a:lnSpc>
                <a:spcPct val="100000"/>
              </a:lnSpc>
              <a:spcBef>
                <a:spcPts val="800"/>
              </a:spcBef>
            </a:pPr>
            <a:r>
              <a:rPr lang="en-US" sz="1600" dirty="0"/>
              <a:t>Level : 3 Semester : I</a:t>
            </a:r>
          </a:p>
          <a:p>
            <a:pPr algn="l">
              <a:lnSpc>
                <a:spcPct val="100000"/>
              </a:lnSpc>
              <a:spcBef>
                <a:spcPts val="800"/>
              </a:spcBef>
            </a:pPr>
            <a:r>
              <a:rPr lang="en-US" sz="1600" dirty="0"/>
              <a:t>Student ID : 1902061  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3564294" y="4516016"/>
            <a:ext cx="2463282" cy="13929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en-US" sz="1400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6105032" y="4516016"/>
            <a:ext cx="2453951" cy="13929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en-US" sz="1400" dirty="0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8558984" y="4516016"/>
            <a:ext cx="2815031" cy="13929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en-US" sz="1400" dirty="0"/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1032885" y="3937518"/>
            <a:ext cx="10341129" cy="5784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/>
              <a:t>Presenting by :</a:t>
            </a:r>
            <a:endParaRPr lang="en-US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502527" y="4749751"/>
            <a:ext cx="2845538" cy="13929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800"/>
              </a:spcBef>
            </a:pPr>
            <a:r>
              <a:rPr lang="en-US" sz="1600" dirty="0" err="1"/>
              <a:t>Azizur</a:t>
            </a:r>
            <a:r>
              <a:rPr lang="en-US" sz="1600" dirty="0"/>
              <a:t> Rahman </a:t>
            </a:r>
            <a:r>
              <a:rPr lang="en-US" sz="1600" dirty="0" err="1"/>
              <a:t>Maruf</a:t>
            </a:r>
            <a:endParaRPr lang="en-US" sz="1600" dirty="0"/>
          </a:p>
          <a:p>
            <a:pPr algn="l">
              <a:lnSpc>
                <a:spcPct val="100000"/>
              </a:lnSpc>
              <a:spcBef>
                <a:spcPts val="800"/>
              </a:spcBef>
            </a:pPr>
            <a:r>
              <a:rPr lang="en-US" sz="1600" dirty="0" err="1"/>
              <a:t>B.Sc</a:t>
            </a:r>
            <a:r>
              <a:rPr lang="en-US" sz="1600" dirty="0"/>
              <a:t> (engineering) in CSE</a:t>
            </a:r>
          </a:p>
          <a:p>
            <a:pPr algn="l">
              <a:lnSpc>
                <a:spcPct val="100000"/>
              </a:lnSpc>
              <a:spcBef>
                <a:spcPts val="800"/>
              </a:spcBef>
            </a:pPr>
            <a:r>
              <a:rPr lang="en-US" sz="1600" dirty="0"/>
              <a:t>Level : 3 Semester : I</a:t>
            </a:r>
          </a:p>
          <a:p>
            <a:pPr algn="l">
              <a:lnSpc>
                <a:spcPct val="100000"/>
              </a:lnSpc>
              <a:spcBef>
                <a:spcPts val="800"/>
              </a:spcBef>
            </a:pPr>
            <a:r>
              <a:rPr lang="en-US" sz="1600" dirty="0"/>
              <a:t>Student ID : 1902029  </a:t>
            </a: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8558983" y="4749751"/>
            <a:ext cx="2815031" cy="13929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 dirty="0"/>
              <a:t>Ananya Das Gupta</a:t>
            </a:r>
          </a:p>
          <a:p>
            <a:pPr algn="l">
              <a:lnSpc>
                <a:spcPct val="100000"/>
              </a:lnSpc>
            </a:pPr>
            <a:r>
              <a:rPr lang="en-US" sz="1600" dirty="0" err="1"/>
              <a:t>B.Sc</a:t>
            </a:r>
            <a:r>
              <a:rPr lang="en-US" sz="1600" dirty="0"/>
              <a:t> (engineering) in CSE</a:t>
            </a:r>
          </a:p>
          <a:p>
            <a:pPr algn="l">
              <a:lnSpc>
                <a:spcPct val="100000"/>
              </a:lnSpc>
              <a:spcBef>
                <a:spcPts val="800"/>
              </a:spcBef>
            </a:pPr>
            <a:r>
              <a:rPr lang="en-US" sz="1600" dirty="0"/>
              <a:t>Level : 3 Semester : I</a:t>
            </a:r>
          </a:p>
          <a:p>
            <a:pPr algn="l">
              <a:lnSpc>
                <a:spcPct val="100000"/>
              </a:lnSpc>
              <a:spcBef>
                <a:spcPts val="800"/>
              </a:spcBef>
            </a:pPr>
            <a:r>
              <a:rPr lang="en-US" sz="1600" dirty="0"/>
              <a:t>Student ID : 1902051  </a:t>
            </a:r>
          </a:p>
        </p:txBody>
      </p:sp>
    </p:spTree>
    <p:extLst>
      <p:ext uri="{BB962C8B-B14F-4D97-AF65-F5344CB8AC3E}">
        <p14:creationId xmlns:p14="http://schemas.microsoft.com/office/powerpoint/2010/main" val="385664002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7" y="141515"/>
            <a:ext cx="10353761" cy="782410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89D6004-562C-43BD-B926-F642F76DE722}"/>
              </a:ext>
            </a:extLst>
          </p:cNvPr>
          <p:cNvSpPr txBox="1">
            <a:spLocks/>
          </p:cNvSpPr>
          <p:nvPr/>
        </p:nvSpPr>
        <p:spPr>
          <a:xfrm>
            <a:off x="171986" y="1162049"/>
            <a:ext cx="11802300" cy="1019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+mj-lt"/>
              <a:buAutoNum type="arabicPeriod"/>
            </a:pPr>
            <a:r>
              <a:rPr lang="en-US" sz="1800" dirty="0"/>
              <a:t>Opening page of “</a:t>
            </a:r>
            <a:r>
              <a:rPr lang="en-US" sz="1800" b="1" i="0" dirty="0">
                <a:effectLst/>
                <a:cs typeface="Times New Roman" panose="02020603050405020304" pitchFamily="18" charset="0"/>
              </a:rPr>
              <a:t>Player’s auction &amp; team making for tournament</a:t>
            </a:r>
            <a:r>
              <a:rPr lang="en-US" sz="1800" dirty="0"/>
              <a:t>”. There are 3 type of working principle mentioned as Sign up, Users login, Authority login.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/>
              <a:t>Sign up system for authority &amp; user interface are presented in right. 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800" dirty="0"/>
          </a:p>
          <a:p>
            <a:pPr marL="342900" indent="-342900" algn="just">
              <a:buFont typeface="+mj-lt"/>
              <a:buAutoNum type="arabicPeriod"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342900" indent="-342900" algn="just">
              <a:buFont typeface="+mj-lt"/>
              <a:buAutoNum type="arabicPeriod"/>
            </a:pPr>
            <a:endParaRPr lang="en-US" sz="1800" dirty="0"/>
          </a:p>
          <a:p>
            <a:pPr marL="342900" indent="-342900" algn="just">
              <a:buFont typeface="+mj-lt"/>
              <a:buAutoNum type="arabicPeriod"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5246C28-D757-443A-9683-E934CD8971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66" y="2343149"/>
            <a:ext cx="4969933" cy="3762375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D8FA330-35E2-40C2-87FE-763E40565B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788" y="2336767"/>
            <a:ext cx="5094287" cy="3762375"/>
          </a:xfrm>
        </p:spPr>
      </p:pic>
    </p:spTree>
    <p:extLst>
      <p:ext uri="{BB962C8B-B14F-4D97-AF65-F5344CB8AC3E}">
        <p14:creationId xmlns:p14="http://schemas.microsoft.com/office/powerpoint/2010/main" val="226028106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7" y="141515"/>
            <a:ext cx="10353761" cy="782410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89D6004-562C-43BD-B926-F642F76DE722}"/>
              </a:ext>
            </a:extLst>
          </p:cNvPr>
          <p:cNvSpPr txBox="1">
            <a:spLocks/>
          </p:cNvSpPr>
          <p:nvPr/>
        </p:nvSpPr>
        <p:spPr>
          <a:xfrm>
            <a:off x="171986" y="925975"/>
            <a:ext cx="11802300" cy="1215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+mj-lt"/>
              <a:buAutoNum type="arabicPeriod"/>
            </a:pPr>
            <a:r>
              <a:rPr lang="en-US" sz="1800" dirty="0"/>
              <a:t>Login system for authority checks authentic access is presented in left.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/>
              <a:t>Authority interface is presented in right which has five options mentioned as team info,  players info, add team &amp; player, password change for authority and the main theme of this project named “</a:t>
            </a:r>
            <a:r>
              <a:rPr lang="en-US" sz="1800" b="1" dirty="0"/>
              <a:t>Auction</a:t>
            </a:r>
            <a:r>
              <a:rPr lang="en-US" sz="1800" dirty="0"/>
              <a:t>”.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0395DF-2189-42A4-BB92-AB98135189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67" y="2268637"/>
            <a:ext cx="5134388" cy="379878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71D96F-3D42-48E9-836C-3264C33954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568" y="2268637"/>
            <a:ext cx="4964726" cy="3798788"/>
          </a:xfrm>
        </p:spPr>
      </p:pic>
    </p:spTree>
    <p:extLst>
      <p:ext uri="{BB962C8B-B14F-4D97-AF65-F5344CB8AC3E}">
        <p14:creationId xmlns:p14="http://schemas.microsoft.com/office/powerpoint/2010/main" val="140949326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7" y="141515"/>
            <a:ext cx="10353761" cy="782410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89D6004-562C-43BD-B926-F642F76DE722}"/>
              </a:ext>
            </a:extLst>
          </p:cNvPr>
          <p:cNvSpPr txBox="1">
            <a:spLocks/>
          </p:cNvSpPr>
          <p:nvPr/>
        </p:nvSpPr>
        <p:spPr>
          <a:xfrm>
            <a:off x="171986" y="923926"/>
            <a:ext cx="11802300" cy="112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+mj-lt"/>
              <a:buAutoNum type="arabicPeriod"/>
            </a:pPr>
            <a:r>
              <a:rPr lang="en-US" sz="1800" dirty="0"/>
              <a:t>Authority can add team &amp; player information by the interface presented in left.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/>
              <a:t>Added teams’ information with editing opportunities presented in right.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131A169-28E6-4568-953E-0CE276D103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24" y="2087563"/>
            <a:ext cx="4785683" cy="3875087"/>
          </a:xfr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E2B4C84-5BDA-462C-A14E-29CC5B6220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787" y="2087563"/>
            <a:ext cx="4946289" cy="3875087"/>
          </a:xfrm>
        </p:spPr>
      </p:pic>
    </p:spTree>
    <p:extLst>
      <p:ext uri="{BB962C8B-B14F-4D97-AF65-F5344CB8AC3E}">
        <p14:creationId xmlns:p14="http://schemas.microsoft.com/office/powerpoint/2010/main" val="14595917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7" y="141515"/>
            <a:ext cx="10353761" cy="782410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89D6004-562C-43BD-B926-F642F76DE722}"/>
              </a:ext>
            </a:extLst>
          </p:cNvPr>
          <p:cNvSpPr txBox="1">
            <a:spLocks/>
          </p:cNvSpPr>
          <p:nvPr/>
        </p:nvSpPr>
        <p:spPr>
          <a:xfrm>
            <a:off x="171986" y="1162050"/>
            <a:ext cx="11802300" cy="885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+mj-lt"/>
              <a:buAutoNum type="arabicPeriod"/>
            </a:pPr>
            <a:r>
              <a:rPr lang="en-US" sz="1800" dirty="0"/>
              <a:t>Added players’ information with editing opportunities presented in left.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/>
              <a:t>Changing password interface for authority will be confirmed by checking old password.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3EFFCB-5545-4EB5-AEBE-683CD3835D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65" y="2087563"/>
            <a:ext cx="4823669" cy="370363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3A1C3D7-152B-4A58-96B9-88D6A0BA5F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958" y="2087563"/>
            <a:ext cx="4835170" cy="3703637"/>
          </a:xfrm>
        </p:spPr>
      </p:pic>
    </p:spTree>
    <p:extLst>
      <p:ext uri="{BB962C8B-B14F-4D97-AF65-F5344CB8AC3E}">
        <p14:creationId xmlns:p14="http://schemas.microsoft.com/office/powerpoint/2010/main" val="187944194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7" y="141515"/>
            <a:ext cx="10353761" cy="782410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89D6004-562C-43BD-B926-F642F76DE722}"/>
              </a:ext>
            </a:extLst>
          </p:cNvPr>
          <p:cNvSpPr txBox="1">
            <a:spLocks/>
          </p:cNvSpPr>
          <p:nvPr/>
        </p:nvSpPr>
        <p:spPr>
          <a:xfrm>
            <a:off x="171986" y="1162050"/>
            <a:ext cx="11802300" cy="12223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+mj-lt"/>
              <a:buAutoNum type="arabicPeriod"/>
            </a:pPr>
            <a:r>
              <a:rPr lang="en-US" sz="1800" dirty="0"/>
              <a:t>In “Auction” process players information table will show players name and their category  after selecting corresponding playing type. Team information table shows how many players are sold for a team.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/>
              <a:t>After selecting a player by mouse clicked in players information table it will give new interface presented in right for selling a player.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820DFF0-5337-41FA-A933-E5D76E6875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092" y="2514600"/>
            <a:ext cx="4797678" cy="3643130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BB32F6-537F-4C88-AF7B-81887A4092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67" y="2514600"/>
            <a:ext cx="4963736" cy="3643128"/>
          </a:xfrm>
        </p:spPr>
      </p:pic>
    </p:spTree>
    <p:extLst>
      <p:ext uri="{BB962C8B-B14F-4D97-AF65-F5344CB8AC3E}">
        <p14:creationId xmlns:p14="http://schemas.microsoft.com/office/powerpoint/2010/main" val="117723210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7" y="141515"/>
            <a:ext cx="10353761" cy="782410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89D6004-562C-43BD-B926-F642F76DE722}"/>
              </a:ext>
            </a:extLst>
          </p:cNvPr>
          <p:cNvSpPr txBox="1">
            <a:spLocks/>
          </p:cNvSpPr>
          <p:nvPr/>
        </p:nvSpPr>
        <p:spPr>
          <a:xfrm>
            <a:off x="171986" y="1162050"/>
            <a:ext cx="11802300" cy="11239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+mj-lt"/>
              <a:buAutoNum type="arabicPeriod"/>
            </a:pPr>
            <a:r>
              <a:rPr lang="en-US" sz="1800" dirty="0"/>
              <a:t>Login system for users checks authentic access is presented in left.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/>
              <a:t>User interface is presented in right which has four options mentioned as team info, password change for user and players bought by a team 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DB3513-5E7B-48EB-AD47-CC72AAF47D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3" y="2419109"/>
            <a:ext cx="4903372" cy="367530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170D3E8-4BF6-4C04-A2E9-EA3093D336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916" y="2419108"/>
            <a:ext cx="4851480" cy="3675302"/>
          </a:xfrm>
        </p:spPr>
      </p:pic>
    </p:spTree>
    <p:extLst>
      <p:ext uri="{BB962C8B-B14F-4D97-AF65-F5344CB8AC3E}">
        <p14:creationId xmlns:p14="http://schemas.microsoft.com/office/powerpoint/2010/main" val="305510087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7" y="141515"/>
            <a:ext cx="10353761" cy="782410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89D6004-562C-43BD-B926-F642F76DE722}"/>
              </a:ext>
            </a:extLst>
          </p:cNvPr>
          <p:cNvSpPr txBox="1">
            <a:spLocks/>
          </p:cNvSpPr>
          <p:nvPr/>
        </p:nvSpPr>
        <p:spPr>
          <a:xfrm>
            <a:off x="171986" y="1099596"/>
            <a:ext cx="11802300" cy="983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+mj-lt"/>
              <a:buAutoNum type="arabicPeriod"/>
            </a:pPr>
            <a:r>
              <a:rPr lang="en-US" sz="1800" dirty="0"/>
              <a:t>Added teams’ information without editing opportunities presented in left.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/>
              <a:t>Added players’ information without editing opportunities presented in right.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AFBEB9A-314D-4B8F-8A0B-9CB36CA808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980" y="2285999"/>
            <a:ext cx="4838147" cy="3819526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2875C29-B454-4D93-A833-E2A43AFFC7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67" y="2285999"/>
            <a:ext cx="5030085" cy="3819525"/>
          </a:xfrm>
        </p:spPr>
      </p:pic>
    </p:spTree>
    <p:extLst>
      <p:ext uri="{BB962C8B-B14F-4D97-AF65-F5344CB8AC3E}">
        <p14:creationId xmlns:p14="http://schemas.microsoft.com/office/powerpoint/2010/main" val="179568420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7" y="141515"/>
            <a:ext cx="10353761" cy="782410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89D6004-562C-43BD-B926-F642F76DE722}"/>
              </a:ext>
            </a:extLst>
          </p:cNvPr>
          <p:cNvSpPr txBox="1">
            <a:spLocks/>
          </p:cNvSpPr>
          <p:nvPr/>
        </p:nvSpPr>
        <p:spPr>
          <a:xfrm>
            <a:off x="171986" y="1162050"/>
            <a:ext cx="11802300" cy="885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+mj-lt"/>
              <a:buAutoNum type="arabicPeriod"/>
            </a:pPr>
            <a:r>
              <a:rPr lang="en-US" sz="1800" dirty="0"/>
              <a:t>Changing password interface for users will be confirmed by checking old password.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/>
              <a:t>Players bought by a team  will be presented after selecting a team name.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F6D557-581B-4E59-9A50-4FEE73F41D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2285999"/>
            <a:ext cx="4874555" cy="372427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B219868-A035-45CB-8EC9-EF5E76280B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958" y="2285999"/>
            <a:ext cx="4835170" cy="3724276"/>
          </a:xfrm>
        </p:spPr>
      </p:pic>
    </p:spTree>
    <p:extLst>
      <p:ext uri="{BB962C8B-B14F-4D97-AF65-F5344CB8AC3E}">
        <p14:creationId xmlns:p14="http://schemas.microsoft.com/office/powerpoint/2010/main" val="339958067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7" y="141515"/>
            <a:ext cx="10353761" cy="782410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00F098-10BA-4BDC-AB56-2FE0D07073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80213"/>
            <a:ext cx="5105400" cy="383513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0C34187-424F-4F50-ACB5-BC7C887402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788" y="2280212"/>
            <a:ext cx="5094287" cy="3835139"/>
          </a:xfr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91B1B54F-4E2E-40DE-A7BF-B2E633956749}"/>
              </a:ext>
            </a:extLst>
          </p:cNvPr>
          <p:cNvSpPr txBox="1">
            <a:spLocks/>
          </p:cNvSpPr>
          <p:nvPr/>
        </p:nvSpPr>
        <p:spPr>
          <a:xfrm>
            <a:off x="859367" y="1162050"/>
            <a:ext cx="10418233" cy="111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/>
              <a:t>Relational Table in database for storing players and authorities information with corresponding attributes visualized by My SQL Workbench is given below.</a:t>
            </a:r>
          </a:p>
        </p:txBody>
      </p:sp>
    </p:spTree>
    <p:extLst>
      <p:ext uri="{BB962C8B-B14F-4D97-AF65-F5344CB8AC3E}">
        <p14:creationId xmlns:p14="http://schemas.microsoft.com/office/powerpoint/2010/main" val="298834379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7" y="141515"/>
            <a:ext cx="10353761" cy="782410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89D6004-562C-43BD-B926-F642F76DE722}"/>
              </a:ext>
            </a:extLst>
          </p:cNvPr>
          <p:cNvSpPr txBox="1">
            <a:spLocks/>
          </p:cNvSpPr>
          <p:nvPr/>
        </p:nvSpPr>
        <p:spPr>
          <a:xfrm>
            <a:off x="405114" y="1162051"/>
            <a:ext cx="11505235" cy="782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/>
              <a:t>Relational Table in database for storing login information visualized by My SQL Workbench is given below.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4C30DF-A03D-4EB7-8747-9497DAFA96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80214"/>
            <a:ext cx="5105400" cy="351098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CFF5A2-9E49-4726-8763-0B232F885D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788" y="2280213"/>
            <a:ext cx="5094287" cy="3510986"/>
          </a:xfrm>
        </p:spPr>
      </p:pic>
    </p:spTree>
    <p:extLst>
      <p:ext uri="{BB962C8B-B14F-4D97-AF65-F5344CB8AC3E}">
        <p14:creationId xmlns:p14="http://schemas.microsoft.com/office/powerpoint/2010/main" val="179509614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758" y="403640"/>
            <a:ext cx="11675534" cy="1075074"/>
          </a:xfrm>
        </p:spPr>
        <p:txBody>
          <a:bodyPr>
            <a:normAutofit/>
          </a:bodyPr>
          <a:lstStyle/>
          <a:p>
            <a:r>
              <a:rPr lang="en-US" dirty="0"/>
              <a:t>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929385"/>
            <a:ext cx="5106004" cy="3861816"/>
          </a:xfrm>
        </p:spPr>
        <p:txBody>
          <a:bodyPr>
            <a:normAutofit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Objectives</a:t>
            </a:r>
          </a:p>
          <a:p>
            <a:r>
              <a:rPr lang="en-US" sz="2400" dirty="0"/>
              <a:t>Literature Review</a:t>
            </a:r>
          </a:p>
          <a:p>
            <a:r>
              <a:rPr lang="en-US" sz="2400" dirty="0"/>
              <a:t>Requirements</a:t>
            </a:r>
          </a:p>
          <a:p>
            <a:r>
              <a:rPr lang="en-US" sz="2400" dirty="0"/>
              <a:t>Architecture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945442" y="1929383"/>
            <a:ext cx="4166254" cy="3724651"/>
          </a:xfrm>
        </p:spPr>
        <p:txBody>
          <a:bodyPr/>
          <a:lstStyle/>
          <a:p>
            <a:r>
              <a:rPr lang="en-US" sz="2400" dirty="0"/>
              <a:t>Implementation</a:t>
            </a:r>
          </a:p>
          <a:p>
            <a:r>
              <a:rPr lang="en-US" sz="2400" dirty="0"/>
              <a:t>Future Enhancement</a:t>
            </a:r>
          </a:p>
          <a:p>
            <a:r>
              <a:rPr lang="en-US" sz="2400" dirty="0"/>
              <a:t>Conclusion</a:t>
            </a:r>
          </a:p>
          <a:p>
            <a:r>
              <a:rPr lang="en-US" sz="2400" dirty="0"/>
              <a:t>References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74171" y="1929384"/>
            <a:ext cx="10353761" cy="4334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87790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3795" y="2152891"/>
            <a:ext cx="10353762" cy="33450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 this, online payment for user can be implemented.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Live score update during live match and guest user can view score of live matches.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Tournament Owner side module can be implemented in Android Application.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Expansion of Android Application can be implemented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There is also possibility of Application for windows phone and IOS.</a:t>
            </a:r>
          </a:p>
        </p:txBody>
      </p:sp>
    </p:spTree>
    <p:extLst>
      <p:ext uri="{BB962C8B-B14F-4D97-AF65-F5344CB8AC3E}">
        <p14:creationId xmlns:p14="http://schemas.microsoft.com/office/powerpoint/2010/main" val="72300088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59868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main purpose of our project is to collect the information about player’s, teams and manages the auction process for a tournament. </a:t>
            </a:r>
          </a:p>
          <a:p>
            <a:pPr algn="just"/>
            <a:r>
              <a:rPr lang="en-US" dirty="0"/>
              <a:t>In this project making our honorable mentor Dr. Ashish Kumar Mandal sir guided us. We have learnt many new methods ,techniques and applied them properly to complete our work. </a:t>
            </a:r>
          </a:p>
          <a:p>
            <a:pPr algn="just"/>
            <a:r>
              <a:rPr lang="en-US" dirty="0"/>
              <a:t>However, we have plans to work more on this project and make it  more functional and useful for the users.</a:t>
            </a:r>
          </a:p>
        </p:txBody>
      </p:sp>
    </p:spTree>
    <p:extLst>
      <p:ext uri="{BB962C8B-B14F-4D97-AF65-F5344CB8AC3E}">
        <p14:creationId xmlns:p14="http://schemas.microsoft.com/office/powerpoint/2010/main" val="331458316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https://docs.oracle.com/javase/java/lang/Object.html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https://stackoverflow.com/questions/tagged/java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https://www.geeksforgeeks.org/java/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https://www.w3schools.com/java/java_methods.asp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https://github.com/mohammedabdulbari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https://www.javatpoint.com/method-in-java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22092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109" y="1924050"/>
            <a:ext cx="10353761" cy="3400425"/>
          </a:xfrm>
        </p:spPr>
        <p:txBody>
          <a:bodyPr>
            <a:normAutofit/>
          </a:bodyPr>
          <a:lstStyle/>
          <a:p>
            <a:r>
              <a:rPr lang="en-US" sz="5400" dirty="0"/>
              <a:t>Thank you</a:t>
            </a:r>
            <a:br>
              <a:rPr lang="en-US" sz="5400" dirty="0"/>
            </a:br>
            <a:r>
              <a:rPr lang="en-US" sz="5400" dirty="0"/>
              <a:t>&amp;</a:t>
            </a:r>
            <a:br>
              <a:rPr lang="en-US" sz="5400" dirty="0"/>
            </a:br>
            <a:r>
              <a:rPr lang="en-US" sz="5400" dirty="0"/>
              <a:t>any question !!</a:t>
            </a:r>
          </a:p>
        </p:txBody>
      </p:sp>
    </p:spTree>
    <p:extLst>
      <p:ext uri="{BB962C8B-B14F-4D97-AF65-F5344CB8AC3E}">
        <p14:creationId xmlns:p14="http://schemas.microsoft.com/office/powerpoint/2010/main" val="349956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38350"/>
            <a:ext cx="10278080" cy="4114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3200" b="0" i="0" dirty="0">
                <a:effectLst/>
                <a:cs typeface="Times New Roman" panose="02020603050405020304" pitchFamily="18" charset="0"/>
              </a:rPr>
              <a:t>“</a:t>
            </a:r>
            <a:r>
              <a:rPr lang="en-US" sz="3200" b="1" i="0" dirty="0">
                <a:effectLst/>
                <a:cs typeface="Times New Roman" panose="02020603050405020304" pitchFamily="18" charset="0"/>
              </a:rPr>
              <a:t>Player’s auction &amp; team making for tournament</a:t>
            </a:r>
            <a:r>
              <a:rPr lang="en-US" sz="3200" b="0" i="0" dirty="0">
                <a:effectLst/>
                <a:cs typeface="Times New Roman" panose="02020603050405020304" pitchFamily="18" charset="0"/>
              </a:rPr>
              <a:t>” is the software which Nowadays</a:t>
            </a:r>
            <a:r>
              <a:rPr lang="en-US" sz="3200" dirty="0">
                <a:effectLst/>
                <a:cs typeface="Times New Roman" panose="02020603050405020304" pitchFamily="18" charset="0"/>
              </a:rPr>
              <a:t> face much difficulties to organize a match and also difficult to make team combination .</a:t>
            </a:r>
            <a:r>
              <a:rPr lang="en-US" sz="3200" b="0" i="0" dirty="0">
                <a:effectLst/>
                <a:cs typeface="Times New Roman" panose="02020603050405020304" pitchFamily="18" charset="0"/>
              </a:rPr>
              <a:t>The modules are built to provide the display function of managing users’ and authorities’ identification, teams and players information and configuration. </a:t>
            </a:r>
            <a:br>
              <a:rPr lang="en-US" sz="20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071377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1173480"/>
          </a:xfrm>
        </p:spPr>
        <p:txBody>
          <a:bodyPr>
            <a:normAutofit/>
          </a:bodyPr>
          <a:lstStyle/>
          <a:p>
            <a:r>
              <a:rPr lang="en-US" sz="3600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83081"/>
            <a:ext cx="10353762" cy="458914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Tournament Owner will organize tournament and advertise it to </a:t>
            </a:r>
            <a:r>
              <a:rPr lang="en-US" dirty="0">
                <a:effectLst/>
                <a:highlight>
                  <a:srgbClr val="FF00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interested team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Tournament Owner will start the </a:t>
            </a:r>
            <a:r>
              <a:rPr lang="en-US" dirty="0">
                <a:effectLst/>
                <a:highlight>
                  <a:srgbClr val="FF00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registration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of limited team as per his requirement.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Tournament Owner </a:t>
            </a:r>
            <a:r>
              <a:rPr lang="en-US" dirty="0">
                <a:effectLst/>
                <a:highlight>
                  <a:srgbClr val="FF00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manage paperwork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 player detail and team detail for record of the Tournament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Tournament Owner display </a:t>
            </a:r>
            <a:r>
              <a:rPr lang="en-US" dirty="0">
                <a:effectLst/>
                <a:highlight>
                  <a:srgbClr val="FF00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Rules and Regulation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of tournament to every team.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Tournament Owner </a:t>
            </a:r>
            <a:r>
              <a:rPr lang="en-US" dirty="0">
                <a:effectLst/>
                <a:highlight>
                  <a:srgbClr val="FF00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create match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scheduling and give it to every team by phone or    message.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Tournament Owner will give us </a:t>
            </a:r>
            <a:r>
              <a:rPr lang="en-US" dirty="0">
                <a:effectLst/>
                <a:highlight>
                  <a:srgbClr val="FF00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the statistics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of auction system.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Dealing with </a:t>
            </a:r>
            <a:r>
              <a:rPr lang="en-US" dirty="0">
                <a:effectLst/>
                <a:highlight>
                  <a:srgbClr val="FF00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paperwork, phone call, emails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and letters.</a:t>
            </a:r>
          </a:p>
        </p:txBody>
      </p:sp>
    </p:spTree>
    <p:extLst>
      <p:ext uri="{BB962C8B-B14F-4D97-AF65-F5344CB8AC3E}">
        <p14:creationId xmlns:p14="http://schemas.microsoft.com/office/powerpoint/2010/main" val="94604483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28626"/>
            <a:ext cx="10353761" cy="1162050"/>
          </a:xfrm>
        </p:spPr>
        <p:txBody>
          <a:bodyPr>
            <a:normAutofit/>
          </a:bodyPr>
          <a:lstStyle/>
          <a:p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LITERATURE REVIEW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25" y="1685925"/>
            <a:ext cx="11125200" cy="4105275"/>
          </a:xfrm>
        </p:spPr>
        <p:txBody>
          <a:bodyPr>
            <a:norm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Videos of course provided by Mohammed Abdul Bari Sir helps to learn </a:t>
            </a:r>
            <a:r>
              <a:rPr lang="en-US" dirty="0">
                <a:effectLst/>
                <a:highlight>
                  <a:srgbClr val="FF00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JAVA, JAVA Swing and AWT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highlight>
                  <a:srgbClr val="FF00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Packages and Methods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of java are studied from Stack Overflow, Geeks for Geeks, Java Tutorial Point, W3school and some other random websites.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Database language are studied for </a:t>
            </a:r>
            <a:r>
              <a:rPr lang="en-US" dirty="0">
                <a:effectLst/>
                <a:highlight>
                  <a:srgbClr val="FF00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Insertion, Deleting, Updating,  Retrieving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from different websites.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 learn </a:t>
            </a:r>
            <a:r>
              <a:rPr lang="en-US" dirty="0">
                <a:effectLst/>
                <a:highlight>
                  <a:srgbClr val="FF00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Java NetBeans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form YouTube videos helped. Combining all knowledge made us stable for making the project properly.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67978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1" y="1466849"/>
            <a:ext cx="1080135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b="1" dirty="0"/>
              <a:t>Software Requirements</a:t>
            </a:r>
          </a:p>
          <a:p>
            <a:pPr lvl="3"/>
            <a:endParaRPr lang="en-US" sz="2000" dirty="0"/>
          </a:p>
          <a:p>
            <a:pPr lvl="3"/>
            <a:r>
              <a:rPr lang="en-US" dirty="0"/>
              <a:t>Operating System	Windows 10</a:t>
            </a:r>
          </a:p>
          <a:p>
            <a:pPr lvl="3"/>
            <a:r>
              <a:rPr lang="en-US" dirty="0"/>
              <a:t>Front End			Java, Java Swing, Java AWT</a:t>
            </a:r>
          </a:p>
          <a:p>
            <a:pPr lvl="3"/>
            <a:r>
              <a:rPr lang="en-US" dirty="0"/>
              <a:t>Back End			MySQL</a:t>
            </a:r>
          </a:p>
          <a:p>
            <a:pPr lvl="3"/>
            <a:r>
              <a:rPr lang="en-US" dirty="0"/>
              <a:t>IDE					NetBeans, Workbench</a:t>
            </a:r>
          </a:p>
          <a:p>
            <a:pPr lvl="3"/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Hardware Requirements</a:t>
            </a:r>
          </a:p>
          <a:p>
            <a:pPr lvl="3"/>
            <a:endParaRPr lang="en-US" sz="2000" dirty="0"/>
          </a:p>
          <a:p>
            <a:pPr lvl="3"/>
            <a:r>
              <a:rPr lang="en-US" dirty="0"/>
              <a:t>Desktop PC or a Laptop</a:t>
            </a:r>
          </a:p>
          <a:p>
            <a:pPr lvl="3"/>
            <a:r>
              <a:rPr lang="en-US" dirty="0"/>
              <a:t>Operating System – Windows 10</a:t>
            </a:r>
          </a:p>
          <a:p>
            <a:pPr lvl="3"/>
            <a:r>
              <a:rPr lang="en-US" dirty="0"/>
              <a:t>Intel® CoreTM i3-6006U CPU @ 2.00GHz</a:t>
            </a:r>
          </a:p>
          <a:p>
            <a:pPr lvl="3"/>
            <a:r>
              <a:rPr lang="en-US" dirty="0"/>
              <a:t>4.00 GB RAM</a:t>
            </a:r>
          </a:p>
          <a:p>
            <a:pPr lvl="3"/>
            <a:r>
              <a:rPr lang="en-US" dirty="0"/>
              <a:t>64-bit operating system, x64 based processor</a:t>
            </a:r>
          </a:p>
          <a:p>
            <a:pPr lvl="3"/>
            <a:r>
              <a:rPr lang="en-US" dirty="0"/>
              <a:t>1024 x 768 monitor resolution</a:t>
            </a:r>
          </a:p>
          <a:p>
            <a:pPr lvl="3"/>
            <a:r>
              <a:rPr lang="en-US" dirty="0"/>
              <a:t>Keyboard and Mouse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54E52B5-BD5D-47AA-801C-C0395D33B653}"/>
              </a:ext>
            </a:extLst>
          </p:cNvPr>
          <p:cNvSpPr txBox="1">
            <a:spLocks/>
          </p:cNvSpPr>
          <p:nvPr/>
        </p:nvSpPr>
        <p:spPr>
          <a:xfrm>
            <a:off x="1784652" y="352425"/>
            <a:ext cx="8839805" cy="7715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427903166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652" y="544287"/>
            <a:ext cx="8839805" cy="82731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273D11-D547-43B2-AAEC-5267898EE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71600"/>
            <a:ext cx="10353762" cy="485775"/>
          </a:xfrm>
        </p:spPr>
        <p:txBody>
          <a:bodyPr>
            <a:normAutofit/>
          </a:bodyPr>
          <a:lstStyle/>
          <a:p>
            <a:r>
              <a:rPr lang="en-US" dirty="0"/>
              <a:t>Use-case diagram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0458A3-AAFB-4380-B850-AA185D87ED8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857375"/>
            <a:ext cx="7515225" cy="449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301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652" y="544287"/>
            <a:ext cx="8839805" cy="82731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273D11-D547-43B2-AAEC-5267898EE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71600"/>
            <a:ext cx="10353762" cy="485775"/>
          </a:xfrm>
        </p:spPr>
        <p:txBody>
          <a:bodyPr>
            <a:normAutofit/>
          </a:bodyPr>
          <a:lstStyle/>
          <a:p>
            <a:r>
              <a:rPr lang="en-US" dirty="0"/>
              <a:t>E-R diagram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7DBF73-B8A6-45E9-A697-C14404AF628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6" y="2009775"/>
            <a:ext cx="9924532" cy="430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316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652" y="544287"/>
            <a:ext cx="8839805" cy="82731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273D11-D547-43B2-AAEC-5267898EE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71600"/>
            <a:ext cx="10353762" cy="485775"/>
          </a:xfrm>
        </p:spPr>
        <p:txBody>
          <a:bodyPr>
            <a:normAutofit/>
          </a:bodyPr>
          <a:lstStyle/>
          <a:p>
            <a:r>
              <a:rPr lang="en-US" dirty="0"/>
              <a:t>Class diagram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B44AA8-5E40-45A4-9B28-E7715DAFE5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53" y="1981201"/>
            <a:ext cx="8616648" cy="420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08920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1232</TotalTime>
  <Words>958</Words>
  <Application>Microsoft Office PowerPoint</Application>
  <PresentationFormat>Widescreen</PresentationFormat>
  <Paragraphs>114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Bookman Old Style</vt:lpstr>
      <vt:lpstr>Calibri</vt:lpstr>
      <vt:lpstr>Rockwell</vt:lpstr>
      <vt:lpstr>Symbol</vt:lpstr>
      <vt:lpstr>Times New Roman</vt:lpstr>
      <vt:lpstr>Wingdings</vt:lpstr>
      <vt:lpstr>Damask</vt:lpstr>
      <vt:lpstr>Player’s auction  &amp;  team making for tournament</vt:lpstr>
      <vt:lpstr> contents</vt:lpstr>
      <vt:lpstr>Introduction</vt:lpstr>
      <vt:lpstr>Objectives</vt:lpstr>
      <vt:lpstr> LITERATURE REVIEW</vt:lpstr>
      <vt:lpstr>PowerPoint Presentation</vt:lpstr>
      <vt:lpstr>Architecture</vt:lpstr>
      <vt:lpstr>Architecture</vt:lpstr>
      <vt:lpstr>Architecture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Future enhancement</vt:lpstr>
      <vt:lpstr>Conclusion</vt:lpstr>
      <vt:lpstr>reference</vt:lpstr>
      <vt:lpstr>Thank you &amp; any question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Varients of turing machine</dc:title>
  <dc:creator>Md Iftekhar Hossain Tushar</dc:creator>
  <cp:lastModifiedBy>Md Iftekhar Hossain Tushar</cp:lastModifiedBy>
  <cp:revision>113</cp:revision>
  <dcterms:created xsi:type="dcterms:W3CDTF">2022-02-19T18:29:17Z</dcterms:created>
  <dcterms:modified xsi:type="dcterms:W3CDTF">2022-12-06T16:34:59Z</dcterms:modified>
</cp:coreProperties>
</file>