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6" r:id="rId19"/>
    <p:sldId id="266" r:id="rId20"/>
    <p:sldId id="267"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41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4E9C45-A171-4CFD-86F7-914C77D473B9}"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CB402-9599-4F5A-A995-B6F4FA7AB09C}" type="slidenum">
              <a:rPr lang="en-US" smtClean="0"/>
              <a:t>‹#›</a:t>
            </a:fld>
            <a:endParaRPr lang="en-US"/>
          </a:p>
        </p:txBody>
      </p:sp>
    </p:spTree>
    <p:extLst>
      <p:ext uri="{BB962C8B-B14F-4D97-AF65-F5344CB8AC3E}">
        <p14:creationId xmlns:p14="http://schemas.microsoft.com/office/powerpoint/2010/main" val="383215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4E9C45-A171-4CFD-86F7-914C77D473B9}"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CB402-9599-4F5A-A995-B6F4FA7AB09C}" type="slidenum">
              <a:rPr lang="en-US" smtClean="0"/>
              <a:t>‹#›</a:t>
            </a:fld>
            <a:endParaRPr lang="en-US"/>
          </a:p>
        </p:txBody>
      </p:sp>
    </p:spTree>
    <p:extLst>
      <p:ext uri="{BB962C8B-B14F-4D97-AF65-F5344CB8AC3E}">
        <p14:creationId xmlns:p14="http://schemas.microsoft.com/office/powerpoint/2010/main" val="30938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4E9C45-A171-4CFD-86F7-914C77D473B9}"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CB402-9599-4F5A-A995-B6F4FA7AB09C}" type="slidenum">
              <a:rPr lang="en-US" smtClean="0"/>
              <a:t>‹#›</a:t>
            </a:fld>
            <a:endParaRPr lang="en-US"/>
          </a:p>
        </p:txBody>
      </p:sp>
    </p:spTree>
    <p:extLst>
      <p:ext uri="{BB962C8B-B14F-4D97-AF65-F5344CB8AC3E}">
        <p14:creationId xmlns:p14="http://schemas.microsoft.com/office/powerpoint/2010/main" val="2929783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4E9C45-A171-4CFD-86F7-914C77D473B9}"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CB402-9599-4F5A-A995-B6F4FA7AB09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501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4E9C45-A171-4CFD-86F7-914C77D473B9}"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CB402-9599-4F5A-A995-B6F4FA7AB09C}" type="slidenum">
              <a:rPr lang="en-US" smtClean="0"/>
              <a:t>‹#›</a:t>
            </a:fld>
            <a:endParaRPr lang="en-US"/>
          </a:p>
        </p:txBody>
      </p:sp>
    </p:spTree>
    <p:extLst>
      <p:ext uri="{BB962C8B-B14F-4D97-AF65-F5344CB8AC3E}">
        <p14:creationId xmlns:p14="http://schemas.microsoft.com/office/powerpoint/2010/main" val="3554667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B4E9C45-A171-4CFD-86F7-914C77D473B9}"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CB402-9599-4F5A-A995-B6F4FA7AB09C}" type="slidenum">
              <a:rPr lang="en-US" smtClean="0"/>
              <a:t>‹#›</a:t>
            </a:fld>
            <a:endParaRPr lang="en-US"/>
          </a:p>
        </p:txBody>
      </p:sp>
    </p:spTree>
    <p:extLst>
      <p:ext uri="{BB962C8B-B14F-4D97-AF65-F5344CB8AC3E}">
        <p14:creationId xmlns:p14="http://schemas.microsoft.com/office/powerpoint/2010/main" val="4000203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B4E9C45-A171-4CFD-86F7-914C77D473B9}"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CB402-9599-4F5A-A995-B6F4FA7AB09C}" type="slidenum">
              <a:rPr lang="en-US" smtClean="0"/>
              <a:t>‹#›</a:t>
            </a:fld>
            <a:endParaRPr lang="en-US"/>
          </a:p>
        </p:txBody>
      </p:sp>
    </p:spTree>
    <p:extLst>
      <p:ext uri="{BB962C8B-B14F-4D97-AF65-F5344CB8AC3E}">
        <p14:creationId xmlns:p14="http://schemas.microsoft.com/office/powerpoint/2010/main" val="3694479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E9C45-A171-4CFD-86F7-914C77D473B9}"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CB402-9599-4F5A-A995-B6F4FA7AB09C}" type="slidenum">
              <a:rPr lang="en-US" smtClean="0"/>
              <a:t>‹#›</a:t>
            </a:fld>
            <a:endParaRPr lang="en-US"/>
          </a:p>
        </p:txBody>
      </p:sp>
    </p:spTree>
    <p:extLst>
      <p:ext uri="{BB962C8B-B14F-4D97-AF65-F5344CB8AC3E}">
        <p14:creationId xmlns:p14="http://schemas.microsoft.com/office/powerpoint/2010/main" val="1047631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E9C45-A171-4CFD-86F7-914C77D473B9}"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CB402-9599-4F5A-A995-B6F4FA7AB09C}" type="slidenum">
              <a:rPr lang="en-US" smtClean="0"/>
              <a:t>‹#›</a:t>
            </a:fld>
            <a:endParaRPr lang="en-US"/>
          </a:p>
        </p:txBody>
      </p:sp>
    </p:spTree>
    <p:extLst>
      <p:ext uri="{BB962C8B-B14F-4D97-AF65-F5344CB8AC3E}">
        <p14:creationId xmlns:p14="http://schemas.microsoft.com/office/powerpoint/2010/main" val="364445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E9C45-A171-4CFD-86F7-914C77D473B9}"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CB402-9599-4F5A-A995-B6F4FA7AB09C}" type="slidenum">
              <a:rPr lang="en-US" smtClean="0"/>
              <a:t>‹#›</a:t>
            </a:fld>
            <a:endParaRPr lang="en-US"/>
          </a:p>
        </p:txBody>
      </p:sp>
    </p:spTree>
    <p:extLst>
      <p:ext uri="{BB962C8B-B14F-4D97-AF65-F5344CB8AC3E}">
        <p14:creationId xmlns:p14="http://schemas.microsoft.com/office/powerpoint/2010/main" val="50499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4E9C45-A171-4CFD-86F7-914C77D473B9}"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CB402-9599-4F5A-A995-B6F4FA7AB09C}" type="slidenum">
              <a:rPr lang="en-US" smtClean="0"/>
              <a:t>‹#›</a:t>
            </a:fld>
            <a:endParaRPr lang="en-US"/>
          </a:p>
        </p:txBody>
      </p:sp>
    </p:spTree>
    <p:extLst>
      <p:ext uri="{BB962C8B-B14F-4D97-AF65-F5344CB8AC3E}">
        <p14:creationId xmlns:p14="http://schemas.microsoft.com/office/powerpoint/2010/main" val="691996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E9C45-A171-4CFD-86F7-914C77D473B9}"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CB402-9599-4F5A-A995-B6F4FA7AB09C}" type="slidenum">
              <a:rPr lang="en-US" smtClean="0"/>
              <a:t>‹#›</a:t>
            </a:fld>
            <a:endParaRPr lang="en-US"/>
          </a:p>
        </p:txBody>
      </p:sp>
    </p:spTree>
    <p:extLst>
      <p:ext uri="{BB962C8B-B14F-4D97-AF65-F5344CB8AC3E}">
        <p14:creationId xmlns:p14="http://schemas.microsoft.com/office/powerpoint/2010/main" val="278322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4E9C45-A171-4CFD-86F7-914C77D473B9}"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7CB402-9599-4F5A-A995-B6F4FA7AB09C}" type="slidenum">
              <a:rPr lang="en-US" smtClean="0"/>
              <a:t>‹#›</a:t>
            </a:fld>
            <a:endParaRPr lang="en-US"/>
          </a:p>
        </p:txBody>
      </p:sp>
    </p:spTree>
    <p:extLst>
      <p:ext uri="{BB962C8B-B14F-4D97-AF65-F5344CB8AC3E}">
        <p14:creationId xmlns:p14="http://schemas.microsoft.com/office/powerpoint/2010/main" val="92465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4E9C45-A171-4CFD-86F7-914C77D473B9}"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CB402-9599-4F5A-A995-B6F4FA7AB09C}" type="slidenum">
              <a:rPr lang="en-US" smtClean="0"/>
              <a:t>‹#›</a:t>
            </a:fld>
            <a:endParaRPr lang="en-US"/>
          </a:p>
        </p:txBody>
      </p:sp>
    </p:spTree>
    <p:extLst>
      <p:ext uri="{BB962C8B-B14F-4D97-AF65-F5344CB8AC3E}">
        <p14:creationId xmlns:p14="http://schemas.microsoft.com/office/powerpoint/2010/main" val="39496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E9C45-A171-4CFD-86F7-914C77D473B9}" type="datetimeFigureOut">
              <a:rPr lang="en-US" smtClean="0"/>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7CB402-9599-4F5A-A995-B6F4FA7AB09C}" type="slidenum">
              <a:rPr lang="en-US" smtClean="0"/>
              <a:t>‹#›</a:t>
            </a:fld>
            <a:endParaRPr lang="en-US"/>
          </a:p>
        </p:txBody>
      </p:sp>
    </p:spTree>
    <p:extLst>
      <p:ext uri="{BB962C8B-B14F-4D97-AF65-F5344CB8AC3E}">
        <p14:creationId xmlns:p14="http://schemas.microsoft.com/office/powerpoint/2010/main" val="4022604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4E9C45-A171-4CFD-86F7-914C77D473B9}"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CB402-9599-4F5A-A995-B6F4FA7AB09C}" type="slidenum">
              <a:rPr lang="en-US" smtClean="0"/>
              <a:t>‹#›</a:t>
            </a:fld>
            <a:endParaRPr lang="en-US"/>
          </a:p>
        </p:txBody>
      </p:sp>
    </p:spTree>
    <p:extLst>
      <p:ext uri="{BB962C8B-B14F-4D97-AF65-F5344CB8AC3E}">
        <p14:creationId xmlns:p14="http://schemas.microsoft.com/office/powerpoint/2010/main" val="204497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4E9C45-A171-4CFD-86F7-914C77D473B9}"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CB402-9599-4F5A-A995-B6F4FA7AB09C}" type="slidenum">
              <a:rPr lang="en-US" smtClean="0"/>
              <a:t>‹#›</a:t>
            </a:fld>
            <a:endParaRPr lang="en-US"/>
          </a:p>
        </p:txBody>
      </p:sp>
    </p:spTree>
    <p:extLst>
      <p:ext uri="{BB962C8B-B14F-4D97-AF65-F5344CB8AC3E}">
        <p14:creationId xmlns:p14="http://schemas.microsoft.com/office/powerpoint/2010/main" val="339782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B4E9C45-A171-4CFD-86F7-914C77D473B9}" type="datetimeFigureOut">
              <a:rPr lang="en-US" smtClean="0"/>
              <a:t>5/30/2022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E7CB402-9599-4F5A-A995-B6F4FA7AB09C}" type="slidenum">
              <a:rPr lang="en-US" smtClean="0"/>
              <a:t>‹#›</a:t>
            </a:fld>
            <a:endParaRPr lang="en-US"/>
          </a:p>
        </p:txBody>
      </p:sp>
    </p:spTree>
    <p:extLst>
      <p:ext uri="{BB962C8B-B14F-4D97-AF65-F5344CB8AC3E}">
        <p14:creationId xmlns:p14="http://schemas.microsoft.com/office/powerpoint/2010/main" val="1813170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java/" TargetMode="External"/><Relationship Id="rId2" Type="http://schemas.openxmlformats.org/officeDocument/2006/relationships/hyperlink" Target="https://docs.oracle.com/en/java/" TargetMode="External"/><Relationship Id="rId1" Type="http://schemas.openxmlformats.org/officeDocument/2006/relationships/slideLayout" Target="../slideLayouts/slideLayout2.xml"/><Relationship Id="rId4" Type="http://schemas.openxmlformats.org/officeDocument/2006/relationships/hyperlink" Target="https://www.javatpoint.com/java-tutoria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774441"/>
            <a:ext cx="9001462" cy="1535622"/>
          </a:xfrm>
        </p:spPr>
        <p:txBody>
          <a:bodyPr/>
          <a:lstStyle/>
          <a:p>
            <a:r>
              <a:rPr lang="en-US" dirty="0"/>
              <a:t>Tournament management system</a:t>
            </a:r>
          </a:p>
        </p:txBody>
      </p:sp>
      <p:sp>
        <p:nvSpPr>
          <p:cNvPr id="11" name="Subtitle 2"/>
          <p:cNvSpPr txBox="1">
            <a:spLocks/>
          </p:cNvSpPr>
          <p:nvPr/>
        </p:nvSpPr>
        <p:spPr>
          <a:xfrm>
            <a:off x="5091106" y="4749751"/>
            <a:ext cx="2811923" cy="1392902"/>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lnSpc>
                <a:spcPct val="100000"/>
              </a:lnSpc>
            </a:pPr>
            <a:r>
              <a:rPr lang="en-US" sz="1600" dirty="0"/>
              <a:t>Md Iftekhar Hossain Tushar</a:t>
            </a:r>
          </a:p>
          <a:p>
            <a:pPr algn="l">
              <a:lnSpc>
                <a:spcPct val="100000"/>
              </a:lnSpc>
              <a:spcBef>
                <a:spcPts val="800"/>
              </a:spcBef>
            </a:pPr>
            <a:r>
              <a:rPr lang="en-US" sz="1600" dirty="0" err="1"/>
              <a:t>B.Sc</a:t>
            </a:r>
            <a:r>
              <a:rPr lang="en-US" sz="1600" dirty="0"/>
              <a:t> (engineering) in CSE</a:t>
            </a:r>
          </a:p>
          <a:p>
            <a:pPr algn="l">
              <a:lnSpc>
                <a:spcPct val="100000"/>
              </a:lnSpc>
              <a:spcBef>
                <a:spcPts val="800"/>
              </a:spcBef>
            </a:pPr>
            <a:r>
              <a:rPr lang="en-US" sz="1600" dirty="0"/>
              <a:t>Level : 2 Semester : II</a:t>
            </a:r>
          </a:p>
          <a:p>
            <a:pPr algn="l">
              <a:lnSpc>
                <a:spcPct val="100000"/>
              </a:lnSpc>
              <a:spcBef>
                <a:spcPts val="800"/>
              </a:spcBef>
            </a:pPr>
            <a:r>
              <a:rPr lang="en-US" sz="1600" dirty="0"/>
              <a:t>Student ID : 1902061  </a:t>
            </a:r>
          </a:p>
        </p:txBody>
      </p:sp>
      <p:sp>
        <p:nvSpPr>
          <p:cNvPr id="13" name="Subtitle 2"/>
          <p:cNvSpPr txBox="1">
            <a:spLocks/>
          </p:cNvSpPr>
          <p:nvPr/>
        </p:nvSpPr>
        <p:spPr>
          <a:xfrm>
            <a:off x="3564294" y="4516016"/>
            <a:ext cx="2463282" cy="1392902"/>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lnSpc>
                <a:spcPct val="100000"/>
              </a:lnSpc>
            </a:pPr>
            <a:endParaRPr lang="en-US" sz="1400" dirty="0"/>
          </a:p>
        </p:txBody>
      </p:sp>
      <p:sp>
        <p:nvSpPr>
          <p:cNvPr id="16" name="Subtitle 2"/>
          <p:cNvSpPr txBox="1">
            <a:spLocks/>
          </p:cNvSpPr>
          <p:nvPr/>
        </p:nvSpPr>
        <p:spPr>
          <a:xfrm>
            <a:off x="6105032" y="4516016"/>
            <a:ext cx="2453951" cy="1392902"/>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lnSpc>
                <a:spcPct val="100000"/>
              </a:lnSpc>
            </a:pPr>
            <a:endParaRPr lang="en-US" sz="1400" dirty="0"/>
          </a:p>
        </p:txBody>
      </p:sp>
      <p:sp>
        <p:nvSpPr>
          <p:cNvPr id="17" name="Subtitle 2"/>
          <p:cNvSpPr txBox="1">
            <a:spLocks/>
          </p:cNvSpPr>
          <p:nvPr/>
        </p:nvSpPr>
        <p:spPr>
          <a:xfrm>
            <a:off x="8558984" y="4516016"/>
            <a:ext cx="2815031" cy="1392902"/>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lnSpc>
                <a:spcPct val="100000"/>
              </a:lnSpc>
            </a:pPr>
            <a:endParaRPr lang="en-US" sz="1400" dirty="0"/>
          </a:p>
        </p:txBody>
      </p:sp>
      <p:sp>
        <p:nvSpPr>
          <p:cNvPr id="18" name="Subtitle 2"/>
          <p:cNvSpPr txBox="1">
            <a:spLocks/>
          </p:cNvSpPr>
          <p:nvPr/>
        </p:nvSpPr>
        <p:spPr>
          <a:xfrm>
            <a:off x="1032885" y="3937518"/>
            <a:ext cx="10341129" cy="578498"/>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nSpc>
                <a:spcPct val="100000"/>
              </a:lnSpc>
            </a:pPr>
            <a:r>
              <a:rPr lang="en-US"/>
              <a:t>Presenting by :</a:t>
            </a:r>
            <a:endParaRPr lang="en-US" dirty="0"/>
          </a:p>
        </p:txBody>
      </p:sp>
      <p:sp>
        <p:nvSpPr>
          <p:cNvPr id="12" name="Subtitle 2"/>
          <p:cNvSpPr txBox="1">
            <a:spLocks/>
          </p:cNvSpPr>
          <p:nvPr/>
        </p:nvSpPr>
        <p:spPr>
          <a:xfrm>
            <a:off x="1502527" y="4749751"/>
            <a:ext cx="2845538" cy="1392902"/>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lnSpc>
                <a:spcPct val="100000"/>
              </a:lnSpc>
              <a:spcBef>
                <a:spcPts val="800"/>
              </a:spcBef>
            </a:pPr>
            <a:r>
              <a:rPr lang="en-US" sz="1600" dirty="0" err="1"/>
              <a:t>Azizur</a:t>
            </a:r>
            <a:r>
              <a:rPr lang="en-US" sz="1600" dirty="0"/>
              <a:t> Rahman </a:t>
            </a:r>
            <a:r>
              <a:rPr lang="en-US" sz="1600" dirty="0" err="1"/>
              <a:t>Maruf</a:t>
            </a:r>
            <a:endParaRPr lang="en-US" sz="1600" dirty="0"/>
          </a:p>
          <a:p>
            <a:pPr algn="l">
              <a:lnSpc>
                <a:spcPct val="100000"/>
              </a:lnSpc>
              <a:spcBef>
                <a:spcPts val="800"/>
              </a:spcBef>
            </a:pPr>
            <a:r>
              <a:rPr lang="en-US" sz="1600" dirty="0" err="1"/>
              <a:t>B.Sc</a:t>
            </a:r>
            <a:r>
              <a:rPr lang="en-US" sz="1600" dirty="0"/>
              <a:t> (engineering) in CSE</a:t>
            </a:r>
          </a:p>
          <a:p>
            <a:pPr algn="l">
              <a:lnSpc>
                <a:spcPct val="100000"/>
              </a:lnSpc>
              <a:spcBef>
                <a:spcPts val="800"/>
              </a:spcBef>
            </a:pPr>
            <a:r>
              <a:rPr lang="en-US" sz="1600" dirty="0"/>
              <a:t>Level : 2 Semester : II</a:t>
            </a:r>
          </a:p>
          <a:p>
            <a:pPr algn="l">
              <a:lnSpc>
                <a:spcPct val="100000"/>
              </a:lnSpc>
              <a:spcBef>
                <a:spcPts val="800"/>
              </a:spcBef>
            </a:pPr>
            <a:r>
              <a:rPr lang="en-US" sz="1600" dirty="0"/>
              <a:t>Student ID : 1902029  </a:t>
            </a:r>
          </a:p>
        </p:txBody>
      </p:sp>
      <p:sp>
        <p:nvSpPr>
          <p:cNvPr id="14" name="Subtitle 2"/>
          <p:cNvSpPr txBox="1">
            <a:spLocks/>
          </p:cNvSpPr>
          <p:nvPr/>
        </p:nvSpPr>
        <p:spPr>
          <a:xfrm>
            <a:off x="8558983" y="4749751"/>
            <a:ext cx="2815031" cy="1392902"/>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lnSpc>
                <a:spcPct val="100000"/>
              </a:lnSpc>
            </a:pPr>
            <a:r>
              <a:rPr lang="en-US" sz="1600" dirty="0" err="1"/>
              <a:t>Sabbir</a:t>
            </a:r>
            <a:r>
              <a:rPr lang="en-US" sz="1600" dirty="0"/>
              <a:t> Ahmed</a:t>
            </a:r>
          </a:p>
          <a:p>
            <a:pPr algn="l">
              <a:lnSpc>
                <a:spcPct val="100000"/>
              </a:lnSpc>
            </a:pPr>
            <a:r>
              <a:rPr lang="en-US" sz="1600" dirty="0" err="1"/>
              <a:t>B.Sc</a:t>
            </a:r>
            <a:r>
              <a:rPr lang="en-US" sz="1600" dirty="0"/>
              <a:t> (engineering) in CSE</a:t>
            </a:r>
          </a:p>
          <a:p>
            <a:pPr algn="l">
              <a:lnSpc>
                <a:spcPct val="100000"/>
              </a:lnSpc>
              <a:spcBef>
                <a:spcPts val="800"/>
              </a:spcBef>
            </a:pPr>
            <a:r>
              <a:rPr lang="en-US" sz="1600" dirty="0"/>
              <a:t>Level : 2 Semester : II</a:t>
            </a:r>
          </a:p>
          <a:p>
            <a:pPr algn="l">
              <a:lnSpc>
                <a:spcPct val="100000"/>
              </a:lnSpc>
              <a:spcBef>
                <a:spcPts val="800"/>
              </a:spcBef>
            </a:pPr>
            <a:r>
              <a:rPr lang="en-US" sz="1600" dirty="0"/>
              <a:t>Student ID : 1902075  </a:t>
            </a:r>
          </a:p>
        </p:txBody>
      </p:sp>
    </p:spTree>
    <p:extLst>
      <p:ext uri="{BB962C8B-B14F-4D97-AF65-F5344CB8AC3E}">
        <p14:creationId xmlns:p14="http://schemas.microsoft.com/office/powerpoint/2010/main" val="385664002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367" y="141515"/>
            <a:ext cx="10353761" cy="782410"/>
          </a:xfrm>
        </p:spPr>
        <p:txBody>
          <a:bodyPr/>
          <a:lstStyle/>
          <a:p>
            <a:r>
              <a:rPr lang="en-US" dirty="0"/>
              <a:t>Results(intro)</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3788" y="2162175"/>
            <a:ext cx="5691641" cy="4257675"/>
          </a:xfrm>
        </p:spPr>
      </p:pic>
      <p:pic>
        <p:nvPicPr>
          <p:cNvPr id="8" name="Content Placeholder 7">
            <a:extLst>
              <a:ext uri="{FF2B5EF4-FFF2-40B4-BE49-F238E27FC236}">
                <a16:creationId xmlns:a16="http://schemas.microsoft.com/office/drawing/2014/main" id="{AA6CA071-E05B-425A-A13A-E2CF3D21195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26571" y="2162175"/>
            <a:ext cx="5693229" cy="4257675"/>
          </a:xfrm>
        </p:spPr>
      </p:pic>
      <p:sp>
        <p:nvSpPr>
          <p:cNvPr id="9" name="Content Placeholder 4">
            <a:extLst>
              <a:ext uri="{FF2B5EF4-FFF2-40B4-BE49-F238E27FC236}">
                <a16:creationId xmlns:a16="http://schemas.microsoft.com/office/drawing/2014/main" id="{D89D6004-562C-43BD-B926-F642F76DE722}"/>
              </a:ext>
            </a:extLst>
          </p:cNvPr>
          <p:cNvSpPr txBox="1">
            <a:spLocks/>
          </p:cNvSpPr>
          <p:nvPr/>
        </p:nvSpPr>
        <p:spPr>
          <a:xfrm>
            <a:off x="171986" y="1162050"/>
            <a:ext cx="11802300" cy="8858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US" sz="1800" dirty="0"/>
              <a:t>First tab of “Tournament Management System” .  After clicking “CREATE TOURNAMENT” it opens second tab with four button named “MANAGE TEAMS”, “STANDINGS”, “TEAM INFO”, “FIXTURE”.</a:t>
            </a:r>
          </a:p>
        </p:txBody>
      </p:sp>
    </p:spTree>
    <p:extLst>
      <p:ext uri="{BB962C8B-B14F-4D97-AF65-F5344CB8AC3E}">
        <p14:creationId xmlns:p14="http://schemas.microsoft.com/office/powerpoint/2010/main" val="226028106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909" y="293915"/>
            <a:ext cx="10353761" cy="677635"/>
          </a:xfrm>
        </p:spPr>
        <p:txBody>
          <a:bodyPr/>
          <a:lstStyle/>
          <a:p>
            <a:r>
              <a:rPr lang="en-US" dirty="0"/>
              <a:t>Results(Manage teams)</a:t>
            </a:r>
          </a:p>
        </p:txBody>
      </p:sp>
      <p:pic>
        <p:nvPicPr>
          <p:cNvPr id="34" name="Content Placeholder 3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525" y="2047876"/>
            <a:ext cx="5770328" cy="4352924"/>
          </a:xfrm>
        </p:spPr>
      </p:pic>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931" y="2047876"/>
            <a:ext cx="5607742" cy="4352924"/>
          </a:xfrm>
          <a:prstGeom prst="rect">
            <a:avLst/>
          </a:prstGeom>
        </p:spPr>
      </p:pic>
      <p:sp>
        <p:nvSpPr>
          <p:cNvPr id="5" name="Content Placeholder 4">
            <a:extLst>
              <a:ext uri="{FF2B5EF4-FFF2-40B4-BE49-F238E27FC236}">
                <a16:creationId xmlns:a16="http://schemas.microsoft.com/office/drawing/2014/main" id="{A249D5EB-08D1-4E21-9922-69CBF3F700D1}"/>
              </a:ext>
            </a:extLst>
          </p:cNvPr>
          <p:cNvSpPr txBox="1">
            <a:spLocks/>
          </p:cNvSpPr>
          <p:nvPr/>
        </p:nvSpPr>
        <p:spPr>
          <a:xfrm>
            <a:off x="390524" y="1370241"/>
            <a:ext cx="11531149" cy="5728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US" sz="1800" dirty="0"/>
              <a:t>New team can be created by clicking “ADD TEAM” button  after giving team name in besides text field </a:t>
            </a:r>
          </a:p>
        </p:txBody>
      </p:sp>
    </p:spTree>
    <p:extLst>
      <p:ext uri="{BB962C8B-B14F-4D97-AF65-F5344CB8AC3E}">
        <p14:creationId xmlns:p14="http://schemas.microsoft.com/office/powerpoint/2010/main" val="396325642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85775"/>
            <a:ext cx="10353761" cy="1000125"/>
          </a:xfrm>
        </p:spPr>
        <p:txBody>
          <a:bodyPr/>
          <a:lstStyle/>
          <a:p>
            <a:r>
              <a:rPr lang="en-US" dirty="0"/>
              <a:t>Results(Manage teams)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0853" y="2219325"/>
            <a:ext cx="5678947" cy="41529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38755" y="2219325"/>
            <a:ext cx="5835531" cy="4152900"/>
          </a:xfrm>
        </p:spPr>
      </p:pic>
      <p:sp>
        <p:nvSpPr>
          <p:cNvPr id="7" name="Content Placeholder 4">
            <a:extLst>
              <a:ext uri="{FF2B5EF4-FFF2-40B4-BE49-F238E27FC236}">
                <a16:creationId xmlns:a16="http://schemas.microsoft.com/office/drawing/2014/main" id="{2BC15369-551D-4841-A501-F4316D793FF6}"/>
              </a:ext>
            </a:extLst>
          </p:cNvPr>
          <p:cNvSpPr txBox="1">
            <a:spLocks/>
          </p:cNvSpPr>
          <p:nvPr/>
        </p:nvSpPr>
        <p:spPr>
          <a:xfrm>
            <a:off x="340854" y="1590675"/>
            <a:ext cx="11580820" cy="5334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US" sz="1800" dirty="0"/>
              <a:t>Team added confirmation in dialogue box and new row created for new team in “Team name” table</a:t>
            </a:r>
          </a:p>
        </p:txBody>
      </p:sp>
    </p:spTree>
    <p:extLst>
      <p:ext uri="{BB962C8B-B14F-4D97-AF65-F5344CB8AC3E}">
        <p14:creationId xmlns:p14="http://schemas.microsoft.com/office/powerpoint/2010/main" val="372318657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71477"/>
            <a:ext cx="10353761" cy="809624"/>
          </a:xfrm>
        </p:spPr>
        <p:txBody>
          <a:bodyPr/>
          <a:lstStyle/>
          <a:p>
            <a:r>
              <a:rPr lang="en-US" dirty="0"/>
              <a:t>Results(Manage teams)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5943" y="2228849"/>
            <a:ext cx="5685576" cy="412432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90286" y="2217963"/>
            <a:ext cx="5930931" cy="4124326"/>
          </a:xfrm>
        </p:spPr>
      </p:pic>
      <p:sp>
        <p:nvSpPr>
          <p:cNvPr id="7" name="Content Placeholder 4">
            <a:extLst>
              <a:ext uri="{FF2B5EF4-FFF2-40B4-BE49-F238E27FC236}">
                <a16:creationId xmlns:a16="http://schemas.microsoft.com/office/drawing/2014/main" id="{E887014D-BD45-4613-A84E-1547CA7BBEC2}"/>
              </a:ext>
            </a:extLst>
          </p:cNvPr>
          <p:cNvSpPr txBox="1">
            <a:spLocks/>
          </p:cNvSpPr>
          <p:nvPr/>
        </p:nvSpPr>
        <p:spPr>
          <a:xfrm>
            <a:off x="195943" y="1400176"/>
            <a:ext cx="11725731" cy="7239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US" sz="1800" dirty="0"/>
              <a:t>Selecting row of table named “TEAM NAME” for deleting a team . By clicking “REMOVE TEAM” button it deletes all data for that team from  Database .</a:t>
            </a:r>
          </a:p>
        </p:txBody>
      </p:sp>
    </p:spTree>
    <p:extLst>
      <p:ext uri="{BB962C8B-B14F-4D97-AF65-F5344CB8AC3E}">
        <p14:creationId xmlns:p14="http://schemas.microsoft.com/office/powerpoint/2010/main" val="177695040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33376"/>
            <a:ext cx="10353761" cy="990599"/>
          </a:xfrm>
        </p:spPr>
        <p:txBody>
          <a:bodyPr/>
          <a:lstStyle/>
          <a:p>
            <a:r>
              <a:rPr lang="en-US" dirty="0"/>
              <a:t>Results(Standings)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7194" y="2198914"/>
            <a:ext cx="5836155" cy="4078061"/>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21354" y="2167428"/>
            <a:ext cx="5823452" cy="4109548"/>
          </a:xfrm>
        </p:spPr>
      </p:pic>
      <p:sp>
        <p:nvSpPr>
          <p:cNvPr id="7" name="Content Placeholder 4">
            <a:extLst>
              <a:ext uri="{FF2B5EF4-FFF2-40B4-BE49-F238E27FC236}">
                <a16:creationId xmlns:a16="http://schemas.microsoft.com/office/drawing/2014/main" id="{F88DF2BF-3560-4F08-9CC1-95B2970A1161}"/>
              </a:ext>
            </a:extLst>
          </p:cNvPr>
          <p:cNvSpPr txBox="1">
            <a:spLocks/>
          </p:cNvSpPr>
          <p:nvPr/>
        </p:nvSpPr>
        <p:spPr>
          <a:xfrm>
            <a:off x="466120" y="1323975"/>
            <a:ext cx="11478686" cy="7715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US" dirty="0"/>
              <a:t>Selecting a row by clicking mouse of standing table, informations are fetched in proper text field labeled with “Team Name”, “Played Match”, “Win”.</a:t>
            </a:r>
            <a:endParaRPr lang="en-US" sz="1800" dirty="0"/>
          </a:p>
        </p:txBody>
      </p:sp>
    </p:spTree>
    <p:extLst>
      <p:ext uri="{BB962C8B-B14F-4D97-AF65-F5344CB8AC3E}">
        <p14:creationId xmlns:p14="http://schemas.microsoft.com/office/powerpoint/2010/main" val="265383374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95276"/>
            <a:ext cx="10353761" cy="904874"/>
          </a:xfrm>
        </p:spPr>
        <p:txBody>
          <a:bodyPr/>
          <a:lstStyle/>
          <a:p>
            <a:r>
              <a:rPr lang="en-US" dirty="0"/>
              <a:t>Results(Standings)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0114" y="2295525"/>
            <a:ext cx="5649686" cy="4007304"/>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43524" y="2295524"/>
            <a:ext cx="5679724" cy="3963759"/>
          </a:xfrm>
        </p:spPr>
      </p:pic>
      <p:sp>
        <p:nvSpPr>
          <p:cNvPr id="7" name="Content Placeholder 4">
            <a:extLst>
              <a:ext uri="{FF2B5EF4-FFF2-40B4-BE49-F238E27FC236}">
                <a16:creationId xmlns:a16="http://schemas.microsoft.com/office/drawing/2014/main" id="{27B6D1CA-361B-40C8-9DDF-9FC2492585DE}"/>
              </a:ext>
            </a:extLst>
          </p:cNvPr>
          <p:cNvSpPr txBox="1">
            <a:spLocks/>
          </p:cNvSpPr>
          <p:nvPr/>
        </p:nvSpPr>
        <p:spPr>
          <a:xfrm>
            <a:off x="370114" y="1200151"/>
            <a:ext cx="11453134" cy="99059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US" dirty="0"/>
              <a:t>Informations in proper text field labeled with “Team Name”, “Played Match”, “Win” can be edited and after clicking “Edit” button information will be saved in Database as well as updates selected row of table in application tab.</a:t>
            </a:r>
            <a:endParaRPr lang="en-US" sz="1800" dirty="0"/>
          </a:p>
        </p:txBody>
      </p:sp>
    </p:spTree>
    <p:extLst>
      <p:ext uri="{BB962C8B-B14F-4D97-AF65-F5344CB8AC3E}">
        <p14:creationId xmlns:p14="http://schemas.microsoft.com/office/powerpoint/2010/main" val="47543057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19076"/>
            <a:ext cx="10353761" cy="1028699"/>
          </a:xfrm>
        </p:spPr>
        <p:txBody>
          <a:bodyPr/>
          <a:lstStyle/>
          <a:p>
            <a:r>
              <a:rPr lang="en-US" dirty="0"/>
              <a:t>Results(team info)</a:t>
            </a:r>
          </a:p>
        </p:txBody>
      </p:sp>
      <p:pic>
        <p:nvPicPr>
          <p:cNvPr id="11" name="Content Placeholder 10"/>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1986" y="2552700"/>
            <a:ext cx="3594472" cy="3663042"/>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73287" y="2552700"/>
            <a:ext cx="3461658" cy="3684814"/>
          </a:xfr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344" y="2552700"/>
            <a:ext cx="4386942" cy="3695700"/>
          </a:xfrm>
          <a:prstGeom prst="rect">
            <a:avLst/>
          </a:prstGeom>
        </p:spPr>
      </p:pic>
      <p:sp>
        <p:nvSpPr>
          <p:cNvPr id="6" name="Content Placeholder 4">
            <a:extLst>
              <a:ext uri="{FF2B5EF4-FFF2-40B4-BE49-F238E27FC236}">
                <a16:creationId xmlns:a16="http://schemas.microsoft.com/office/drawing/2014/main" id="{15E5F07A-48B4-406E-8E61-990C8922E1C7}"/>
              </a:ext>
            </a:extLst>
          </p:cNvPr>
          <p:cNvSpPr txBox="1">
            <a:spLocks/>
          </p:cNvSpPr>
          <p:nvPr/>
        </p:nvSpPr>
        <p:spPr>
          <a:xfrm>
            <a:off x="171986" y="1485899"/>
            <a:ext cx="11802300" cy="8572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US" sz="1800" dirty="0"/>
              <a:t>Players name can be added typing in text area and then clicking “Edit” button and have opportunities to show saved players name  for a specific team choosing from Combo Box . </a:t>
            </a:r>
          </a:p>
        </p:txBody>
      </p:sp>
    </p:spTree>
    <p:extLst>
      <p:ext uri="{BB962C8B-B14F-4D97-AF65-F5344CB8AC3E}">
        <p14:creationId xmlns:p14="http://schemas.microsoft.com/office/powerpoint/2010/main" val="25846461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281" y="239486"/>
            <a:ext cx="10353761" cy="1008290"/>
          </a:xfrm>
        </p:spPr>
        <p:txBody>
          <a:bodyPr/>
          <a:lstStyle/>
          <a:p>
            <a:r>
              <a:rPr lang="en-US" dirty="0"/>
              <a:t>Results(fixture)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2150" y="2533650"/>
            <a:ext cx="8677275" cy="3819524"/>
          </a:xfrm>
        </p:spPr>
      </p:pic>
      <p:sp>
        <p:nvSpPr>
          <p:cNvPr id="7" name="Content Placeholder 4">
            <a:extLst>
              <a:ext uri="{FF2B5EF4-FFF2-40B4-BE49-F238E27FC236}">
                <a16:creationId xmlns:a16="http://schemas.microsoft.com/office/drawing/2014/main" id="{141CFDDC-4098-4B90-8AB8-B5C1DD9BABEB}"/>
              </a:ext>
            </a:extLst>
          </p:cNvPr>
          <p:cNvSpPr txBox="1">
            <a:spLocks/>
          </p:cNvSpPr>
          <p:nvPr/>
        </p:nvSpPr>
        <p:spPr>
          <a:xfrm>
            <a:off x="913795" y="1609725"/>
            <a:ext cx="10516204" cy="8286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US" dirty="0"/>
              <a:t>Teams sequentially added to groups named </a:t>
            </a:r>
            <a:r>
              <a:rPr lang="en-US" sz="1800" dirty="0"/>
              <a:t>“GROUP A”, “GROUP B”, “GROUP C” and “GROUP D” when a team is created in  “Manage Team” tab in application .</a:t>
            </a:r>
          </a:p>
        </p:txBody>
      </p:sp>
    </p:spTree>
    <p:extLst>
      <p:ext uri="{BB962C8B-B14F-4D97-AF65-F5344CB8AC3E}">
        <p14:creationId xmlns:p14="http://schemas.microsoft.com/office/powerpoint/2010/main" val="80891361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281" y="239486"/>
            <a:ext cx="10353761" cy="1008290"/>
          </a:xfrm>
        </p:spPr>
        <p:txBody>
          <a:bodyPr/>
          <a:lstStyle/>
          <a:p>
            <a:r>
              <a:rPr lang="en-US" dirty="0"/>
              <a:t>Results(Database)</a:t>
            </a:r>
          </a:p>
        </p:txBody>
      </p:sp>
      <p:sp>
        <p:nvSpPr>
          <p:cNvPr id="7" name="Content Placeholder 4">
            <a:extLst>
              <a:ext uri="{FF2B5EF4-FFF2-40B4-BE49-F238E27FC236}">
                <a16:creationId xmlns:a16="http://schemas.microsoft.com/office/drawing/2014/main" id="{141CFDDC-4098-4B90-8AB8-B5C1DD9BABEB}"/>
              </a:ext>
            </a:extLst>
          </p:cNvPr>
          <p:cNvSpPr txBox="1">
            <a:spLocks/>
          </p:cNvSpPr>
          <p:nvPr/>
        </p:nvSpPr>
        <p:spPr>
          <a:xfrm>
            <a:off x="772281" y="1609725"/>
            <a:ext cx="10657718" cy="8286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US" sz="1800" dirty="0"/>
              <a:t>Created Schema named “ teamdata” with five column for storing team name, played match, win, point, players name in MySQL Workbench for storing information . </a:t>
            </a:r>
          </a:p>
        </p:txBody>
      </p:sp>
      <p:pic>
        <p:nvPicPr>
          <p:cNvPr id="8" name="Content Placeholder 7">
            <a:extLst>
              <a:ext uri="{FF2B5EF4-FFF2-40B4-BE49-F238E27FC236}">
                <a16:creationId xmlns:a16="http://schemas.microsoft.com/office/drawing/2014/main" id="{BE17C2F5-A421-4376-8824-CBA37A3806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281" y="2703082"/>
            <a:ext cx="2666243" cy="3164318"/>
          </a:xfrm>
        </p:spPr>
      </p:pic>
      <p:pic>
        <p:nvPicPr>
          <p:cNvPr id="10" name="Picture 9">
            <a:extLst>
              <a:ext uri="{FF2B5EF4-FFF2-40B4-BE49-F238E27FC236}">
                <a16:creationId xmlns:a16="http://schemas.microsoft.com/office/drawing/2014/main" id="{71D59A6B-1DCF-4A71-BBD8-1E5E5ACC5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2583" y="2703081"/>
            <a:ext cx="7687415" cy="3164317"/>
          </a:xfrm>
          <a:prstGeom prst="rect">
            <a:avLst/>
          </a:prstGeom>
        </p:spPr>
      </p:pic>
    </p:spTree>
    <p:extLst>
      <p:ext uri="{BB962C8B-B14F-4D97-AF65-F5344CB8AC3E}">
        <p14:creationId xmlns:p14="http://schemas.microsoft.com/office/powerpoint/2010/main" val="312653824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5" name="Content Placeholder 4"/>
          <p:cNvSpPr>
            <a:spLocks noGrp="1"/>
          </p:cNvSpPr>
          <p:nvPr>
            <p:ph idx="1"/>
          </p:nvPr>
        </p:nvSpPr>
        <p:spPr/>
        <p:txBody>
          <a:bodyPr/>
          <a:lstStyle/>
          <a:p>
            <a:pPr marL="0" indent="0" algn="just">
              <a:buNone/>
            </a:pPr>
            <a:r>
              <a:rPr lang="en-US" dirty="0"/>
              <a:t>Our main motive for creating, developing and building this project is to make the work easy for managing teams of a tournament. We applied various technologies and methods throughout this journey. This should be very useful and enjoyable as well. We faced so many difficulties to develop this project and our honorable mentor </a:t>
            </a:r>
            <a:r>
              <a:rPr lang="en-US" dirty="0" err="1"/>
              <a:t>Hasi</a:t>
            </a:r>
            <a:r>
              <a:rPr lang="en-US" dirty="0"/>
              <a:t> </a:t>
            </a:r>
            <a:r>
              <a:rPr lang="en-US" dirty="0" err="1"/>
              <a:t>Saha</a:t>
            </a:r>
            <a:r>
              <a:rPr lang="en-US" dirty="0"/>
              <a:t> mam helped us a lot. We learned new technologies, gained knowledge and applied them to complete this project. We will try to work on this project and will make this project more functional in near future.</a:t>
            </a:r>
          </a:p>
        </p:txBody>
      </p:sp>
    </p:spTree>
    <p:extLst>
      <p:ext uri="{BB962C8B-B14F-4D97-AF65-F5344CB8AC3E}">
        <p14:creationId xmlns:p14="http://schemas.microsoft.com/office/powerpoint/2010/main" val="72300088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58" y="403640"/>
            <a:ext cx="11675534" cy="1075074"/>
          </a:xfrm>
        </p:spPr>
        <p:txBody>
          <a:bodyPr>
            <a:normAutofit/>
          </a:bodyPr>
          <a:lstStyle/>
          <a:p>
            <a:r>
              <a:rPr lang="en-US" dirty="0"/>
              <a:t> contents</a:t>
            </a:r>
          </a:p>
        </p:txBody>
      </p:sp>
      <p:sp>
        <p:nvSpPr>
          <p:cNvPr id="3" name="Content Placeholder 2"/>
          <p:cNvSpPr>
            <a:spLocks noGrp="1"/>
          </p:cNvSpPr>
          <p:nvPr>
            <p:ph sz="half" idx="1"/>
          </p:nvPr>
        </p:nvSpPr>
        <p:spPr/>
        <p:txBody>
          <a:bodyPr>
            <a:normAutofit/>
          </a:bodyPr>
          <a:lstStyle/>
          <a:p>
            <a:r>
              <a:rPr lang="en-US" sz="2400" dirty="0"/>
              <a:t>Introduction</a:t>
            </a:r>
          </a:p>
          <a:p>
            <a:r>
              <a:rPr lang="en-US" sz="2400" dirty="0"/>
              <a:t>Objectives</a:t>
            </a:r>
          </a:p>
          <a:p>
            <a:r>
              <a:rPr lang="en-US" sz="2400" dirty="0"/>
              <a:t>Overview</a:t>
            </a:r>
          </a:p>
          <a:p>
            <a:r>
              <a:rPr lang="en-US" sz="2400" dirty="0"/>
              <a:t>Requirements</a:t>
            </a:r>
          </a:p>
          <a:p>
            <a:r>
              <a:rPr lang="en-US" sz="2400" dirty="0"/>
              <a:t>Architecture</a:t>
            </a:r>
          </a:p>
          <a:p>
            <a:endParaRPr lang="en-US" dirty="0"/>
          </a:p>
          <a:p>
            <a:endParaRPr lang="en-US" dirty="0"/>
          </a:p>
          <a:p>
            <a:endParaRPr lang="en-US" dirty="0"/>
          </a:p>
          <a:p>
            <a:endParaRPr lang="en-US" dirty="0"/>
          </a:p>
        </p:txBody>
      </p:sp>
      <p:sp>
        <p:nvSpPr>
          <p:cNvPr id="5" name="Content Placeholder 4"/>
          <p:cNvSpPr>
            <a:spLocks noGrp="1"/>
          </p:cNvSpPr>
          <p:nvPr>
            <p:ph sz="half" idx="2"/>
          </p:nvPr>
        </p:nvSpPr>
        <p:spPr>
          <a:xfrm>
            <a:off x="6945442" y="1951153"/>
            <a:ext cx="5094154" cy="3702881"/>
          </a:xfrm>
        </p:spPr>
        <p:txBody>
          <a:bodyPr/>
          <a:lstStyle/>
          <a:p>
            <a:r>
              <a:rPr lang="en-US" sz="2400" dirty="0"/>
              <a:t>Background Study</a:t>
            </a:r>
          </a:p>
          <a:p>
            <a:r>
              <a:rPr lang="en-US" sz="2400" dirty="0"/>
              <a:t>Methods and Packages</a:t>
            </a:r>
          </a:p>
          <a:p>
            <a:r>
              <a:rPr lang="en-US" sz="2400" dirty="0"/>
              <a:t>Results</a:t>
            </a:r>
          </a:p>
          <a:p>
            <a:r>
              <a:rPr lang="en-US" sz="2400" dirty="0"/>
              <a:t>Conclusion</a:t>
            </a:r>
          </a:p>
          <a:p>
            <a:r>
              <a:rPr lang="en-US" sz="2400" dirty="0"/>
              <a:t>References</a:t>
            </a:r>
          </a:p>
          <a:p>
            <a:endParaRPr lang="en-US" dirty="0"/>
          </a:p>
        </p:txBody>
      </p:sp>
      <p:sp>
        <p:nvSpPr>
          <p:cNvPr id="4" name="Title 1"/>
          <p:cNvSpPr txBox="1">
            <a:spLocks/>
          </p:cNvSpPr>
          <p:nvPr/>
        </p:nvSpPr>
        <p:spPr>
          <a:xfrm>
            <a:off x="874171" y="1929384"/>
            <a:ext cx="10353761" cy="433425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endParaRPr lang="en-US" dirty="0"/>
          </a:p>
        </p:txBody>
      </p:sp>
    </p:spTree>
    <p:extLst>
      <p:ext uri="{BB962C8B-B14F-4D97-AF65-F5344CB8AC3E}">
        <p14:creationId xmlns:p14="http://schemas.microsoft.com/office/powerpoint/2010/main" val="313587790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5" name="Content Placeholder 4"/>
          <p:cNvSpPr>
            <a:spLocks noGrp="1"/>
          </p:cNvSpPr>
          <p:nvPr>
            <p:ph idx="1"/>
          </p:nvPr>
        </p:nvSpPr>
        <p:spPr/>
        <p:txBody>
          <a:bodyPr/>
          <a:lstStyle/>
          <a:p>
            <a:r>
              <a:rPr lang="en-US" dirty="0">
                <a:hlinkClick r:id="rId2"/>
              </a:rPr>
              <a:t>https://docs.oracle.com/en/java/</a:t>
            </a:r>
            <a:endParaRPr lang="en-US" dirty="0"/>
          </a:p>
          <a:p>
            <a:r>
              <a:rPr lang="en-US" dirty="0">
                <a:hlinkClick r:id="rId3"/>
              </a:rPr>
              <a:t>https://www.geeksforgeeks.org/java/</a:t>
            </a:r>
            <a:endParaRPr lang="en-US" dirty="0"/>
          </a:p>
          <a:p>
            <a:r>
              <a:rPr lang="en-US" dirty="0">
                <a:hlinkClick r:id="rId4"/>
              </a:rPr>
              <a:t>https://www.javatpoint.com/java-tutorial</a:t>
            </a:r>
            <a:endParaRPr lang="en-US" dirty="0"/>
          </a:p>
          <a:p>
            <a:r>
              <a:rPr lang="en-US" dirty="0" err="1"/>
              <a:t>Stackoverflow</a:t>
            </a:r>
            <a:r>
              <a:rPr lang="en-US" dirty="0"/>
              <a:t> for various problems solution</a:t>
            </a:r>
          </a:p>
          <a:p>
            <a:r>
              <a:rPr lang="en-US" dirty="0"/>
              <a:t>https://www.w3schools.com/mySQl/default.asp</a:t>
            </a:r>
          </a:p>
          <a:p>
            <a:r>
              <a:rPr lang="en-US" dirty="0"/>
              <a:t>Google</a:t>
            </a:r>
          </a:p>
          <a:p>
            <a:endParaRPr lang="en-US" dirty="0"/>
          </a:p>
        </p:txBody>
      </p:sp>
    </p:spTree>
    <p:extLst>
      <p:ext uri="{BB962C8B-B14F-4D97-AF65-F5344CB8AC3E}">
        <p14:creationId xmlns:p14="http://schemas.microsoft.com/office/powerpoint/2010/main" val="420422092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09" y="2547257"/>
            <a:ext cx="10353761" cy="1326321"/>
          </a:xfrm>
        </p:spPr>
        <p:txBody>
          <a:bodyPr>
            <a:normAutofit/>
          </a:bodyPr>
          <a:lstStyle/>
          <a:p>
            <a:r>
              <a:rPr lang="en-US" sz="5400" dirty="0"/>
              <a:t>Thank you</a:t>
            </a:r>
          </a:p>
        </p:txBody>
      </p:sp>
    </p:spTree>
    <p:extLst>
      <p:ext uri="{BB962C8B-B14F-4D97-AF65-F5344CB8AC3E}">
        <p14:creationId xmlns:p14="http://schemas.microsoft.com/office/powerpoint/2010/main" val="349956560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0" marR="0" indent="0" algn="just">
              <a:lnSpc>
                <a:spcPct val="115000"/>
              </a:lnSpc>
              <a:spcBef>
                <a:spcPts val="0"/>
              </a:spcBef>
              <a:spcAft>
                <a:spcPts val="1000"/>
              </a:spcAft>
              <a:buNone/>
            </a:pPr>
            <a:r>
              <a:rPr lang="en-US" sz="2400" dirty="0">
                <a:effectLst/>
                <a:latin typeface="Calibri" panose="020F0502020204030204" pitchFamily="34" charset="0"/>
                <a:cs typeface="Calibri" panose="020F0502020204030204" pitchFamily="34" charset="0"/>
              </a:rPr>
              <a:t>Tournament Management system for maintaining sports in a better and easier way . Traditionally when a tournament is organized storing and processing of data with paperwork is so difficult . For removing this drawbacks </a:t>
            </a:r>
            <a:r>
              <a:rPr lang="en-US" sz="2400" dirty="0">
                <a:effectLst/>
                <a:latin typeface="Calibri"/>
                <a:cs typeface="Times New Roman"/>
              </a:rPr>
              <a:t>we developed this tournament management system for maintaining sports. This project is totally functionalized to organize teams for adding, editing, removing and so on.  Teams data are managed in a good manner. We designed, developed and created database in part by part for handling this project. Our main goal is to solve this real life problem more functionally.</a:t>
            </a:r>
            <a:endParaRPr lang="en-US" sz="2400" dirty="0"/>
          </a:p>
        </p:txBody>
      </p:sp>
    </p:spTree>
    <p:extLst>
      <p:ext uri="{BB962C8B-B14F-4D97-AF65-F5344CB8AC3E}">
        <p14:creationId xmlns:p14="http://schemas.microsoft.com/office/powerpoint/2010/main" val="415071377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1173480"/>
          </a:xfrm>
        </p:spPr>
        <p:txBody>
          <a:bodyPr/>
          <a:lstStyle/>
          <a:p>
            <a:r>
              <a:rPr lang="en-US" dirty="0"/>
              <a:t>Objectives</a:t>
            </a:r>
          </a:p>
        </p:txBody>
      </p:sp>
      <p:sp>
        <p:nvSpPr>
          <p:cNvPr id="3" name="Content Placeholder 2"/>
          <p:cNvSpPr>
            <a:spLocks noGrp="1"/>
          </p:cNvSpPr>
          <p:nvPr>
            <p:ph idx="1"/>
          </p:nvPr>
        </p:nvSpPr>
        <p:spPr>
          <a:xfrm>
            <a:off x="913795" y="2096063"/>
            <a:ext cx="10353762" cy="4047561"/>
          </a:xfrm>
        </p:spPr>
        <p:txBody>
          <a:bodyPr>
            <a:normAutofit/>
          </a:bodyPr>
          <a:lstStyle/>
          <a:p>
            <a:r>
              <a:rPr lang="en-US" dirty="0"/>
              <a:t>Creating a tournament</a:t>
            </a:r>
          </a:p>
          <a:p>
            <a:r>
              <a:rPr lang="en-US" dirty="0"/>
              <a:t>Create new team and add to the table</a:t>
            </a:r>
          </a:p>
          <a:p>
            <a:r>
              <a:rPr lang="en-US" dirty="0"/>
              <a:t>Edit existing team from table</a:t>
            </a:r>
          </a:p>
          <a:p>
            <a:r>
              <a:rPr lang="en-US" dirty="0"/>
              <a:t>Delete existing team from table</a:t>
            </a:r>
          </a:p>
          <a:p>
            <a:r>
              <a:rPr lang="en-US" dirty="0"/>
              <a:t>Display standing table</a:t>
            </a:r>
          </a:p>
          <a:p>
            <a:r>
              <a:rPr lang="en-US" dirty="0"/>
              <a:t>Display teams in group</a:t>
            </a:r>
          </a:p>
          <a:p>
            <a:r>
              <a:rPr lang="en-US" dirty="0"/>
              <a:t>Managing  team information</a:t>
            </a:r>
          </a:p>
          <a:p>
            <a:pPr marL="0" indent="0">
              <a:buNone/>
            </a:pPr>
            <a:endParaRPr lang="en-US" dirty="0"/>
          </a:p>
        </p:txBody>
      </p:sp>
    </p:spTree>
    <p:extLst>
      <p:ext uri="{BB962C8B-B14F-4D97-AF65-F5344CB8AC3E}">
        <p14:creationId xmlns:p14="http://schemas.microsoft.com/office/powerpoint/2010/main" val="94604483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28626"/>
            <a:ext cx="10353761" cy="1162050"/>
          </a:xfrm>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t>Current system of tournament management is fully based on paper work and have to manage all records of teams and players on paper.</a:t>
            </a:r>
          </a:p>
          <a:p>
            <a:r>
              <a:rPr lang="en-US" dirty="0"/>
              <a:t>Paper work is a tedious job. There can be delay and the problem of human error in managing teams and providing resources.</a:t>
            </a:r>
          </a:p>
          <a:p>
            <a:r>
              <a:rPr lang="en-US" dirty="0"/>
              <a:t>Tournament Management System  is able to automate the process of sports.  It is useful for authorities which keep track of all </a:t>
            </a:r>
            <a:r>
              <a:rPr lang="en-US"/>
              <a:t>the teams </a:t>
            </a:r>
            <a:r>
              <a:rPr lang="en-US" dirty="0"/>
              <a:t>registered.</a:t>
            </a:r>
          </a:p>
          <a:p>
            <a:r>
              <a:rPr lang="en-US" dirty="0"/>
              <a:t>Performance, Efficiency, Control, Security </a:t>
            </a:r>
            <a:r>
              <a:rPr lang="en-US" dirty="0" err="1"/>
              <a:t>etc</a:t>
            </a:r>
            <a:r>
              <a:rPr lang="en-US" dirty="0"/>
              <a:t> are better than current  system</a:t>
            </a:r>
          </a:p>
          <a:p>
            <a:endParaRPr lang="en-US" dirty="0"/>
          </a:p>
        </p:txBody>
      </p:sp>
    </p:spTree>
    <p:extLst>
      <p:ext uri="{BB962C8B-B14F-4D97-AF65-F5344CB8AC3E}">
        <p14:creationId xmlns:p14="http://schemas.microsoft.com/office/powerpoint/2010/main" val="328367978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1" y="1466849"/>
            <a:ext cx="10801350" cy="4801314"/>
          </a:xfrm>
          <a:prstGeom prst="rect">
            <a:avLst/>
          </a:prstGeom>
        </p:spPr>
        <p:txBody>
          <a:bodyPr wrap="square">
            <a:spAutoFit/>
          </a:bodyPr>
          <a:lstStyle/>
          <a:p>
            <a:pPr algn="just">
              <a:buFont typeface="Wingdings" panose="05000000000000000000" pitchFamily="2" charset="2"/>
              <a:buChar char="q"/>
            </a:pPr>
            <a:r>
              <a:rPr lang="en-US" sz="2400" b="1" dirty="0"/>
              <a:t>Software Requirements</a:t>
            </a:r>
          </a:p>
          <a:p>
            <a:pPr lvl="3"/>
            <a:endParaRPr lang="en-US" sz="2000" dirty="0"/>
          </a:p>
          <a:p>
            <a:pPr lvl="3"/>
            <a:r>
              <a:rPr lang="en-US" dirty="0"/>
              <a:t>Operating System	Windows 10</a:t>
            </a:r>
          </a:p>
          <a:p>
            <a:pPr lvl="3"/>
            <a:r>
              <a:rPr lang="en-US" dirty="0"/>
              <a:t>Front End			Java, Java Swing</a:t>
            </a:r>
          </a:p>
          <a:p>
            <a:pPr lvl="3"/>
            <a:r>
              <a:rPr lang="en-US" dirty="0"/>
              <a:t>Back End			MySQL</a:t>
            </a:r>
          </a:p>
          <a:p>
            <a:pPr lvl="3"/>
            <a:r>
              <a:rPr lang="en-US" dirty="0"/>
              <a:t>IDE					</a:t>
            </a:r>
            <a:r>
              <a:rPr lang="en-US" dirty="0" err="1"/>
              <a:t>Netbeans</a:t>
            </a:r>
            <a:endParaRPr lang="en-US" dirty="0"/>
          </a:p>
          <a:p>
            <a:pPr lvl="3"/>
            <a:endParaRPr lang="en-US" sz="2000" dirty="0"/>
          </a:p>
          <a:p>
            <a:pPr>
              <a:buFont typeface="Wingdings" panose="05000000000000000000" pitchFamily="2" charset="2"/>
              <a:buChar char="q"/>
            </a:pPr>
            <a:r>
              <a:rPr lang="en-US" sz="2400" b="1" dirty="0"/>
              <a:t>Hardware Requirements</a:t>
            </a:r>
          </a:p>
          <a:p>
            <a:pPr lvl="3"/>
            <a:endParaRPr lang="en-US" sz="2000" dirty="0"/>
          </a:p>
          <a:p>
            <a:pPr lvl="3"/>
            <a:r>
              <a:rPr lang="en-US" dirty="0"/>
              <a:t>Desktop PC or a Laptop</a:t>
            </a:r>
          </a:p>
          <a:p>
            <a:pPr lvl="3"/>
            <a:r>
              <a:rPr lang="en-US" dirty="0"/>
              <a:t>Operating System – Windows 10</a:t>
            </a:r>
          </a:p>
          <a:p>
            <a:pPr lvl="3"/>
            <a:r>
              <a:rPr lang="en-US" dirty="0"/>
              <a:t>Intel® </a:t>
            </a:r>
            <a:r>
              <a:rPr lang="en-US" dirty="0" err="1"/>
              <a:t>CoreTM</a:t>
            </a:r>
            <a:r>
              <a:rPr lang="en-US" dirty="0"/>
              <a:t> i3-6006U CPU @ 2.00GHz</a:t>
            </a:r>
          </a:p>
          <a:p>
            <a:pPr lvl="3"/>
            <a:r>
              <a:rPr lang="en-US" dirty="0"/>
              <a:t>4.00 GB RAM</a:t>
            </a:r>
          </a:p>
          <a:p>
            <a:pPr lvl="3"/>
            <a:r>
              <a:rPr lang="en-US" dirty="0"/>
              <a:t>64-bit operating system, x64 based processor</a:t>
            </a:r>
          </a:p>
          <a:p>
            <a:pPr lvl="3"/>
            <a:r>
              <a:rPr lang="en-US" dirty="0"/>
              <a:t>1024 x 768 monitor resolution</a:t>
            </a:r>
          </a:p>
          <a:p>
            <a:pPr lvl="3"/>
            <a:r>
              <a:rPr lang="en-US" dirty="0"/>
              <a:t>Keyboard and Mouse</a:t>
            </a:r>
          </a:p>
        </p:txBody>
      </p:sp>
      <p:sp>
        <p:nvSpPr>
          <p:cNvPr id="3" name="Title 1">
            <a:extLst>
              <a:ext uri="{FF2B5EF4-FFF2-40B4-BE49-F238E27FC236}">
                <a16:creationId xmlns:a16="http://schemas.microsoft.com/office/drawing/2014/main" id="{554E52B5-BD5D-47AA-801C-C0395D33B653}"/>
              </a:ext>
            </a:extLst>
          </p:cNvPr>
          <p:cNvSpPr txBox="1">
            <a:spLocks/>
          </p:cNvSpPr>
          <p:nvPr/>
        </p:nvSpPr>
        <p:spPr>
          <a:xfrm>
            <a:off x="1784652" y="352425"/>
            <a:ext cx="8839805" cy="771525"/>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requirements</a:t>
            </a:r>
          </a:p>
        </p:txBody>
      </p:sp>
    </p:spTree>
    <p:extLst>
      <p:ext uri="{BB962C8B-B14F-4D97-AF65-F5344CB8AC3E}">
        <p14:creationId xmlns:p14="http://schemas.microsoft.com/office/powerpoint/2010/main" val="427903166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652" y="544287"/>
            <a:ext cx="8839805" cy="827313"/>
          </a:xfrm>
        </p:spPr>
        <p:txBody>
          <a:bodyPr/>
          <a:lstStyle/>
          <a:p>
            <a:r>
              <a:rPr lang="en-US" dirty="0"/>
              <a:t>Architecture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49074" y="1688374"/>
            <a:ext cx="8610600" cy="4305300"/>
          </a:xfrm>
        </p:spPr>
      </p:pic>
    </p:spTree>
    <p:extLst>
      <p:ext uri="{BB962C8B-B14F-4D97-AF65-F5344CB8AC3E}">
        <p14:creationId xmlns:p14="http://schemas.microsoft.com/office/powerpoint/2010/main" val="28842301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study</a:t>
            </a:r>
          </a:p>
        </p:txBody>
      </p:sp>
      <p:sp>
        <p:nvSpPr>
          <p:cNvPr id="3" name="Content Placeholder 2"/>
          <p:cNvSpPr>
            <a:spLocks noGrp="1"/>
          </p:cNvSpPr>
          <p:nvPr>
            <p:ph idx="1"/>
          </p:nvPr>
        </p:nvSpPr>
        <p:spPr/>
        <p:txBody>
          <a:bodyPr/>
          <a:lstStyle/>
          <a:p>
            <a:r>
              <a:rPr lang="en-US" dirty="0"/>
              <a:t>Java</a:t>
            </a:r>
          </a:p>
          <a:p>
            <a:r>
              <a:rPr lang="en-US" dirty="0"/>
              <a:t>Java </a:t>
            </a:r>
            <a:r>
              <a:rPr lang="en-US" dirty="0" err="1"/>
              <a:t>awt</a:t>
            </a:r>
            <a:r>
              <a:rPr lang="en-US" dirty="0"/>
              <a:t> package</a:t>
            </a:r>
          </a:p>
          <a:p>
            <a:r>
              <a:rPr lang="en-US" dirty="0"/>
              <a:t>Java Swing package</a:t>
            </a:r>
          </a:p>
          <a:p>
            <a:r>
              <a:rPr lang="en-US" dirty="0" err="1"/>
              <a:t>Jframe</a:t>
            </a:r>
            <a:r>
              <a:rPr lang="en-US" dirty="0"/>
              <a:t> form in </a:t>
            </a:r>
            <a:r>
              <a:rPr lang="en-US" dirty="0" err="1"/>
              <a:t>Netbeans</a:t>
            </a:r>
            <a:endParaRPr lang="en-US" dirty="0"/>
          </a:p>
          <a:p>
            <a:r>
              <a:rPr lang="en-US" dirty="0"/>
              <a:t>MySQL with Workbench</a:t>
            </a:r>
          </a:p>
          <a:p>
            <a:r>
              <a:rPr lang="en-US" dirty="0"/>
              <a:t>Database query</a:t>
            </a:r>
          </a:p>
          <a:p>
            <a:r>
              <a:rPr lang="en-US" dirty="0"/>
              <a:t>Graphics using </a:t>
            </a:r>
            <a:r>
              <a:rPr lang="en-US" dirty="0" err="1"/>
              <a:t>canva</a:t>
            </a:r>
            <a:endParaRPr lang="en-US" dirty="0"/>
          </a:p>
        </p:txBody>
      </p:sp>
    </p:spTree>
    <p:extLst>
      <p:ext uri="{BB962C8B-B14F-4D97-AF65-F5344CB8AC3E}">
        <p14:creationId xmlns:p14="http://schemas.microsoft.com/office/powerpoint/2010/main" val="49548928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packages</a:t>
            </a:r>
          </a:p>
        </p:txBody>
      </p:sp>
      <p:sp>
        <p:nvSpPr>
          <p:cNvPr id="3" name="Content Placeholder 2"/>
          <p:cNvSpPr>
            <a:spLocks noGrp="1"/>
          </p:cNvSpPr>
          <p:nvPr>
            <p:ph sz="half" idx="1"/>
          </p:nvPr>
        </p:nvSpPr>
        <p:spPr/>
        <p:txBody>
          <a:bodyPr/>
          <a:lstStyle/>
          <a:p>
            <a:r>
              <a:rPr lang="en-US" dirty="0" err="1"/>
              <a:t>Awt</a:t>
            </a:r>
            <a:r>
              <a:rPr lang="en-US" dirty="0"/>
              <a:t> package</a:t>
            </a:r>
          </a:p>
          <a:p>
            <a:pPr lvl="1"/>
            <a:r>
              <a:rPr lang="en-US" dirty="0" err="1"/>
              <a:t>AWTEvent</a:t>
            </a:r>
            <a:r>
              <a:rPr lang="en-US" dirty="0"/>
              <a:t> management methods</a:t>
            </a:r>
          </a:p>
          <a:p>
            <a:r>
              <a:rPr lang="en-US" dirty="0"/>
              <a:t>Java Swing packages</a:t>
            </a:r>
          </a:p>
          <a:p>
            <a:pPr lvl="1"/>
            <a:r>
              <a:rPr lang="en-US" dirty="0" err="1"/>
              <a:t>JFrame</a:t>
            </a:r>
            <a:endParaRPr lang="en-US" dirty="0"/>
          </a:p>
          <a:p>
            <a:pPr lvl="1"/>
            <a:r>
              <a:rPr lang="en-US" dirty="0" err="1"/>
              <a:t>JPanel</a:t>
            </a:r>
            <a:endParaRPr lang="en-US" dirty="0"/>
          </a:p>
          <a:p>
            <a:pPr lvl="1"/>
            <a:r>
              <a:rPr lang="en-US" dirty="0" err="1"/>
              <a:t>Jlabel</a:t>
            </a:r>
            <a:endParaRPr lang="en-US" dirty="0"/>
          </a:p>
          <a:p>
            <a:pPr lvl="1"/>
            <a:r>
              <a:rPr lang="en-US" dirty="0" err="1"/>
              <a:t>Jbutton</a:t>
            </a:r>
            <a:endParaRPr lang="en-US" dirty="0"/>
          </a:p>
          <a:p>
            <a:pPr lvl="1"/>
            <a:r>
              <a:rPr lang="en-US" dirty="0" err="1"/>
              <a:t>JTextfield</a:t>
            </a:r>
            <a:endParaRPr lang="en-US" dirty="0"/>
          </a:p>
        </p:txBody>
      </p:sp>
      <p:sp>
        <p:nvSpPr>
          <p:cNvPr id="4" name="Content Placeholder 3"/>
          <p:cNvSpPr>
            <a:spLocks noGrp="1"/>
          </p:cNvSpPr>
          <p:nvPr>
            <p:ph sz="half" idx="2"/>
          </p:nvPr>
        </p:nvSpPr>
        <p:spPr>
          <a:xfrm>
            <a:off x="4453460" y="3361946"/>
            <a:ext cx="4494597" cy="2494567"/>
          </a:xfrm>
        </p:spPr>
        <p:txBody>
          <a:bodyPr/>
          <a:lstStyle/>
          <a:p>
            <a:r>
              <a:rPr lang="en-US" dirty="0" err="1"/>
              <a:t>Jtextarea</a:t>
            </a:r>
            <a:endParaRPr lang="en-US" dirty="0"/>
          </a:p>
          <a:p>
            <a:r>
              <a:rPr lang="en-US" dirty="0" err="1"/>
              <a:t>Jtable</a:t>
            </a:r>
            <a:endParaRPr lang="en-US" dirty="0"/>
          </a:p>
          <a:p>
            <a:r>
              <a:rPr lang="en-US" dirty="0" err="1"/>
              <a:t>JCombobox</a:t>
            </a:r>
            <a:endParaRPr lang="en-US" dirty="0"/>
          </a:p>
          <a:p>
            <a:endParaRPr lang="en-US" dirty="0"/>
          </a:p>
        </p:txBody>
      </p:sp>
    </p:spTree>
    <p:extLst>
      <p:ext uri="{BB962C8B-B14F-4D97-AF65-F5344CB8AC3E}">
        <p14:creationId xmlns:p14="http://schemas.microsoft.com/office/powerpoint/2010/main" val="1333406006"/>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1018</TotalTime>
  <Words>889</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Bookman Old Style</vt:lpstr>
      <vt:lpstr>Calibri</vt:lpstr>
      <vt:lpstr>Rockwell</vt:lpstr>
      <vt:lpstr>Wingdings</vt:lpstr>
      <vt:lpstr>Damask</vt:lpstr>
      <vt:lpstr>Tournament management system</vt:lpstr>
      <vt:lpstr> contents</vt:lpstr>
      <vt:lpstr>Introduction</vt:lpstr>
      <vt:lpstr>Objectives</vt:lpstr>
      <vt:lpstr>overview</vt:lpstr>
      <vt:lpstr>PowerPoint Presentation</vt:lpstr>
      <vt:lpstr>Architecture</vt:lpstr>
      <vt:lpstr>Background study</vt:lpstr>
      <vt:lpstr>Methods and packages</vt:lpstr>
      <vt:lpstr>Results(intro)</vt:lpstr>
      <vt:lpstr>Results(Manage teams)</vt:lpstr>
      <vt:lpstr>Results(Manage teams)</vt:lpstr>
      <vt:lpstr>Results(Manage teams)</vt:lpstr>
      <vt:lpstr>Results(Standings)</vt:lpstr>
      <vt:lpstr>Results(Standings)</vt:lpstr>
      <vt:lpstr>Results(team info)</vt:lpstr>
      <vt:lpstr>Results(fixture)</vt:lpstr>
      <vt:lpstr>Results(Database)</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Varients of turing machine</dc:title>
  <dc:creator>Md Iftekhar Hossain Tushar</dc:creator>
  <cp:lastModifiedBy>Md Iftekhar Hossain Tushar</cp:lastModifiedBy>
  <cp:revision>87</cp:revision>
  <dcterms:created xsi:type="dcterms:W3CDTF">2022-02-19T18:29:17Z</dcterms:created>
  <dcterms:modified xsi:type="dcterms:W3CDTF">2022-05-30T04:15:12Z</dcterms:modified>
</cp:coreProperties>
</file>