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B974D-0B89-4C30-B174-AC27B138B92B}" type="doc">
      <dgm:prSet loTypeId="urn:microsoft.com/office/officeart/2005/8/layout/process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BE7B7-DEB6-467E-A36C-56C8CB25A4A1}">
      <dgm:prSet phldrT="[Text]" custT="1"/>
      <dgm:spPr/>
      <dgm:t>
        <a:bodyPr/>
        <a:lstStyle/>
        <a:p>
          <a:r>
            <a:rPr lang="en-US" sz="4800" dirty="0" smtClean="0"/>
            <a:t>Accounts</a:t>
          </a:r>
          <a:endParaRPr lang="en-US" sz="4800" dirty="0"/>
        </a:p>
      </dgm:t>
    </dgm:pt>
    <dgm:pt modelId="{908A2496-5B42-4F46-8EFD-53F202698F66}" type="parTrans" cxnId="{3DFD625B-ED24-4AF2-802C-258BF2705947}">
      <dgm:prSet/>
      <dgm:spPr/>
      <dgm:t>
        <a:bodyPr/>
        <a:lstStyle/>
        <a:p>
          <a:endParaRPr lang="en-US"/>
        </a:p>
      </dgm:t>
    </dgm:pt>
    <dgm:pt modelId="{D6658986-C89B-4B10-9F0C-B2BC42ECE8FF}" type="sibTrans" cxnId="{3DFD625B-ED24-4AF2-802C-258BF2705947}">
      <dgm:prSet/>
      <dgm:spPr/>
      <dgm:t>
        <a:bodyPr/>
        <a:lstStyle/>
        <a:p>
          <a:endParaRPr lang="en-US"/>
        </a:p>
      </dgm:t>
    </dgm:pt>
    <dgm:pt modelId="{BFCEE902-342B-40C0-9162-3AE573348FE4}">
      <dgm:prSet phldrT="[Text]" custT="1"/>
      <dgm:spPr/>
      <dgm:t>
        <a:bodyPr/>
        <a:lstStyle/>
        <a:p>
          <a:r>
            <a:rPr lang="en-US" sz="4000" dirty="0" smtClean="0"/>
            <a:t>Inventory (Stock)</a:t>
          </a:r>
          <a:endParaRPr lang="en-US" sz="4000" dirty="0"/>
        </a:p>
      </dgm:t>
    </dgm:pt>
    <dgm:pt modelId="{2DB6F649-789B-49F8-A627-EFC397246045}" type="parTrans" cxnId="{F8EF4EDD-9FFA-4F84-A12E-5B0E88D20D2D}">
      <dgm:prSet/>
      <dgm:spPr/>
      <dgm:t>
        <a:bodyPr/>
        <a:lstStyle/>
        <a:p>
          <a:endParaRPr lang="en-US"/>
        </a:p>
      </dgm:t>
    </dgm:pt>
    <dgm:pt modelId="{23CB6165-6D5B-4E14-866F-35C4A190CE65}" type="sibTrans" cxnId="{F8EF4EDD-9FFA-4F84-A12E-5B0E88D20D2D}">
      <dgm:prSet/>
      <dgm:spPr/>
      <dgm:t>
        <a:bodyPr/>
        <a:lstStyle/>
        <a:p>
          <a:endParaRPr lang="en-US"/>
        </a:p>
      </dgm:t>
    </dgm:pt>
    <dgm:pt modelId="{C41F5973-8330-4F77-84E5-6BFB05200532}">
      <dgm:prSet phldrT="[Text]" custT="1"/>
      <dgm:spPr/>
      <dgm:t>
        <a:bodyPr/>
        <a:lstStyle/>
        <a:p>
          <a:r>
            <a:rPr lang="en-US" sz="4000" dirty="0" smtClean="0"/>
            <a:t>Pay Roll</a:t>
          </a:r>
          <a:endParaRPr lang="en-US" sz="4000" dirty="0"/>
        </a:p>
      </dgm:t>
    </dgm:pt>
    <dgm:pt modelId="{D72176D1-DEAE-4776-A2B4-94C875E024DB}" type="parTrans" cxnId="{C478E9E2-916F-47FA-AFE1-583E37005FF0}">
      <dgm:prSet/>
      <dgm:spPr/>
      <dgm:t>
        <a:bodyPr/>
        <a:lstStyle/>
        <a:p>
          <a:endParaRPr lang="en-US"/>
        </a:p>
      </dgm:t>
    </dgm:pt>
    <dgm:pt modelId="{8942897A-8A62-4253-95DE-13727B12F335}" type="sibTrans" cxnId="{C478E9E2-916F-47FA-AFE1-583E37005FF0}">
      <dgm:prSet/>
      <dgm:spPr/>
      <dgm:t>
        <a:bodyPr/>
        <a:lstStyle/>
        <a:p>
          <a:endParaRPr lang="en-US"/>
        </a:p>
      </dgm:t>
    </dgm:pt>
    <dgm:pt modelId="{294A7160-6413-476E-B026-695EAB0C07F0}">
      <dgm:prSet phldrT="[Text]" custT="1"/>
      <dgm:spPr/>
      <dgm:t>
        <a:bodyPr/>
        <a:lstStyle/>
        <a:p>
          <a:r>
            <a:rPr lang="en-US" sz="4000" dirty="0" smtClean="0"/>
            <a:t>Exports</a:t>
          </a:r>
          <a:endParaRPr lang="en-US" sz="4000" dirty="0"/>
        </a:p>
      </dgm:t>
    </dgm:pt>
    <dgm:pt modelId="{BEF49F0E-E587-4C85-AAB9-5F8B4A8B37B7}" type="parTrans" cxnId="{9C76B1DA-1D99-417F-AC27-EE1248DA7D0D}">
      <dgm:prSet/>
      <dgm:spPr/>
      <dgm:t>
        <a:bodyPr/>
        <a:lstStyle/>
        <a:p>
          <a:endParaRPr lang="en-US"/>
        </a:p>
      </dgm:t>
    </dgm:pt>
    <dgm:pt modelId="{99626671-AFE2-4192-BF80-E273CFAE0ECD}" type="sibTrans" cxnId="{9C76B1DA-1D99-417F-AC27-EE1248DA7D0D}">
      <dgm:prSet/>
      <dgm:spPr/>
      <dgm:t>
        <a:bodyPr/>
        <a:lstStyle/>
        <a:p>
          <a:endParaRPr lang="en-US"/>
        </a:p>
      </dgm:t>
    </dgm:pt>
    <dgm:pt modelId="{A8EC359C-B798-4969-9009-8C3C9657AC5C}">
      <dgm:prSet phldrT="[Text]" custT="1"/>
      <dgm:spPr/>
      <dgm:t>
        <a:bodyPr/>
        <a:lstStyle/>
        <a:p>
          <a:r>
            <a:rPr lang="en-US" sz="4000" dirty="0" smtClean="0"/>
            <a:t>Production</a:t>
          </a:r>
          <a:endParaRPr lang="en-US" sz="4000" dirty="0"/>
        </a:p>
      </dgm:t>
    </dgm:pt>
    <dgm:pt modelId="{04CFBB15-EB98-4366-BF28-24B1B9CEF575}" type="parTrans" cxnId="{838116BF-0C2B-4555-8220-D548356CAE00}">
      <dgm:prSet/>
      <dgm:spPr/>
      <dgm:t>
        <a:bodyPr/>
        <a:lstStyle/>
        <a:p>
          <a:endParaRPr lang="en-US"/>
        </a:p>
      </dgm:t>
    </dgm:pt>
    <dgm:pt modelId="{1E289F18-A986-4248-BC0A-28849B114F40}" type="sibTrans" cxnId="{838116BF-0C2B-4555-8220-D548356CAE00}">
      <dgm:prSet/>
      <dgm:spPr/>
      <dgm:t>
        <a:bodyPr/>
        <a:lstStyle/>
        <a:p>
          <a:endParaRPr lang="en-US"/>
        </a:p>
      </dgm:t>
    </dgm:pt>
    <dgm:pt modelId="{97223C6B-B451-431C-9B6C-810AD414C95A}" type="pres">
      <dgm:prSet presAssocID="{A1CB974D-0B89-4C30-B174-AC27B138B92B}" presName="Name0" presStyleCnt="0">
        <dgm:presLayoutVars>
          <dgm:dir/>
          <dgm:animLvl val="lvl"/>
          <dgm:resizeHandles val="exact"/>
        </dgm:presLayoutVars>
      </dgm:prSet>
      <dgm:spPr/>
    </dgm:pt>
    <dgm:pt modelId="{8B8AE280-08A7-474B-B0FD-3E4248B35C99}" type="pres">
      <dgm:prSet presAssocID="{A8EC359C-B798-4969-9009-8C3C9657AC5C}" presName="boxAndChildren" presStyleCnt="0"/>
      <dgm:spPr/>
    </dgm:pt>
    <dgm:pt modelId="{13208658-C3D0-47EC-8FDA-3F593BF39566}" type="pres">
      <dgm:prSet presAssocID="{A8EC359C-B798-4969-9009-8C3C9657AC5C}" presName="parentTextBox" presStyleLbl="node1" presStyleIdx="0" presStyleCnt="5"/>
      <dgm:spPr/>
    </dgm:pt>
    <dgm:pt modelId="{5786E3E3-F885-4724-B990-3C006D5A503D}" type="pres">
      <dgm:prSet presAssocID="{99626671-AFE2-4192-BF80-E273CFAE0ECD}" presName="sp" presStyleCnt="0"/>
      <dgm:spPr/>
    </dgm:pt>
    <dgm:pt modelId="{AFC9320E-5FD6-4398-8EEF-11BDDD493FB2}" type="pres">
      <dgm:prSet presAssocID="{294A7160-6413-476E-B026-695EAB0C07F0}" presName="arrowAndChildren" presStyleCnt="0"/>
      <dgm:spPr/>
    </dgm:pt>
    <dgm:pt modelId="{E5B5BC00-4098-4A11-88A1-D072DBE615CA}" type="pres">
      <dgm:prSet presAssocID="{294A7160-6413-476E-B026-695EAB0C07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372381D8-3E4C-468D-B698-74929A919CDE}" type="pres">
      <dgm:prSet presAssocID="{8942897A-8A62-4253-95DE-13727B12F335}" presName="sp" presStyleCnt="0"/>
      <dgm:spPr/>
    </dgm:pt>
    <dgm:pt modelId="{7B09608E-B9E7-4DC8-B2FD-3504B8FF4173}" type="pres">
      <dgm:prSet presAssocID="{C41F5973-8330-4F77-84E5-6BFB05200532}" presName="arrowAndChildren" presStyleCnt="0"/>
      <dgm:spPr/>
    </dgm:pt>
    <dgm:pt modelId="{1B9E29F6-ED5C-4B4E-ADE2-F8D3A1AC6EC6}" type="pres">
      <dgm:prSet presAssocID="{C41F5973-8330-4F77-84E5-6BFB05200532}" presName="parentTextArrow" presStyleLbl="node1" presStyleIdx="2" presStyleCnt="5"/>
      <dgm:spPr/>
    </dgm:pt>
    <dgm:pt modelId="{00404D56-A1AD-4C0F-B821-98DFE569781E}" type="pres">
      <dgm:prSet presAssocID="{23CB6165-6D5B-4E14-866F-35C4A190CE65}" presName="sp" presStyleCnt="0"/>
      <dgm:spPr/>
    </dgm:pt>
    <dgm:pt modelId="{5BB73FF9-31AD-4A9E-9928-741D79065C3C}" type="pres">
      <dgm:prSet presAssocID="{BFCEE902-342B-40C0-9162-3AE573348FE4}" presName="arrowAndChildren" presStyleCnt="0"/>
      <dgm:spPr/>
    </dgm:pt>
    <dgm:pt modelId="{81608DF7-B34C-4098-9FBB-C0DC1106FD6A}" type="pres">
      <dgm:prSet presAssocID="{BFCEE902-342B-40C0-9162-3AE573348FE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1AB6C4BA-7FB6-4014-91BF-B0717B6DC4AE}" type="pres">
      <dgm:prSet presAssocID="{D6658986-C89B-4B10-9F0C-B2BC42ECE8FF}" presName="sp" presStyleCnt="0"/>
      <dgm:spPr/>
    </dgm:pt>
    <dgm:pt modelId="{5AFAB9D2-AC8D-4B02-B320-9F43CBA77853}" type="pres">
      <dgm:prSet presAssocID="{DD3BE7B7-DEB6-467E-A36C-56C8CB25A4A1}" presName="arrowAndChildren" presStyleCnt="0"/>
      <dgm:spPr/>
    </dgm:pt>
    <dgm:pt modelId="{AD4119B1-1043-405A-BA5A-FFF9E970A066}" type="pres">
      <dgm:prSet presAssocID="{DD3BE7B7-DEB6-467E-A36C-56C8CB25A4A1}" presName="parentTextArrow" presStyleLbl="node1" presStyleIdx="4" presStyleCnt="5"/>
      <dgm:spPr/>
    </dgm:pt>
  </dgm:ptLst>
  <dgm:cxnLst>
    <dgm:cxn modelId="{E9ECB3E4-6597-4D56-9B8A-68CB81551DC5}" type="presOf" srcId="{A8EC359C-B798-4969-9009-8C3C9657AC5C}" destId="{13208658-C3D0-47EC-8FDA-3F593BF39566}" srcOrd="0" destOrd="0" presId="urn:microsoft.com/office/officeart/2005/8/layout/process4"/>
    <dgm:cxn modelId="{C478E9E2-916F-47FA-AFE1-583E37005FF0}" srcId="{A1CB974D-0B89-4C30-B174-AC27B138B92B}" destId="{C41F5973-8330-4F77-84E5-6BFB05200532}" srcOrd="2" destOrd="0" parTransId="{D72176D1-DEAE-4776-A2B4-94C875E024DB}" sibTransId="{8942897A-8A62-4253-95DE-13727B12F335}"/>
    <dgm:cxn modelId="{3DFD625B-ED24-4AF2-802C-258BF2705947}" srcId="{A1CB974D-0B89-4C30-B174-AC27B138B92B}" destId="{DD3BE7B7-DEB6-467E-A36C-56C8CB25A4A1}" srcOrd="0" destOrd="0" parTransId="{908A2496-5B42-4F46-8EFD-53F202698F66}" sibTransId="{D6658986-C89B-4B10-9F0C-B2BC42ECE8FF}"/>
    <dgm:cxn modelId="{ABCF75D7-C3C9-4571-ADC8-90DBFFCB8C55}" type="presOf" srcId="{DD3BE7B7-DEB6-467E-A36C-56C8CB25A4A1}" destId="{AD4119B1-1043-405A-BA5A-FFF9E970A066}" srcOrd="0" destOrd="0" presId="urn:microsoft.com/office/officeart/2005/8/layout/process4"/>
    <dgm:cxn modelId="{838116BF-0C2B-4555-8220-D548356CAE00}" srcId="{A1CB974D-0B89-4C30-B174-AC27B138B92B}" destId="{A8EC359C-B798-4969-9009-8C3C9657AC5C}" srcOrd="4" destOrd="0" parTransId="{04CFBB15-EB98-4366-BF28-24B1B9CEF575}" sibTransId="{1E289F18-A986-4248-BC0A-28849B114F40}"/>
    <dgm:cxn modelId="{F8EF4EDD-9FFA-4F84-A12E-5B0E88D20D2D}" srcId="{A1CB974D-0B89-4C30-B174-AC27B138B92B}" destId="{BFCEE902-342B-40C0-9162-3AE573348FE4}" srcOrd="1" destOrd="0" parTransId="{2DB6F649-789B-49F8-A627-EFC397246045}" sibTransId="{23CB6165-6D5B-4E14-866F-35C4A190CE65}"/>
    <dgm:cxn modelId="{8695DD76-A609-4012-9D71-CAE6174F874D}" type="presOf" srcId="{294A7160-6413-476E-B026-695EAB0C07F0}" destId="{E5B5BC00-4098-4A11-88A1-D072DBE615CA}" srcOrd="0" destOrd="0" presId="urn:microsoft.com/office/officeart/2005/8/layout/process4"/>
    <dgm:cxn modelId="{5BBA3EE6-7F50-47CC-A82F-36276CCB90D8}" type="presOf" srcId="{C41F5973-8330-4F77-84E5-6BFB05200532}" destId="{1B9E29F6-ED5C-4B4E-ADE2-F8D3A1AC6EC6}" srcOrd="0" destOrd="0" presId="urn:microsoft.com/office/officeart/2005/8/layout/process4"/>
    <dgm:cxn modelId="{8A939BA1-F28C-496E-809E-22139EC305C9}" type="presOf" srcId="{A1CB974D-0B89-4C30-B174-AC27B138B92B}" destId="{97223C6B-B451-431C-9B6C-810AD414C95A}" srcOrd="0" destOrd="0" presId="urn:microsoft.com/office/officeart/2005/8/layout/process4"/>
    <dgm:cxn modelId="{9C76B1DA-1D99-417F-AC27-EE1248DA7D0D}" srcId="{A1CB974D-0B89-4C30-B174-AC27B138B92B}" destId="{294A7160-6413-476E-B026-695EAB0C07F0}" srcOrd="3" destOrd="0" parTransId="{BEF49F0E-E587-4C85-AAB9-5F8B4A8B37B7}" sibTransId="{99626671-AFE2-4192-BF80-E273CFAE0ECD}"/>
    <dgm:cxn modelId="{2298D53F-CE98-40A6-9739-2397E40F6F5E}" type="presOf" srcId="{BFCEE902-342B-40C0-9162-3AE573348FE4}" destId="{81608DF7-B34C-4098-9FBB-C0DC1106FD6A}" srcOrd="0" destOrd="0" presId="urn:microsoft.com/office/officeart/2005/8/layout/process4"/>
    <dgm:cxn modelId="{0A8EF025-7C95-4130-8B37-E33F8CA8B503}" type="presParOf" srcId="{97223C6B-B451-431C-9B6C-810AD414C95A}" destId="{8B8AE280-08A7-474B-B0FD-3E4248B35C99}" srcOrd="0" destOrd="0" presId="urn:microsoft.com/office/officeart/2005/8/layout/process4"/>
    <dgm:cxn modelId="{11C86412-17D8-484F-A4FB-1999448C5381}" type="presParOf" srcId="{8B8AE280-08A7-474B-B0FD-3E4248B35C99}" destId="{13208658-C3D0-47EC-8FDA-3F593BF39566}" srcOrd="0" destOrd="0" presId="urn:microsoft.com/office/officeart/2005/8/layout/process4"/>
    <dgm:cxn modelId="{AF9B8EE8-3D57-470B-AF56-6A90FB290D4E}" type="presParOf" srcId="{97223C6B-B451-431C-9B6C-810AD414C95A}" destId="{5786E3E3-F885-4724-B990-3C006D5A503D}" srcOrd="1" destOrd="0" presId="urn:microsoft.com/office/officeart/2005/8/layout/process4"/>
    <dgm:cxn modelId="{03B229B0-19F1-4971-9A5C-784382C281F5}" type="presParOf" srcId="{97223C6B-B451-431C-9B6C-810AD414C95A}" destId="{AFC9320E-5FD6-4398-8EEF-11BDDD493FB2}" srcOrd="2" destOrd="0" presId="urn:microsoft.com/office/officeart/2005/8/layout/process4"/>
    <dgm:cxn modelId="{1C817700-7697-4350-AECE-A7878897085B}" type="presParOf" srcId="{AFC9320E-5FD6-4398-8EEF-11BDDD493FB2}" destId="{E5B5BC00-4098-4A11-88A1-D072DBE615CA}" srcOrd="0" destOrd="0" presId="urn:microsoft.com/office/officeart/2005/8/layout/process4"/>
    <dgm:cxn modelId="{FF8E4F11-6D8F-493F-8E5F-6611D63BF656}" type="presParOf" srcId="{97223C6B-B451-431C-9B6C-810AD414C95A}" destId="{372381D8-3E4C-468D-B698-74929A919CDE}" srcOrd="3" destOrd="0" presId="urn:microsoft.com/office/officeart/2005/8/layout/process4"/>
    <dgm:cxn modelId="{D5971E60-E7C9-4D89-8536-D2D7A8D17B4E}" type="presParOf" srcId="{97223C6B-B451-431C-9B6C-810AD414C95A}" destId="{7B09608E-B9E7-4DC8-B2FD-3504B8FF4173}" srcOrd="4" destOrd="0" presId="urn:microsoft.com/office/officeart/2005/8/layout/process4"/>
    <dgm:cxn modelId="{0C352473-B315-40E4-92ED-A86FD2C5F7DB}" type="presParOf" srcId="{7B09608E-B9E7-4DC8-B2FD-3504B8FF4173}" destId="{1B9E29F6-ED5C-4B4E-ADE2-F8D3A1AC6EC6}" srcOrd="0" destOrd="0" presId="urn:microsoft.com/office/officeart/2005/8/layout/process4"/>
    <dgm:cxn modelId="{B8F21CFE-2A43-41D9-946A-7AFAEAD7CEE8}" type="presParOf" srcId="{97223C6B-B451-431C-9B6C-810AD414C95A}" destId="{00404D56-A1AD-4C0F-B821-98DFE569781E}" srcOrd="5" destOrd="0" presId="urn:microsoft.com/office/officeart/2005/8/layout/process4"/>
    <dgm:cxn modelId="{90DB82FA-AD5C-4CAE-91D2-CC5E2878D519}" type="presParOf" srcId="{97223C6B-B451-431C-9B6C-810AD414C95A}" destId="{5BB73FF9-31AD-4A9E-9928-741D79065C3C}" srcOrd="6" destOrd="0" presId="urn:microsoft.com/office/officeart/2005/8/layout/process4"/>
    <dgm:cxn modelId="{2F72D14E-BA1C-40C6-A177-8762B3DA9203}" type="presParOf" srcId="{5BB73FF9-31AD-4A9E-9928-741D79065C3C}" destId="{81608DF7-B34C-4098-9FBB-C0DC1106FD6A}" srcOrd="0" destOrd="0" presId="urn:microsoft.com/office/officeart/2005/8/layout/process4"/>
    <dgm:cxn modelId="{C4544A41-B21D-4F0A-BBD7-27E3630BD599}" type="presParOf" srcId="{97223C6B-B451-431C-9B6C-810AD414C95A}" destId="{1AB6C4BA-7FB6-4014-91BF-B0717B6DC4AE}" srcOrd="7" destOrd="0" presId="urn:microsoft.com/office/officeart/2005/8/layout/process4"/>
    <dgm:cxn modelId="{C751222B-F5C4-4D3C-8286-1B93E35912FB}" type="presParOf" srcId="{97223C6B-B451-431C-9B6C-810AD414C95A}" destId="{5AFAB9D2-AC8D-4B02-B320-9F43CBA77853}" srcOrd="8" destOrd="0" presId="urn:microsoft.com/office/officeart/2005/8/layout/process4"/>
    <dgm:cxn modelId="{F5343228-44DC-4AEA-BFCE-38427DAB9ED9}" type="presParOf" srcId="{5AFAB9D2-AC8D-4B02-B320-9F43CBA77853}" destId="{AD4119B1-1043-405A-BA5A-FFF9E970A066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4A355-486C-4DB1-B2C6-D7FEC5E340A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6F0DE-BBD8-4DA1-B017-E6C2A58A463F}">
      <dgm:prSet phldrT="[Text]"/>
      <dgm:spPr/>
      <dgm:t>
        <a:bodyPr/>
        <a:lstStyle/>
        <a:p>
          <a:r>
            <a:rPr lang="en-US" dirty="0" err="1" smtClean="0"/>
            <a:t>Barcoding</a:t>
          </a:r>
          <a:endParaRPr lang="en-US" dirty="0"/>
        </a:p>
      </dgm:t>
    </dgm:pt>
    <dgm:pt modelId="{ED1A16A1-F2B1-47A6-9EF7-5E8DB3B6B724}" type="parTrans" cxnId="{948D08C0-1429-4941-8233-6A2D5AEC272C}">
      <dgm:prSet/>
      <dgm:spPr/>
      <dgm:t>
        <a:bodyPr/>
        <a:lstStyle/>
        <a:p>
          <a:endParaRPr lang="en-US"/>
        </a:p>
      </dgm:t>
    </dgm:pt>
    <dgm:pt modelId="{B1678CD1-C504-4A7F-810A-7E919D32297C}" type="sibTrans" cxnId="{948D08C0-1429-4941-8233-6A2D5AEC272C}">
      <dgm:prSet/>
      <dgm:spPr/>
      <dgm:t>
        <a:bodyPr/>
        <a:lstStyle/>
        <a:p>
          <a:endParaRPr lang="en-US"/>
        </a:p>
      </dgm:t>
    </dgm:pt>
    <dgm:pt modelId="{697C0598-BE33-417D-8EF6-99B086E244E3}">
      <dgm:prSet phldrT="[Text]"/>
      <dgm:spPr/>
      <dgm:t>
        <a:bodyPr/>
        <a:lstStyle/>
        <a:p>
          <a:r>
            <a:rPr lang="en-US" dirty="0" smtClean="0"/>
            <a:t>Complete Stock in hand</a:t>
          </a:r>
          <a:endParaRPr lang="en-US" dirty="0"/>
        </a:p>
      </dgm:t>
    </dgm:pt>
    <dgm:pt modelId="{F37A6D86-F592-4EA7-923E-017342D64A53}" type="parTrans" cxnId="{27716290-50CD-4111-9DF2-1B5A221352F1}">
      <dgm:prSet/>
      <dgm:spPr/>
      <dgm:t>
        <a:bodyPr/>
        <a:lstStyle/>
        <a:p>
          <a:endParaRPr lang="en-US"/>
        </a:p>
      </dgm:t>
    </dgm:pt>
    <dgm:pt modelId="{85FBA6C5-7651-4D1F-A020-B09A22E85329}" type="sibTrans" cxnId="{27716290-50CD-4111-9DF2-1B5A221352F1}">
      <dgm:prSet/>
      <dgm:spPr/>
      <dgm:t>
        <a:bodyPr/>
        <a:lstStyle/>
        <a:p>
          <a:endParaRPr lang="en-US"/>
        </a:p>
      </dgm:t>
    </dgm:pt>
    <dgm:pt modelId="{61D1468E-F377-41D8-BE50-3A01CF5E483C}">
      <dgm:prSet phldrT="[Text]"/>
      <dgm:spPr/>
      <dgm:t>
        <a:bodyPr/>
        <a:lstStyle/>
        <a:p>
          <a:r>
            <a:rPr lang="en-US" dirty="0" smtClean="0"/>
            <a:t>Purchase orders, Inwards, GRN</a:t>
          </a:r>
          <a:endParaRPr lang="en-US" dirty="0"/>
        </a:p>
      </dgm:t>
    </dgm:pt>
    <dgm:pt modelId="{4DAA321F-6F93-4896-8D49-B3ED0F19272F}" type="parTrans" cxnId="{CBC5B5C3-243B-4CEE-8B19-F15A37E0A03B}">
      <dgm:prSet/>
      <dgm:spPr/>
      <dgm:t>
        <a:bodyPr/>
        <a:lstStyle/>
        <a:p>
          <a:endParaRPr lang="en-US"/>
        </a:p>
      </dgm:t>
    </dgm:pt>
    <dgm:pt modelId="{E807DE8A-6211-409D-A421-EC7D61545AA1}" type="sibTrans" cxnId="{CBC5B5C3-243B-4CEE-8B19-F15A37E0A03B}">
      <dgm:prSet/>
      <dgm:spPr/>
      <dgm:t>
        <a:bodyPr/>
        <a:lstStyle/>
        <a:p>
          <a:endParaRPr lang="en-US"/>
        </a:p>
      </dgm:t>
    </dgm:pt>
    <dgm:pt modelId="{B247091F-A7BE-475F-A49D-2B07E39DB870}">
      <dgm:prSet phldrT="[Text]"/>
      <dgm:spPr/>
      <dgm:t>
        <a:bodyPr/>
        <a:lstStyle/>
        <a:p>
          <a:r>
            <a:rPr lang="en-US" dirty="0" smtClean="0"/>
            <a:t>Issuance </a:t>
          </a:r>
          <a:endParaRPr lang="en-US" dirty="0"/>
        </a:p>
      </dgm:t>
    </dgm:pt>
    <dgm:pt modelId="{AD5A1191-D56B-440D-B2C0-159658ECF389}" type="parTrans" cxnId="{B1113A33-26AD-47FC-BCBE-CC538587CDD3}">
      <dgm:prSet/>
      <dgm:spPr/>
      <dgm:t>
        <a:bodyPr/>
        <a:lstStyle/>
        <a:p>
          <a:endParaRPr lang="en-US"/>
        </a:p>
      </dgm:t>
    </dgm:pt>
    <dgm:pt modelId="{D8FB86A3-DD4D-4130-9F04-F81C0E959BEA}" type="sibTrans" cxnId="{B1113A33-26AD-47FC-BCBE-CC538587CDD3}">
      <dgm:prSet/>
      <dgm:spPr/>
      <dgm:t>
        <a:bodyPr/>
        <a:lstStyle/>
        <a:p>
          <a:endParaRPr lang="en-US"/>
        </a:p>
      </dgm:t>
    </dgm:pt>
    <dgm:pt modelId="{8D16266F-C044-45E6-AD77-89E0C84E37DA}">
      <dgm:prSet phldrT="[Text]"/>
      <dgm:spPr/>
      <dgm:t>
        <a:bodyPr/>
        <a:lstStyle/>
        <a:p>
          <a:r>
            <a:rPr lang="en-US" dirty="0" smtClean="0"/>
            <a:t>Against Order</a:t>
          </a:r>
          <a:endParaRPr lang="en-US" dirty="0"/>
        </a:p>
      </dgm:t>
    </dgm:pt>
    <dgm:pt modelId="{F0AD4F50-6D0F-4B96-991B-80EF04F5373C}" type="parTrans" cxnId="{B3907FEF-1267-4EDB-96F0-53B7F9C8340E}">
      <dgm:prSet/>
      <dgm:spPr/>
      <dgm:t>
        <a:bodyPr/>
        <a:lstStyle/>
        <a:p>
          <a:endParaRPr lang="en-US"/>
        </a:p>
      </dgm:t>
    </dgm:pt>
    <dgm:pt modelId="{02BC8751-DFDD-43E7-851E-146228AA53AE}" type="sibTrans" cxnId="{B3907FEF-1267-4EDB-96F0-53B7F9C8340E}">
      <dgm:prSet/>
      <dgm:spPr/>
      <dgm:t>
        <a:bodyPr/>
        <a:lstStyle/>
        <a:p>
          <a:endParaRPr lang="en-US"/>
        </a:p>
      </dgm:t>
    </dgm:pt>
    <dgm:pt modelId="{60EFAF9E-D3B6-4C15-983C-4D42A127AD92}">
      <dgm:prSet phldrT="[Text]"/>
      <dgm:spPr/>
      <dgm:t>
        <a:bodyPr/>
        <a:lstStyle/>
        <a:p>
          <a:r>
            <a:rPr lang="en-US" dirty="0" smtClean="0"/>
            <a:t>Against Samples or Stock</a:t>
          </a:r>
          <a:endParaRPr lang="en-US" dirty="0"/>
        </a:p>
      </dgm:t>
    </dgm:pt>
    <dgm:pt modelId="{212C8F31-0B1F-4F88-846F-E701B8E7850C}" type="parTrans" cxnId="{C63F348F-FC9A-41FC-AA0F-CA270B3B4AC8}">
      <dgm:prSet/>
      <dgm:spPr/>
      <dgm:t>
        <a:bodyPr/>
        <a:lstStyle/>
        <a:p>
          <a:endParaRPr lang="en-US"/>
        </a:p>
      </dgm:t>
    </dgm:pt>
    <dgm:pt modelId="{90BF3266-C02C-4B58-9EA4-8BB4F1B09D96}" type="sibTrans" cxnId="{C63F348F-FC9A-41FC-AA0F-CA270B3B4AC8}">
      <dgm:prSet/>
      <dgm:spPr/>
      <dgm:t>
        <a:bodyPr/>
        <a:lstStyle/>
        <a:p>
          <a:endParaRPr lang="en-US"/>
        </a:p>
      </dgm:t>
    </dgm:pt>
    <dgm:pt modelId="{9C0D96D9-DCBC-42D2-9BE4-8C324F55D7A9}">
      <dgm:prSet phldrT="[Text]"/>
      <dgm:spPr/>
      <dgm:t>
        <a:bodyPr/>
        <a:lstStyle/>
        <a:p>
          <a:r>
            <a:rPr lang="en-US" dirty="0" smtClean="0"/>
            <a:t>Receiving</a:t>
          </a:r>
          <a:endParaRPr lang="en-US" dirty="0"/>
        </a:p>
      </dgm:t>
    </dgm:pt>
    <dgm:pt modelId="{7187E1BC-9C9F-4550-A307-2433FE48336E}" type="parTrans" cxnId="{5F2DE841-3608-46F1-B6DD-45229A6BADB0}">
      <dgm:prSet/>
      <dgm:spPr/>
      <dgm:t>
        <a:bodyPr/>
        <a:lstStyle/>
        <a:p>
          <a:endParaRPr lang="en-US"/>
        </a:p>
      </dgm:t>
    </dgm:pt>
    <dgm:pt modelId="{98FE1D23-3CB4-4717-AE0A-1853B8B47DA6}" type="sibTrans" cxnId="{5F2DE841-3608-46F1-B6DD-45229A6BADB0}">
      <dgm:prSet/>
      <dgm:spPr/>
      <dgm:t>
        <a:bodyPr/>
        <a:lstStyle/>
        <a:p>
          <a:endParaRPr lang="en-US"/>
        </a:p>
      </dgm:t>
    </dgm:pt>
    <dgm:pt modelId="{26BA5EE1-1341-47E7-B0A5-3C0BEB053D83}">
      <dgm:prSet phldrT="[Text]"/>
      <dgm:spPr/>
      <dgm:t>
        <a:bodyPr/>
        <a:lstStyle/>
        <a:p>
          <a:r>
            <a:rPr lang="en-US" dirty="0" smtClean="0"/>
            <a:t>From Market</a:t>
          </a:r>
          <a:endParaRPr lang="en-US" dirty="0"/>
        </a:p>
      </dgm:t>
    </dgm:pt>
    <dgm:pt modelId="{DD0BA155-B82D-4093-A853-370406BB5C6D}" type="parTrans" cxnId="{4A44CFB8-5823-4551-B093-3D15B62588C6}">
      <dgm:prSet/>
      <dgm:spPr/>
      <dgm:t>
        <a:bodyPr/>
        <a:lstStyle/>
        <a:p>
          <a:endParaRPr lang="en-US"/>
        </a:p>
      </dgm:t>
    </dgm:pt>
    <dgm:pt modelId="{833E411F-10A2-41E8-9287-8C3EC13F8943}" type="sibTrans" cxnId="{4A44CFB8-5823-4551-B093-3D15B62588C6}">
      <dgm:prSet/>
      <dgm:spPr/>
      <dgm:t>
        <a:bodyPr/>
        <a:lstStyle/>
        <a:p>
          <a:endParaRPr lang="en-US"/>
        </a:p>
      </dgm:t>
    </dgm:pt>
    <dgm:pt modelId="{69476524-EAF5-46A5-949B-FECE407AE42E}">
      <dgm:prSet phldrT="[Text]"/>
      <dgm:spPr/>
      <dgm:t>
        <a:bodyPr/>
        <a:lstStyle/>
        <a:p>
          <a:r>
            <a:rPr lang="en-US" dirty="0" smtClean="0"/>
            <a:t>From makers</a:t>
          </a:r>
          <a:endParaRPr lang="en-US" dirty="0"/>
        </a:p>
      </dgm:t>
    </dgm:pt>
    <dgm:pt modelId="{5177A54E-4FDA-4313-9F91-EB2B97700CB5}" type="parTrans" cxnId="{E04E558D-4179-430E-AD82-12EC3E3DE431}">
      <dgm:prSet/>
      <dgm:spPr/>
      <dgm:t>
        <a:bodyPr/>
        <a:lstStyle/>
        <a:p>
          <a:endParaRPr lang="en-US"/>
        </a:p>
      </dgm:t>
    </dgm:pt>
    <dgm:pt modelId="{E48D7ABF-47F4-4D82-A261-C1999345D5BA}" type="sibTrans" cxnId="{E04E558D-4179-430E-AD82-12EC3E3DE431}">
      <dgm:prSet/>
      <dgm:spPr/>
      <dgm:t>
        <a:bodyPr/>
        <a:lstStyle/>
        <a:p>
          <a:endParaRPr lang="en-US"/>
        </a:p>
      </dgm:t>
    </dgm:pt>
    <dgm:pt modelId="{5B39BDCC-14D6-4776-BC6F-80CC4A67CA66}" type="pres">
      <dgm:prSet presAssocID="{C2E4A355-486C-4DB1-B2C6-D7FEC5E340AE}" presName="linearFlow" presStyleCnt="0">
        <dgm:presLayoutVars>
          <dgm:dir/>
          <dgm:animLvl val="lvl"/>
          <dgm:resizeHandles val="exact"/>
        </dgm:presLayoutVars>
      </dgm:prSet>
      <dgm:spPr/>
    </dgm:pt>
    <dgm:pt modelId="{34F024DD-1B10-4ABE-B517-F19125340703}" type="pres">
      <dgm:prSet presAssocID="{DC96F0DE-BBD8-4DA1-B017-E6C2A58A463F}" presName="composite" presStyleCnt="0"/>
      <dgm:spPr/>
    </dgm:pt>
    <dgm:pt modelId="{F59D360D-72D3-43BB-923B-EC8730553A44}" type="pres">
      <dgm:prSet presAssocID="{DC96F0DE-BBD8-4DA1-B017-E6C2A58A463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903BA-63D7-41E0-98CE-97321308E845}" type="pres">
      <dgm:prSet presAssocID="{DC96F0DE-BBD8-4DA1-B017-E6C2A58A463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5CEE2-4EE5-4F2F-B193-AB5299A7756E}" type="pres">
      <dgm:prSet presAssocID="{B1678CD1-C504-4A7F-810A-7E919D32297C}" presName="sp" presStyleCnt="0"/>
      <dgm:spPr/>
    </dgm:pt>
    <dgm:pt modelId="{A43A69A4-A288-43F7-8766-84FBD9A2AD86}" type="pres">
      <dgm:prSet presAssocID="{B247091F-A7BE-475F-A49D-2B07E39DB870}" presName="composite" presStyleCnt="0"/>
      <dgm:spPr/>
    </dgm:pt>
    <dgm:pt modelId="{CDD88856-E249-4EB5-91E6-D699EC23DE14}" type="pres">
      <dgm:prSet presAssocID="{B247091F-A7BE-475F-A49D-2B07E39DB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0EF6B92-ECF0-40F3-A7B5-D9759CCC0921}" type="pres">
      <dgm:prSet presAssocID="{B247091F-A7BE-475F-A49D-2B07E39DB87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C0944-45EC-4BD7-8AB5-6C1DC52D6D1E}" type="pres">
      <dgm:prSet presAssocID="{D8FB86A3-DD4D-4130-9F04-F81C0E959BEA}" presName="sp" presStyleCnt="0"/>
      <dgm:spPr/>
    </dgm:pt>
    <dgm:pt modelId="{161B4B29-85BF-456E-A3BF-658914B6561B}" type="pres">
      <dgm:prSet presAssocID="{9C0D96D9-DCBC-42D2-9BE4-8C324F55D7A9}" presName="composite" presStyleCnt="0"/>
      <dgm:spPr/>
    </dgm:pt>
    <dgm:pt modelId="{C016CB84-2091-41BC-85F7-4CCDA16E12EC}" type="pres">
      <dgm:prSet presAssocID="{9C0D96D9-DCBC-42D2-9BE4-8C324F55D7A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6E877CB-A30F-4DB2-BDA4-C8B88E5A3DC1}" type="pres">
      <dgm:prSet presAssocID="{9C0D96D9-DCBC-42D2-9BE4-8C324F55D7A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F2DE841-3608-46F1-B6DD-45229A6BADB0}" srcId="{C2E4A355-486C-4DB1-B2C6-D7FEC5E340AE}" destId="{9C0D96D9-DCBC-42D2-9BE4-8C324F55D7A9}" srcOrd="2" destOrd="0" parTransId="{7187E1BC-9C9F-4550-A307-2433FE48336E}" sibTransId="{98FE1D23-3CB4-4717-AE0A-1853B8B47DA6}"/>
    <dgm:cxn modelId="{C63F348F-FC9A-41FC-AA0F-CA270B3B4AC8}" srcId="{B247091F-A7BE-475F-A49D-2B07E39DB870}" destId="{60EFAF9E-D3B6-4C15-983C-4D42A127AD92}" srcOrd="1" destOrd="0" parTransId="{212C8F31-0B1F-4F88-846F-E701B8E7850C}" sibTransId="{90BF3266-C02C-4B58-9EA4-8BB4F1B09D96}"/>
    <dgm:cxn modelId="{2EA9AF5E-FCBC-492F-98CB-8C44BDCB4057}" type="presOf" srcId="{B247091F-A7BE-475F-A49D-2B07E39DB870}" destId="{CDD88856-E249-4EB5-91E6-D699EC23DE14}" srcOrd="0" destOrd="0" presId="urn:microsoft.com/office/officeart/2005/8/layout/chevron2"/>
    <dgm:cxn modelId="{B5563736-B360-4621-8BBC-DF604F644CFB}" type="presOf" srcId="{60EFAF9E-D3B6-4C15-983C-4D42A127AD92}" destId="{60EF6B92-ECF0-40F3-A7B5-D9759CCC0921}" srcOrd="0" destOrd="1" presId="urn:microsoft.com/office/officeart/2005/8/layout/chevron2"/>
    <dgm:cxn modelId="{591119F4-40C1-4EBE-BAE8-71A9DE461741}" type="presOf" srcId="{8D16266F-C044-45E6-AD77-89E0C84E37DA}" destId="{60EF6B92-ECF0-40F3-A7B5-D9759CCC0921}" srcOrd="0" destOrd="0" presId="urn:microsoft.com/office/officeart/2005/8/layout/chevron2"/>
    <dgm:cxn modelId="{27716290-50CD-4111-9DF2-1B5A221352F1}" srcId="{DC96F0DE-BBD8-4DA1-B017-E6C2A58A463F}" destId="{697C0598-BE33-417D-8EF6-99B086E244E3}" srcOrd="0" destOrd="0" parTransId="{F37A6D86-F592-4EA7-923E-017342D64A53}" sibTransId="{85FBA6C5-7651-4D1F-A020-B09A22E85329}"/>
    <dgm:cxn modelId="{658E16D3-BA13-43CE-AE59-FF1BF3605A42}" type="presOf" srcId="{26BA5EE1-1341-47E7-B0A5-3C0BEB053D83}" destId="{D6E877CB-A30F-4DB2-BDA4-C8B88E5A3DC1}" srcOrd="0" destOrd="0" presId="urn:microsoft.com/office/officeart/2005/8/layout/chevron2"/>
    <dgm:cxn modelId="{948D08C0-1429-4941-8233-6A2D5AEC272C}" srcId="{C2E4A355-486C-4DB1-B2C6-D7FEC5E340AE}" destId="{DC96F0DE-BBD8-4DA1-B017-E6C2A58A463F}" srcOrd="0" destOrd="0" parTransId="{ED1A16A1-F2B1-47A6-9EF7-5E8DB3B6B724}" sibTransId="{B1678CD1-C504-4A7F-810A-7E919D32297C}"/>
    <dgm:cxn modelId="{0EDA462B-3DFA-420A-9FE5-06B4E0C62F13}" type="presOf" srcId="{9C0D96D9-DCBC-42D2-9BE4-8C324F55D7A9}" destId="{C016CB84-2091-41BC-85F7-4CCDA16E12EC}" srcOrd="0" destOrd="0" presId="urn:microsoft.com/office/officeart/2005/8/layout/chevron2"/>
    <dgm:cxn modelId="{4CA3C52E-F7FD-4181-B29E-64FB38F7D7E3}" type="presOf" srcId="{697C0598-BE33-417D-8EF6-99B086E244E3}" destId="{A65903BA-63D7-41E0-98CE-97321308E845}" srcOrd="0" destOrd="0" presId="urn:microsoft.com/office/officeart/2005/8/layout/chevron2"/>
    <dgm:cxn modelId="{4C981E47-741C-47A2-97C9-193B413142B1}" type="presOf" srcId="{C2E4A355-486C-4DB1-B2C6-D7FEC5E340AE}" destId="{5B39BDCC-14D6-4776-BC6F-80CC4A67CA66}" srcOrd="0" destOrd="0" presId="urn:microsoft.com/office/officeart/2005/8/layout/chevron2"/>
    <dgm:cxn modelId="{CBC5B5C3-243B-4CEE-8B19-F15A37E0A03B}" srcId="{DC96F0DE-BBD8-4DA1-B017-E6C2A58A463F}" destId="{61D1468E-F377-41D8-BE50-3A01CF5E483C}" srcOrd="1" destOrd="0" parTransId="{4DAA321F-6F93-4896-8D49-B3ED0F19272F}" sibTransId="{E807DE8A-6211-409D-A421-EC7D61545AA1}"/>
    <dgm:cxn modelId="{EDE1E516-E333-49A4-94BF-EBB1882A19FC}" type="presOf" srcId="{69476524-EAF5-46A5-949B-FECE407AE42E}" destId="{D6E877CB-A30F-4DB2-BDA4-C8B88E5A3DC1}" srcOrd="0" destOrd="1" presId="urn:microsoft.com/office/officeart/2005/8/layout/chevron2"/>
    <dgm:cxn modelId="{4A44CFB8-5823-4551-B093-3D15B62588C6}" srcId="{9C0D96D9-DCBC-42D2-9BE4-8C324F55D7A9}" destId="{26BA5EE1-1341-47E7-B0A5-3C0BEB053D83}" srcOrd="0" destOrd="0" parTransId="{DD0BA155-B82D-4093-A853-370406BB5C6D}" sibTransId="{833E411F-10A2-41E8-9287-8C3EC13F8943}"/>
    <dgm:cxn modelId="{B33F7F5D-A801-4BD3-B424-CAB9E42C0129}" type="presOf" srcId="{61D1468E-F377-41D8-BE50-3A01CF5E483C}" destId="{A65903BA-63D7-41E0-98CE-97321308E845}" srcOrd="0" destOrd="1" presId="urn:microsoft.com/office/officeart/2005/8/layout/chevron2"/>
    <dgm:cxn modelId="{E04E558D-4179-430E-AD82-12EC3E3DE431}" srcId="{9C0D96D9-DCBC-42D2-9BE4-8C324F55D7A9}" destId="{69476524-EAF5-46A5-949B-FECE407AE42E}" srcOrd="1" destOrd="0" parTransId="{5177A54E-4FDA-4313-9F91-EB2B97700CB5}" sibTransId="{E48D7ABF-47F4-4D82-A261-C1999345D5BA}"/>
    <dgm:cxn modelId="{B3907FEF-1267-4EDB-96F0-53B7F9C8340E}" srcId="{B247091F-A7BE-475F-A49D-2B07E39DB870}" destId="{8D16266F-C044-45E6-AD77-89E0C84E37DA}" srcOrd="0" destOrd="0" parTransId="{F0AD4F50-6D0F-4B96-991B-80EF04F5373C}" sibTransId="{02BC8751-DFDD-43E7-851E-146228AA53AE}"/>
    <dgm:cxn modelId="{B1113A33-26AD-47FC-BCBE-CC538587CDD3}" srcId="{C2E4A355-486C-4DB1-B2C6-D7FEC5E340AE}" destId="{B247091F-A7BE-475F-A49D-2B07E39DB870}" srcOrd="1" destOrd="0" parTransId="{AD5A1191-D56B-440D-B2C0-159658ECF389}" sibTransId="{D8FB86A3-DD4D-4130-9F04-F81C0E959BEA}"/>
    <dgm:cxn modelId="{7B748DE7-362E-47D3-9DC4-97562B14A5C4}" type="presOf" srcId="{DC96F0DE-BBD8-4DA1-B017-E6C2A58A463F}" destId="{F59D360D-72D3-43BB-923B-EC8730553A44}" srcOrd="0" destOrd="0" presId="urn:microsoft.com/office/officeart/2005/8/layout/chevron2"/>
    <dgm:cxn modelId="{0878F4E4-3747-4751-B341-D9BF1E0495E2}" type="presParOf" srcId="{5B39BDCC-14D6-4776-BC6F-80CC4A67CA66}" destId="{34F024DD-1B10-4ABE-B517-F19125340703}" srcOrd="0" destOrd="0" presId="urn:microsoft.com/office/officeart/2005/8/layout/chevron2"/>
    <dgm:cxn modelId="{AF5DE102-35D9-41D5-BE08-8EEA654621C8}" type="presParOf" srcId="{34F024DD-1B10-4ABE-B517-F19125340703}" destId="{F59D360D-72D3-43BB-923B-EC8730553A44}" srcOrd="0" destOrd="0" presId="urn:microsoft.com/office/officeart/2005/8/layout/chevron2"/>
    <dgm:cxn modelId="{9BF0308C-C945-4F54-9CFE-28DF81B5B97E}" type="presParOf" srcId="{34F024DD-1B10-4ABE-B517-F19125340703}" destId="{A65903BA-63D7-41E0-98CE-97321308E845}" srcOrd="1" destOrd="0" presId="urn:microsoft.com/office/officeart/2005/8/layout/chevron2"/>
    <dgm:cxn modelId="{6D0DE2E8-3D0F-43EB-9043-131C80B16641}" type="presParOf" srcId="{5B39BDCC-14D6-4776-BC6F-80CC4A67CA66}" destId="{6945CEE2-4EE5-4F2F-B193-AB5299A7756E}" srcOrd="1" destOrd="0" presId="urn:microsoft.com/office/officeart/2005/8/layout/chevron2"/>
    <dgm:cxn modelId="{5D5F2064-328C-434F-93BC-780994BAE3C4}" type="presParOf" srcId="{5B39BDCC-14D6-4776-BC6F-80CC4A67CA66}" destId="{A43A69A4-A288-43F7-8766-84FBD9A2AD86}" srcOrd="2" destOrd="0" presId="urn:microsoft.com/office/officeart/2005/8/layout/chevron2"/>
    <dgm:cxn modelId="{9DEBF6EB-B4EF-499A-A0B1-AB66643C0EE1}" type="presParOf" srcId="{A43A69A4-A288-43F7-8766-84FBD9A2AD86}" destId="{CDD88856-E249-4EB5-91E6-D699EC23DE14}" srcOrd="0" destOrd="0" presId="urn:microsoft.com/office/officeart/2005/8/layout/chevron2"/>
    <dgm:cxn modelId="{33E59B49-8BC4-46F6-B69A-CEA71446E358}" type="presParOf" srcId="{A43A69A4-A288-43F7-8766-84FBD9A2AD86}" destId="{60EF6B92-ECF0-40F3-A7B5-D9759CCC0921}" srcOrd="1" destOrd="0" presId="urn:microsoft.com/office/officeart/2005/8/layout/chevron2"/>
    <dgm:cxn modelId="{230CCACD-2007-43BB-BBC7-F5A067CC5114}" type="presParOf" srcId="{5B39BDCC-14D6-4776-BC6F-80CC4A67CA66}" destId="{9D4C0944-45EC-4BD7-8AB5-6C1DC52D6D1E}" srcOrd="3" destOrd="0" presId="urn:microsoft.com/office/officeart/2005/8/layout/chevron2"/>
    <dgm:cxn modelId="{4DA36FFF-B64E-4AE5-A81E-A3FEE47C6A60}" type="presParOf" srcId="{5B39BDCC-14D6-4776-BC6F-80CC4A67CA66}" destId="{161B4B29-85BF-456E-A3BF-658914B6561B}" srcOrd="4" destOrd="0" presId="urn:microsoft.com/office/officeart/2005/8/layout/chevron2"/>
    <dgm:cxn modelId="{5D0F75BA-ECF2-4895-89D5-D4D265F9D554}" type="presParOf" srcId="{161B4B29-85BF-456E-A3BF-658914B6561B}" destId="{C016CB84-2091-41BC-85F7-4CCDA16E12EC}" srcOrd="0" destOrd="0" presId="urn:microsoft.com/office/officeart/2005/8/layout/chevron2"/>
    <dgm:cxn modelId="{80790AEC-CB7D-4E0A-8560-A3F5D52393D5}" type="presParOf" srcId="{161B4B29-85BF-456E-A3BF-658914B6561B}" destId="{D6E877CB-A30F-4DB2-BDA4-C8B88E5A3DC1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E6D78-82D8-4232-87FD-D58DD1F749A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DD237-B8BA-4488-A231-CA2514F2AE0A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33341808-C1AD-4A43-B295-5097EAEF16BB}" type="parTrans" cxnId="{24D3289E-B5C7-49AF-BA74-158F7312F00C}">
      <dgm:prSet/>
      <dgm:spPr/>
      <dgm:t>
        <a:bodyPr/>
        <a:lstStyle/>
        <a:p>
          <a:endParaRPr lang="en-US"/>
        </a:p>
      </dgm:t>
    </dgm:pt>
    <dgm:pt modelId="{631733DA-4627-4DAC-9096-CABBEB147E40}" type="sibTrans" cxnId="{24D3289E-B5C7-49AF-BA74-158F7312F00C}">
      <dgm:prSet/>
      <dgm:spPr/>
      <dgm:t>
        <a:bodyPr/>
        <a:lstStyle/>
        <a:p>
          <a:endParaRPr lang="en-US"/>
        </a:p>
      </dgm:t>
    </dgm:pt>
    <dgm:pt modelId="{3E09F240-D0B1-436B-B3C2-7320F8D460F0}">
      <dgm:prSet phldrT="[Text]"/>
      <dgm:spPr/>
      <dgm:t>
        <a:bodyPr/>
        <a:lstStyle/>
        <a:p>
          <a:r>
            <a:rPr lang="en-US" dirty="0" smtClean="0"/>
            <a:t>Material Chart</a:t>
          </a:r>
          <a:endParaRPr lang="en-US" dirty="0"/>
        </a:p>
      </dgm:t>
    </dgm:pt>
    <dgm:pt modelId="{8BC154DB-6FFA-4909-9031-56B05E76B96F}" type="parTrans" cxnId="{78448CA6-649B-4F87-BE29-EE6D99326FBB}">
      <dgm:prSet/>
      <dgm:spPr/>
      <dgm:t>
        <a:bodyPr/>
        <a:lstStyle/>
        <a:p>
          <a:endParaRPr lang="en-US"/>
        </a:p>
      </dgm:t>
    </dgm:pt>
    <dgm:pt modelId="{90B877CC-EB18-4AB6-8C6A-24CDCE38EF24}" type="sibTrans" cxnId="{78448CA6-649B-4F87-BE29-EE6D99326FBB}">
      <dgm:prSet/>
      <dgm:spPr/>
      <dgm:t>
        <a:bodyPr/>
        <a:lstStyle/>
        <a:p>
          <a:endParaRPr lang="en-US"/>
        </a:p>
      </dgm:t>
    </dgm:pt>
    <dgm:pt modelId="{30AF6F44-DE62-4737-B697-D24408532F1D}">
      <dgm:prSet phldrT="[Text]"/>
      <dgm:spPr/>
      <dgm:t>
        <a:bodyPr/>
        <a:lstStyle/>
        <a:p>
          <a:r>
            <a:rPr lang="en-US" dirty="0" smtClean="0"/>
            <a:t>Demand Sheet</a:t>
          </a:r>
          <a:endParaRPr lang="en-US" dirty="0"/>
        </a:p>
      </dgm:t>
    </dgm:pt>
    <dgm:pt modelId="{6C6DEEA4-5D98-4367-AC99-96ACFFCB4615}" type="parTrans" cxnId="{438C2F64-7DF8-4B86-9556-8B8554393033}">
      <dgm:prSet/>
      <dgm:spPr/>
      <dgm:t>
        <a:bodyPr/>
        <a:lstStyle/>
        <a:p>
          <a:endParaRPr lang="en-US"/>
        </a:p>
      </dgm:t>
    </dgm:pt>
    <dgm:pt modelId="{46D1AE7B-C859-43DE-ACCD-BD82D2E53D8B}" type="sibTrans" cxnId="{438C2F64-7DF8-4B86-9556-8B8554393033}">
      <dgm:prSet/>
      <dgm:spPr/>
      <dgm:t>
        <a:bodyPr/>
        <a:lstStyle/>
        <a:p>
          <a:endParaRPr lang="en-US"/>
        </a:p>
      </dgm:t>
    </dgm:pt>
    <dgm:pt modelId="{14CB1356-6370-4260-A7FB-8BF9A847FBFC}">
      <dgm:prSet phldrT="[Text]"/>
      <dgm:spPr/>
      <dgm:t>
        <a:bodyPr/>
        <a:lstStyle/>
        <a:p>
          <a:r>
            <a:rPr lang="en-US" dirty="0" smtClean="0"/>
            <a:t>Purchase Order</a:t>
          </a:r>
          <a:endParaRPr lang="en-US" dirty="0"/>
        </a:p>
      </dgm:t>
    </dgm:pt>
    <dgm:pt modelId="{49BF5E16-071C-424E-927D-A816B90F8C2C}" type="parTrans" cxnId="{D1C69782-6E8C-4A40-88BC-2B3B7F7DE5BC}">
      <dgm:prSet/>
      <dgm:spPr/>
      <dgm:t>
        <a:bodyPr/>
        <a:lstStyle/>
        <a:p>
          <a:endParaRPr lang="en-US"/>
        </a:p>
      </dgm:t>
    </dgm:pt>
    <dgm:pt modelId="{38D1AE31-BD7C-4E80-A559-C971DC1EE445}" type="sibTrans" cxnId="{D1C69782-6E8C-4A40-88BC-2B3B7F7DE5BC}">
      <dgm:prSet/>
      <dgm:spPr/>
      <dgm:t>
        <a:bodyPr/>
        <a:lstStyle/>
        <a:p>
          <a:endParaRPr lang="en-US"/>
        </a:p>
      </dgm:t>
    </dgm:pt>
    <dgm:pt modelId="{AAC95622-23D0-4CBC-A71D-C4A4B8F64F94}">
      <dgm:prSet phldrT="[Text]"/>
      <dgm:spPr/>
      <dgm:t>
        <a:bodyPr/>
        <a:lstStyle/>
        <a:p>
          <a:r>
            <a:rPr lang="en-US" dirty="0" smtClean="0"/>
            <a:t>GRN</a:t>
          </a:r>
          <a:endParaRPr lang="en-US" dirty="0"/>
        </a:p>
      </dgm:t>
    </dgm:pt>
    <dgm:pt modelId="{58004660-9AD3-4C51-B7BD-21C3F292C3FD}" type="parTrans" cxnId="{105ABD97-7D97-4FC0-8BB0-925C3F8D5EB4}">
      <dgm:prSet/>
      <dgm:spPr/>
      <dgm:t>
        <a:bodyPr/>
        <a:lstStyle/>
        <a:p>
          <a:endParaRPr lang="en-US"/>
        </a:p>
      </dgm:t>
    </dgm:pt>
    <dgm:pt modelId="{745BD320-70AC-4829-9BD1-6ACB4F92D3BC}" type="sibTrans" cxnId="{105ABD97-7D97-4FC0-8BB0-925C3F8D5EB4}">
      <dgm:prSet/>
      <dgm:spPr/>
      <dgm:t>
        <a:bodyPr/>
        <a:lstStyle/>
        <a:p>
          <a:endParaRPr lang="en-US"/>
        </a:p>
      </dgm:t>
    </dgm:pt>
    <dgm:pt modelId="{D7EF878E-28E6-45AD-BECB-BFC638FAE9F9}" type="pres">
      <dgm:prSet presAssocID="{08AE6D78-82D8-4232-87FD-D58DD1F749A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84884B-1A4D-4DEE-A051-699D899F6FFE}" type="pres">
      <dgm:prSet presAssocID="{86CDD237-B8BA-4488-A231-CA2514F2AE0A}" presName="centerShape" presStyleLbl="node0" presStyleIdx="0" presStyleCnt="1"/>
      <dgm:spPr/>
    </dgm:pt>
    <dgm:pt modelId="{AE8E191E-7350-45B1-836D-6EFEAC0E0906}" type="pres">
      <dgm:prSet presAssocID="{3E09F240-D0B1-436B-B3C2-7320F8D460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24F93-2F1F-48A1-A98B-FD1D1F811D94}" type="pres">
      <dgm:prSet presAssocID="{3E09F240-D0B1-436B-B3C2-7320F8D460F0}" presName="dummy" presStyleCnt="0"/>
      <dgm:spPr/>
    </dgm:pt>
    <dgm:pt modelId="{7678BFC1-E299-4426-B6A2-C6C98EF81CDA}" type="pres">
      <dgm:prSet presAssocID="{90B877CC-EB18-4AB6-8C6A-24CDCE38EF24}" presName="sibTrans" presStyleLbl="sibTrans2D1" presStyleIdx="0" presStyleCnt="4"/>
      <dgm:spPr/>
    </dgm:pt>
    <dgm:pt modelId="{538A65C8-1BC7-44D9-936D-5A8AF1461151}" type="pres">
      <dgm:prSet presAssocID="{30AF6F44-DE62-4737-B697-D24408532F1D}" presName="node" presStyleLbl="node1" presStyleIdx="1" presStyleCnt="4">
        <dgm:presLayoutVars>
          <dgm:bulletEnabled val="1"/>
        </dgm:presLayoutVars>
      </dgm:prSet>
      <dgm:spPr/>
    </dgm:pt>
    <dgm:pt modelId="{0C17E3D2-39E8-4092-B009-25FAFA95D8B4}" type="pres">
      <dgm:prSet presAssocID="{30AF6F44-DE62-4737-B697-D24408532F1D}" presName="dummy" presStyleCnt="0"/>
      <dgm:spPr/>
    </dgm:pt>
    <dgm:pt modelId="{30CF0357-C320-45A5-B739-1EADD5EDBFBD}" type="pres">
      <dgm:prSet presAssocID="{46D1AE7B-C859-43DE-ACCD-BD82D2E53D8B}" presName="sibTrans" presStyleLbl="sibTrans2D1" presStyleIdx="1" presStyleCnt="4"/>
      <dgm:spPr/>
    </dgm:pt>
    <dgm:pt modelId="{4D35DEAA-2AA4-43F7-91C4-3F1FE7F1BBE0}" type="pres">
      <dgm:prSet presAssocID="{14CB1356-6370-4260-A7FB-8BF9A847FBFC}" presName="node" presStyleLbl="node1" presStyleIdx="2" presStyleCnt="4">
        <dgm:presLayoutVars>
          <dgm:bulletEnabled val="1"/>
        </dgm:presLayoutVars>
      </dgm:prSet>
      <dgm:spPr/>
    </dgm:pt>
    <dgm:pt modelId="{5DC3075C-6560-4B20-86B0-9E43B5573230}" type="pres">
      <dgm:prSet presAssocID="{14CB1356-6370-4260-A7FB-8BF9A847FBFC}" presName="dummy" presStyleCnt="0"/>
      <dgm:spPr/>
    </dgm:pt>
    <dgm:pt modelId="{8CD5BC57-8B71-4747-8D18-B5E9B7B50C5A}" type="pres">
      <dgm:prSet presAssocID="{38D1AE31-BD7C-4E80-A559-C971DC1EE445}" presName="sibTrans" presStyleLbl="sibTrans2D1" presStyleIdx="2" presStyleCnt="4"/>
      <dgm:spPr/>
    </dgm:pt>
    <dgm:pt modelId="{931E1733-1F9B-4551-8C55-38F1CD0BCE81}" type="pres">
      <dgm:prSet presAssocID="{AAC95622-23D0-4CBC-A71D-C4A4B8F64F94}" presName="node" presStyleLbl="node1" presStyleIdx="3" presStyleCnt="4">
        <dgm:presLayoutVars>
          <dgm:bulletEnabled val="1"/>
        </dgm:presLayoutVars>
      </dgm:prSet>
      <dgm:spPr/>
    </dgm:pt>
    <dgm:pt modelId="{0539A4BD-8560-458A-99D5-E6D08C5A8E18}" type="pres">
      <dgm:prSet presAssocID="{AAC95622-23D0-4CBC-A71D-C4A4B8F64F94}" presName="dummy" presStyleCnt="0"/>
      <dgm:spPr/>
    </dgm:pt>
    <dgm:pt modelId="{CC3F88BF-A2A4-4571-A04D-C0057419674E}" type="pres">
      <dgm:prSet presAssocID="{745BD320-70AC-4829-9BD1-6ACB4F92D3BC}" presName="sibTrans" presStyleLbl="sibTrans2D1" presStyleIdx="3" presStyleCnt="4"/>
      <dgm:spPr/>
    </dgm:pt>
  </dgm:ptLst>
  <dgm:cxnLst>
    <dgm:cxn modelId="{11E9F378-9E13-49B7-9637-FD5A4E138CAC}" type="presOf" srcId="{AAC95622-23D0-4CBC-A71D-C4A4B8F64F94}" destId="{931E1733-1F9B-4551-8C55-38F1CD0BCE81}" srcOrd="0" destOrd="0" presId="urn:microsoft.com/office/officeart/2005/8/layout/radial6"/>
    <dgm:cxn modelId="{EE316C8B-22E8-453A-A60B-BA1FEC6AE043}" type="presOf" srcId="{90B877CC-EB18-4AB6-8C6A-24CDCE38EF24}" destId="{7678BFC1-E299-4426-B6A2-C6C98EF81CDA}" srcOrd="0" destOrd="0" presId="urn:microsoft.com/office/officeart/2005/8/layout/radial6"/>
    <dgm:cxn modelId="{900CBE8D-61D9-4EB3-BC46-93611DF2E3EE}" type="presOf" srcId="{38D1AE31-BD7C-4E80-A559-C971DC1EE445}" destId="{8CD5BC57-8B71-4747-8D18-B5E9B7B50C5A}" srcOrd="0" destOrd="0" presId="urn:microsoft.com/office/officeart/2005/8/layout/radial6"/>
    <dgm:cxn modelId="{48BE74B7-2FBF-412D-B8F4-5D0F46D2B9D8}" type="presOf" srcId="{30AF6F44-DE62-4737-B697-D24408532F1D}" destId="{538A65C8-1BC7-44D9-936D-5A8AF1461151}" srcOrd="0" destOrd="0" presId="urn:microsoft.com/office/officeart/2005/8/layout/radial6"/>
    <dgm:cxn modelId="{24D3289E-B5C7-49AF-BA74-158F7312F00C}" srcId="{08AE6D78-82D8-4232-87FD-D58DD1F749A3}" destId="{86CDD237-B8BA-4488-A231-CA2514F2AE0A}" srcOrd="0" destOrd="0" parTransId="{33341808-C1AD-4A43-B295-5097EAEF16BB}" sibTransId="{631733DA-4627-4DAC-9096-CABBEB147E40}"/>
    <dgm:cxn modelId="{29AA927F-CC47-4EDE-B741-CF0C8D72142B}" type="presOf" srcId="{3E09F240-D0B1-436B-B3C2-7320F8D460F0}" destId="{AE8E191E-7350-45B1-836D-6EFEAC0E0906}" srcOrd="0" destOrd="0" presId="urn:microsoft.com/office/officeart/2005/8/layout/radial6"/>
    <dgm:cxn modelId="{96C6BA16-E167-46D2-819E-10758E51F474}" type="presOf" srcId="{86CDD237-B8BA-4488-A231-CA2514F2AE0A}" destId="{C784884B-1A4D-4DEE-A051-699D899F6FFE}" srcOrd="0" destOrd="0" presId="urn:microsoft.com/office/officeart/2005/8/layout/radial6"/>
    <dgm:cxn modelId="{D1C69782-6E8C-4A40-88BC-2B3B7F7DE5BC}" srcId="{86CDD237-B8BA-4488-A231-CA2514F2AE0A}" destId="{14CB1356-6370-4260-A7FB-8BF9A847FBFC}" srcOrd="2" destOrd="0" parTransId="{49BF5E16-071C-424E-927D-A816B90F8C2C}" sibTransId="{38D1AE31-BD7C-4E80-A559-C971DC1EE445}"/>
    <dgm:cxn modelId="{026D2CD3-E2ED-4A70-BC2C-52ACAF357573}" type="presOf" srcId="{745BD320-70AC-4829-9BD1-6ACB4F92D3BC}" destId="{CC3F88BF-A2A4-4571-A04D-C0057419674E}" srcOrd="0" destOrd="0" presId="urn:microsoft.com/office/officeart/2005/8/layout/radial6"/>
    <dgm:cxn modelId="{438C2F64-7DF8-4B86-9556-8B8554393033}" srcId="{86CDD237-B8BA-4488-A231-CA2514F2AE0A}" destId="{30AF6F44-DE62-4737-B697-D24408532F1D}" srcOrd="1" destOrd="0" parTransId="{6C6DEEA4-5D98-4367-AC99-96ACFFCB4615}" sibTransId="{46D1AE7B-C859-43DE-ACCD-BD82D2E53D8B}"/>
    <dgm:cxn modelId="{105ABD97-7D97-4FC0-8BB0-925C3F8D5EB4}" srcId="{86CDD237-B8BA-4488-A231-CA2514F2AE0A}" destId="{AAC95622-23D0-4CBC-A71D-C4A4B8F64F94}" srcOrd="3" destOrd="0" parTransId="{58004660-9AD3-4C51-B7BD-21C3F292C3FD}" sibTransId="{745BD320-70AC-4829-9BD1-6ACB4F92D3BC}"/>
    <dgm:cxn modelId="{63C49D95-2104-4265-84F9-75F5B1A92DDF}" type="presOf" srcId="{08AE6D78-82D8-4232-87FD-D58DD1F749A3}" destId="{D7EF878E-28E6-45AD-BECB-BFC638FAE9F9}" srcOrd="0" destOrd="0" presId="urn:microsoft.com/office/officeart/2005/8/layout/radial6"/>
    <dgm:cxn modelId="{10D76289-AFAD-4F59-AE26-F6A0FAC7C857}" type="presOf" srcId="{46D1AE7B-C859-43DE-ACCD-BD82D2E53D8B}" destId="{30CF0357-C320-45A5-B739-1EADD5EDBFBD}" srcOrd="0" destOrd="0" presId="urn:microsoft.com/office/officeart/2005/8/layout/radial6"/>
    <dgm:cxn modelId="{78448CA6-649B-4F87-BE29-EE6D99326FBB}" srcId="{86CDD237-B8BA-4488-A231-CA2514F2AE0A}" destId="{3E09F240-D0B1-436B-B3C2-7320F8D460F0}" srcOrd="0" destOrd="0" parTransId="{8BC154DB-6FFA-4909-9031-56B05E76B96F}" sibTransId="{90B877CC-EB18-4AB6-8C6A-24CDCE38EF24}"/>
    <dgm:cxn modelId="{3C1FC122-72D7-49B6-BD5B-7DBBB3B927E3}" type="presOf" srcId="{14CB1356-6370-4260-A7FB-8BF9A847FBFC}" destId="{4D35DEAA-2AA4-43F7-91C4-3F1FE7F1BBE0}" srcOrd="0" destOrd="0" presId="urn:microsoft.com/office/officeart/2005/8/layout/radial6"/>
    <dgm:cxn modelId="{84E8F1E5-900B-4A09-857B-07547805CA07}" type="presParOf" srcId="{D7EF878E-28E6-45AD-BECB-BFC638FAE9F9}" destId="{C784884B-1A4D-4DEE-A051-699D899F6FFE}" srcOrd="0" destOrd="0" presId="urn:microsoft.com/office/officeart/2005/8/layout/radial6"/>
    <dgm:cxn modelId="{C36D678D-8077-45F0-8499-840C336B3713}" type="presParOf" srcId="{D7EF878E-28E6-45AD-BECB-BFC638FAE9F9}" destId="{AE8E191E-7350-45B1-836D-6EFEAC0E0906}" srcOrd="1" destOrd="0" presId="urn:microsoft.com/office/officeart/2005/8/layout/radial6"/>
    <dgm:cxn modelId="{8FF472FA-C026-4725-9B7C-7D321CD48CB5}" type="presParOf" srcId="{D7EF878E-28E6-45AD-BECB-BFC638FAE9F9}" destId="{B5724F93-2F1F-48A1-A98B-FD1D1F811D94}" srcOrd="2" destOrd="0" presId="urn:microsoft.com/office/officeart/2005/8/layout/radial6"/>
    <dgm:cxn modelId="{BCDD2D3B-4361-4B6C-9591-32AC8EC197F1}" type="presParOf" srcId="{D7EF878E-28E6-45AD-BECB-BFC638FAE9F9}" destId="{7678BFC1-E299-4426-B6A2-C6C98EF81CDA}" srcOrd="3" destOrd="0" presId="urn:microsoft.com/office/officeart/2005/8/layout/radial6"/>
    <dgm:cxn modelId="{EA961E89-88BF-4B0D-9D96-104F8DB7539E}" type="presParOf" srcId="{D7EF878E-28E6-45AD-BECB-BFC638FAE9F9}" destId="{538A65C8-1BC7-44D9-936D-5A8AF1461151}" srcOrd="4" destOrd="0" presId="urn:microsoft.com/office/officeart/2005/8/layout/radial6"/>
    <dgm:cxn modelId="{29383010-0C13-4F2E-B2C0-BF0026C618D9}" type="presParOf" srcId="{D7EF878E-28E6-45AD-BECB-BFC638FAE9F9}" destId="{0C17E3D2-39E8-4092-B009-25FAFA95D8B4}" srcOrd="5" destOrd="0" presId="urn:microsoft.com/office/officeart/2005/8/layout/radial6"/>
    <dgm:cxn modelId="{36E2F69B-EC52-40A9-A621-C0E1AA08D74B}" type="presParOf" srcId="{D7EF878E-28E6-45AD-BECB-BFC638FAE9F9}" destId="{30CF0357-C320-45A5-B739-1EADD5EDBFBD}" srcOrd="6" destOrd="0" presId="urn:microsoft.com/office/officeart/2005/8/layout/radial6"/>
    <dgm:cxn modelId="{3E48B577-9E24-43B9-9129-6B3E86CFA247}" type="presParOf" srcId="{D7EF878E-28E6-45AD-BECB-BFC638FAE9F9}" destId="{4D35DEAA-2AA4-43F7-91C4-3F1FE7F1BBE0}" srcOrd="7" destOrd="0" presId="urn:microsoft.com/office/officeart/2005/8/layout/radial6"/>
    <dgm:cxn modelId="{23345345-D5AB-45E9-AFD8-F0EAF078EFEB}" type="presParOf" srcId="{D7EF878E-28E6-45AD-BECB-BFC638FAE9F9}" destId="{5DC3075C-6560-4B20-86B0-9E43B5573230}" srcOrd="8" destOrd="0" presId="urn:microsoft.com/office/officeart/2005/8/layout/radial6"/>
    <dgm:cxn modelId="{4A056B78-A68D-4288-954B-7A8269D4EDE5}" type="presParOf" srcId="{D7EF878E-28E6-45AD-BECB-BFC638FAE9F9}" destId="{8CD5BC57-8B71-4747-8D18-B5E9B7B50C5A}" srcOrd="9" destOrd="0" presId="urn:microsoft.com/office/officeart/2005/8/layout/radial6"/>
    <dgm:cxn modelId="{CF6C7A30-033B-4C3C-927B-F15227411D85}" type="presParOf" srcId="{D7EF878E-28E6-45AD-BECB-BFC638FAE9F9}" destId="{931E1733-1F9B-4551-8C55-38F1CD0BCE81}" srcOrd="10" destOrd="0" presId="urn:microsoft.com/office/officeart/2005/8/layout/radial6"/>
    <dgm:cxn modelId="{305B2091-FEE8-4936-BE97-47DDA7B62D91}" type="presParOf" srcId="{D7EF878E-28E6-45AD-BECB-BFC638FAE9F9}" destId="{0539A4BD-8560-458A-99D5-E6D08C5A8E18}" srcOrd="11" destOrd="0" presId="urn:microsoft.com/office/officeart/2005/8/layout/radial6"/>
    <dgm:cxn modelId="{8950673C-A4D3-4C85-BF0C-200924B24B81}" type="presParOf" srcId="{D7EF878E-28E6-45AD-BECB-BFC638FAE9F9}" destId="{CC3F88BF-A2A4-4571-A04D-C0057419674E}" srcOrd="12" destOrd="0" presId="urn:microsoft.com/office/officeart/2005/8/layout/radial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C144E-1477-4537-AF91-D5E3B62468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3A4E0-DB46-496A-8BF6-45BF299EC5A0}">
      <dgm:prSet phldrT="[Text]"/>
      <dgm:spPr/>
      <dgm:t>
        <a:bodyPr/>
        <a:lstStyle/>
        <a:p>
          <a:r>
            <a:rPr lang="en-US" dirty="0" smtClean="0"/>
            <a:t>Material Use in Articles</a:t>
          </a:r>
          <a:endParaRPr lang="en-US" dirty="0"/>
        </a:p>
      </dgm:t>
    </dgm:pt>
    <dgm:pt modelId="{65725E80-7F69-4D36-AB25-296AB96BC09B}" type="parTrans" cxnId="{081D81B0-F7F6-48E0-AA26-DF9CEF95A4D7}">
      <dgm:prSet/>
      <dgm:spPr/>
      <dgm:t>
        <a:bodyPr/>
        <a:lstStyle/>
        <a:p>
          <a:endParaRPr lang="en-US"/>
        </a:p>
      </dgm:t>
    </dgm:pt>
    <dgm:pt modelId="{244C3B50-5BEC-460F-8761-C2EDDDC201B7}" type="sibTrans" cxnId="{081D81B0-F7F6-48E0-AA26-DF9CEF95A4D7}">
      <dgm:prSet/>
      <dgm:spPr/>
      <dgm:t>
        <a:bodyPr/>
        <a:lstStyle/>
        <a:p>
          <a:endParaRPr lang="en-US"/>
        </a:p>
      </dgm:t>
    </dgm:pt>
    <dgm:pt modelId="{8819AE36-6889-4183-922A-EA098C40C0E3}">
      <dgm:prSet phldrT="[Text]"/>
      <dgm:spPr/>
      <dgm:t>
        <a:bodyPr/>
        <a:lstStyle/>
        <a:p>
          <a:r>
            <a:rPr lang="en-US" dirty="0" smtClean="0"/>
            <a:t>Accessories </a:t>
          </a:r>
          <a:endParaRPr lang="en-US" dirty="0"/>
        </a:p>
      </dgm:t>
    </dgm:pt>
    <dgm:pt modelId="{4AE0D73A-5349-43A9-B3B7-117750D1C885}" type="parTrans" cxnId="{E872B7E2-5275-40C7-9C05-50CF9625AC63}">
      <dgm:prSet/>
      <dgm:spPr/>
      <dgm:t>
        <a:bodyPr/>
        <a:lstStyle/>
        <a:p>
          <a:endParaRPr lang="en-US"/>
        </a:p>
      </dgm:t>
    </dgm:pt>
    <dgm:pt modelId="{ECB6C6D4-4EB5-49C0-9DF0-10BD5B6CACD0}" type="sibTrans" cxnId="{E872B7E2-5275-40C7-9C05-50CF9625AC63}">
      <dgm:prSet/>
      <dgm:spPr/>
      <dgm:t>
        <a:bodyPr/>
        <a:lstStyle/>
        <a:p>
          <a:endParaRPr lang="en-US"/>
        </a:p>
      </dgm:t>
    </dgm:pt>
    <dgm:pt modelId="{F3F513A9-636E-461C-8D1A-549542A5D6F7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3663F6E2-7F4A-4DCC-A736-27640E69360E}" type="parTrans" cxnId="{5AAFC7F2-85A2-4CCF-9634-ED0268775A05}">
      <dgm:prSet/>
      <dgm:spPr/>
      <dgm:t>
        <a:bodyPr/>
        <a:lstStyle/>
        <a:p>
          <a:endParaRPr lang="en-US"/>
        </a:p>
      </dgm:t>
    </dgm:pt>
    <dgm:pt modelId="{487CCB2B-C7AD-4E55-847F-62E365331292}" type="sibTrans" cxnId="{5AAFC7F2-85A2-4CCF-9634-ED0268775A05}">
      <dgm:prSet/>
      <dgm:spPr/>
      <dgm:t>
        <a:bodyPr/>
        <a:lstStyle/>
        <a:p>
          <a:endParaRPr lang="en-US"/>
        </a:p>
      </dgm:t>
    </dgm:pt>
    <dgm:pt modelId="{35030572-0A2A-499B-AF72-55DF2451DD8F}" type="pres">
      <dgm:prSet presAssocID="{0A1C144E-1477-4537-AF91-D5E3B6246889}" presName="linear" presStyleCnt="0">
        <dgm:presLayoutVars>
          <dgm:dir/>
          <dgm:animLvl val="lvl"/>
          <dgm:resizeHandles val="exact"/>
        </dgm:presLayoutVars>
      </dgm:prSet>
      <dgm:spPr/>
    </dgm:pt>
    <dgm:pt modelId="{BBB61C2C-DFED-4397-8976-2CFEC1E0F5EB}" type="pres">
      <dgm:prSet presAssocID="{DB63A4E0-DB46-496A-8BF6-45BF299EC5A0}" presName="parentLin" presStyleCnt="0"/>
      <dgm:spPr/>
    </dgm:pt>
    <dgm:pt modelId="{DE828CA2-C95C-42C9-BBB9-C91809358C03}" type="pres">
      <dgm:prSet presAssocID="{DB63A4E0-DB46-496A-8BF6-45BF299EC5A0}" presName="parentLeftMargin" presStyleLbl="node1" presStyleIdx="0" presStyleCnt="3"/>
      <dgm:spPr/>
    </dgm:pt>
    <dgm:pt modelId="{7A4F0961-2B02-4FAD-A0CF-D017703E4D98}" type="pres">
      <dgm:prSet presAssocID="{DB63A4E0-DB46-496A-8BF6-45BF299EC5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60AE-2B8E-4FB6-BDE3-6FF618F71038}" type="pres">
      <dgm:prSet presAssocID="{DB63A4E0-DB46-496A-8BF6-45BF299EC5A0}" presName="negativeSpace" presStyleCnt="0"/>
      <dgm:spPr/>
    </dgm:pt>
    <dgm:pt modelId="{F1865478-C6C2-4F62-A0FD-230DE95F65B1}" type="pres">
      <dgm:prSet presAssocID="{DB63A4E0-DB46-496A-8BF6-45BF299EC5A0}" presName="childText" presStyleLbl="conFgAcc1" presStyleIdx="0" presStyleCnt="3">
        <dgm:presLayoutVars>
          <dgm:bulletEnabled val="1"/>
        </dgm:presLayoutVars>
      </dgm:prSet>
      <dgm:spPr/>
    </dgm:pt>
    <dgm:pt modelId="{0E0461EA-8F49-4E53-9166-5BA4A8490582}" type="pres">
      <dgm:prSet presAssocID="{244C3B50-5BEC-460F-8761-C2EDDDC201B7}" presName="spaceBetweenRectangles" presStyleCnt="0"/>
      <dgm:spPr/>
    </dgm:pt>
    <dgm:pt modelId="{9D846C58-E9D1-4890-BD47-0869FD43C72E}" type="pres">
      <dgm:prSet presAssocID="{8819AE36-6889-4183-922A-EA098C40C0E3}" presName="parentLin" presStyleCnt="0"/>
      <dgm:spPr/>
    </dgm:pt>
    <dgm:pt modelId="{A4D31D8C-F1DB-4ADB-88AE-C37DB5DEDC65}" type="pres">
      <dgm:prSet presAssocID="{8819AE36-6889-4183-922A-EA098C40C0E3}" presName="parentLeftMargin" presStyleLbl="node1" presStyleIdx="0" presStyleCnt="3"/>
      <dgm:spPr/>
    </dgm:pt>
    <dgm:pt modelId="{61D30A89-A449-4502-B766-500A3EE45198}" type="pres">
      <dgm:prSet presAssocID="{8819AE36-6889-4183-922A-EA098C40C0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AA203-5A60-4B38-A180-45D283228EB1}" type="pres">
      <dgm:prSet presAssocID="{8819AE36-6889-4183-922A-EA098C40C0E3}" presName="negativeSpace" presStyleCnt="0"/>
      <dgm:spPr/>
    </dgm:pt>
    <dgm:pt modelId="{31A8B3E2-6A86-4C59-8932-C4A7A457BC75}" type="pres">
      <dgm:prSet presAssocID="{8819AE36-6889-4183-922A-EA098C40C0E3}" presName="childText" presStyleLbl="conFgAcc1" presStyleIdx="1" presStyleCnt="3">
        <dgm:presLayoutVars>
          <dgm:bulletEnabled val="1"/>
        </dgm:presLayoutVars>
      </dgm:prSet>
      <dgm:spPr/>
    </dgm:pt>
    <dgm:pt modelId="{88A2D96E-F8FE-41D1-B0C8-D790B8C90D4A}" type="pres">
      <dgm:prSet presAssocID="{ECB6C6D4-4EB5-49C0-9DF0-10BD5B6CACD0}" presName="spaceBetweenRectangles" presStyleCnt="0"/>
      <dgm:spPr/>
    </dgm:pt>
    <dgm:pt modelId="{19F07427-A7F5-411B-8109-B466CEB6FBB5}" type="pres">
      <dgm:prSet presAssocID="{F3F513A9-636E-461C-8D1A-549542A5D6F7}" presName="parentLin" presStyleCnt="0"/>
      <dgm:spPr/>
    </dgm:pt>
    <dgm:pt modelId="{41A00B29-7DCA-476B-9B51-481A00F0D85D}" type="pres">
      <dgm:prSet presAssocID="{F3F513A9-636E-461C-8D1A-549542A5D6F7}" presName="parentLeftMargin" presStyleLbl="node1" presStyleIdx="1" presStyleCnt="3"/>
      <dgm:spPr/>
    </dgm:pt>
    <dgm:pt modelId="{B5928942-33B9-4A26-92C5-C9FE149CC303}" type="pres">
      <dgm:prSet presAssocID="{F3F513A9-636E-461C-8D1A-549542A5D6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DBC1DB-7EBD-4EDF-9506-101CE12AC4B3}" type="pres">
      <dgm:prSet presAssocID="{F3F513A9-636E-461C-8D1A-549542A5D6F7}" presName="negativeSpace" presStyleCnt="0"/>
      <dgm:spPr/>
    </dgm:pt>
    <dgm:pt modelId="{EA770EC9-8A6F-4958-875F-CEF32AE0E17A}" type="pres">
      <dgm:prSet presAssocID="{F3F513A9-636E-461C-8D1A-549542A5D6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FD628F-C3D0-443A-B467-EB5E6EE3A637}" type="presOf" srcId="{F3F513A9-636E-461C-8D1A-549542A5D6F7}" destId="{41A00B29-7DCA-476B-9B51-481A00F0D85D}" srcOrd="0" destOrd="0" presId="urn:microsoft.com/office/officeart/2005/8/layout/list1"/>
    <dgm:cxn modelId="{D461CB3F-50D6-4191-BD91-1D0520C02D78}" type="presOf" srcId="{0A1C144E-1477-4537-AF91-D5E3B6246889}" destId="{35030572-0A2A-499B-AF72-55DF2451DD8F}" srcOrd="0" destOrd="0" presId="urn:microsoft.com/office/officeart/2005/8/layout/list1"/>
    <dgm:cxn modelId="{F121B737-EA02-4EE0-A55C-58A50FA50308}" type="presOf" srcId="{DB63A4E0-DB46-496A-8BF6-45BF299EC5A0}" destId="{DE828CA2-C95C-42C9-BBB9-C91809358C03}" srcOrd="0" destOrd="0" presId="urn:microsoft.com/office/officeart/2005/8/layout/list1"/>
    <dgm:cxn modelId="{081D81B0-F7F6-48E0-AA26-DF9CEF95A4D7}" srcId="{0A1C144E-1477-4537-AF91-D5E3B6246889}" destId="{DB63A4E0-DB46-496A-8BF6-45BF299EC5A0}" srcOrd="0" destOrd="0" parTransId="{65725E80-7F69-4D36-AB25-296AB96BC09B}" sibTransId="{244C3B50-5BEC-460F-8761-C2EDDDC201B7}"/>
    <dgm:cxn modelId="{20237964-6A3D-4EAD-9A56-8393301E9DAC}" type="presOf" srcId="{8819AE36-6889-4183-922A-EA098C40C0E3}" destId="{61D30A89-A449-4502-B766-500A3EE45198}" srcOrd="1" destOrd="0" presId="urn:microsoft.com/office/officeart/2005/8/layout/list1"/>
    <dgm:cxn modelId="{0F671473-D641-4F4A-980E-084F10B71029}" type="presOf" srcId="{8819AE36-6889-4183-922A-EA098C40C0E3}" destId="{A4D31D8C-F1DB-4ADB-88AE-C37DB5DEDC65}" srcOrd="0" destOrd="0" presId="urn:microsoft.com/office/officeart/2005/8/layout/list1"/>
    <dgm:cxn modelId="{5AAFC7F2-85A2-4CCF-9634-ED0268775A05}" srcId="{0A1C144E-1477-4537-AF91-D5E3B6246889}" destId="{F3F513A9-636E-461C-8D1A-549542A5D6F7}" srcOrd="2" destOrd="0" parTransId="{3663F6E2-7F4A-4DCC-A736-27640E69360E}" sibTransId="{487CCB2B-C7AD-4E55-847F-62E365331292}"/>
    <dgm:cxn modelId="{E872B7E2-5275-40C7-9C05-50CF9625AC63}" srcId="{0A1C144E-1477-4537-AF91-D5E3B6246889}" destId="{8819AE36-6889-4183-922A-EA098C40C0E3}" srcOrd="1" destOrd="0" parTransId="{4AE0D73A-5349-43A9-B3B7-117750D1C885}" sibTransId="{ECB6C6D4-4EB5-49C0-9DF0-10BD5B6CACD0}"/>
    <dgm:cxn modelId="{76EFA8CE-3C55-4B21-B364-D718A5778546}" type="presOf" srcId="{DB63A4E0-DB46-496A-8BF6-45BF299EC5A0}" destId="{7A4F0961-2B02-4FAD-A0CF-D017703E4D98}" srcOrd="1" destOrd="0" presId="urn:microsoft.com/office/officeart/2005/8/layout/list1"/>
    <dgm:cxn modelId="{97586E42-4B54-4090-99D1-BEEDA7CC3C74}" type="presOf" srcId="{F3F513A9-636E-461C-8D1A-549542A5D6F7}" destId="{B5928942-33B9-4A26-92C5-C9FE149CC303}" srcOrd="1" destOrd="0" presId="urn:microsoft.com/office/officeart/2005/8/layout/list1"/>
    <dgm:cxn modelId="{E9173645-8D5F-47B9-95AE-33B08560DEB9}" type="presParOf" srcId="{35030572-0A2A-499B-AF72-55DF2451DD8F}" destId="{BBB61C2C-DFED-4397-8976-2CFEC1E0F5EB}" srcOrd="0" destOrd="0" presId="urn:microsoft.com/office/officeart/2005/8/layout/list1"/>
    <dgm:cxn modelId="{C8B39851-5B8D-44E2-8E91-1763E181EA3B}" type="presParOf" srcId="{BBB61C2C-DFED-4397-8976-2CFEC1E0F5EB}" destId="{DE828CA2-C95C-42C9-BBB9-C91809358C03}" srcOrd="0" destOrd="0" presId="urn:microsoft.com/office/officeart/2005/8/layout/list1"/>
    <dgm:cxn modelId="{21456805-39A1-4F81-A08E-FCC045990428}" type="presParOf" srcId="{BBB61C2C-DFED-4397-8976-2CFEC1E0F5EB}" destId="{7A4F0961-2B02-4FAD-A0CF-D017703E4D98}" srcOrd="1" destOrd="0" presId="urn:microsoft.com/office/officeart/2005/8/layout/list1"/>
    <dgm:cxn modelId="{E67F636A-3581-4C0B-A39D-BEF8C2A46DED}" type="presParOf" srcId="{35030572-0A2A-499B-AF72-55DF2451DD8F}" destId="{F17060AE-2B8E-4FB6-BDE3-6FF618F71038}" srcOrd="1" destOrd="0" presId="urn:microsoft.com/office/officeart/2005/8/layout/list1"/>
    <dgm:cxn modelId="{5ECD7021-0EB2-4FBC-9279-D31BA79618FE}" type="presParOf" srcId="{35030572-0A2A-499B-AF72-55DF2451DD8F}" destId="{F1865478-C6C2-4F62-A0FD-230DE95F65B1}" srcOrd="2" destOrd="0" presId="urn:microsoft.com/office/officeart/2005/8/layout/list1"/>
    <dgm:cxn modelId="{F2314796-E25D-4B60-A171-5C85FCA20C04}" type="presParOf" srcId="{35030572-0A2A-499B-AF72-55DF2451DD8F}" destId="{0E0461EA-8F49-4E53-9166-5BA4A8490582}" srcOrd="3" destOrd="0" presId="urn:microsoft.com/office/officeart/2005/8/layout/list1"/>
    <dgm:cxn modelId="{213F87EE-4B90-43E8-A5B4-C1C4A4F98156}" type="presParOf" srcId="{35030572-0A2A-499B-AF72-55DF2451DD8F}" destId="{9D846C58-E9D1-4890-BD47-0869FD43C72E}" srcOrd="4" destOrd="0" presId="urn:microsoft.com/office/officeart/2005/8/layout/list1"/>
    <dgm:cxn modelId="{4D9DB482-A88C-40FE-86C0-7888C566BF22}" type="presParOf" srcId="{9D846C58-E9D1-4890-BD47-0869FD43C72E}" destId="{A4D31D8C-F1DB-4ADB-88AE-C37DB5DEDC65}" srcOrd="0" destOrd="0" presId="urn:microsoft.com/office/officeart/2005/8/layout/list1"/>
    <dgm:cxn modelId="{4E3BAB13-4796-472D-9136-1847B26BB8C0}" type="presParOf" srcId="{9D846C58-E9D1-4890-BD47-0869FD43C72E}" destId="{61D30A89-A449-4502-B766-500A3EE45198}" srcOrd="1" destOrd="0" presId="urn:microsoft.com/office/officeart/2005/8/layout/list1"/>
    <dgm:cxn modelId="{D1BA6113-5DC0-4666-801B-7148ACEE930A}" type="presParOf" srcId="{35030572-0A2A-499B-AF72-55DF2451DD8F}" destId="{88FAA203-5A60-4B38-A180-45D283228EB1}" srcOrd="5" destOrd="0" presId="urn:microsoft.com/office/officeart/2005/8/layout/list1"/>
    <dgm:cxn modelId="{860DC36B-7CD9-4D8F-804D-45FBB80EACB5}" type="presParOf" srcId="{35030572-0A2A-499B-AF72-55DF2451DD8F}" destId="{31A8B3E2-6A86-4C59-8932-C4A7A457BC75}" srcOrd="6" destOrd="0" presId="urn:microsoft.com/office/officeart/2005/8/layout/list1"/>
    <dgm:cxn modelId="{3C4CAAC9-4CAD-4DB9-8F02-BC53AFA09557}" type="presParOf" srcId="{35030572-0A2A-499B-AF72-55DF2451DD8F}" destId="{88A2D96E-F8FE-41D1-B0C8-D790B8C90D4A}" srcOrd="7" destOrd="0" presId="urn:microsoft.com/office/officeart/2005/8/layout/list1"/>
    <dgm:cxn modelId="{8273F7F6-2E1E-40CC-8063-F3B7AB9211EB}" type="presParOf" srcId="{35030572-0A2A-499B-AF72-55DF2451DD8F}" destId="{19F07427-A7F5-411B-8109-B466CEB6FBB5}" srcOrd="8" destOrd="0" presId="urn:microsoft.com/office/officeart/2005/8/layout/list1"/>
    <dgm:cxn modelId="{E2852B9F-C53A-4370-B192-7735D1D4DE4C}" type="presParOf" srcId="{19F07427-A7F5-411B-8109-B466CEB6FBB5}" destId="{41A00B29-7DCA-476B-9B51-481A00F0D85D}" srcOrd="0" destOrd="0" presId="urn:microsoft.com/office/officeart/2005/8/layout/list1"/>
    <dgm:cxn modelId="{12088AF0-16B2-473A-8B40-77E08E1E2157}" type="presParOf" srcId="{19F07427-A7F5-411B-8109-B466CEB6FBB5}" destId="{B5928942-33B9-4A26-92C5-C9FE149CC303}" srcOrd="1" destOrd="0" presId="urn:microsoft.com/office/officeart/2005/8/layout/list1"/>
    <dgm:cxn modelId="{24FF8965-2094-4989-840E-D347241A2C6D}" type="presParOf" srcId="{35030572-0A2A-499B-AF72-55DF2451DD8F}" destId="{25DBC1DB-7EBD-4EDF-9506-101CE12AC4B3}" srcOrd="9" destOrd="0" presId="urn:microsoft.com/office/officeart/2005/8/layout/list1"/>
    <dgm:cxn modelId="{93E3DDAE-22DA-4821-AAD5-307CC0B1B2FC}" type="presParOf" srcId="{35030572-0A2A-499B-AF72-55DF2451DD8F}" destId="{EA770EC9-8A6F-4958-875F-CEF32AE0E17A}" srcOrd="10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6BE458-AC4E-4631-895B-355F2DEE3C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3D7B3-C333-46FE-B777-B930BAA63D0A}">
      <dgm:prSet phldrT="[Text]"/>
      <dgm:spPr/>
      <dgm:t>
        <a:bodyPr/>
        <a:lstStyle/>
        <a:p>
          <a:r>
            <a:rPr lang="en-US" dirty="0" smtClean="0"/>
            <a:t>From Where to purchase</a:t>
          </a:r>
          <a:endParaRPr lang="en-US" dirty="0"/>
        </a:p>
      </dgm:t>
    </dgm:pt>
    <dgm:pt modelId="{2DB289BD-A0FE-4D26-A438-CBEC7F940FFA}" type="parTrans" cxnId="{00058965-C843-4FCC-A8F2-AFB5C900703C}">
      <dgm:prSet/>
      <dgm:spPr/>
      <dgm:t>
        <a:bodyPr/>
        <a:lstStyle/>
        <a:p>
          <a:endParaRPr lang="en-US"/>
        </a:p>
      </dgm:t>
    </dgm:pt>
    <dgm:pt modelId="{1FA1CD01-C206-4BFC-B194-4E80B4938E5F}" type="sibTrans" cxnId="{00058965-C843-4FCC-A8F2-AFB5C900703C}">
      <dgm:prSet/>
      <dgm:spPr/>
      <dgm:t>
        <a:bodyPr/>
        <a:lstStyle/>
        <a:p>
          <a:endParaRPr lang="en-US"/>
        </a:p>
      </dgm:t>
    </dgm:pt>
    <dgm:pt modelId="{E390DF18-4F28-4153-AD62-8955115B5DE2}">
      <dgm:prSet phldrT="[Text]"/>
      <dgm:spPr/>
      <dgm:t>
        <a:bodyPr/>
        <a:lstStyle/>
        <a:p>
          <a:r>
            <a:rPr lang="en-US" dirty="0" smtClean="0"/>
            <a:t>Stock level</a:t>
          </a:r>
          <a:endParaRPr lang="en-US" dirty="0"/>
        </a:p>
      </dgm:t>
    </dgm:pt>
    <dgm:pt modelId="{F72C6534-9B50-436D-A467-C13EC2A364CF}" type="parTrans" cxnId="{7727CCC8-8EEB-40C3-B446-9BA0792C04DF}">
      <dgm:prSet/>
      <dgm:spPr/>
      <dgm:t>
        <a:bodyPr/>
        <a:lstStyle/>
        <a:p>
          <a:endParaRPr lang="en-US"/>
        </a:p>
      </dgm:t>
    </dgm:pt>
    <dgm:pt modelId="{80200A0E-5E38-4AC5-9DD8-C68441BA3094}" type="sibTrans" cxnId="{7727CCC8-8EEB-40C3-B446-9BA0792C04DF}">
      <dgm:prSet/>
      <dgm:spPr/>
      <dgm:t>
        <a:bodyPr/>
        <a:lstStyle/>
        <a:p>
          <a:endParaRPr lang="en-US"/>
        </a:p>
      </dgm:t>
    </dgm:pt>
    <dgm:pt modelId="{BA3F039B-E1C2-444E-A0D5-58C4F4F41BEC}">
      <dgm:prSet phldrT="[Text]"/>
      <dgm:spPr/>
      <dgm:t>
        <a:bodyPr/>
        <a:lstStyle/>
        <a:p>
          <a:r>
            <a:rPr lang="en-US" dirty="0" smtClean="0"/>
            <a:t>Vendor Details </a:t>
          </a:r>
          <a:endParaRPr lang="en-US" dirty="0"/>
        </a:p>
      </dgm:t>
    </dgm:pt>
    <dgm:pt modelId="{A70477D7-FC0F-44BC-BC31-DF5D27E0CA88}" type="parTrans" cxnId="{1EB1C81E-0C5F-484F-9E96-25D93F977F19}">
      <dgm:prSet/>
      <dgm:spPr/>
      <dgm:t>
        <a:bodyPr/>
        <a:lstStyle/>
        <a:p>
          <a:endParaRPr lang="en-US"/>
        </a:p>
      </dgm:t>
    </dgm:pt>
    <dgm:pt modelId="{099F2503-1EC9-4DB2-9690-D946FB7C2E2F}" type="sibTrans" cxnId="{1EB1C81E-0C5F-484F-9E96-25D93F977F19}">
      <dgm:prSet/>
      <dgm:spPr/>
      <dgm:t>
        <a:bodyPr/>
        <a:lstStyle/>
        <a:p>
          <a:endParaRPr lang="en-US"/>
        </a:p>
      </dgm:t>
    </dgm:pt>
    <dgm:pt modelId="{7FE6937A-7DDF-48D7-AFEA-CAAB39CCA4C1}">
      <dgm:prSet phldrT="[Text]"/>
      <dgm:spPr/>
      <dgm:t>
        <a:bodyPr/>
        <a:lstStyle/>
        <a:p>
          <a:r>
            <a:rPr lang="en-US" dirty="0" smtClean="0"/>
            <a:t>Rates and cost</a:t>
          </a:r>
          <a:endParaRPr lang="en-US" dirty="0"/>
        </a:p>
      </dgm:t>
    </dgm:pt>
    <dgm:pt modelId="{01777D89-7A99-4D3F-91E2-DA194D9A5317}" type="parTrans" cxnId="{C8BAE96D-A7F6-40A3-826D-C5E71E8F3F06}">
      <dgm:prSet/>
      <dgm:spPr/>
      <dgm:t>
        <a:bodyPr/>
        <a:lstStyle/>
        <a:p>
          <a:endParaRPr lang="en-US"/>
        </a:p>
      </dgm:t>
    </dgm:pt>
    <dgm:pt modelId="{6A2E7BF2-BA67-436F-B952-1E86F513FD6B}" type="sibTrans" cxnId="{C8BAE96D-A7F6-40A3-826D-C5E71E8F3F06}">
      <dgm:prSet/>
      <dgm:spPr/>
      <dgm:t>
        <a:bodyPr/>
        <a:lstStyle/>
        <a:p>
          <a:endParaRPr lang="en-US"/>
        </a:p>
      </dgm:t>
    </dgm:pt>
    <dgm:pt modelId="{B09B7BF8-C030-473D-838B-31F06577CAF2}" type="pres">
      <dgm:prSet presAssocID="{1E6BE458-AC4E-4631-895B-355F2DEE3C1D}" presName="linear" presStyleCnt="0">
        <dgm:presLayoutVars>
          <dgm:animLvl val="lvl"/>
          <dgm:resizeHandles val="exact"/>
        </dgm:presLayoutVars>
      </dgm:prSet>
      <dgm:spPr/>
    </dgm:pt>
    <dgm:pt modelId="{F49BC059-962F-4A6B-93F8-62C279146BB9}" type="pres">
      <dgm:prSet presAssocID="{C503D7B3-C333-46FE-B777-B930BAA63D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460F8-D353-40BD-AF0E-2BBA794C804E}" type="pres">
      <dgm:prSet presAssocID="{C503D7B3-C333-46FE-B777-B930BAA63D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C43AB-9B2F-4760-8ABA-9F821364AEDB}" type="pres">
      <dgm:prSet presAssocID="{BA3F039B-E1C2-444E-A0D5-58C4F4F41B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929A1-A3A3-4F08-95B1-51C2A1B1B364}" type="pres">
      <dgm:prSet presAssocID="{BA3F039B-E1C2-444E-A0D5-58C4F4F41B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0058965-C843-4FCC-A8F2-AFB5C900703C}" srcId="{1E6BE458-AC4E-4631-895B-355F2DEE3C1D}" destId="{C503D7B3-C333-46FE-B777-B930BAA63D0A}" srcOrd="0" destOrd="0" parTransId="{2DB289BD-A0FE-4D26-A438-CBEC7F940FFA}" sibTransId="{1FA1CD01-C206-4BFC-B194-4E80B4938E5F}"/>
    <dgm:cxn modelId="{7E5AD02D-5222-4BAA-9F09-E94210B8CA5D}" type="presOf" srcId="{1E6BE458-AC4E-4631-895B-355F2DEE3C1D}" destId="{B09B7BF8-C030-473D-838B-31F06577CAF2}" srcOrd="0" destOrd="0" presId="urn:microsoft.com/office/officeart/2005/8/layout/vList2"/>
    <dgm:cxn modelId="{7727CCC8-8EEB-40C3-B446-9BA0792C04DF}" srcId="{C503D7B3-C333-46FE-B777-B930BAA63D0A}" destId="{E390DF18-4F28-4153-AD62-8955115B5DE2}" srcOrd="0" destOrd="0" parTransId="{F72C6534-9B50-436D-A467-C13EC2A364CF}" sibTransId="{80200A0E-5E38-4AC5-9DD8-C68441BA3094}"/>
    <dgm:cxn modelId="{41601230-646D-4DDA-A383-15DE31FCBF47}" type="presOf" srcId="{7FE6937A-7DDF-48D7-AFEA-CAAB39CCA4C1}" destId="{78C929A1-A3A3-4F08-95B1-51C2A1B1B364}" srcOrd="0" destOrd="0" presId="urn:microsoft.com/office/officeart/2005/8/layout/vList2"/>
    <dgm:cxn modelId="{5A689A8A-CE3C-4248-B055-28858C0D9D6C}" type="presOf" srcId="{E390DF18-4F28-4153-AD62-8955115B5DE2}" destId="{B8C460F8-D353-40BD-AF0E-2BBA794C804E}" srcOrd="0" destOrd="0" presId="urn:microsoft.com/office/officeart/2005/8/layout/vList2"/>
    <dgm:cxn modelId="{6ACDF197-B938-4233-9D65-E4F9D7F35966}" type="presOf" srcId="{BA3F039B-E1C2-444E-A0D5-58C4F4F41BEC}" destId="{A8DC43AB-9B2F-4760-8ABA-9F821364AEDB}" srcOrd="0" destOrd="0" presId="urn:microsoft.com/office/officeart/2005/8/layout/vList2"/>
    <dgm:cxn modelId="{C8BAE96D-A7F6-40A3-826D-C5E71E8F3F06}" srcId="{BA3F039B-E1C2-444E-A0D5-58C4F4F41BEC}" destId="{7FE6937A-7DDF-48D7-AFEA-CAAB39CCA4C1}" srcOrd="0" destOrd="0" parTransId="{01777D89-7A99-4D3F-91E2-DA194D9A5317}" sibTransId="{6A2E7BF2-BA67-436F-B952-1E86F513FD6B}"/>
    <dgm:cxn modelId="{F91F8881-0882-481E-A605-52281D474758}" type="presOf" srcId="{C503D7B3-C333-46FE-B777-B930BAA63D0A}" destId="{F49BC059-962F-4A6B-93F8-62C279146BB9}" srcOrd="0" destOrd="0" presId="urn:microsoft.com/office/officeart/2005/8/layout/vList2"/>
    <dgm:cxn modelId="{1EB1C81E-0C5F-484F-9E96-25D93F977F19}" srcId="{1E6BE458-AC4E-4631-895B-355F2DEE3C1D}" destId="{BA3F039B-E1C2-444E-A0D5-58C4F4F41BEC}" srcOrd="1" destOrd="0" parTransId="{A70477D7-FC0F-44BC-BC31-DF5D27E0CA88}" sibTransId="{099F2503-1EC9-4DB2-9690-D946FB7C2E2F}"/>
    <dgm:cxn modelId="{5839A962-7CDD-4640-8D81-D1AE6493CB57}" type="presParOf" srcId="{B09B7BF8-C030-473D-838B-31F06577CAF2}" destId="{F49BC059-962F-4A6B-93F8-62C279146BB9}" srcOrd="0" destOrd="0" presId="urn:microsoft.com/office/officeart/2005/8/layout/vList2"/>
    <dgm:cxn modelId="{E10A74BF-8735-4645-8CEA-4DD335149FB4}" type="presParOf" srcId="{B09B7BF8-C030-473D-838B-31F06577CAF2}" destId="{B8C460F8-D353-40BD-AF0E-2BBA794C804E}" srcOrd="1" destOrd="0" presId="urn:microsoft.com/office/officeart/2005/8/layout/vList2"/>
    <dgm:cxn modelId="{EAAAFBBC-A434-4B46-A227-4513156E4EC0}" type="presParOf" srcId="{B09B7BF8-C030-473D-838B-31F06577CAF2}" destId="{A8DC43AB-9B2F-4760-8ABA-9F821364AEDB}" srcOrd="2" destOrd="0" presId="urn:microsoft.com/office/officeart/2005/8/layout/vList2"/>
    <dgm:cxn modelId="{0E2E3F52-ACEC-4A67-A788-8ABA671854BB}" type="presParOf" srcId="{B09B7BF8-C030-473D-838B-31F06577CAF2}" destId="{78C929A1-A3A3-4F08-95B1-51C2A1B1B364}" srcOrd="3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A5885C-AD1E-4592-A84B-8C3868850A3C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A4943-858C-4337-826B-2D090C248455}">
      <dgm:prSet phldrT="[Text]"/>
      <dgm:spPr/>
      <dgm:t>
        <a:bodyPr/>
        <a:lstStyle/>
        <a:p>
          <a:r>
            <a:rPr lang="en-US" dirty="0" smtClean="0"/>
            <a:t>Stock level</a:t>
          </a:r>
          <a:endParaRPr lang="en-US" dirty="0"/>
        </a:p>
      </dgm:t>
    </dgm:pt>
    <dgm:pt modelId="{57E69E0E-8BC0-4700-A845-24C0CB5D1540}" type="parTrans" cxnId="{F1C7329D-4B03-467B-B2E7-1EFB1A85A51E}">
      <dgm:prSet/>
      <dgm:spPr/>
      <dgm:t>
        <a:bodyPr/>
        <a:lstStyle/>
        <a:p>
          <a:endParaRPr lang="en-US"/>
        </a:p>
      </dgm:t>
    </dgm:pt>
    <dgm:pt modelId="{655D8AB2-C42F-41F2-8053-FED5B8080FCC}" type="sibTrans" cxnId="{F1C7329D-4B03-467B-B2E7-1EFB1A85A51E}">
      <dgm:prSet/>
      <dgm:spPr/>
      <dgm:t>
        <a:bodyPr/>
        <a:lstStyle/>
        <a:p>
          <a:endParaRPr lang="en-US"/>
        </a:p>
      </dgm:t>
    </dgm:pt>
    <dgm:pt modelId="{257EF5C8-9830-46DE-988F-A92677BF619A}">
      <dgm:prSet phldrT="[Text]"/>
      <dgm:spPr/>
      <dgm:t>
        <a:bodyPr/>
        <a:lstStyle/>
        <a:p>
          <a:r>
            <a:rPr lang="en-US" dirty="0" smtClean="0"/>
            <a:t>Minimum</a:t>
          </a:r>
          <a:endParaRPr lang="en-US" dirty="0"/>
        </a:p>
      </dgm:t>
    </dgm:pt>
    <dgm:pt modelId="{86EBEE52-BB52-47F1-9FE7-3FF974A6EA9E}" type="parTrans" cxnId="{1F95D121-042B-4FE2-86EA-D350DE7FA184}">
      <dgm:prSet/>
      <dgm:spPr/>
      <dgm:t>
        <a:bodyPr/>
        <a:lstStyle/>
        <a:p>
          <a:endParaRPr lang="en-US"/>
        </a:p>
      </dgm:t>
    </dgm:pt>
    <dgm:pt modelId="{FD428A95-D69A-4B76-84C8-8A18C9108E5B}" type="sibTrans" cxnId="{1F95D121-042B-4FE2-86EA-D350DE7FA184}">
      <dgm:prSet/>
      <dgm:spPr/>
      <dgm:t>
        <a:bodyPr/>
        <a:lstStyle/>
        <a:p>
          <a:endParaRPr lang="en-US"/>
        </a:p>
      </dgm:t>
    </dgm:pt>
    <dgm:pt modelId="{CF11C18B-9E1D-4214-BD2F-7D232351DC29}">
      <dgm:prSet phldrT="[Text]"/>
      <dgm:spPr/>
      <dgm:t>
        <a:bodyPr/>
        <a:lstStyle/>
        <a:p>
          <a:r>
            <a:rPr lang="en-US" dirty="0" smtClean="0"/>
            <a:t>Maximum</a:t>
          </a:r>
          <a:endParaRPr lang="en-US" dirty="0"/>
        </a:p>
      </dgm:t>
    </dgm:pt>
    <dgm:pt modelId="{DD4A907E-F8D7-4A14-9AC9-05B1A206E10F}" type="parTrans" cxnId="{B8128FA3-57F3-4374-A0BF-AFDABA8C1DB4}">
      <dgm:prSet/>
      <dgm:spPr/>
      <dgm:t>
        <a:bodyPr/>
        <a:lstStyle/>
        <a:p>
          <a:endParaRPr lang="en-US"/>
        </a:p>
      </dgm:t>
    </dgm:pt>
    <dgm:pt modelId="{D5D139EF-4698-4005-977F-E9A8B3235ED9}" type="sibTrans" cxnId="{B8128FA3-57F3-4374-A0BF-AFDABA8C1DB4}">
      <dgm:prSet/>
      <dgm:spPr/>
      <dgm:t>
        <a:bodyPr/>
        <a:lstStyle/>
        <a:p>
          <a:endParaRPr lang="en-US"/>
        </a:p>
      </dgm:t>
    </dgm:pt>
    <dgm:pt modelId="{22925852-C65A-4962-A216-E28438125188}">
      <dgm:prSet phldrT="[Text]"/>
      <dgm:spPr/>
      <dgm:t>
        <a:bodyPr/>
        <a:lstStyle/>
        <a:p>
          <a:r>
            <a:rPr lang="en-US" dirty="0" smtClean="0"/>
            <a:t>Rates</a:t>
          </a:r>
          <a:endParaRPr lang="en-US" dirty="0"/>
        </a:p>
      </dgm:t>
    </dgm:pt>
    <dgm:pt modelId="{72B652F7-3D8E-4AE0-B07B-6E8C1C2A051A}" type="parTrans" cxnId="{9E82FCAC-AFD2-4698-8900-19B256C76D24}">
      <dgm:prSet/>
      <dgm:spPr/>
      <dgm:t>
        <a:bodyPr/>
        <a:lstStyle/>
        <a:p>
          <a:endParaRPr lang="en-US"/>
        </a:p>
      </dgm:t>
    </dgm:pt>
    <dgm:pt modelId="{5FFF6A1B-99D7-46B3-BED8-2E78458976F8}" type="sibTrans" cxnId="{9E82FCAC-AFD2-4698-8900-19B256C76D24}">
      <dgm:prSet/>
      <dgm:spPr/>
      <dgm:t>
        <a:bodyPr/>
        <a:lstStyle/>
        <a:p>
          <a:endParaRPr lang="en-US"/>
        </a:p>
      </dgm:t>
    </dgm:pt>
    <dgm:pt modelId="{AAA1C774-CB21-4DAC-B9C6-DBC0EC70D12D}">
      <dgm:prSet phldrT="[Text]"/>
      <dgm:spPr/>
      <dgm:t>
        <a:bodyPr/>
        <a:lstStyle/>
        <a:p>
          <a:r>
            <a:rPr lang="en-US" dirty="0" smtClean="0"/>
            <a:t>Old</a:t>
          </a:r>
          <a:endParaRPr lang="en-US" dirty="0"/>
        </a:p>
      </dgm:t>
    </dgm:pt>
    <dgm:pt modelId="{5355D28B-65F2-4DF6-A1EE-3CA5C2A3C0DB}" type="parTrans" cxnId="{4986B78D-7014-4C33-9FFF-1679E19ABC14}">
      <dgm:prSet/>
      <dgm:spPr/>
      <dgm:t>
        <a:bodyPr/>
        <a:lstStyle/>
        <a:p>
          <a:endParaRPr lang="en-US"/>
        </a:p>
      </dgm:t>
    </dgm:pt>
    <dgm:pt modelId="{51DBA2F9-7DF5-4D13-ABEA-722FA7C5221F}" type="sibTrans" cxnId="{4986B78D-7014-4C33-9FFF-1679E19ABC14}">
      <dgm:prSet/>
      <dgm:spPr/>
      <dgm:t>
        <a:bodyPr/>
        <a:lstStyle/>
        <a:p>
          <a:endParaRPr lang="en-US"/>
        </a:p>
      </dgm:t>
    </dgm:pt>
    <dgm:pt modelId="{B2EA5352-93C3-4D5C-8B4F-8AFB66F214B0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645582D1-5F53-4E0A-B595-16698E869A4C}" type="parTrans" cxnId="{FD633374-3A05-4A31-8CD1-ADF97C2559BD}">
      <dgm:prSet/>
      <dgm:spPr/>
      <dgm:t>
        <a:bodyPr/>
        <a:lstStyle/>
        <a:p>
          <a:endParaRPr lang="en-US"/>
        </a:p>
      </dgm:t>
    </dgm:pt>
    <dgm:pt modelId="{17188EF3-38B8-481F-9701-E0A686118046}" type="sibTrans" cxnId="{FD633374-3A05-4A31-8CD1-ADF97C2559BD}">
      <dgm:prSet/>
      <dgm:spPr/>
      <dgm:t>
        <a:bodyPr/>
        <a:lstStyle/>
        <a:p>
          <a:endParaRPr lang="en-US"/>
        </a:p>
      </dgm:t>
    </dgm:pt>
    <dgm:pt modelId="{AC0AE737-66F0-4B11-B8EF-1970B62BE485}">
      <dgm:prSet phldrT="[Text]"/>
      <dgm:spPr/>
      <dgm:t>
        <a:bodyPr/>
        <a:lstStyle/>
        <a:p>
          <a:r>
            <a:rPr lang="en-US" dirty="0" smtClean="0"/>
            <a:t>Delivery date</a:t>
          </a:r>
          <a:endParaRPr lang="en-US" dirty="0"/>
        </a:p>
      </dgm:t>
    </dgm:pt>
    <dgm:pt modelId="{604E901B-A93E-4ACB-A564-577F3F0ADB81}" type="parTrans" cxnId="{ED4C69F7-F8E9-4B0B-9E1F-727E7217E776}">
      <dgm:prSet/>
      <dgm:spPr/>
      <dgm:t>
        <a:bodyPr/>
        <a:lstStyle/>
        <a:p>
          <a:endParaRPr lang="en-US"/>
        </a:p>
      </dgm:t>
    </dgm:pt>
    <dgm:pt modelId="{9E2F4082-D18C-498D-A3AB-17011F753729}" type="sibTrans" cxnId="{ED4C69F7-F8E9-4B0B-9E1F-727E7217E776}">
      <dgm:prSet/>
      <dgm:spPr/>
      <dgm:t>
        <a:bodyPr/>
        <a:lstStyle/>
        <a:p>
          <a:endParaRPr lang="en-US"/>
        </a:p>
      </dgm:t>
    </dgm:pt>
    <dgm:pt modelId="{4087BC51-8AE3-46F3-8F98-0B5A91A3A4A0}">
      <dgm:prSet phldrT="[Text]"/>
      <dgm:spPr/>
      <dgm:t>
        <a:bodyPr/>
        <a:lstStyle/>
        <a:p>
          <a:r>
            <a:rPr lang="en-US" dirty="0" smtClean="0"/>
            <a:t>Start Del</a:t>
          </a:r>
          <a:endParaRPr lang="en-US" dirty="0"/>
        </a:p>
      </dgm:t>
    </dgm:pt>
    <dgm:pt modelId="{4049004A-540F-466B-9580-6D54AFE3D9C8}" type="parTrans" cxnId="{25CB550D-8A64-4FA3-AB52-C27EC7BD26F9}">
      <dgm:prSet/>
      <dgm:spPr/>
      <dgm:t>
        <a:bodyPr/>
        <a:lstStyle/>
        <a:p>
          <a:endParaRPr lang="en-US"/>
        </a:p>
      </dgm:t>
    </dgm:pt>
    <dgm:pt modelId="{2B9AA6C3-172E-4BEA-9123-F5E11F931EB9}" type="sibTrans" cxnId="{25CB550D-8A64-4FA3-AB52-C27EC7BD26F9}">
      <dgm:prSet/>
      <dgm:spPr/>
      <dgm:t>
        <a:bodyPr/>
        <a:lstStyle/>
        <a:p>
          <a:endParaRPr lang="en-US"/>
        </a:p>
      </dgm:t>
    </dgm:pt>
    <dgm:pt modelId="{D530B94D-B1E7-4F98-A4B4-D9EED247318B}">
      <dgm:prSet phldrT="[Text]"/>
      <dgm:spPr/>
      <dgm:t>
        <a:bodyPr/>
        <a:lstStyle/>
        <a:p>
          <a:r>
            <a:rPr lang="en-US" dirty="0" smtClean="0"/>
            <a:t>End Del</a:t>
          </a:r>
          <a:endParaRPr lang="en-US" dirty="0"/>
        </a:p>
      </dgm:t>
    </dgm:pt>
    <dgm:pt modelId="{486501E1-873B-4804-8DC1-B8A9D5E3F77E}" type="parTrans" cxnId="{8CC2BDA8-BE24-4F09-87D5-BEB6DCEFECC4}">
      <dgm:prSet/>
      <dgm:spPr/>
      <dgm:t>
        <a:bodyPr/>
        <a:lstStyle/>
        <a:p>
          <a:endParaRPr lang="en-US"/>
        </a:p>
      </dgm:t>
    </dgm:pt>
    <dgm:pt modelId="{FFDFD477-F0BE-4507-9A2D-7A231AA9F5F0}" type="sibTrans" cxnId="{8CC2BDA8-BE24-4F09-87D5-BEB6DCEFECC4}">
      <dgm:prSet/>
      <dgm:spPr/>
      <dgm:t>
        <a:bodyPr/>
        <a:lstStyle/>
        <a:p>
          <a:endParaRPr lang="en-US"/>
        </a:p>
      </dgm:t>
    </dgm:pt>
    <dgm:pt modelId="{A01BA8BA-5152-4EA7-9B99-80FC0CCCB9AE}" type="pres">
      <dgm:prSet presAssocID="{A5A5885C-AD1E-4592-A84B-8C3868850A3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226A13F-0930-4C19-9C7A-6CF4C7544A74}" type="pres">
      <dgm:prSet presAssocID="{503A4943-858C-4337-826B-2D090C248455}" presName="circle1" presStyleLbl="node1" presStyleIdx="0" presStyleCnt="3"/>
      <dgm:spPr/>
    </dgm:pt>
    <dgm:pt modelId="{FAEADE1A-A300-46FB-B63D-A7234B9602FA}" type="pres">
      <dgm:prSet presAssocID="{503A4943-858C-4337-826B-2D090C248455}" presName="space" presStyleCnt="0"/>
      <dgm:spPr/>
    </dgm:pt>
    <dgm:pt modelId="{94C1F086-0FCB-464E-852E-BC1A15FD2B43}" type="pres">
      <dgm:prSet presAssocID="{503A4943-858C-4337-826B-2D090C248455}" presName="rect1" presStyleLbl="alignAcc1" presStyleIdx="0" presStyleCnt="3"/>
      <dgm:spPr/>
      <dgm:t>
        <a:bodyPr/>
        <a:lstStyle/>
        <a:p>
          <a:endParaRPr lang="en-US"/>
        </a:p>
      </dgm:t>
    </dgm:pt>
    <dgm:pt modelId="{1832F38C-511B-47F6-9214-1E6D5188AAEE}" type="pres">
      <dgm:prSet presAssocID="{22925852-C65A-4962-A216-E28438125188}" presName="vertSpace2" presStyleLbl="node1" presStyleIdx="0" presStyleCnt="3"/>
      <dgm:spPr/>
    </dgm:pt>
    <dgm:pt modelId="{F63BCEC8-2979-42DB-BD29-B01EB7F14AAE}" type="pres">
      <dgm:prSet presAssocID="{22925852-C65A-4962-A216-E28438125188}" presName="circle2" presStyleLbl="node1" presStyleIdx="1" presStyleCnt="3"/>
      <dgm:spPr/>
    </dgm:pt>
    <dgm:pt modelId="{8C0E15D2-ADDE-4D42-BEDC-7B029D444596}" type="pres">
      <dgm:prSet presAssocID="{22925852-C65A-4962-A216-E28438125188}" presName="rect2" presStyleLbl="alignAcc1" presStyleIdx="1" presStyleCnt="3"/>
      <dgm:spPr/>
      <dgm:t>
        <a:bodyPr/>
        <a:lstStyle/>
        <a:p>
          <a:endParaRPr lang="en-US"/>
        </a:p>
      </dgm:t>
    </dgm:pt>
    <dgm:pt modelId="{557A663D-33C0-422D-9FA2-D6A1260EA66B}" type="pres">
      <dgm:prSet presAssocID="{AC0AE737-66F0-4B11-B8EF-1970B62BE485}" presName="vertSpace3" presStyleLbl="node1" presStyleIdx="1" presStyleCnt="3"/>
      <dgm:spPr/>
    </dgm:pt>
    <dgm:pt modelId="{B1B907F4-C163-49C1-A222-70CC7F26FEED}" type="pres">
      <dgm:prSet presAssocID="{AC0AE737-66F0-4B11-B8EF-1970B62BE485}" presName="circle3" presStyleLbl="node1" presStyleIdx="2" presStyleCnt="3"/>
      <dgm:spPr/>
    </dgm:pt>
    <dgm:pt modelId="{AADD5F88-E5FC-41A3-B322-C7C2F1FC17E0}" type="pres">
      <dgm:prSet presAssocID="{AC0AE737-66F0-4B11-B8EF-1970B62BE485}" presName="rect3" presStyleLbl="alignAcc1" presStyleIdx="2" presStyleCnt="3"/>
      <dgm:spPr/>
      <dgm:t>
        <a:bodyPr/>
        <a:lstStyle/>
        <a:p>
          <a:endParaRPr lang="en-US"/>
        </a:p>
      </dgm:t>
    </dgm:pt>
    <dgm:pt modelId="{7C142658-BCBC-4973-8EBC-9B033014B8F5}" type="pres">
      <dgm:prSet presAssocID="{503A4943-858C-4337-826B-2D090C248455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B5385-6620-4CDD-9F5B-B24A0893B74C}" type="pres">
      <dgm:prSet presAssocID="{503A4943-858C-4337-826B-2D090C248455}" presName="rect1ChTx" presStyleLbl="alignAcc1" presStyleIdx="2" presStyleCnt="3">
        <dgm:presLayoutVars>
          <dgm:bulletEnabled val="1"/>
        </dgm:presLayoutVars>
      </dgm:prSet>
      <dgm:spPr/>
    </dgm:pt>
    <dgm:pt modelId="{580F33B5-ECDB-4E35-BC22-2118079AF5FC}" type="pres">
      <dgm:prSet presAssocID="{22925852-C65A-4962-A216-E28438125188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F4BB2-EF44-418B-A29D-4B0B25FA984A}" type="pres">
      <dgm:prSet presAssocID="{22925852-C65A-4962-A216-E28438125188}" presName="rect2ChTx" presStyleLbl="alignAcc1" presStyleIdx="2" presStyleCnt="3">
        <dgm:presLayoutVars>
          <dgm:bulletEnabled val="1"/>
        </dgm:presLayoutVars>
      </dgm:prSet>
      <dgm:spPr/>
    </dgm:pt>
    <dgm:pt modelId="{D782F36E-E028-4337-A930-BA503AF42ECD}" type="pres">
      <dgm:prSet presAssocID="{AC0AE737-66F0-4B11-B8EF-1970B62BE485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F5CEC-C4BF-4BCD-9C33-414B1C721F99}" type="pres">
      <dgm:prSet presAssocID="{AC0AE737-66F0-4B11-B8EF-1970B62BE485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C2BDA8-BE24-4F09-87D5-BEB6DCEFECC4}" srcId="{AC0AE737-66F0-4B11-B8EF-1970B62BE485}" destId="{D530B94D-B1E7-4F98-A4B4-D9EED247318B}" srcOrd="1" destOrd="0" parTransId="{486501E1-873B-4804-8DC1-B8A9D5E3F77E}" sibTransId="{FFDFD477-F0BE-4507-9A2D-7A231AA9F5F0}"/>
    <dgm:cxn modelId="{7A43B5F5-E987-451E-9E96-2C50391949C7}" type="presOf" srcId="{503A4943-858C-4337-826B-2D090C248455}" destId="{7C142658-BCBC-4973-8EBC-9B033014B8F5}" srcOrd="1" destOrd="0" presId="urn:microsoft.com/office/officeart/2005/8/layout/target3"/>
    <dgm:cxn modelId="{8DB36C34-9C17-4BE2-84FA-7C213D351BEB}" type="presOf" srcId="{22925852-C65A-4962-A216-E28438125188}" destId="{8C0E15D2-ADDE-4D42-BEDC-7B029D444596}" srcOrd="0" destOrd="0" presId="urn:microsoft.com/office/officeart/2005/8/layout/target3"/>
    <dgm:cxn modelId="{1F95D121-042B-4FE2-86EA-D350DE7FA184}" srcId="{503A4943-858C-4337-826B-2D090C248455}" destId="{257EF5C8-9830-46DE-988F-A92677BF619A}" srcOrd="0" destOrd="0" parTransId="{86EBEE52-BB52-47F1-9FE7-3FF974A6EA9E}" sibTransId="{FD428A95-D69A-4B76-84C8-8A18C9108E5B}"/>
    <dgm:cxn modelId="{3566B546-52DD-4E9D-AE07-98A85A0C2D4E}" type="presOf" srcId="{AAA1C774-CB21-4DAC-B9C6-DBC0EC70D12D}" destId="{489F4BB2-EF44-418B-A29D-4B0B25FA984A}" srcOrd="0" destOrd="0" presId="urn:microsoft.com/office/officeart/2005/8/layout/target3"/>
    <dgm:cxn modelId="{9524F91B-052A-4E67-9790-D6980F665E86}" type="presOf" srcId="{CF11C18B-9E1D-4214-BD2F-7D232351DC29}" destId="{370B5385-6620-4CDD-9F5B-B24A0893B74C}" srcOrd="0" destOrd="1" presId="urn:microsoft.com/office/officeart/2005/8/layout/target3"/>
    <dgm:cxn modelId="{F680AE47-C5C1-41CB-AF81-32A375773812}" type="presOf" srcId="{A5A5885C-AD1E-4592-A84B-8C3868850A3C}" destId="{A01BA8BA-5152-4EA7-9B99-80FC0CCCB9AE}" srcOrd="0" destOrd="0" presId="urn:microsoft.com/office/officeart/2005/8/layout/target3"/>
    <dgm:cxn modelId="{84DAB901-AE88-4E0E-B6CF-194B1576A8C3}" type="presOf" srcId="{D530B94D-B1E7-4F98-A4B4-D9EED247318B}" destId="{F96F5CEC-C4BF-4BCD-9C33-414B1C721F99}" srcOrd="0" destOrd="1" presId="urn:microsoft.com/office/officeart/2005/8/layout/target3"/>
    <dgm:cxn modelId="{4986B78D-7014-4C33-9FFF-1679E19ABC14}" srcId="{22925852-C65A-4962-A216-E28438125188}" destId="{AAA1C774-CB21-4DAC-B9C6-DBC0EC70D12D}" srcOrd="0" destOrd="0" parTransId="{5355D28B-65F2-4DF6-A1EE-3CA5C2A3C0DB}" sibTransId="{51DBA2F9-7DF5-4D13-ABEA-722FA7C5221F}"/>
    <dgm:cxn modelId="{9E82FCAC-AFD2-4698-8900-19B256C76D24}" srcId="{A5A5885C-AD1E-4592-A84B-8C3868850A3C}" destId="{22925852-C65A-4962-A216-E28438125188}" srcOrd="1" destOrd="0" parTransId="{72B652F7-3D8E-4AE0-B07B-6E8C1C2A051A}" sibTransId="{5FFF6A1B-99D7-46B3-BED8-2E78458976F8}"/>
    <dgm:cxn modelId="{F4568D2A-2CEE-4937-B63C-E2BFEE5E7A2C}" type="presOf" srcId="{503A4943-858C-4337-826B-2D090C248455}" destId="{94C1F086-0FCB-464E-852E-BC1A15FD2B43}" srcOrd="0" destOrd="0" presId="urn:microsoft.com/office/officeart/2005/8/layout/target3"/>
    <dgm:cxn modelId="{F1C7329D-4B03-467B-B2E7-1EFB1A85A51E}" srcId="{A5A5885C-AD1E-4592-A84B-8C3868850A3C}" destId="{503A4943-858C-4337-826B-2D090C248455}" srcOrd="0" destOrd="0" parTransId="{57E69E0E-8BC0-4700-A845-24C0CB5D1540}" sibTransId="{655D8AB2-C42F-41F2-8053-FED5B8080FCC}"/>
    <dgm:cxn modelId="{FD633374-3A05-4A31-8CD1-ADF97C2559BD}" srcId="{22925852-C65A-4962-A216-E28438125188}" destId="{B2EA5352-93C3-4D5C-8B4F-8AFB66F214B0}" srcOrd="1" destOrd="0" parTransId="{645582D1-5F53-4E0A-B595-16698E869A4C}" sibTransId="{17188EF3-38B8-481F-9701-E0A686118046}"/>
    <dgm:cxn modelId="{9C8A9143-B976-4B58-B1CD-30529F2F6263}" type="presOf" srcId="{AC0AE737-66F0-4B11-B8EF-1970B62BE485}" destId="{D782F36E-E028-4337-A930-BA503AF42ECD}" srcOrd="1" destOrd="0" presId="urn:microsoft.com/office/officeart/2005/8/layout/target3"/>
    <dgm:cxn modelId="{ED4C69F7-F8E9-4B0B-9E1F-727E7217E776}" srcId="{A5A5885C-AD1E-4592-A84B-8C3868850A3C}" destId="{AC0AE737-66F0-4B11-B8EF-1970B62BE485}" srcOrd="2" destOrd="0" parTransId="{604E901B-A93E-4ACB-A564-577F3F0ADB81}" sibTransId="{9E2F4082-D18C-498D-A3AB-17011F753729}"/>
    <dgm:cxn modelId="{9B67BE8E-4EC0-412E-B020-6C73D648D125}" type="presOf" srcId="{B2EA5352-93C3-4D5C-8B4F-8AFB66F214B0}" destId="{489F4BB2-EF44-418B-A29D-4B0B25FA984A}" srcOrd="0" destOrd="1" presId="urn:microsoft.com/office/officeart/2005/8/layout/target3"/>
    <dgm:cxn modelId="{BF5DC462-83C9-4087-ABF3-E4729F4254B3}" type="presOf" srcId="{AC0AE737-66F0-4B11-B8EF-1970B62BE485}" destId="{AADD5F88-E5FC-41A3-B322-C7C2F1FC17E0}" srcOrd="0" destOrd="0" presId="urn:microsoft.com/office/officeart/2005/8/layout/target3"/>
    <dgm:cxn modelId="{1AC82C76-CD62-4C70-A0F3-5D8ABE186E16}" type="presOf" srcId="{4087BC51-8AE3-46F3-8F98-0B5A91A3A4A0}" destId="{F96F5CEC-C4BF-4BCD-9C33-414B1C721F99}" srcOrd="0" destOrd="0" presId="urn:microsoft.com/office/officeart/2005/8/layout/target3"/>
    <dgm:cxn modelId="{B8128FA3-57F3-4374-A0BF-AFDABA8C1DB4}" srcId="{503A4943-858C-4337-826B-2D090C248455}" destId="{CF11C18B-9E1D-4214-BD2F-7D232351DC29}" srcOrd="1" destOrd="0" parTransId="{DD4A907E-F8D7-4A14-9AC9-05B1A206E10F}" sibTransId="{D5D139EF-4698-4005-977F-E9A8B3235ED9}"/>
    <dgm:cxn modelId="{25CB550D-8A64-4FA3-AB52-C27EC7BD26F9}" srcId="{AC0AE737-66F0-4B11-B8EF-1970B62BE485}" destId="{4087BC51-8AE3-46F3-8F98-0B5A91A3A4A0}" srcOrd="0" destOrd="0" parTransId="{4049004A-540F-466B-9580-6D54AFE3D9C8}" sibTransId="{2B9AA6C3-172E-4BEA-9123-F5E11F931EB9}"/>
    <dgm:cxn modelId="{7600559D-9DC1-4DAA-AEA0-2D715416CB5B}" type="presOf" srcId="{257EF5C8-9830-46DE-988F-A92677BF619A}" destId="{370B5385-6620-4CDD-9F5B-B24A0893B74C}" srcOrd="0" destOrd="0" presId="urn:microsoft.com/office/officeart/2005/8/layout/target3"/>
    <dgm:cxn modelId="{4304CA6D-C0E0-44FA-AEC3-6C6DC562D003}" type="presOf" srcId="{22925852-C65A-4962-A216-E28438125188}" destId="{580F33B5-ECDB-4E35-BC22-2118079AF5FC}" srcOrd="1" destOrd="0" presId="urn:microsoft.com/office/officeart/2005/8/layout/target3"/>
    <dgm:cxn modelId="{24518270-8CC9-4B23-8CE5-CF8107981FAA}" type="presParOf" srcId="{A01BA8BA-5152-4EA7-9B99-80FC0CCCB9AE}" destId="{F226A13F-0930-4C19-9C7A-6CF4C7544A74}" srcOrd="0" destOrd="0" presId="urn:microsoft.com/office/officeart/2005/8/layout/target3"/>
    <dgm:cxn modelId="{50A7BFDF-1363-42FF-8325-037868792DC4}" type="presParOf" srcId="{A01BA8BA-5152-4EA7-9B99-80FC0CCCB9AE}" destId="{FAEADE1A-A300-46FB-B63D-A7234B9602FA}" srcOrd="1" destOrd="0" presId="urn:microsoft.com/office/officeart/2005/8/layout/target3"/>
    <dgm:cxn modelId="{72913552-2AC5-4215-BF39-7174205B9A2E}" type="presParOf" srcId="{A01BA8BA-5152-4EA7-9B99-80FC0CCCB9AE}" destId="{94C1F086-0FCB-464E-852E-BC1A15FD2B43}" srcOrd="2" destOrd="0" presId="urn:microsoft.com/office/officeart/2005/8/layout/target3"/>
    <dgm:cxn modelId="{9643483A-E9EC-4409-9B84-4261466EAAA8}" type="presParOf" srcId="{A01BA8BA-5152-4EA7-9B99-80FC0CCCB9AE}" destId="{1832F38C-511B-47F6-9214-1E6D5188AAEE}" srcOrd="3" destOrd="0" presId="urn:microsoft.com/office/officeart/2005/8/layout/target3"/>
    <dgm:cxn modelId="{4EEF05CA-070A-48FD-8B43-275043B59189}" type="presParOf" srcId="{A01BA8BA-5152-4EA7-9B99-80FC0CCCB9AE}" destId="{F63BCEC8-2979-42DB-BD29-B01EB7F14AAE}" srcOrd="4" destOrd="0" presId="urn:microsoft.com/office/officeart/2005/8/layout/target3"/>
    <dgm:cxn modelId="{3253695C-BFBF-44F6-9359-6CA50F5EF430}" type="presParOf" srcId="{A01BA8BA-5152-4EA7-9B99-80FC0CCCB9AE}" destId="{8C0E15D2-ADDE-4D42-BEDC-7B029D444596}" srcOrd="5" destOrd="0" presId="urn:microsoft.com/office/officeart/2005/8/layout/target3"/>
    <dgm:cxn modelId="{03FDCD04-F6F1-4E5A-994C-DF0DF624781B}" type="presParOf" srcId="{A01BA8BA-5152-4EA7-9B99-80FC0CCCB9AE}" destId="{557A663D-33C0-422D-9FA2-D6A1260EA66B}" srcOrd="6" destOrd="0" presId="urn:microsoft.com/office/officeart/2005/8/layout/target3"/>
    <dgm:cxn modelId="{0A7CEAB0-42A0-46F2-8F3F-7631B7A94774}" type="presParOf" srcId="{A01BA8BA-5152-4EA7-9B99-80FC0CCCB9AE}" destId="{B1B907F4-C163-49C1-A222-70CC7F26FEED}" srcOrd="7" destOrd="0" presId="urn:microsoft.com/office/officeart/2005/8/layout/target3"/>
    <dgm:cxn modelId="{0518C4D2-1463-44D9-9B55-63061BF17899}" type="presParOf" srcId="{A01BA8BA-5152-4EA7-9B99-80FC0CCCB9AE}" destId="{AADD5F88-E5FC-41A3-B322-C7C2F1FC17E0}" srcOrd="8" destOrd="0" presId="urn:microsoft.com/office/officeart/2005/8/layout/target3"/>
    <dgm:cxn modelId="{0381359A-5F56-4614-B261-1CBFC7CCD258}" type="presParOf" srcId="{A01BA8BA-5152-4EA7-9B99-80FC0CCCB9AE}" destId="{7C142658-BCBC-4973-8EBC-9B033014B8F5}" srcOrd="9" destOrd="0" presId="urn:microsoft.com/office/officeart/2005/8/layout/target3"/>
    <dgm:cxn modelId="{31F3B578-4AED-4A9D-BC0B-2D492FB7A572}" type="presParOf" srcId="{A01BA8BA-5152-4EA7-9B99-80FC0CCCB9AE}" destId="{370B5385-6620-4CDD-9F5B-B24A0893B74C}" srcOrd="10" destOrd="0" presId="urn:microsoft.com/office/officeart/2005/8/layout/target3"/>
    <dgm:cxn modelId="{996E7154-FF8E-4A16-8711-255911478453}" type="presParOf" srcId="{A01BA8BA-5152-4EA7-9B99-80FC0CCCB9AE}" destId="{580F33B5-ECDB-4E35-BC22-2118079AF5FC}" srcOrd="11" destOrd="0" presId="urn:microsoft.com/office/officeart/2005/8/layout/target3"/>
    <dgm:cxn modelId="{BAAEF4F2-848A-4C5C-9856-4A9AD8D7FD53}" type="presParOf" srcId="{A01BA8BA-5152-4EA7-9B99-80FC0CCCB9AE}" destId="{489F4BB2-EF44-418B-A29D-4B0B25FA984A}" srcOrd="12" destOrd="0" presId="urn:microsoft.com/office/officeart/2005/8/layout/target3"/>
    <dgm:cxn modelId="{5FDC40E7-DBC5-4BF9-95B3-68C5A9DA863A}" type="presParOf" srcId="{A01BA8BA-5152-4EA7-9B99-80FC0CCCB9AE}" destId="{D782F36E-E028-4337-A930-BA503AF42ECD}" srcOrd="13" destOrd="0" presId="urn:microsoft.com/office/officeart/2005/8/layout/target3"/>
    <dgm:cxn modelId="{651AFABB-404A-451B-BEB9-F7BCFE580AA6}" type="presParOf" srcId="{A01BA8BA-5152-4EA7-9B99-80FC0CCCB9AE}" destId="{F96F5CEC-C4BF-4BCD-9C33-414B1C721F99}" srcOrd="14" destOrd="0" presId="urn:microsoft.com/office/officeart/2005/8/layout/targe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4F8AA3-A803-436E-B755-3042A185B64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B8B1B-32AA-4FD1-BE83-C9A88F1022CA}">
      <dgm:prSet phldrT="[Text]"/>
      <dgm:spPr/>
      <dgm:t>
        <a:bodyPr/>
        <a:lstStyle/>
        <a:p>
          <a:r>
            <a:rPr lang="en-US" dirty="0" smtClean="0"/>
            <a:t>Counting at gate</a:t>
          </a:r>
          <a:endParaRPr lang="en-US" dirty="0"/>
        </a:p>
      </dgm:t>
    </dgm:pt>
    <dgm:pt modelId="{3E9791CD-C5AA-48BB-90B9-8D1FD594EBB1}" type="parTrans" cxnId="{B62DA050-A47F-40ED-BE8A-7EF34FF695E4}">
      <dgm:prSet/>
      <dgm:spPr/>
      <dgm:t>
        <a:bodyPr/>
        <a:lstStyle/>
        <a:p>
          <a:endParaRPr lang="en-US"/>
        </a:p>
      </dgm:t>
    </dgm:pt>
    <dgm:pt modelId="{1357431E-004F-4C14-8878-61A8968D1FB0}" type="sibTrans" cxnId="{B62DA050-A47F-40ED-BE8A-7EF34FF695E4}">
      <dgm:prSet/>
      <dgm:spPr/>
      <dgm:t>
        <a:bodyPr/>
        <a:lstStyle/>
        <a:p>
          <a:endParaRPr lang="en-US"/>
        </a:p>
      </dgm:t>
    </dgm:pt>
    <dgm:pt modelId="{5B258859-47C2-4797-BB4C-F4FFE43A1480}">
      <dgm:prSet phldrT="[Text]"/>
      <dgm:spPr/>
      <dgm:t>
        <a:bodyPr/>
        <a:lstStyle/>
        <a:p>
          <a:r>
            <a:rPr lang="en-US" dirty="0" smtClean="0"/>
            <a:t>Initial</a:t>
          </a:r>
          <a:endParaRPr lang="en-US" dirty="0"/>
        </a:p>
      </dgm:t>
    </dgm:pt>
    <dgm:pt modelId="{04952CF3-8E54-4948-820F-0B7C489FA805}" type="parTrans" cxnId="{CB0FC5BC-F783-4EC6-9D80-8CE2BFAF3A5D}">
      <dgm:prSet/>
      <dgm:spPr/>
      <dgm:t>
        <a:bodyPr/>
        <a:lstStyle/>
        <a:p>
          <a:endParaRPr lang="en-US"/>
        </a:p>
      </dgm:t>
    </dgm:pt>
    <dgm:pt modelId="{0EE4FA86-0881-4686-B6EF-5035DF578767}" type="sibTrans" cxnId="{CB0FC5BC-F783-4EC6-9D80-8CE2BFAF3A5D}">
      <dgm:prSet/>
      <dgm:spPr/>
      <dgm:t>
        <a:bodyPr/>
        <a:lstStyle/>
        <a:p>
          <a:endParaRPr lang="en-US"/>
        </a:p>
      </dgm:t>
    </dgm:pt>
    <dgm:pt modelId="{BF78872F-D93C-46EF-9C77-DC175FB0C437}">
      <dgm:prSet phldrT="[Text]"/>
      <dgm:spPr/>
      <dgm:t>
        <a:bodyPr/>
        <a:lstStyle/>
        <a:p>
          <a:r>
            <a:rPr lang="en-US" dirty="0" smtClean="0"/>
            <a:t>Inward Gate pass</a:t>
          </a:r>
          <a:endParaRPr lang="en-US" dirty="0"/>
        </a:p>
      </dgm:t>
    </dgm:pt>
    <dgm:pt modelId="{F7B78C21-95FE-4E00-A19E-56F9957EE0B1}" type="parTrans" cxnId="{554B19BF-63D3-423E-A1C6-3D52EFAAF0FE}">
      <dgm:prSet/>
      <dgm:spPr/>
      <dgm:t>
        <a:bodyPr/>
        <a:lstStyle/>
        <a:p>
          <a:endParaRPr lang="en-US"/>
        </a:p>
      </dgm:t>
    </dgm:pt>
    <dgm:pt modelId="{FF07331D-B65E-4ACF-B648-00219AB1A110}" type="sibTrans" cxnId="{554B19BF-63D3-423E-A1C6-3D52EFAAF0FE}">
      <dgm:prSet/>
      <dgm:spPr/>
      <dgm:t>
        <a:bodyPr/>
        <a:lstStyle/>
        <a:p>
          <a:endParaRPr lang="en-US"/>
        </a:p>
      </dgm:t>
    </dgm:pt>
    <dgm:pt modelId="{74A98733-CB3C-4BC9-B5C2-439FD9219796}">
      <dgm:prSet phldrT="[Text]"/>
      <dgm:spPr/>
      <dgm:t>
        <a:bodyPr/>
        <a:lstStyle/>
        <a:p>
          <a:r>
            <a:rPr lang="en-US" dirty="0" smtClean="0"/>
            <a:t>Return/ Rejection</a:t>
          </a:r>
          <a:endParaRPr lang="en-US" dirty="0"/>
        </a:p>
      </dgm:t>
    </dgm:pt>
    <dgm:pt modelId="{D8C1C96E-9E3B-48C1-9708-CCF1A6C0C5EB}" type="parTrans" cxnId="{F36A4AA0-3BDB-4BA5-A2F5-FB93B75D8BC3}">
      <dgm:prSet/>
      <dgm:spPr/>
      <dgm:t>
        <a:bodyPr/>
        <a:lstStyle/>
        <a:p>
          <a:endParaRPr lang="en-US"/>
        </a:p>
      </dgm:t>
    </dgm:pt>
    <dgm:pt modelId="{3AAC617F-5708-485B-A2CC-36C5FB05AE60}" type="sibTrans" cxnId="{F36A4AA0-3BDB-4BA5-A2F5-FB93B75D8BC3}">
      <dgm:prSet/>
      <dgm:spPr/>
      <dgm:t>
        <a:bodyPr/>
        <a:lstStyle/>
        <a:p>
          <a:endParaRPr lang="en-US"/>
        </a:p>
      </dgm:t>
    </dgm:pt>
    <dgm:pt modelId="{D7FED15E-8BE6-4FC8-A7D4-2F41B1C13C5A}">
      <dgm:prSet phldrT="[Text]"/>
      <dgm:spPr/>
      <dgm:t>
        <a:bodyPr/>
        <a:lstStyle/>
        <a:p>
          <a:r>
            <a:rPr lang="en-US" dirty="0" smtClean="0"/>
            <a:t> Deduction</a:t>
          </a:r>
          <a:endParaRPr lang="en-US" dirty="0"/>
        </a:p>
      </dgm:t>
    </dgm:pt>
    <dgm:pt modelId="{9224544A-A52F-43C7-94EA-7FB1EF6A6137}" type="parTrans" cxnId="{07D9221B-B298-4FAC-8FA6-37CEB6756001}">
      <dgm:prSet/>
      <dgm:spPr/>
      <dgm:t>
        <a:bodyPr/>
        <a:lstStyle/>
        <a:p>
          <a:endParaRPr lang="en-US"/>
        </a:p>
      </dgm:t>
    </dgm:pt>
    <dgm:pt modelId="{545F399D-58C0-4561-A26B-96E14E9712FB}" type="sibTrans" cxnId="{07D9221B-B298-4FAC-8FA6-37CEB6756001}">
      <dgm:prSet/>
      <dgm:spPr/>
      <dgm:t>
        <a:bodyPr/>
        <a:lstStyle/>
        <a:p>
          <a:endParaRPr lang="en-US"/>
        </a:p>
      </dgm:t>
    </dgm:pt>
    <dgm:pt modelId="{E768EAA8-F08E-4EAB-B8EB-9A36C2FAF8DB}">
      <dgm:prSet phldrT="[Text]"/>
      <dgm:spPr/>
      <dgm:t>
        <a:bodyPr/>
        <a:lstStyle/>
        <a:p>
          <a:r>
            <a:rPr lang="en-US" dirty="0" smtClean="0"/>
            <a:t>Goods </a:t>
          </a:r>
          <a:r>
            <a:rPr lang="en-US" dirty="0" err="1" smtClean="0"/>
            <a:t>reciept</a:t>
          </a:r>
          <a:r>
            <a:rPr lang="en-US" dirty="0" smtClean="0"/>
            <a:t> note</a:t>
          </a:r>
          <a:endParaRPr lang="en-US" dirty="0"/>
        </a:p>
      </dgm:t>
    </dgm:pt>
    <dgm:pt modelId="{D254857C-1177-4C3E-89D6-623D6FEFC544}" type="parTrans" cxnId="{10A7E1FF-7845-4409-97EB-682ACE459248}">
      <dgm:prSet/>
      <dgm:spPr/>
      <dgm:t>
        <a:bodyPr/>
        <a:lstStyle/>
        <a:p>
          <a:endParaRPr lang="en-US"/>
        </a:p>
      </dgm:t>
    </dgm:pt>
    <dgm:pt modelId="{B3FF8952-E124-4FDC-B692-36662B4ACA25}" type="sibTrans" cxnId="{10A7E1FF-7845-4409-97EB-682ACE459248}">
      <dgm:prSet/>
      <dgm:spPr/>
      <dgm:t>
        <a:bodyPr/>
        <a:lstStyle/>
        <a:p>
          <a:endParaRPr lang="en-US"/>
        </a:p>
      </dgm:t>
    </dgm:pt>
    <dgm:pt modelId="{5E78468C-A7F6-4155-B076-1BA0717D2748}">
      <dgm:prSet phldrT="[Text]"/>
      <dgm:spPr/>
      <dgm:t>
        <a:bodyPr/>
        <a:lstStyle/>
        <a:p>
          <a:r>
            <a:rPr lang="en-US" dirty="0" smtClean="0"/>
            <a:t>Posting in Makers Account</a:t>
          </a:r>
          <a:endParaRPr lang="en-US" dirty="0"/>
        </a:p>
      </dgm:t>
    </dgm:pt>
    <dgm:pt modelId="{83F31885-877B-4D95-AB1F-CA11FF35477D}" type="parTrans" cxnId="{7D09092A-33D7-4446-BB6F-553CAE132C32}">
      <dgm:prSet/>
      <dgm:spPr/>
      <dgm:t>
        <a:bodyPr/>
        <a:lstStyle/>
        <a:p>
          <a:endParaRPr lang="en-US"/>
        </a:p>
      </dgm:t>
    </dgm:pt>
    <dgm:pt modelId="{68B997DE-2457-4DFA-977E-3198C1AA2D1D}" type="sibTrans" cxnId="{7D09092A-33D7-4446-BB6F-553CAE132C32}">
      <dgm:prSet/>
      <dgm:spPr/>
      <dgm:t>
        <a:bodyPr/>
        <a:lstStyle/>
        <a:p>
          <a:endParaRPr lang="en-US"/>
        </a:p>
      </dgm:t>
    </dgm:pt>
    <dgm:pt modelId="{62EEE9A3-37C6-48C6-A85E-B01C999A0D9E}">
      <dgm:prSet phldrT="[Text]"/>
      <dgm:spPr/>
      <dgm:t>
        <a:bodyPr/>
        <a:lstStyle/>
        <a:p>
          <a:r>
            <a:rPr lang="en-US" dirty="0" smtClean="0"/>
            <a:t> Payment</a:t>
          </a:r>
          <a:endParaRPr lang="en-US" dirty="0"/>
        </a:p>
      </dgm:t>
    </dgm:pt>
    <dgm:pt modelId="{5CDFC7C2-7EFB-4DCB-AEBA-D92CEB855598}" type="parTrans" cxnId="{E14B28AA-DC3D-4FF0-ACE5-FEBA5F01A5D7}">
      <dgm:prSet/>
      <dgm:spPr/>
      <dgm:t>
        <a:bodyPr/>
        <a:lstStyle/>
        <a:p>
          <a:endParaRPr lang="en-US"/>
        </a:p>
      </dgm:t>
    </dgm:pt>
    <dgm:pt modelId="{AB4DB98C-18DD-4727-A9FA-29C6481FC809}" type="sibTrans" cxnId="{E14B28AA-DC3D-4FF0-ACE5-FEBA5F01A5D7}">
      <dgm:prSet/>
      <dgm:spPr/>
      <dgm:t>
        <a:bodyPr/>
        <a:lstStyle/>
        <a:p>
          <a:endParaRPr lang="en-US"/>
        </a:p>
      </dgm:t>
    </dgm:pt>
    <dgm:pt modelId="{BA8A8B7F-5411-4CF7-BF10-26922301D32D}">
      <dgm:prSet phldrT="[Text]"/>
      <dgm:spPr/>
      <dgm:t>
        <a:bodyPr/>
        <a:lstStyle/>
        <a:p>
          <a:r>
            <a:rPr lang="en-US" dirty="0" smtClean="0"/>
            <a:t>Quarantine</a:t>
          </a:r>
          <a:endParaRPr lang="en-US" dirty="0"/>
        </a:p>
      </dgm:t>
    </dgm:pt>
    <dgm:pt modelId="{403FB88F-B116-44E6-A666-458ED6E11D13}" type="parTrans" cxnId="{F0A90408-D6E8-4C6E-8459-75128E12837C}">
      <dgm:prSet/>
      <dgm:spPr/>
    </dgm:pt>
    <dgm:pt modelId="{5461F211-1303-4D38-91C1-4CB1D056AB93}" type="sibTrans" cxnId="{F0A90408-D6E8-4C6E-8459-75128E12837C}">
      <dgm:prSet/>
      <dgm:spPr/>
    </dgm:pt>
    <dgm:pt modelId="{F2FFA6D2-2C29-45A7-A90E-1924C0107D26}" type="pres">
      <dgm:prSet presAssocID="{0F4F8AA3-A803-436E-B755-3042A185B649}" presName="Name0" presStyleCnt="0">
        <dgm:presLayoutVars>
          <dgm:dir/>
          <dgm:resizeHandles val="exact"/>
        </dgm:presLayoutVars>
      </dgm:prSet>
      <dgm:spPr/>
    </dgm:pt>
    <dgm:pt modelId="{1B673361-A4AF-4ECB-8977-2EEFC080446C}" type="pres">
      <dgm:prSet presAssocID="{569B8B1B-32AA-4FD1-BE83-C9A88F1022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E47FF-98A9-42EB-A220-3985C67412DD}" type="pres">
      <dgm:prSet presAssocID="{1357431E-004F-4C14-8878-61A8968D1FB0}" presName="sibTrans" presStyleCnt="0"/>
      <dgm:spPr/>
    </dgm:pt>
    <dgm:pt modelId="{EB4A6990-A5DA-4AFB-BCA4-CF2CD2316945}" type="pres">
      <dgm:prSet presAssocID="{BF78872F-D93C-46EF-9C77-DC175FB0C4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18610-31DF-4A28-B9EA-2CBCEA39CF92}" type="pres">
      <dgm:prSet presAssocID="{FF07331D-B65E-4ACF-B648-00219AB1A110}" presName="sibTrans" presStyleCnt="0"/>
      <dgm:spPr/>
    </dgm:pt>
    <dgm:pt modelId="{3B6EAD73-4A42-479C-ACEC-0767BEBC7230}" type="pres">
      <dgm:prSet presAssocID="{E768EAA8-F08E-4EAB-B8EB-9A36C2FAF8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0FC5BC-F783-4EC6-9D80-8CE2BFAF3A5D}" srcId="{569B8B1B-32AA-4FD1-BE83-C9A88F1022CA}" destId="{5B258859-47C2-4797-BB4C-F4FFE43A1480}" srcOrd="0" destOrd="0" parTransId="{04952CF3-8E54-4948-820F-0B7C489FA805}" sibTransId="{0EE4FA86-0881-4686-B6EF-5035DF578767}"/>
    <dgm:cxn modelId="{E14B28AA-DC3D-4FF0-ACE5-FEBA5F01A5D7}" srcId="{E768EAA8-F08E-4EAB-B8EB-9A36C2FAF8DB}" destId="{62EEE9A3-37C6-48C6-A85E-B01C999A0D9E}" srcOrd="1" destOrd="0" parTransId="{5CDFC7C2-7EFB-4DCB-AEBA-D92CEB855598}" sibTransId="{AB4DB98C-18DD-4727-A9FA-29C6481FC809}"/>
    <dgm:cxn modelId="{A4E9D008-D6E3-4D06-8B22-643F6516B8D7}" type="presOf" srcId="{BA8A8B7F-5411-4CF7-BF10-26922301D32D}" destId="{1B673361-A4AF-4ECB-8977-2EEFC080446C}" srcOrd="0" destOrd="2" presId="urn:microsoft.com/office/officeart/2005/8/layout/hList6"/>
    <dgm:cxn modelId="{CA680248-6C83-472F-9200-4585612A823D}" type="presOf" srcId="{5B258859-47C2-4797-BB4C-F4FFE43A1480}" destId="{1B673361-A4AF-4ECB-8977-2EEFC080446C}" srcOrd="0" destOrd="1" presId="urn:microsoft.com/office/officeart/2005/8/layout/hList6"/>
    <dgm:cxn modelId="{7D09092A-33D7-4446-BB6F-553CAE132C32}" srcId="{E768EAA8-F08E-4EAB-B8EB-9A36C2FAF8DB}" destId="{5E78468C-A7F6-4155-B076-1BA0717D2748}" srcOrd="0" destOrd="0" parTransId="{83F31885-877B-4D95-AB1F-CA11FF35477D}" sibTransId="{68B997DE-2457-4DFA-977E-3198C1AA2D1D}"/>
    <dgm:cxn modelId="{39822554-35A6-4C96-A94B-12F0E684D9A8}" type="presOf" srcId="{D7FED15E-8BE6-4FC8-A7D4-2F41B1C13C5A}" destId="{EB4A6990-A5DA-4AFB-BCA4-CF2CD2316945}" srcOrd="0" destOrd="2" presId="urn:microsoft.com/office/officeart/2005/8/layout/hList6"/>
    <dgm:cxn modelId="{F36A4AA0-3BDB-4BA5-A2F5-FB93B75D8BC3}" srcId="{BF78872F-D93C-46EF-9C77-DC175FB0C437}" destId="{74A98733-CB3C-4BC9-B5C2-439FD9219796}" srcOrd="0" destOrd="0" parTransId="{D8C1C96E-9E3B-48C1-9708-CCF1A6C0C5EB}" sibTransId="{3AAC617F-5708-485B-A2CC-36C5FB05AE60}"/>
    <dgm:cxn modelId="{B3837797-F464-4404-AC23-E83F03E9A44E}" type="presOf" srcId="{569B8B1B-32AA-4FD1-BE83-C9A88F1022CA}" destId="{1B673361-A4AF-4ECB-8977-2EEFC080446C}" srcOrd="0" destOrd="0" presId="urn:microsoft.com/office/officeart/2005/8/layout/hList6"/>
    <dgm:cxn modelId="{6D27A0C1-8DA4-419C-ACE9-5FF370DA25BA}" type="presOf" srcId="{0F4F8AA3-A803-436E-B755-3042A185B649}" destId="{F2FFA6D2-2C29-45A7-A90E-1924C0107D26}" srcOrd="0" destOrd="0" presId="urn:microsoft.com/office/officeart/2005/8/layout/hList6"/>
    <dgm:cxn modelId="{10A7E1FF-7845-4409-97EB-682ACE459248}" srcId="{0F4F8AA3-A803-436E-B755-3042A185B649}" destId="{E768EAA8-F08E-4EAB-B8EB-9A36C2FAF8DB}" srcOrd="2" destOrd="0" parTransId="{D254857C-1177-4C3E-89D6-623D6FEFC544}" sibTransId="{B3FF8952-E124-4FDC-B692-36662B4ACA25}"/>
    <dgm:cxn modelId="{B62DA050-A47F-40ED-BE8A-7EF34FF695E4}" srcId="{0F4F8AA3-A803-436E-B755-3042A185B649}" destId="{569B8B1B-32AA-4FD1-BE83-C9A88F1022CA}" srcOrd="0" destOrd="0" parTransId="{3E9791CD-C5AA-48BB-90B9-8D1FD594EBB1}" sibTransId="{1357431E-004F-4C14-8878-61A8968D1FB0}"/>
    <dgm:cxn modelId="{CB2B211C-3D2C-42AE-BD44-133E3C8F98B5}" type="presOf" srcId="{74A98733-CB3C-4BC9-B5C2-439FD9219796}" destId="{EB4A6990-A5DA-4AFB-BCA4-CF2CD2316945}" srcOrd="0" destOrd="1" presId="urn:microsoft.com/office/officeart/2005/8/layout/hList6"/>
    <dgm:cxn modelId="{554B19BF-63D3-423E-A1C6-3D52EFAAF0FE}" srcId="{0F4F8AA3-A803-436E-B755-3042A185B649}" destId="{BF78872F-D93C-46EF-9C77-DC175FB0C437}" srcOrd="1" destOrd="0" parTransId="{F7B78C21-95FE-4E00-A19E-56F9957EE0B1}" sibTransId="{FF07331D-B65E-4ACF-B648-00219AB1A110}"/>
    <dgm:cxn modelId="{AF413588-FA87-4DE7-B2E1-39D4CE9B693C}" type="presOf" srcId="{5E78468C-A7F6-4155-B076-1BA0717D2748}" destId="{3B6EAD73-4A42-479C-ACEC-0767BEBC7230}" srcOrd="0" destOrd="1" presId="urn:microsoft.com/office/officeart/2005/8/layout/hList6"/>
    <dgm:cxn modelId="{C6769D25-435E-4D2D-92E0-197645649501}" type="presOf" srcId="{E768EAA8-F08E-4EAB-B8EB-9A36C2FAF8DB}" destId="{3B6EAD73-4A42-479C-ACEC-0767BEBC7230}" srcOrd="0" destOrd="0" presId="urn:microsoft.com/office/officeart/2005/8/layout/hList6"/>
    <dgm:cxn modelId="{07D9221B-B298-4FAC-8FA6-37CEB6756001}" srcId="{BF78872F-D93C-46EF-9C77-DC175FB0C437}" destId="{D7FED15E-8BE6-4FC8-A7D4-2F41B1C13C5A}" srcOrd="1" destOrd="0" parTransId="{9224544A-A52F-43C7-94EA-7FB1EF6A6137}" sibTransId="{545F399D-58C0-4561-A26B-96E14E9712FB}"/>
    <dgm:cxn modelId="{F0A90408-D6E8-4C6E-8459-75128E12837C}" srcId="{569B8B1B-32AA-4FD1-BE83-C9A88F1022CA}" destId="{BA8A8B7F-5411-4CF7-BF10-26922301D32D}" srcOrd="1" destOrd="0" parTransId="{403FB88F-B116-44E6-A666-458ED6E11D13}" sibTransId="{5461F211-1303-4D38-91C1-4CB1D056AB93}"/>
    <dgm:cxn modelId="{5E40997C-F6E4-4BFA-AC8A-A23E4F1F8B82}" type="presOf" srcId="{62EEE9A3-37C6-48C6-A85E-B01C999A0D9E}" destId="{3B6EAD73-4A42-479C-ACEC-0767BEBC7230}" srcOrd="0" destOrd="2" presId="urn:microsoft.com/office/officeart/2005/8/layout/hList6"/>
    <dgm:cxn modelId="{FFEE2242-1A34-40D6-99D5-11ACDEF0E971}" type="presOf" srcId="{BF78872F-D93C-46EF-9C77-DC175FB0C437}" destId="{EB4A6990-A5DA-4AFB-BCA4-CF2CD2316945}" srcOrd="0" destOrd="0" presId="urn:microsoft.com/office/officeart/2005/8/layout/hList6"/>
    <dgm:cxn modelId="{34F4BFC3-7EB9-4349-920E-806991A3F482}" type="presParOf" srcId="{F2FFA6D2-2C29-45A7-A90E-1924C0107D26}" destId="{1B673361-A4AF-4ECB-8977-2EEFC080446C}" srcOrd="0" destOrd="0" presId="urn:microsoft.com/office/officeart/2005/8/layout/hList6"/>
    <dgm:cxn modelId="{878B6BE5-FF9D-4E74-860E-6386BDFD4948}" type="presParOf" srcId="{F2FFA6D2-2C29-45A7-A90E-1924C0107D26}" destId="{689E47FF-98A9-42EB-A220-3985C67412DD}" srcOrd="1" destOrd="0" presId="urn:microsoft.com/office/officeart/2005/8/layout/hList6"/>
    <dgm:cxn modelId="{E4B0C733-74F2-4B14-A1AB-D35DCE95A1F7}" type="presParOf" srcId="{F2FFA6D2-2C29-45A7-A90E-1924C0107D26}" destId="{EB4A6990-A5DA-4AFB-BCA4-CF2CD2316945}" srcOrd="2" destOrd="0" presId="urn:microsoft.com/office/officeart/2005/8/layout/hList6"/>
    <dgm:cxn modelId="{D137F85F-1AC8-40C4-B40B-E5BFFDD1F3B4}" type="presParOf" srcId="{F2FFA6D2-2C29-45A7-A90E-1924C0107D26}" destId="{70618610-31DF-4A28-B9EA-2CBCEA39CF92}" srcOrd="3" destOrd="0" presId="urn:microsoft.com/office/officeart/2005/8/layout/hList6"/>
    <dgm:cxn modelId="{7C907256-9EAA-4883-AA62-713ED3CCEE62}" type="presParOf" srcId="{F2FFA6D2-2C29-45A7-A90E-1924C0107D26}" destId="{3B6EAD73-4A42-479C-ACEC-0767BEBC7230}" srcOrd="4" destOrd="0" presId="urn:microsoft.com/office/officeart/2005/8/layout/hList6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63FC7-BE38-4D03-A242-1B30C2CE96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130BC-7538-4026-9ABE-03042E0D5042}">
      <dgm:prSet phldrT="[Text]"/>
      <dgm:spPr/>
      <dgm:t>
        <a:bodyPr/>
        <a:lstStyle/>
        <a:p>
          <a:r>
            <a:rPr lang="en-US" dirty="0" smtClean="0"/>
            <a:t>For cutting on approvals</a:t>
          </a:r>
          <a:endParaRPr lang="en-US" dirty="0"/>
        </a:p>
      </dgm:t>
    </dgm:pt>
    <dgm:pt modelId="{9C8BECBE-5F8B-467E-AB70-649FE3CE1057}" type="parTrans" cxnId="{8333E7BD-CC04-4836-9ECD-8B9A07782422}">
      <dgm:prSet/>
      <dgm:spPr/>
      <dgm:t>
        <a:bodyPr/>
        <a:lstStyle/>
        <a:p>
          <a:endParaRPr lang="en-US"/>
        </a:p>
      </dgm:t>
    </dgm:pt>
    <dgm:pt modelId="{B37A2190-77C2-4D4C-9AA5-850BC0E3C511}" type="sibTrans" cxnId="{8333E7BD-CC04-4836-9ECD-8B9A07782422}">
      <dgm:prSet/>
      <dgm:spPr/>
      <dgm:t>
        <a:bodyPr/>
        <a:lstStyle/>
        <a:p>
          <a:endParaRPr lang="en-US"/>
        </a:p>
      </dgm:t>
    </dgm:pt>
    <dgm:pt modelId="{9530999C-33E3-490A-8F32-0C317CFFB5F6}">
      <dgm:prSet phldrT="[Text]"/>
      <dgm:spPr/>
      <dgm:t>
        <a:bodyPr/>
        <a:lstStyle/>
        <a:p>
          <a:r>
            <a:rPr lang="en-US" dirty="0" smtClean="0"/>
            <a:t>For stitching on approvals</a:t>
          </a:r>
          <a:endParaRPr lang="en-US" dirty="0"/>
        </a:p>
      </dgm:t>
    </dgm:pt>
    <dgm:pt modelId="{5E51698F-6B54-44FA-8CD4-081CDE54AAC2}" type="parTrans" cxnId="{E472A344-8FDD-48BB-9130-B2364BB1288C}">
      <dgm:prSet/>
      <dgm:spPr/>
      <dgm:t>
        <a:bodyPr/>
        <a:lstStyle/>
        <a:p>
          <a:endParaRPr lang="en-US"/>
        </a:p>
      </dgm:t>
    </dgm:pt>
    <dgm:pt modelId="{33492400-F4DA-4E4C-A903-A181DF215936}" type="sibTrans" cxnId="{E472A344-8FDD-48BB-9130-B2364BB1288C}">
      <dgm:prSet/>
      <dgm:spPr/>
      <dgm:t>
        <a:bodyPr/>
        <a:lstStyle/>
        <a:p>
          <a:endParaRPr lang="en-US"/>
        </a:p>
      </dgm:t>
    </dgm:pt>
    <dgm:pt modelId="{0BBE5151-1D2F-47BA-AC21-D98E96712EAF}">
      <dgm:prSet phldrT="[Text]"/>
      <dgm:spPr/>
      <dgm:t>
        <a:bodyPr/>
        <a:lstStyle/>
        <a:p>
          <a:r>
            <a:rPr lang="en-US" dirty="0" smtClean="0"/>
            <a:t>General Issuance</a:t>
          </a:r>
          <a:endParaRPr lang="en-US" dirty="0"/>
        </a:p>
      </dgm:t>
    </dgm:pt>
    <dgm:pt modelId="{6CC71859-1F4E-4D3A-8BEC-1B0FD1424EDA}" type="parTrans" cxnId="{EB305531-293F-42C4-9857-1A7360BB4E2E}">
      <dgm:prSet/>
      <dgm:spPr/>
      <dgm:t>
        <a:bodyPr/>
        <a:lstStyle/>
        <a:p>
          <a:endParaRPr lang="en-US"/>
        </a:p>
      </dgm:t>
    </dgm:pt>
    <dgm:pt modelId="{83CE41CD-44AD-4F42-A6F0-A9922D9E0600}" type="sibTrans" cxnId="{EB305531-293F-42C4-9857-1A7360BB4E2E}">
      <dgm:prSet/>
      <dgm:spPr/>
      <dgm:t>
        <a:bodyPr/>
        <a:lstStyle/>
        <a:p>
          <a:endParaRPr lang="en-US"/>
        </a:p>
      </dgm:t>
    </dgm:pt>
    <dgm:pt modelId="{4B579E6B-2CFB-4F4C-9C8A-51BC44C2982F}" type="pres">
      <dgm:prSet presAssocID="{44B63FC7-BE38-4D03-A242-1B30C2CE96DB}" presName="linear" presStyleCnt="0">
        <dgm:presLayoutVars>
          <dgm:dir/>
          <dgm:animLvl val="lvl"/>
          <dgm:resizeHandles val="exact"/>
        </dgm:presLayoutVars>
      </dgm:prSet>
      <dgm:spPr/>
    </dgm:pt>
    <dgm:pt modelId="{5FCDAD84-6DD9-4EF5-B12B-20623E453429}" type="pres">
      <dgm:prSet presAssocID="{182130BC-7538-4026-9ABE-03042E0D5042}" presName="parentLin" presStyleCnt="0"/>
      <dgm:spPr/>
    </dgm:pt>
    <dgm:pt modelId="{60CAC4C3-C203-4907-B6D2-7DE0A04F4146}" type="pres">
      <dgm:prSet presAssocID="{182130BC-7538-4026-9ABE-03042E0D5042}" presName="parentLeftMargin" presStyleLbl="node1" presStyleIdx="0" presStyleCnt="3"/>
      <dgm:spPr/>
    </dgm:pt>
    <dgm:pt modelId="{A383B2CA-D532-47C8-BC98-0EBBEBE231F1}" type="pres">
      <dgm:prSet presAssocID="{182130BC-7538-4026-9ABE-03042E0D50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90D61-E91C-4528-B506-D558DBEE7700}" type="pres">
      <dgm:prSet presAssocID="{182130BC-7538-4026-9ABE-03042E0D5042}" presName="negativeSpace" presStyleCnt="0"/>
      <dgm:spPr/>
    </dgm:pt>
    <dgm:pt modelId="{05CEEDC1-4557-4DEB-91A1-82455ABB89AC}" type="pres">
      <dgm:prSet presAssocID="{182130BC-7538-4026-9ABE-03042E0D5042}" presName="childText" presStyleLbl="conFgAcc1" presStyleIdx="0" presStyleCnt="3">
        <dgm:presLayoutVars>
          <dgm:bulletEnabled val="1"/>
        </dgm:presLayoutVars>
      </dgm:prSet>
      <dgm:spPr/>
    </dgm:pt>
    <dgm:pt modelId="{28D973A8-F9C9-4F86-AE7B-BF1FA829F2A1}" type="pres">
      <dgm:prSet presAssocID="{B37A2190-77C2-4D4C-9AA5-850BC0E3C511}" presName="spaceBetweenRectangles" presStyleCnt="0"/>
      <dgm:spPr/>
    </dgm:pt>
    <dgm:pt modelId="{98430C23-6373-4974-933C-E64D190D51C1}" type="pres">
      <dgm:prSet presAssocID="{9530999C-33E3-490A-8F32-0C317CFFB5F6}" presName="parentLin" presStyleCnt="0"/>
      <dgm:spPr/>
    </dgm:pt>
    <dgm:pt modelId="{FEA03BA5-9174-4F26-85F4-3AF0432E9038}" type="pres">
      <dgm:prSet presAssocID="{9530999C-33E3-490A-8F32-0C317CFFB5F6}" presName="parentLeftMargin" presStyleLbl="node1" presStyleIdx="0" presStyleCnt="3"/>
      <dgm:spPr/>
    </dgm:pt>
    <dgm:pt modelId="{D0739892-627F-470E-82D1-13E16B56CDE9}" type="pres">
      <dgm:prSet presAssocID="{9530999C-33E3-490A-8F32-0C317CFFB5F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D860E-D132-4E8B-8A97-59DD32432396}" type="pres">
      <dgm:prSet presAssocID="{9530999C-33E3-490A-8F32-0C317CFFB5F6}" presName="negativeSpace" presStyleCnt="0"/>
      <dgm:spPr/>
    </dgm:pt>
    <dgm:pt modelId="{FE5EEA67-BEE5-423E-9A94-AE2721675362}" type="pres">
      <dgm:prSet presAssocID="{9530999C-33E3-490A-8F32-0C317CFFB5F6}" presName="childText" presStyleLbl="conFgAcc1" presStyleIdx="1" presStyleCnt="3">
        <dgm:presLayoutVars>
          <dgm:bulletEnabled val="1"/>
        </dgm:presLayoutVars>
      </dgm:prSet>
      <dgm:spPr/>
    </dgm:pt>
    <dgm:pt modelId="{FA516CE4-CB6E-4FD4-89FC-3F71ABDDC618}" type="pres">
      <dgm:prSet presAssocID="{33492400-F4DA-4E4C-A903-A181DF215936}" presName="spaceBetweenRectangles" presStyleCnt="0"/>
      <dgm:spPr/>
    </dgm:pt>
    <dgm:pt modelId="{07837346-0958-4719-9C85-A17E6DA8EA8B}" type="pres">
      <dgm:prSet presAssocID="{0BBE5151-1D2F-47BA-AC21-D98E96712EAF}" presName="parentLin" presStyleCnt="0"/>
      <dgm:spPr/>
    </dgm:pt>
    <dgm:pt modelId="{5A2B12D6-CE44-4424-A148-DB7876AD1E2D}" type="pres">
      <dgm:prSet presAssocID="{0BBE5151-1D2F-47BA-AC21-D98E96712EAF}" presName="parentLeftMargin" presStyleLbl="node1" presStyleIdx="1" presStyleCnt="3"/>
      <dgm:spPr/>
    </dgm:pt>
    <dgm:pt modelId="{3246DED7-6E3F-4003-B043-9FD8A373B1D0}" type="pres">
      <dgm:prSet presAssocID="{0BBE5151-1D2F-47BA-AC21-D98E96712E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EB2013-B44B-43F8-B352-33FB4F97559E}" type="pres">
      <dgm:prSet presAssocID="{0BBE5151-1D2F-47BA-AC21-D98E96712EAF}" presName="negativeSpace" presStyleCnt="0"/>
      <dgm:spPr/>
    </dgm:pt>
    <dgm:pt modelId="{53345C01-C5C9-40D6-A6BA-D98AFDE6AD8F}" type="pres">
      <dgm:prSet presAssocID="{0BBE5151-1D2F-47BA-AC21-D98E96712E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7A8D52-6EE2-4EA3-B525-A62D1F6F2BAA}" type="presOf" srcId="{44B63FC7-BE38-4D03-A242-1B30C2CE96DB}" destId="{4B579E6B-2CFB-4F4C-9C8A-51BC44C2982F}" srcOrd="0" destOrd="0" presId="urn:microsoft.com/office/officeart/2005/8/layout/list1"/>
    <dgm:cxn modelId="{4227E7D3-7F2E-486E-BF0A-65B75F1A7C81}" type="presOf" srcId="{0BBE5151-1D2F-47BA-AC21-D98E96712EAF}" destId="{3246DED7-6E3F-4003-B043-9FD8A373B1D0}" srcOrd="1" destOrd="0" presId="urn:microsoft.com/office/officeart/2005/8/layout/list1"/>
    <dgm:cxn modelId="{413819DB-3934-408A-ABFE-DCC2940F5F7A}" type="presOf" srcId="{9530999C-33E3-490A-8F32-0C317CFFB5F6}" destId="{FEA03BA5-9174-4F26-85F4-3AF0432E9038}" srcOrd="0" destOrd="0" presId="urn:microsoft.com/office/officeart/2005/8/layout/list1"/>
    <dgm:cxn modelId="{E472A344-8FDD-48BB-9130-B2364BB1288C}" srcId="{44B63FC7-BE38-4D03-A242-1B30C2CE96DB}" destId="{9530999C-33E3-490A-8F32-0C317CFFB5F6}" srcOrd="1" destOrd="0" parTransId="{5E51698F-6B54-44FA-8CD4-081CDE54AAC2}" sibTransId="{33492400-F4DA-4E4C-A903-A181DF215936}"/>
    <dgm:cxn modelId="{8333E7BD-CC04-4836-9ECD-8B9A07782422}" srcId="{44B63FC7-BE38-4D03-A242-1B30C2CE96DB}" destId="{182130BC-7538-4026-9ABE-03042E0D5042}" srcOrd="0" destOrd="0" parTransId="{9C8BECBE-5F8B-467E-AB70-649FE3CE1057}" sibTransId="{B37A2190-77C2-4D4C-9AA5-850BC0E3C511}"/>
    <dgm:cxn modelId="{3B5CEC14-280B-41D1-9394-470146C5D78F}" type="presOf" srcId="{182130BC-7538-4026-9ABE-03042E0D5042}" destId="{60CAC4C3-C203-4907-B6D2-7DE0A04F4146}" srcOrd="0" destOrd="0" presId="urn:microsoft.com/office/officeart/2005/8/layout/list1"/>
    <dgm:cxn modelId="{F2A2142D-34A5-43ED-99AB-54566D117312}" type="presOf" srcId="{9530999C-33E3-490A-8F32-0C317CFFB5F6}" destId="{D0739892-627F-470E-82D1-13E16B56CDE9}" srcOrd="1" destOrd="0" presId="urn:microsoft.com/office/officeart/2005/8/layout/list1"/>
    <dgm:cxn modelId="{608E84E7-46C6-4A5F-AD1E-A66118381234}" type="presOf" srcId="{182130BC-7538-4026-9ABE-03042E0D5042}" destId="{A383B2CA-D532-47C8-BC98-0EBBEBE231F1}" srcOrd="1" destOrd="0" presId="urn:microsoft.com/office/officeart/2005/8/layout/list1"/>
    <dgm:cxn modelId="{EB305531-293F-42C4-9857-1A7360BB4E2E}" srcId="{44B63FC7-BE38-4D03-A242-1B30C2CE96DB}" destId="{0BBE5151-1D2F-47BA-AC21-D98E96712EAF}" srcOrd="2" destOrd="0" parTransId="{6CC71859-1F4E-4D3A-8BEC-1B0FD1424EDA}" sibTransId="{83CE41CD-44AD-4F42-A6F0-A9922D9E0600}"/>
    <dgm:cxn modelId="{03D4296C-68EA-48AA-8E36-7999938F9C60}" type="presOf" srcId="{0BBE5151-1D2F-47BA-AC21-D98E96712EAF}" destId="{5A2B12D6-CE44-4424-A148-DB7876AD1E2D}" srcOrd="0" destOrd="0" presId="urn:microsoft.com/office/officeart/2005/8/layout/list1"/>
    <dgm:cxn modelId="{CD0FBA2C-68F3-47C6-BBFC-D4E997F08DA6}" type="presParOf" srcId="{4B579E6B-2CFB-4F4C-9C8A-51BC44C2982F}" destId="{5FCDAD84-6DD9-4EF5-B12B-20623E453429}" srcOrd="0" destOrd="0" presId="urn:microsoft.com/office/officeart/2005/8/layout/list1"/>
    <dgm:cxn modelId="{2F3ED083-9B6A-49D5-BB98-4FB579178CBA}" type="presParOf" srcId="{5FCDAD84-6DD9-4EF5-B12B-20623E453429}" destId="{60CAC4C3-C203-4907-B6D2-7DE0A04F4146}" srcOrd="0" destOrd="0" presId="urn:microsoft.com/office/officeart/2005/8/layout/list1"/>
    <dgm:cxn modelId="{744843AB-D394-4EEA-B741-EA8F59B8566F}" type="presParOf" srcId="{5FCDAD84-6DD9-4EF5-B12B-20623E453429}" destId="{A383B2CA-D532-47C8-BC98-0EBBEBE231F1}" srcOrd="1" destOrd="0" presId="urn:microsoft.com/office/officeart/2005/8/layout/list1"/>
    <dgm:cxn modelId="{885B5BFC-0AB8-4140-969F-4B612F3D73A7}" type="presParOf" srcId="{4B579E6B-2CFB-4F4C-9C8A-51BC44C2982F}" destId="{77790D61-E91C-4528-B506-D558DBEE7700}" srcOrd="1" destOrd="0" presId="urn:microsoft.com/office/officeart/2005/8/layout/list1"/>
    <dgm:cxn modelId="{8EB64E07-112D-408F-99EC-47B92E3AB653}" type="presParOf" srcId="{4B579E6B-2CFB-4F4C-9C8A-51BC44C2982F}" destId="{05CEEDC1-4557-4DEB-91A1-82455ABB89AC}" srcOrd="2" destOrd="0" presId="urn:microsoft.com/office/officeart/2005/8/layout/list1"/>
    <dgm:cxn modelId="{C1C2217F-08E4-4278-9CA7-9BC8EC4A937A}" type="presParOf" srcId="{4B579E6B-2CFB-4F4C-9C8A-51BC44C2982F}" destId="{28D973A8-F9C9-4F86-AE7B-BF1FA829F2A1}" srcOrd="3" destOrd="0" presId="urn:microsoft.com/office/officeart/2005/8/layout/list1"/>
    <dgm:cxn modelId="{4969C726-7A93-44F4-A4BB-6286DF23EAEA}" type="presParOf" srcId="{4B579E6B-2CFB-4F4C-9C8A-51BC44C2982F}" destId="{98430C23-6373-4974-933C-E64D190D51C1}" srcOrd="4" destOrd="0" presId="urn:microsoft.com/office/officeart/2005/8/layout/list1"/>
    <dgm:cxn modelId="{5A672657-E427-4688-8B0B-3A6C026313C2}" type="presParOf" srcId="{98430C23-6373-4974-933C-E64D190D51C1}" destId="{FEA03BA5-9174-4F26-85F4-3AF0432E9038}" srcOrd="0" destOrd="0" presId="urn:microsoft.com/office/officeart/2005/8/layout/list1"/>
    <dgm:cxn modelId="{EFBB992E-0D39-4142-8125-EE72F24D0AD5}" type="presParOf" srcId="{98430C23-6373-4974-933C-E64D190D51C1}" destId="{D0739892-627F-470E-82D1-13E16B56CDE9}" srcOrd="1" destOrd="0" presId="urn:microsoft.com/office/officeart/2005/8/layout/list1"/>
    <dgm:cxn modelId="{5A861DC9-8558-4C5A-9F59-DCBBBEEF8E82}" type="presParOf" srcId="{4B579E6B-2CFB-4F4C-9C8A-51BC44C2982F}" destId="{E16D860E-D132-4E8B-8A97-59DD32432396}" srcOrd="5" destOrd="0" presId="urn:microsoft.com/office/officeart/2005/8/layout/list1"/>
    <dgm:cxn modelId="{4EB652A2-417F-4E47-BFF6-2C3C679C9896}" type="presParOf" srcId="{4B579E6B-2CFB-4F4C-9C8A-51BC44C2982F}" destId="{FE5EEA67-BEE5-423E-9A94-AE2721675362}" srcOrd="6" destOrd="0" presId="urn:microsoft.com/office/officeart/2005/8/layout/list1"/>
    <dgm:cxn modelId="{50122744-93DF-4E26-B5CC-0FFE8BF9082E}" type="presParOf" srcId="{4B579E6B-2CFB-4F4C-9C8A-51BC44C2982F}" destId="{FA516CE4-CB6E-4FD4-89FC-3F71ABDDC618}" srcOrd="7" destOrd="0" presId="urn:microsoft.com/office/officeart/2005/8/layout/list1"/>
    <dgm:cxn modelId="{1BDB0EA2-FA5B-481B-BE39-3602A709E9D4}" type="presParOf" srcId="{4B579E6B-2CFB-4F4C-9C8A-51BC44C2982F}" destId="{07837346-0958-4719-9C85-A17E6DA8EA8B}" srcOrd="8" destOrd="0" presId="urn:microsoft.com/office/officeart/2005/8/layout/list1"/>
    <dgm:cxn modelId="{73AA3D43-5669-4C9C-9E76-AC6EBCA206C8}" type="presParOf" srcId="{07837346-0958-4719-9C85-A17E6DA8EA8B}" destId="{5A2B12D6-CE44-4424-A148-DB7876AD1E2D}" srcOrd="0" destOrd="0" presId="urn:microsoft.com/office/officeart/2005/8/layout/list1"/>
    <dgm:cxn modelId="{3178D3BF-DF13-4459-9482-8B7857FB910F}" type="presParOf" srcId="{07837346-0958-4719-9C85-A17E6DA8EA8B}" destId="{3246DED7-6E3F-4003-B043-9FD8A373B1D0}" srcOrd="1" destOrd="0" presId="urn:microsoft.com/office/officeart/2005/8/layout/list1"/>
    <dgm:cxn modelId="{EE51BD71-F1E9-4E6B-83B0-8F91F990B387}" type="presParOf" srcId="{4B579E6B-2CFB-4F4C-9C8A-51BC44C2982F}" destId="{6FEB2013-B44B-43F8-B352-33FB4F97559E}" srcOrd="9" destOrd="0" presId="urn:microsoft.com/office/officeart/2005/8/layout/list1"/>
    <dgm:cxn modelId="{C0304E6D-31C8-4400-8CC5-9A409CD189BB}" type="presParOf" srcId="{4B579E6B-2CFB-4F4C-9C8A-51BC44C2982F}" destId="{53345C01-C5C9-40D6-A6BA-D98AFDE6AD8F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F8F84C-335F-4ABA-A2DD-9796AEBC7436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71DA06-45EE-40BD-A76C-9E9D9BF4EB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ERP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ORACUBES INC.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Daily stock taking (issuance and receiving)</a:t>
            </a:r>
          </a:p>
          <a:p>
            <a:r>
              <a:rPr lang="en-US" dirty="0" smtClean="0"/>
              <a:t>Out stand purchase orders</a:t>
            </a:r>
          </a:p>
          <a:p>
            <a:r>
              <a:rPr lang="en-US" dirty="0" smtClean="0"/>
              <a:t>Pending orders</a:t>
            </a:r>
          </a:p>
          <a:p>
            <a:r>
              <a:rPr lang="en-US" dirty="0" smtClean="0"/>
              <a:t>Material costing</a:t>
            </a:r>
          </a:p>
          <a:p>
            <a:r>
              <a:rPr lang="en-US" dirty="0" smtClean="0"/>
              <a:t>Maximum and minimum purchase</a:t>
            </a:r>
          </a:p>
          <a:p>
            <a:r>
              <a:rPr lang="en-US" dirty="0" smtClean="0"/>
              <a:t>Vendors Outstand</a:t>
            </a:r>
          </a:p>
          <a:p>
            <a:r>
              <a:rPr lang="en-US" dirty="0" smtClean="0"/>
              <a:t>Issuance Schedule</a:t>
            </a:r>
            <a:endParaRPr lang="en-US" dirty="0" smtClean="0"/>
          </a:p>
          <a:p>
            <a:r>
              <a:rPr lang="en-US" dirty="0" smtClean="0"/>
              <a:t>Weekly/Monthly and order wise consumption reports</a:t>
            </a:r>
          </a:p>
          <a:p>
            <a:r>
              <a:rPr lang="en-US" dirty="0" smtClean="0"/>
              <a:t>Total amount of stock (closing inventory)</a:t>
            </a:r>
          </a:p>
          <a:p>
            <a:r>
              <a:rPr lang="en-US" dirty="0" smtClean="0"/>
              <a:t>Automatic intimations of inventory</a:t>
            </a:r>
          </a:p>
          <a:p>
            <a:r>
              <a:rPr lang="en-US" dirty="0" smtClean="0"/>
              <a:t>And many other reports on demand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Modules of ERP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1295400"/>
          <a:ext cx="7086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Inventory Works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838200" y="914400"/>
          <a:ext cx="7696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Flow of Work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685800"/>
          <a:ext cx="8001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4648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Material Chart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85800" y="1066800"/>
          <a:ext cx="7696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810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Demand Sheet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09600" y="914400"/>
          <a:ext cx="8077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029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Purchase order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85800" y="1066800"/>
          <a:ext cx="769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2484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Receiving at store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28600" y="1397000"/>
          <a:ext cx="8686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Issuance From Store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914400" y="1066800"/>
          <a:ext cx="7391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ircl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</TotalTime>
  <Words>178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ORACUBES INC.</vt:lpstr>
      <vt:lpstr>Modules of ERP</vt:lpstr>
      <vt:lpstr>How Inventory Works</vt:lpstr>
      <vt:lpstr>Flow of Work</vt:lpstr>
      <vt:lpstr>Material Chart</vt:lpstr>
      <vt:lpstr>Demand Sheet</vt:lpstr>
      <vt:lpstr>Purchase order</vt:lpstr>
      <vt:lpstr>Receiving at store</vt:lpstr>
      <vt:lpstr>Issuance From Store</vt:lpstr>
      <vt:lpstr>Reports</vt:lpstr>
    </vt:vector>
  </TitlesOfParts>
  <Company>hello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ORACUBES INC.</dc:title>
  <dc:creator>hello</dc:creator>
  <cp:lastModifiedBy>hello</cp:lastModifiedBy>
  <cp:revision>11</cp:revision>
  <dcterms:created xsi:type="dcterms:W3CDTF">2012-04-24T10:19:35Z</dcterms:created>
  <dcterms:modified xsi:type="dcterms:W3CDTF">2012-04-24T11:38:49Z</dcterms:modified>
</cp:coreProperties>
</file>