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0"/>
  </p:notesMasterIdLst>
  <p:sldIdLst>
    <p:sldId id="319" r:id="rId2"/>
    <p:sldId id="314" r:id="rId3"/>
    <p:sldId id="261" r:id="rId4"/>
    <p:sldId id="260" r:id="rId5"/>
    <p:sldId id="317" r:id="rId6"/>
    <p:sldId id="320" r:id="rId7"/>
    <p:sldId id="264" r:id="rId8"/>
    <p:sldId id="262" r:id="rId9"/>
  </p:sldIdLst>
  <p:sldSz cx="9144000" cy="5143500" type="screen16x9"/>
  <p:notesSz cx="6858000" cy="9144000"/>
  <p:embeddedFontLst>
    <p:embeddedFont>
      <p:font typeface="Oswald" panose="020B0604020202020204" charset="0"/>
      <p:regular r:id="rId11"/>
      <p:bold r:id="rId12"/>
    </p:embeddedFont>
    <p:embeddedFont>
      <p:font typeface="Raleway" panose="020B060402020202020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585A91-2C09-4893-AC4E-1AF2BBA17857}">
  <a:tblStyle styleId="{BE585A91-2C09-4893-AC4E-1AF2BBA178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519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8bed413fd1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8bed413fd1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6" r:id="rId4"/>
    <p:sldLayoutId id="2147483658" r:id="rId5"/>
    <p:sldLayoutId id="2147483669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KARGONESIAN</a:t>
            </a:r>
            <a:endParaRPr u="sng" dirty="0"/>
          </a:p>
        </p:txBody>
      </p:sp>
      <p:sp>
        <p:nvSpPr>
          <p:cNvPr id="513" name="Google Shape;513;p27"/>
          <p:cNvSpPr txBox="1">
            <a:spLocks noGrp="1"/>
          </p:cNvSpPr>
          <p:nvPr>
            <p:ph type="subTitle" idx="1"/>
          </p:nvPr>
        </p:nvSpPr>
        <p:spPr>
          <a:xfrm>
            <a:off x="773340" y="3500588"/>
            <a:ext cx="3669120" cy="12466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Kelompok 4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en-ID" sz="120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Azka</a:t>
            </a:r>
            <a:r>
              <a:rPr lang="en-ID" sz="120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Al </a:t>
            </a:r>
            <a:r>
              <a:rPr lang="en-ID" sz="120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Azkiya</a:t>
            </a:r>
            <a:r>
              <a:rPr lang="en-ID" sz="120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(G14190005)</a:t>
            </a:r>
            <a:endParaRPr lang="en-ID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-Muhammad Dhiyaaul Firdaus (G14190021)</a:t>
            </a:r>
            <a:endParaRPr lang="en-ID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-Muhammad </a:t>
            </a:r>
            <a:r>
              <a:rPr lang="en-ID" sz="120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Rizky</a:t>
            </a:r>
            <a:r>
              <a:rPr lang="en-ID" sz="120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Nurhambali</a:t>
            </a:r>
            <a:r>
              <a:rPr lang="en-ID" sz="120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(G14190022)</a:t>
            </a:r>
            <a:endParaRPr lang="en-ID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en-ID" sz="120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Resti</a:t>
            </a:r>
            <a:r>
              <a:rPr lang="en-ID" sz="120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Hadiyani</a:t>
            </a:r>
            <a:r>
              <a:rPr lang="en-ID" sz="120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Utami</a:t>
            </a:r>
            <a:r>
              <a:rPr lang="en-ID" sz="120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(G14190030)</a:t>
            </a:r>
            <a:endParaRPr lang="en-ID" sz="120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b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14" name="Google Shape;514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513;p27">
            <a:extLst>
              <a:ext uri="{FF2B5EF4-FFF2-40B4-BE49-F238E27FC236}">
                <a16:creationId xmlns:a16="http://schemas.microsoft.com/office/drawing/2014/main" id="{670C4BC8-CDB6-495E-9DAF-568CEF8C25D9}"/>
              </a:ext>
            </a:extLst>
          </p:cNvPr>
          <p:cNvSpPr txBox="1">
            <a:spLocks/>
          </p:cNvSpPr>
          <p:nvPr/>
        </p:nvSpPr>
        <p:spPr>
          <a:xfrm>
            <a:off x="553976" y="2448086"/>
            <a:ext cx="3711739" cy="43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/>
            <a:r>
              <a:rPr lang="en-ID" sz="1600" dirty="0"/>
              <a:t>Solusi </a:t>
            </a:r>
            <a:r>
              <a:rPr lang="en-ID" sz="1600" dirty="0" err="1"/>
              <a:t>Catatan</a:t>
            </a:r>
            <a:r>
              <a:rPr lang="en-ID" sz="1600" dirty="0"/>
              <a:t> </a:t>
            </a:r>
            <a:r>
              <a:rPr lang="en-ID" sz="1600" dirty="0" err="1"/>
              <a:t>Kargo</a:t>
            </a:r>
            <a:r>
              <a:rPr lang="en-ID" sz="1600" dirty="0"/>
              <a:t> </a:t>
            </a:r>
            <a:r>
              <a:rPr lang="en-ID" sz="1600" dirty="0" err="1"/>
              <a:t>Laut</a:t>
            </a:r>
            <a:r>
              <a:rPr lang="en-ID" sz="1600" dirty="0"/>
              <a:t> Nusantara</a:t>
            </a:r>
          </a:p>
        </p:txBody>
      </p:sp>
    </p:spTree>
    <p:extLst>
      <p:ext uri="{BB962C8B-B14F-4D97-AF65-F5344CB8AC3E}">
        <p14:creationId xmlns:p14="http://schemas.microsoft.com/office/powerpoint/2010/main" val="2159499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C1B4C55-2A00-49BC-8353-560A06914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6882" y="0"/>
            <a:ext cx="966911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B28C-3544-4250-A675-BB0C894B2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03" y="944702"/>
            <a:ext cx="2252977" cy="1276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060B9E-2A64-48AB-9E2D-F2C4433C0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503" y="3276422"/>
            <a:ext cx="2307763" cy="1276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1A57B9-0F4E-40CD-90A3-DCA34EE964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03" y="944702"/>
            <a:ext cx="2278483" cy="12765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B59C59-9BAC-4A15-9434-CE83756661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203" y="3276422"/>
            <a:ext cx="2307385" cy="1276528"/>
          </a:xfrm>
          <a:prstGeom prst="rect">
            <a:avLst/>
          </a:prstGeom>
        </p:spPr>
      </p:pic>
      <p:sp>
        <p:nvSpPr>
          <p:cNvPr id="13" name="Google Shape;513;p27">
            <a:extLst>
              <a:ext uri="{FF2B5EF4-FFF2-40B4-BE49-F238E27FC236}">
                <a16:creationId xmlns:a16="http://schemas.microsoft.com/office/drawing/2014/main" id="{90BCF5C8-15D4-4070-A596-F3288EA4CF04}"/>
              </a:ext>
            </a:extLst>
          </p:cNvPr>
          <p:cNvSpPr txBox="1">
            <a:spLocks/>
          </p:cNvSpPr>
          <p:nvPr/>
        </p:nvSpPr>
        <p:spPr>
          <a:xfrm>
            <a:off x="114831" y="2198370"/>
            <a:ext cx="2704569" cy="43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/>
            <a:r>
              <a:rPr lang="en-ID" sz="1100" dirty="0" err="1">
                <a:solidFill>
                  <a:schemeClr val="bg1"/>
                </a:solidFill>
                <a:highlight>
                  <a:srgbClr val="00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Azka</a:t>
            </a:r>
            <a:r>
              <a:rPr lang="en-ID" sz="1100" dirty="0">
                <a:solidFill>
                  <a:schemeClr val="bg1"/>
                </a:solidFill>
                <a:highlight>
                  <a:srgbClr val="00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Al </a:t>
            </a:r>
            <a:r>
              <a:rPr lang="en-ID" sz="1100" dirty="0" err="1">
                <a:solidFill>
                  <a:schemeClr val="bg1"/>
                </a:solidFill>
                <a:highlight>
                  <a:srgbClr val="00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Azkiya</a:t>
            </a:r>
            <a:r>
              <a:rPr lang="en-ID" sz="1100" dirty="0">
                <a:solidFill>
                  <a:schemeClr val="bg1"/>
                </a:solidFill>
                <a:highlight>
                  <a:srgbClr val="00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(G14190005)</a:t>
            </a:r>
          </a:p>
        </p:txBody>
      </p:sp>
      <p:sp>
        <p:nvSpPr>
          <p:cNvPr id="14" name="Google Shape;513;p27">
            <a:extLst>
              <a:ext uri="{FF2B5EF4-FFF2-40B4-BE49-F238E27FC236}">
                <a16:creationId xmlns:a16="http://schemas.microsoft.com/office/drawing/2014/main" id="{360ED194-4A5E-4B90-97D5-87E7310F762E}"/>
              </a:ext>
            </a:extLst>
          </p:cNvPr>
          <p:cNvSpPr txBox="1">
            <a:spLocks/>
          </p:cNvSpPr>
          <p:nvPr/>
        </p:nvSpPr>
        <p:spPr>
          <a:xfrm>
            <a:off x="5958841" y="2190750"/>
            <a:ext cx="3444240" cy="43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/>
            <a:r>
              <a:rPr lang="en-ID" sz="1100" dirty="0">
                <a:solidFill>
                  <a:schemeClr val="bg1"/>
                </a:solidFill>
                <a:highlight>
                  <a:srgbClr val="00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Muhammad Dhiyaaul Firdaus (G14190021)</a:t>
            </a:r>
          </a:p>
        </p:txBody>
      </p:sp>
      <p:sp>
        <p:nvSpPr>
          <p:cNvPr id="15" name="Google Shape;513;p27">
            <a:extLst>
              <a:ext uri="{FF2B5EF4-FFF2-40B4-BE49-F238E27FC236}">
                <a16:creationId xmlns:a16="http://schemas.microsoft.com/office/drawing/2014/main" id="{9EEB3247-1152-407E-AC7D-64037A12BF58}"/>
              </a:ext>
            </a:extLst>
          </p:cNvPr>
          <p:cNvSpPr txBox="1">
            <a:spLocks/>
          </p:cNvSpPr>
          <p:nvPr/>
        </p:nvSpPr>
        <p:spPr>
          <a:xfrm>
            <a:off x="5972264" y="4499610"/>
            <a:ext cx="3444240" cy="43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/>
            <a:r>
              <a:rPr lang="en-ID" sz="1100" dirty="0">
                <a:solidFill>
                  <a:schemeClr val="bg1"/>
                </a:solidFill>
                <a:highlight>
                  <a:srgbClr val="00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Muhammad </a:t>
            </a:r>
            <a:r>
              <a:rPr lang="en-ID" sz="1100" dirty="0" err="1">
                <a:solidFill>
                  <a:schemeClr val="bg1"/>
                </a:solidFill>
                <a:highlight>
                  <a:srgbClr val="00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Rizky</a:t>
            </a:r>
            <a:r>
              <a:rPr lang="en-ID" sz="1100" dirty="0">
                <a:solidFill>
                  <a:schemeClr val="bg1"/>
                </a:solidFill>
                <a:highlight>
                  <a:srgbClr val="00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highlight>
                  <a:srgbClr val="00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Nurhambali</a:t>
            </a:r>
            <a:r>
              <a:rPr lang="en-ID" sz="1100" dirty="0">
                <a:solidFill>
                  <a:schemeClr val="bg1"/>
                </a:solidFill>
                <a:highlight>
                  <a:srgbClr val="00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(G14190022)</a:t>
            </a:r>
          </a:p>
        </p:txBody>
      </p:sp>
      <p:sp>
        <p:nvSpPr>
          <p:cNvPr id="16" name="Google Shape;513;p27">
            <a:extLst>
              <a:ext uri="{FF2B5EF4-FFF2-40B4-BE49-F238E27FC236}">
                <a16:creationId xmlns:a16="http://schemas.microsoft.com/office/drawing/2014/main" id="{822CA881-FD12-474C-9B3C-0C71FBDF5866}"/>
              </a:ext>
            </a:extLst>
          </p:cNvPr>
          <p:cNvSpPr txBox="1">
            <a:spLocks/>
          </p:cNvSpPr>
          <p:nvPr/>
        </p:nvSpPr>
        <p:spPr>
          <a:xfrm>
            <a:off x="-238225" y="4522470"/>
            <a:ext cx="3444240" cy="43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/>
            <a:r>
              <a:rPr lang="en-ID" sz="1100" dirty="0" err="1">
                <a:solidFill>
                  <a:schemeClr val="bg1"/>
                </a:solidFill>
                <a:highlight>
                  <a:srgbClr val="00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Resti</a:t>
            </a:r>
            <a:r>
              <a:rPr lang="en-ID" sz="1100" dirty="0">
                <a:solidFill>
                  <a:schemeClr val="bg1"/>
                </a:solidFill>
                <a:highlight>
                  <a:srgbClr val="00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highlight>
                  <a:srgbClr val="00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Hadiyani</a:t>
            </a:r>
            <a:r>
              <a:rPr lang="en-ID" sz="1100" dirty="0">
                <a:solidFill>
                  <a:schemeClr val="bg1"/>
                </a:solidFill>
                <a:highlight>
                  <a:srgbClr val="00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highlight>
                  <a:srgbClr val="00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Utami</a:t>
            </a:r>
            <a:r>
              <a:rPr lang="en-ID" sz="1100" dirty="0">
                <a:solidFill>
                  <a:schemeClr val="bg1"/>
                </a:solidFill>
                <a:highlight>
                  <a:srgbClr val="0000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(G14190030)</a:t>
            </a:r>
          </a:p>
        </p:txBody>
      </p:sp>
    </p:spTree>
    <p:extLst>
      <p:ext uri="{BB962C8B-B14F-4D97-AF65-F5344CB8AC3E}">
        <p14:creationId xmlns:p14="http://schemas.microsoft.com/office/powerpoint/2010/main" val="46417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2"/>
          <p:cNvSpPr/>
          <p:nvPr/>
        </p:nvSpPr>
        <p:spPr>
          <a:xfrm rot="-2699901">
            <a:off x="2033647" y="1995011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2"/>
          <p:cNvSpPr/>
          <p:nvPr/>
        </p:nvSpPr>
        <p:spPr>
          <a:xfrm rot="-2699899">
            <a:off x="2812934" y="2002929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2"/>
          <p:cNvSpPr/>
          <p:nvPr/>
        </p:nvSpPr>
        <p:spPr>
          <a:xfrm rot="-2699901">
            <a:off x="2810998" y="2796888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2"/>
          <p:cNvSpPr/>
          <p:nvPr/>
        </p:nvSpPr>
        <p:spPr>
          <a:xfrm rot="-2699901">
            <a:off x="1995586" y="2787188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213928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KARGONESIAN</a:t>
            </a:r>
            <a:endParaRPr dirty="0"/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2716900" cy="26947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web yang </a:t>
            </a:r>
            <a:r>
              <a:rPr lang="en-ID" dirty="0" err="1"/>
              <a:t>memudahkan</a:t>
            </a:r>
            <a:r>
              <a:rPr lang="en-ID" dirty="0"/>
              <a:t> </a:t>
            </a:r>
            <a:r>
              <a:rPr lang="en-ID" dirty="0" err="1"/>
              <a:t>pihak</a:t>
            </a:r>
            <a:r>
              <a:rPr lang="en-ID" dirty="0"/>
              <a:t> </a:t>
            </a:r>
            <a:r>
              <a:rPr lang="en-ID" dirty="0" err="1"/>
              <a:t>ketiga</a:t>
            </a:r>
            <a:r>
              <a:rPr lang="en-ID" dirty="0"/>
              <a:t> (distributor)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administrasi</a:t>
            </a:r>
            <a:r>
              <a:rPr lang="en-ID" dirty="0"/>
              <a:t>, </a:t>
            </a:r>
            <a:r>
              <a:rPr lang="en-ID" dirty="0" err="1"/>
              <a:t>pencatatan</a:t>
            </a:r>
            <a:r>
              <a:rPr lang="en-ID" dirty="0"/>
              <a:t> </a:t>
            </a:r>
            <a:r>
              <a:rPr lang="en-ID" dirty="0" err="1"/>
              <a:t>isi</a:t>
            </a:r>
            <a:endParaRPr lang="en-ID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 err="1"/>
              <a:t>barang</a:t>
            </a:r>
            <a:r>
              <a:rPr lang="en-ID" dirty="0"/>
              <a:t>, </a:t>
            </a:r>
            <a:r>
              <a:rPr lang="en-ID" dirty="0" err="1"/>
              <a:t>berat</a:t>
            </a:r>
            <a:r>
              <a:rPr lang="en-ID" dirty="0"/>
              <a:t> </a:t>
            </a:r>
            <a:r>
              <a:rPr lang="en-ID" dirty="0" err="1"/>
              <a:t>barang</a:t>
            </a:r>
            <a:r>
              <a:rPr lang="en-ID" dirty="0"/>
              <a:t>, </a:t>
            </a:r>
            <a:r>
              <a:rPr lang="en-ID" dirty="0" err="1"/>
              <a:t>biaya</a:t>
            </a:r>
            <a:r>
              <a:rPr lang="en-ID" dirty="0"/>
              <a:t> </a:t>
            </a:r>
            <a:r>
              <a:rPr lang="en-ID" dirty="0" err="1"/>
              <a:t>pengiriman</a:t>
            </a:r>
            <a:r>
              <a:rPr lang="en-ID" dirty="0"/>
              <a:t>, dan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kendaraan</a:t>
            </a:r>
            <a:r>
              <a:rPr lang="en-ID" dirty="0"/>
              <a:t> </a:t>
            </a:r>
            <a:r>
              <a:rPr lang="en-ID" dirty="0" err="1"/>
              <a:t>ekspedisi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770" name="Google Shape;770;p32"/>
          <p:cNvSpPr/>
          <p:nvPr/>
        </p:nvSpPr>
        <p:spPr>
          <a:xfrm>
            <a:off x="2302605" y="1714888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2"/>
          <p:cNvSpPr/>
          <p:nvPr/>
        </p:nvSpPr>
        <p:spPr>
          <a:xfrm>
            <a:off x="2774802" y="2271816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2"/>
          <p:cNvSpPr/>
          <p:nvPr/>
        </p:nvSpPr>
        <p:spPr>
          <a:xfrm>
            <a:off x="2207924" y="2724759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2"/>
          <p:cNvSpPr/>
          <p:nvPr/>
        </p:nvSpPr>
        <p:spPr>
          <a:xfrm>
            <a:off x="1723484" y="2154711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2"/>
          <p:cNvSpPr txBox="1"/>
          <p:nvPr/>
        </p:nvSpPr>
        <p:spPr>
          <a:xfrm>
            <a:off x="1487400" y="3728825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#SolusiKargoLautNusantara</a:t>
            </a:r>
            <a:endParaRPr sz="16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1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</a:t>
            </a:r>
            <a:endParaRPr dirty="0"/>
          </a:p>
        </p:txBody>
      </p:sp>
      <p:sp>
        <p:nvSpPr>
          <p:cNvPr id="738" name="Google Shape;738;p31"/>
          <p:cNvSpPr txBox="1">
            <a:spLocks noGrp="1"/>
          </p:cNvSpPr>
          <p:nvPr>
            <p:ph type="body" idx="1"/>
          </p:nvPr>
        </p:nvSpPr>
        <p:spPr>
          <a:xfrm>
            <a:off x="4939699" y="2182538"/>
            <a:ext cx="3939931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• </a:t>
            </a:r>
            <a:r>
              <a:rPr lang="en-ID" dirty="0" err="1"/>
              <a:t>Penumpukan</a:t>
            </a:r>
            <a:r>
              <a:rPr lang="en-ID" dirty="0"/>
              <a:t>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• </a:t>
            </a:r>
            <a:r>
              <a:rPr lang="en-ID" dirty="0" err="1"/>
              <a:t>Ketidakefektifan</a:t>
            </a:r>
            <a:r>
              <a:rPr lang="en-ID" dirty="0"/>
              <a:t> </a:t>
            </a:r>
            <a:r>
              <a:rPr lang="en-ID" dirty="0" err="1"/>
              <a:t>penyebaran</a:t>
            </a:r>
            <a:r>
              <a:rPr lang="en-ID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dan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pihak</a:t>
            </a:r>
            <a:r>
              <a:rPr lang="en-ID" dirty="0"/>
              <a:t> </a:t>
            </a:r>
            <a:r>
              <a:rPr lang="en-ID" dirty="0" err="1"/>
              <a:t>ekspedisi</a:t>
            </a: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diperlukan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mempermudah</a:t>
            </a:r>
            <a:r>
              <a:rPr lang="en-ID" dirty="0"/>
              <a:t> </a:t>
            </a:r>
            <a:r>
              <a:rPr lang="en-ID" dirty="0" err="1"/>
              <a:t>dalam</a:t>
            </a: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rekam</a:t>
            </a:r>
            <a:r>
              <a:rPr lang="en-ID" dirty="0"/>
              <a:t> </a:t>
            </a:r>
            <a:r>
              <a:rPr lang="en-ID" dirty="0" err="1"/>
              <a:t>jejak</a:t>
            </a:r>
            <a:r>
              <a:rPr lang="en-ID" dirty="0"/>
              <a:t> </a:t>
            </a:r>
            <a:r>
              <a:rPr lang="en-ID" dirty="0" err="1"/>
              <a:t>pengiriman</a:t>
            </a:r>
            <a:r>
              <a:rPr lang="en-ID" dirty="0"/>
              <a:t> </a:t>
            </a:r>
            <a:r>
              <a:rPr lang="en-ID" dirty="0" err="1"/>
              <a:t>kargo</a:t>
            </a:r>
            <a:endParaRPr dirty="0"/>
          </a:p>
        </p:txBody>
      </p:sp>
      <p:grpSp>
        <p:nvGrpSpPr>
          <p:cNvPr id="739" name="Google Shape;739;p31"/>
          <p:cNvGrpSpPr/>
          <p:nvPr/>
        </p:nvGrpSpPr>
        <p:grpSpPr>
          <a:xfrm>
            <a:off x="1845914" y="1864668"/>
            <a:ext cx="1600177" cy="1414164"/>
            <a:chOff x="-3137650" y="2787000"/>
            <a:chExt cx="291450" cy="257575"/>
          </a:xfrm>
        </p:grpSpPr>
        <p:sp>
          <p:nvSpPr>
            <p:cNvPr id="740" name="Google Shape;740;p3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3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49" name="Google Shape;749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3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55" name="Google Shape;755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37;p31">
            <a:extLst>
              <a:ext uri="{FF2B5EF4-FFF2-40B4-BE49-F238E27FC236}">
                <a16:creationId xmlns:a16="http://schemas.microsoft.com/office/drawing/2014/main" id="{64FB32A8-F580-446C-AEB4-3945D8A9CD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6950" y="232943"/>
            <a:ext cx="4610100" cy="6661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ENTITY RELATIONSHIP DIAGRAM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6D6192-84C9-49E9-804B-D4D8DF054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941" y="967740"/>
            <a:ext cx="5674118" cy="384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7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37;p31">
            <a:extLst>
              <a:ext uri="{FF2B5EF4-FFF2-40B4-BE49-F238E27FC236}">
                <a16:creationId xmlns:a16="http://schemas.microsoft.com/office/drawing/2014/main" id="{64FB32A8-F580-446C-AEB4-3945D8A9CD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6950" y="232943"/>
            <a:ext cx="4610100" cy="6661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SKEMA RELASIONAL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6069F0-4BF8-4CB1-8020-FE46E11F3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224" y="960084"/>
            <a:ext cx="6143551" cy="384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75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35"/>
          <p:cNvSpPr txBox="1">
            <a:spLocks noGrp="1"/>
          </p:cNvSpPr>
          <p:nvPr>
            <p:ph type="title" idx="2"/>
          </p:nvPr>
        </p:nvSpPr>
        <p:spPr>
          <a:xfrm>
            <a:off x="3216900" y="279585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IMPLEMENTASI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827" name="Google Shape;827;p35"/>
          <p:cNvGrpSpPr/>
          <p:nvPr/>
        </p:nvGrpSpPr>
        <p:grpSpPr>
          <a:xfrm>
            <a:off x="6275049" y="1382979"/>
            <a:ext cx="2377553" cy="2377553"/>
            <a:chOff x="6198197" y="1098851"/>
            <a:chExt cx="2945797" cy="2945797"/>
          </a:xfrm>
        </p:grpSpPr>
        <p:sp>
          <p:nvSpPr>
            <p:cNvPr id="828" name="Google Shape;828;p35"/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3"/>
          <p:cNvSpPr txBox="1">
            <a:spLocks noGrp="1"/>
          </p:cNvSpPr>
          <p:nvPr>
            <p:ph type="title"/>
          </p:nvPr>
        </p:nvSpPr>
        <p:spPr>
          <a:xfrm>
            <a:off x="1552575" y="790580"/>
            <a:ext cx="47148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grpSp>
        <p:nvGrpSpPr>
          <p:cNvPr id="792" name="Google Shape;792;p3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793" name="Google Shape;793;p3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3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799" name="Google Shape;799;p3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132</Words>
  <Application>Microsoft Office PowerPoint</Application>
  <PresentationFormat>On-screen Show (16:9)</PresentationFormat>
  <Paragraphs>29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Oswald</vt:lpstr>
      <vt:lpstr>Arial</vt:lpstr>
      <vt:lpstr>Raleway</vt:lpstr>
      <vt:lpstr>Roboto</vt:lpstr>
      <vt:lpstr>Software Development Bussines Plan by Slidesgo</vt:lpstr>
      <vt:lpstr>KARGONESIAN</vt:lpstr>
      <vt:lpstr>PowerPoint Presentation</vt:lpstr>
      <vt:lpstr>KARGONESIAN</vt:lpstr>
      <vt:lpstr>LATAR BELAKANG</vt:lpstr>
      <vt:lpstr>ENTITY RELATIONSHIP DIAGRAM</vt:lpstr>
      <vt:lpstr>SKEMA RELASIONAL</vt:lpstr>
      <vt:lpstr>IMPLEMENTASI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BUSINESS PLAN</dc:title>
  <dc:creator>dias_mdf</dc:creator>
  <cp:lastModifiedBy>Muhamad Rizki</cp:lastModifiedBy>
  <cp:revision>13</cp:revision>
  <dcterms:modified xsi:type="dcterms:W3CDTF">2021-06-17T13:18:28Z</dcterms:modified>
</cp:coreProperties>
</file>