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4" r:id="rId8"/>
    <p:sldId id="269" r:id="rId9"/>
    <p:sldId id="268" r:id="rId10"/>
    <p:sldId id="261" r:id="rId11"/>
    <p:sldId id="265" r:id="rId12"/>
    <p:sldId id="262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B0E5-839C-4E14-9424-4E0D5334D079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A136-86D2-4726-A25F-3EA8225A1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7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" TargetMode="External"/><Relationship Id="rId2" Type="http://schemas.openxmlformats.org/officeDocument/2006/relationships/hyperlink" Target="http://expo.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iltwithbootstrap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anthatworks.com/entry/bootstrap-for-designers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jetstrap.com/2013/08/bootstrap-3-grids-explained/" TargetMode="External"/><Relationship Id="rId5" Type="http://schemas.openxmlformats.org/officeDocument/2006/relationships/hyperlink" Target="http://www.helloerik.com/the-subtle-magic-behind-why-the-bootstrap-3-grid-works" TargetMode="External"/><Relationship Id="rId4" Type="http://schemas.openxmlformats.org/officeDocument/2006/relationships/hyperlink" Target="https://www.sitepoint.com/understanding-bootstrap-grid-syste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0486"/>
            <a:ext cx="9144000" cy="115902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Montserrat" panose="00000500000000000000" pitchFamily="50" charset="0"/>
              </a:rPr>
              <a:t>UNDERSTANDING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1590"/>
            <a:ext cx="9144000" cy="2082940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For Designers</a:t>
            </a:r>
          </a:p>
          <a:p>
            <a:endParaRPr lang="en-US" sz="3600" i="1" dirty="0">
              <a:latin typeface="Montserrat" panose="00000500000000000000" pitchFamily="50" charset="0"/>
            </a:endParaRPr>
          </a:p>
          <a:p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50" charset="0"/>
              </a:rPr>
              <a:t>Designers’ Sharing Session at </a:t>
            </a:r>
            <a:r>
              <a:rPr lang="en-US" sz="1900" dirty="0" err="1">
                <a:solidFill>
                  <a:schemeClr val="bg1">
                    <a:lumMod val="85000"/>
                  </a:schemeClr>
                </a:solidFill>
                <a:latin typeface="Montserrat" panose="00000500000000000000" pitchFamily="50" charset="0"/>
              </a:rPr>
              <a:t>Badr</a:t>
            </a:r>
            <a:r>
              <a:rPr lang="en-US" sz="19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50" charset="0"/>
              </a:rPr>
              <a:t> Interactive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473" y="972722"/>
            <a:ext cx="2037764" cy="2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Bootstrap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Various Customized HTML Components in Bootstrap:</a:t>
            </a:r>
          </a:p>
          <a:p>
            <a:pPr marL="0" indent="0">
              <a:buNone/>
            </a:pPr>
            <a:r>
              <a:rPr lang="en-US" dirty="0" err="1">
                <a:latin typeface="Montserrat Light" panose="00000400000000000000" pitchFamily="50" charset="0"/>
              </a:rPr>
              <a:t>Glyphicons</a:t>
            </a: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Dropdowns</a:t>
            </a: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Button groups</a:t>
            </a:r>
          </a:p>
          <a:p>
            <a:pPr marL="0" indent="0">
              <a:buNone/>
            </a:pPr>
            <a:r>
              <a:rPr lang="en-US" dirty="0" err="1">
                <a:latin typeface="Montserrat Light" panose="00000400000000000000" pitchFamily="50" charset="0"/>
              </a:rPr>
              <a:t>Navs</a:t>
            </a:r>
            <a:r>
              <a:rPr lang="en-US" dirty="0">
                <a:latin typeface="Montserrat Light" panose="00000400000000000000" pitchFamily="50" charset="0"/>
              </a:rPr>
              <a:t> Navbar</a:t>
            </a:r>
          </a:p>
          <a:p>
            <a:pPr marL="0" indent="0">
              <a:buNone/>
            </a:pPr>
            <a:r>
              <a:rPr lang="en-US" i="1" dirty="0">
                <a:latin typeface="Montserrat Light" panose="00000400000000000000" pitchFamily="50" charset="0"/>
              </a:rPr>
              <a:t>and many more..</a:t>
            </a: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6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How the ‘</a:t>
            </a:r>
            <a:r>
              <a:rPr lang="en-US" i="1" dirty="0">
                <a:solidFill>
                  <a:srgbClr val="7030A0"/>
                </a:solidFill>
                <a:latin typeface="Montserrat" panose="00000500000000000000" pitchFamily="50" charset="0"/>
              </a:rPr>
              <a:t>Responsive’ </a:t>
            </a:r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works</a:t>
            </a:r>
            <a:endParaRPr lang="en-US" i="1" dirty="0">
              <a:solidFill>
                <a:srgbClr val="7030A0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2437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The ‘Responsive’ Works in bootstrap via the combination of grid systems and a magic </a:t>
            </a:r>
            <a:r>
              <a:rPr lang="en-US" b="1" dirty="0">
                <a:latin typeface="Montserrat Light" panose="00000400000000000000" pitchFamily="50" charset="0"/>
              </a:rPr>
              <a:t>@media </a:t>
            </a:r>
            <a:r>
              <a:rPr lang="en-US" dirty="0">
                <a:latin typeface="Montserrat Light" panose="00000400000000000000" pitchFamily="50" charset="0"/>
              </a:rPr>
              <a:t>query:</a:t>
            </a: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875" t="29919" r="29615" b="31543"/>
          <a:stretch/>
        </p:blipFill>
        <p:spPr>
          <a:xfrm>
            <a:off x="838200" y="2574387"/>
            <a:ext cx="9965788" cy="32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Best Practice for Designer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Make use of Bootstrap grid layout and stick to it.</a:t>
            </a: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Use pre-defined Bootstrap component optimally.</a:t>
            </a: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Create a Bootstrap-based UI Guideline to ease and speed-up the development process.</a:t>
            </a: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Browse or research for Bootstrap-based website themes/templates</a:t>
            </a: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Create two UI design version: for mobile and desktop.</a:t>
            </a:r>
          </a:p>
        </p:txBody>
      </p:sp>
    </p:spTree>
    <p:extLst>
      <p:ext uri="{BB962C8B-B14F-4D97-AF65-F5344CB8AC3E}">
        <p14:creationId xmlns:p14="http://schemas.microsoft.com/office/powerpoint/2010/main" val="207723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Bootstrap Showcase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  <a:hlinkClick r:id="rId2"/>
              </a:rPr>
              <a:t>http://expo.getbootstrap.com/</a:t>
            </a: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  <a:hlinkClick r:id="rId3"/>
              </a:rPr>
              <a:t>https://startbootstrap.com/</a:t>
            </a: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  <a:hlinkClick r:id="rId4"/>
              </a:rPr>
              <a:t>http://builtwithbootstrap.com/</a:t>
            </a: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Dive In More..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  <a:hlinkClick r:id="rId2"/>
              </a:rPr>
              <a:t>http://getbootstrap.com</a:t>
            </a: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  <a:hlinkClick r:id="rId3"/>
              </a:rPr>
              <a:t>https://gianthatworks.com/entry/bootstrap-for-designers</a:t>
            </a: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  <a:hlinkClick r:id="rId4"/>
              </a:rPr>
              <a:t>https://www.sitepoint.com/understanding-bootstrap-grid-system/</a:t>
            </a: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  <a:hlinkClick r:id="rId5"/>
              </a:rPr>
              <a:t>http://www.helloerik.com/the-subtle-magic-behind-why-the-bootstrap-3-grid-works</a:t>
            </a: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  <a:hlinkClick r:id="rId6"/>
              </a:rPr>
              <a:t>http://blog.jetstrap.com/2013/08/bootstrap-3-grids-explained/</a:t>
            </a: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598" r="2500" b="10586"/>
          <a:stretch/>
        </p:blipFill>
        <p:spPr>
          <a:xfrm>
            <a:off x="-1" y="587991"/>
            <a:ext cx="12192001" cy="51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What is Bootstrap?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A framework combining HTML, CSS, and JS to speed up your responsive website development. </a:t>
            </a:r>
            <a:r>
              <a:rPr lang="en-US" dirty="0">
                <a:latin typeface="Montserrat Light" panose="00000400000000000000" pitchFamily="50" charset="0"/>
              </a:rPr>
              <a:t>Originally named Twitter Blueprint, was developed by Mark Otto and Jacob Thornton at Twitter.</a:t>
            </a:r>
            <a:endParaRPr lang="en-US" dirty="0">
              <a:latin typeface="Montserrat Light" panose="00000400000000000000" pitchFamily="50" charset="0"/>
            </a:endParaRPr>
          </a:p>
        </p:txBody>
      </p:sp>
      <p:pic>
        <p:nvPicPr>
          <p:cNvPr id="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2893" y="4758362"/>
            <a:ext cx="2817882" cy="395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png"/>
          <p:cNvPicPr/>
          <p:nvPr/>
        </p:nvPicPr>
        <p:blipFill>
          <a:blip r:embed="rId3">
            <a:extLst/>
          </a:blip>
          <a:srcRect l="41351" r="41351"/>
          <a:stretch>
            <a:fillRect/>
          </a:stretch>
        </p:blipFill>
        <p:spPr>
          <a:xfrm>
            <a:off x="2959298" y="3890010"/>
            <a:ext cx="1162022" cy="2014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ng"/>
          <p:cNvPicPr/>
          <p:nvPr/>
        </p:nvPicPr>
        <p:blipFill>
          <a:blip r:embed="rId3">
            <a:extLst/>
          </a:blip>
          <a:srcRect l="58462" t="10461" r="23955"/>
          <a:stretch>
            <a:fillRect/>
          </a:stretch>
        </p:blipFill>
        <p:spPr>
          <a:xfrm>
            <a:off x="4819039" y="3713071"/>
            <a:ext cx="1181180" cy="1803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ng"/>
          <p:cNvPicPr/>
          <p:nvPr/>
        </p:nvPicPr>
        <p:blipFill>
          <a:blip r:embed="rId3">
            <a:extLst/>
          </a:blip>
          <a:srcRect l="23670" r="57321"/>
          <a:stretch>
            <a:fillRect/>
          </a:stretch>
        </p:blipFill>
        <p:spPr>
          <a:xfrm>
            <a:off x="1001909" y="3475474"/>
            <a:ext cx="1276975" cy="20144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026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Why Bootstrap?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67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Ease of use  and quick to learn</a:t>
            </a: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Speed of development</a:t>
            </a: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Consistent design and common components</a:t>
            </a: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Wide browser compatibility </a:t>
            </a:r>
          </a:p>
          <a:p>
            <a:pPr marL="0" indent="0">
              <a:buNone/>
            </a:pPr>
            <a:endParaRPr lang="en-US" dirty="0">
              <a:latin typeface="Montserrat Light" panose="000004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Responsive framework</a:t>
            </a:r>
          </a:p>
        </p:txBody>
      </p:sp>
    </p:spTree>
    <p:extLst>
      <p:ext uri="{BB962C8B-B14F-4D97-AF65-F5344CB8AC3E}">
        <p14:creationId xmlns:p14="http://schemas.microsoft.com/office/powerpoint/2010/main" val="1741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Why Not Bootstrap?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99137"/>
            <a:ext cx="3574774" cy="442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Without additional custom design work your site will look like any other site</a:t>
            </a:r>
          </a:p>
        </p:txBody>
      </p:sp>
      <p:pic>
        <p:nvPicPr>
          <p:cNvPr id="6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3354" y="1899138"/>
            <a:ext cx="7338645" cy="49588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216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Bootstrap Grid System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Used for creating page layouts through a series of rows and columns.</a:t>
            </a: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Rows must be placed within a .container (fixed-width) or .container-fluid (full-width) for proper alignment and padding.</a:t>
            </a:r>
          </a:p>
          <a:p>
            <a:pPr marL="0" indent="0">
              <a:buNone/>
            </a:pPr>
            <a:r>
              <a:rPr lang="en-US" dirty="0">
                <a:latin typeface="Montserrat Light" panose="00000400000000000000" pitchFamily="50" charset="0"/>
              </a:rPr>
              <a:t>Use rows to create horizontal groups of columns.</a:t>
            </a:r>
          </a:p>
        </p:txBody>
      </p:sp>
    </p:spTree>
    <p:extLst>
      <p:ext uri="{BB962C8B-B14F-4D97-AF65-F5344CB8AC3E}">
        <p14:creationId xmlns:p14="http://schemas.microsoft.com/office/powerpoint/2010/main" val="342344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Bootstrap Grid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69" t="23246" r="29615" b="8377"/>
          <a:stretch/>
        </p:blipFill>
        <p:spPr>
          <a:xfrm>
            <a:off x="908539" y="1427946"/>
            <a:ext cx="7546143" cy="42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1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Montserrat" panose="00000500000000000000" pitchFamily="50" charset="0"/>
              </a:rPr>
              <a:t>Bootstrap Grid System</a:t>
            </a:r>
          </a:p>
        </p:txBody>
      </p:sp>
      <p:pic>
        <p:nvPicPr>
          <p:cNvPr id="7" name="Picture 2" descr="http://artandlogic.com/wp-content/uploads/2013/08/bootstrap_gr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8" y="2025747"/>
            <a:ext cx="11049001" cy="3678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05044"/>
            <a:ext cx="10515600" cy="6493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Container vs Container-fluid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415"/>
            <a:ext cx="10093582" cy="54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5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289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Montserrat Light</vt:lpstr>
      <vt:lpstr>Office Theme</vt:lpstr>
      <vt:lpstr>UNDERSTANDING BOOTSTRAP</vt:lpstr>
      <vt:lpstr>PowerPoint Presentation</vt:lpstr>
      <vt:lpstr>What is Bootstrap?</vt:lpstr>
      <vt:lpstr>Why Bootstrap?</vt:lpstr>
      <vt:lpstr>Why Not Bootstrap?</vt:lpstr>
      <vt:lpstr>Bootstrap Grid System</vt:lpstr>
      <vt:lpstr>Bootstrap Grid System</vt:lpstr>
      <vt:lpstr>Bootstrap Grid System</vt:lpstr>
      <vt:lpstr>Container vs Container-fluid</vt:lpstr>
      <vt:lpstr>Bootstrap Component</vt:lpstr>
      <vt:lpstr>How the ‘Responsive’ works</vt:lpstr>
      <vt:lpstr>Best Practice for Designer</vt:lpstr>
      <vt:lpstr>Bootstrap Showcase</vt:lpstr>
      <vt:lpstr>Dive In More..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BOOTSTRAP</dc:title>
  <dc:creator>Azka Nurun Ala</dc:creator>
  <cp:lastModifiedBy>Azka Nurun Ala</cp:lastModifiedBy>
  <cp:revision>33</cp:revision>
  <dcterms:created xsi:type="dcterms:W3CDTF">2017-03-17T01:48:32Z</dcterms:created>
  <dcterms:modified xsi:type="dcterms:W3CDTF">2017-03-17T03:39:04Z</dcterms:modified>
</cp:coreProperties>
</file>