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0"/>
  </p:notesMasterIdLst>
  <p:sldIdLst>
    <p:sldId id="256" r:id="rId2"/>
    <p:sldId id="257" r:id="rId3"/>
    <p:sldId id="278" r:id="rId4"/>
    <p:sldId id="279" r:id="rId5"/>
    <p:sldId id="280" r:id="rId6"/>
    <p:sldId id="281" r:id="rId7"/>
    <p:sldId id="282" r:id="rId8"/>
    <p:sldId id="271" r:id="rId9"/>
    <p:sldId id="272" r:id="rId10"/>
    <p:sldId id="258" r:id="rId11"/>
    <p:sldId id="259" r:id="rId12"/>
    <p:sldId id="260" r:id="rId13"/>
    <p:sldId id="261" r:id="rId14"/>
    <p:sldId id="262" r:id="rId15"/>
    <p:sldId id="274" r:id="rId16"/>
    <p:sldId id="275" r:id="rId17"/>
    <p:sldId id="276" r:id="rId18"/>
    <p:sldId id="277" r:id="rId19"/>
  </p:sldIdLst>
  <p:sldSz cx="21336000" cy="13335000"/>
  <p:notesSz cx="6858000" cy="9144000"/>
  <p:defaultTextStyle>
    <a:lvl1pPr algn="ctr" defTabSz="800100">
      <a:defRPr sz="17400" b="1">
        <a:solidFill>
          <a:srgbClr val="F5EECA"/>
        </a:solidFill>
        <a:latin typeface="Proxima Nova"/>
        <a:ea typeface="Proxima Nova"/>
        <a:cs typeface="Proxima Nova"/>
        <a:sym typeface="Proxima Nova"/>
      </a:defRPr>
    </a:lvl1pPr>
    <a:lvl2pPr indent="342900" algn="ctr" defTabSz="800100">
      <a:defRPr sz="17400" b="1">
        <a:solidFill>
          <a:srgbClr val="F5EECA"/>
        </a:solidFill>
        <a:latin typeface="Proxima Nova"/>
        <a:ea typeface="Proxima Nova"/>
        <a:cs typeface="Proxima Nova"/>
        <a:sym typeface="Proxima Nova"/>
      </a:defRPr>
    </a:lvl2pPr>
    <a:lvl3pPr indent="685800" algn="ctr" defTabSz="800100">
      <a:defRPr sz="17400" b="1">
        <a:solidFill>
          <a:srgbClr val="F5EECA"/>
        </a:solidFill>
        <a:latin typeface="Proxima Nova"/>
        <a:ea typeface="Proxima Nova"/>
        <a:cs typeface="Proxima Nova"/>
        <a:sym typeface="Proxima Nova"/>
      </a:defRPr>
    </a:lvl3pPr>
    <a:lvl4pPr indent="1028700" algn="ctr" defTabSz="800100">
      <a:defRPr sz="17400" b="1">
        <a:solidFill>
          <a:srgbClr val="F5EECA"/>
        </a:solidFill>
        <a:latin typeface="Proxima Nova"/>
        <a:ea typeface="Proxima Nova"/>
        <a:cs typeface="Proxima Nova"/>
        <a:sym typeface="Proxima Nova"/>
      </a:defRPr>
    </a:lvl4pPr>
    <a:lvl5pPr indent="1371600" algn="ctr" defTabSz="800100">
      <a:defRPr sz="17400" b="1">
        <a:solidFill>
          <a:srgbClr val="F5EECA"/>
        </a:solidFill>
        <a:latin typeface="Proxima Nova"/>
        <a:ea typeface="Proxima Nova"/>
        <a:cs typeface="Proxima Nova"/>
        <a:sym typeface="Proxima Nova"/>
      </a:defRPr>
    </a:lvl5pPr>
    <a:lvl6pPr indent="1714500" algn="ctr" defTabSz="800100">
      <a:defRPr sz="17400" b="1">
        <a:solidFill>
          <a:srgbClr val="F5EECA"/>
        </a:solidFill>
        <a:latin typeface="Proxima Nova"/>
        <a:ea typeface="Proxima Nova"/>
        <a:cs typeface="Proxima Nova"/>
        <a:sym typeface="Proxima Nova"/>
      </a:defRPr>
    </a:lvl6pPr>
    <a:lvl7pPr indent="2057400" algn="ctr" defTabSz="800100">
      <a:defRPr sz="17400" b="1">
        <a:solidFill>
          <a:srgbClr val="F5EECA"/>
        </a:solidFill>
        <a:latin typeface="Proxima Nova"/>
        <a:ea typeface="Proxima Nova"/>
        <a:cs typeface="Proxima Nova"/>
        <a:sym typeface="Proxima Nova"/>
      </a:defRPr>
    </a:lvl7pPr>
    <a:lvl8pPr indent="2400300" algn="ctr" defTabSz="800100">
      <a:defRPr sz="17400" b="1">
        <a:solidFill>
          <a:srgbClr val="F5EECA"/>
        </a:solidFill>
        <a:latin typeface="Proxima Nova"/>
        <a:ea typeface="Proxima Nova"/>
        <a:cs typeface="Proxima Nova"/>
        <a:sym typeface="Proxima Nova"/>
      </a:defRPr>
    </a:lvl8pPr>
    <a:lvl9pPr indent="2743200" algn="ctr" defTabSz="800100">
      <a:defRPr sz="17400" b="1">
        <a:solidFill>
          <a:srgbClr val="F5EECA"/>
        </a:solidFill>
        <a:latin typeface="Proxima Nova"/>
        <a:ea typeface="Proxima Nova"/>
        <a:cs typeface="Proxima Nova"/>
        <a:sym typeface="Proxima Nov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000099"/>
  </p:clrMru>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5" d="100"/>
          <a:sy n="35" d="100"/>
        </p:scale>
        <p:origin x="-1020" y="-72"/>
      </p:cViewPr>
      <p:guideLst>
        <p:guide orient="horz" pos="4200"/>
        <p:guide pos="67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800100">
      <a:defRPr sz="2000">
        <a:latin typeface="Lucida Grande"/>
        <a:ea typeface="Lucida Grande"/>
        <a:cs typeface="Lucida Grande"/>
        <a:sym typeface="Lucida Grande"/>
      </a:defRPr>
    </a:lvl1pPr>
    <a:lvl2pPr indent="228600" defTabSz="800100">
      <a:defRPr sz="2000">
        <a:latin typeface="Lucida Grande"/>
        <a:ea typeface="Lucida Grande"/>
        <a:cs typeface="Lucida Grande"/>
        <a:sym typeface="Lucida Grande"/>
      </a:defRPr>
    </a:lvl2pPr>
    <a:lvl3pPr indent="457200" defTabSz="800100">
      <a:defRPr sz="2000">
        <a:latin typeface="Lucida Grande"/>
        <a:ea typeface="Lucida Grande"/>
        <a:cs typeface="Lucida Grande"/>
        <a:sym typeface="Lucida Grande"/>
      </a:defRPr>
    </a:lvl3pPr>
    <a:lvl4pPr indent="685800" defTabSz="800100">
      <a:defRPr sz="2000">
        <a:latin typeface="Lucida Grande"/>
        <a:ea typeface="Lucida Grande"/>
        <a:cs typeface="Lucida Grande"/>
        <a:sym typeface="Lucida Grande"/>
      </a:defRPr>
    </a:lvl4pPr>
    <a:lvl5pPr indent="914400" defTabSz="800100">
      <a:defRPr sz="2000">
        <a:latin typeface="Lucida Grande"/>
        <a:ea typeface="Lucida Grande"/>
        <a:cs typeface="Lucida Grande"/>
        <a:sym typeface="Lucida Grande"/>
      </a:defRPr>
    </a:lvl5pPr>
    <a:lvl6pPr indent="1143000" defTabSz="800100">
      <a:defRPr sz="2000">
        <a:latin typeface="Lucida Grande"/>
        <a:ea typeface="Lucida Grande"/>
        <a:cs typeface="Lucida Grande"/>
        <a:sym typeface="Lucida Grande"/>
      </a:defRPr>
    </a:lvl6pPr>
    <a:lvl7pPr indent="1371600" defTabSz="800100">
      <a:defRPr sz="2000">
        <a:latin typeface="Lucida Grande"/>
        <a:ea typeface="Lucida Grande"/>
        <a:cs typeface="Lucida Grande"/>
        <a:sym typeface="Lucida Grande"/>
      </a:defRPr>
    </a:lvl7pPr>
    <a:lvl8pPr indent="1600200" defTabSz="800100">
      <a:defRPr sz="2000">
        <a:latin typeface="Lucida Grande"/>
        <a:ea typeface="Lucida Grande"/>
        <a:cs typeface="Lucida Grande"/>
        <a:sym typeface="Lucida Grande"/>
      </a:defRPr>
    </a:lvl8pPr>
    <a:lvl9pPr indent="1828800" defTabSz="80010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xfrm>
            <a:off x="685800" y="685800"/>
            <a:ext cx="5486400" cy="3429000"/>
          </a:xfrm>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marL="244230" lvl="0" indent="-244230">
              <a:buSzPct val="75000"/>
              <a:buChar char="-"/>
              <a:defRPr sz="1800"/>
            </a:pPr>
            <a:r>
              <a:rPr sz="2000"/>
              <a:t>we’ll learn what is twitter bootstrap and why do we need it</a:t>
            </a:r>
          </a:p>
          <a:p>
            <a:pPr marL="244230" lvl="0" indent="-244230">
              <a:buSzPct val="75000"/>
              <a:buChar char="-"/>
              <a:defRPr sz="1800"/>
            </a:pPr>
            <a:r>
              <a:rPr sz="2000"/>
              <a:t>learn how to install and use Bootstrap  </a:t>
            </a:r>
          </a:p>
          <a:p>
            <a:pPr marL="244230" lvl="0" indent="-244230">
              <a:buSzPct val="75000"/>
              <a:buChar char="-"/>
              <a:defRPr sz="1800"/>
            </a:pPr>
            <a:r>
              <a:rPr sz="2000"/>
              <a:t>explore important features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685800" y="685800"/>
            <a:ext cx="5486400" cy="3429000"/>
          </a:xfrm>
          <a:prstGeom prst="rect">
            <a:avLst/>
          </a:prstGeom>
        </p:spPr>
        <p:txBody>
          <a:bodyPr/>
          <a:lstStyle/>
          <a:p>
            <a:pPr lvl="0"/>
            <a:endParaRPr/>
          </a:p>
        </p:txBody>
      </p:sp>
      <p:sp>
        <p:nvSpPr>
          <p:cNvPr id="26" name="Shape 26"/>
          <p:cNvSpPr>
            <a:spLocks noGrp="1"/>
          </p:cNvSpPr>
          <p:nvPr>
            <p:ph type="body" sz="quarter" idx="1"/>
          </p:nvPr>
        </p:nvSpPr>
        <p:spPr>
          <a:prstGeom prst="rect">
            <a:avLst/>
          </a:prstGeom>
        </p:spPr>
        <p:txBody>
          <a:bodyPr/>
          <a:lstStyle/>
          <a:p>
            <a:pPr marL="244230" lvl="0" indent="-244230">
              <a:buSzPct val="75000"/>
              <a:buChar char="-"/>
              <a:defRPr sz="1800"/>
            </a:pPr>
            <a:r>
              <a:rPr sz="2000"/>
              <a:t>twitter bootstrap is a powerful front end framework implemented by twitter. It has been widely adopted since its launch in 2011 because it help create responsive websites and apps much faster and easier.   </a:t>
            </a:r>
          </a:p>
          <a:p>
            <a:pPr marL="244230" lvl="0" indent="-244230">
              <a:buSzPct val="75000"/>
              <a:buChar char="-"/>
              <a:defRPr sz="1800"/>
            </a:pPr>
            <a:r>
              <a:rPr sz="2000"/>
              <a:t>It contains HTML5 and CSS3-based design templates for typography, forms, buttons, and other interface components, as well as several JavaScript plugins.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685800" y="685800"/>
            <a:ext cx="5486400" cy="3429000"/>
          </a:xfrm>
          <a:prstGeom prst="rect">
            <a:avLst/>
          </a:prstGeom>
        </p:spPr>
        <p:txBody>
          <a:bodyPr/>
          <a:lstStyle/>
          <a:p>
            <a:pPr lvl="0"/>
            <a:endParaRPr/>
          </a:p>
        </p:txBody>
      </p:sp>
      <p:sp>
        <p:nvSpPr>
          <p:cNvPr id="46" name="Shape 46"/>
          <p:cNvSpPr>
            <a:spLocks noGrp="1"/>
          </p:cNvSpPr>
          <p:nvPr>
            <p:ph type="body" sz="quarter" idx="1"/>
          </p:nvPr>
        </p:nvSpPr>
        <p:spPr>
          <a:prstGeom prst="rect">
            <a:avLst/>
          </a:prstGeom>
        </p:spPr>
        <p:txBody>
          <a:bodyPr/>
          <a:lstStyle/>
          <a:p>
            <a:pPr marL="244230" lvl="0" indent="-244230">
              <a:buSzPct val="75000"/>
              <a:buChar char="-"/>
              <a:defRPr sz="1800"/>
            </a:pPr>
            <a:endParaRPr sz="2000"/>
          </a:p>
          <a:p>
            <a:pPr marL="244230" lvl="0" indent="-244230">
              <a:buSzPct val="75000"/>
              <a:buChar char="-"/>
              <a:defRPr sz="1800"/>
            </a:pPr>
            <a:r>
              <a:rPr sz="2000"/>
              <a:t>With Bootstrap, web developers can concentrate on the development work, without worrying about design, and get a good looking website up and running quickly. </a:t>
            </a:r>
          </a:p>
          <a:p>
            <a:pPr marL="244230" lvl="0" indent="-244230">
              <a:buSzPct val="75000"/>
              <a:buChar char="-"/>
              <a:defRPr sz="1800"/>
            </a:pPr>
            <a:r>
              <a:rPr sz="2000"/>
              <a:t>Conversely, it gives web designers a solid foundation for creating interesting Bootstrap themes.</a:t>
            </a:r>
          </a:p>
          <a:p>
            <a:pPr marL="244230" lvl="0" indent="-244230">
              <a:buSzPct val="75000"/>
              <a:buChar char="-"/>
              <a:defRPr sz="1800"/>
            </a:pPr>
            <a:endParaRPr sz="2000"/>
          </a:p>
          <a:p>
            <a:pPr marL="244230" lvl="0" indent="-244230">
              <a:buSzPct val="75000"/>
              <a:buChar char="-"/>
              <a:defRPr sz="1800"/>
            </a:pPr>
            <a:r>
              <a:rPr sz="2000"/>
              <a:t>with bootstrap you can easily create a mockup or a landing page that will look awesome even if you are not a designer or you are not skilled in css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685800" y="685800"/>
            <a:ext cx="5486400" cy="3429000"/>
          </a:xfrm>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defRPr sz="1800"/>
            </a:pPr>
            <a:endParaRPr sz="2000"/>
          </a:p>
          <a:p>
            <a:pPr marL="244230" lvl="0" indent="-244230">
              <a:buSzPct val="75000"/>
              <a:buChar char="-"/>
              <a:defRPr sz="1800"/>
            </a:pPr>
            <a:r>
              <a:rPr sz="2000"/>
              <a:t>Ease of use  and quick to learn :</a:t>
            </a:r>
          </a:p>
          <a:p>
            <a:pPr marL="879230" lvl="1" indent="-244230">
              <a:buSzPct val="75000"/>
              <a:buChar char="-"/>
              <a:defRPr sz="1800"/>
            </a:pPr>
            <a:r>
              <a:rPr sz="2000"/>
              <a:t>Web designers and web developers love Bootstrap because it is flexible and easy to work with. </a:t>
            </a:r>
          </a:p>
          <a:p>
            <a:pPr lvl="0">
              <a:defRPr sz="1800"/>
            </a:pPr>
            <a:endParaRPr sz="2000"/>
          </a:p>
          <a:p>
            <a:pPr marL="244230" lvl="0" indent="-244230">
              <a:buSzPct val="75000"/>
              <a:buChar char="-"/>
              <a:defRPr sz="1800"/>
            </a:pPr>
            <a:r>
              <a:rPr sz="2000"/>
              <a:t>Speed of development </a:t>
            </a:r>
          </a:p>
          <a:p>
            <a:pPr marL="879230" lvl="1" indent="-244230">
              <a:buSzPct val="75000"/>
              <a:buChar char="-"/>
              <a:defRPr sz="1800"/>
            </a:pPr>
            <a:r>
              <a:rPr sz="2000"/>
              <a:t>Undoubtedly one of the biggest advantages of using Bootstrap is the speed of development. Rather than coding from scratch, Bootstrap enables you to utilize ready made blocks of code to help you get started. </a:t>
            </a:r>
          </a:p>
          <a:p>
            <a:pPr lvl="0">
              <a:defRPr sz="1800"/>
            </a:pPr>
            <a:endParaRPr sz="2000"/>
          </a:p>
          <a:p>
            <a:pPr lvl="0">
              <a:defRPr sz="1800"/>
            </a:pPr>
            <a:endParaRPr sz="2000"/>
          </a:p>
          <a:p>
            <a:pPr lvl="0">
              <a:defRPr sz="1800"/>
            </a:pPr>
            <a:r>
              <a:rPr sz="2000"/>
              <a:t>- Consistent design and common components </a:t>
            </a:r>
          </a:p>
          <a:p>
            <a:pPr lvl="0">
              <a:defRPr sz="1800"/>
            </a:pPr>
            <a:r>
              <a:rPr sz="2000"/>
              <a:t>	-The use of common components makes the code reusable and the projects easier to follow and understand by different developers</a:t>
            </a:r>
          </a:p>
          <a:p>
            <a:pPr lvl="0">
              <a:defRPr sz="1800"/>
            </a:pPr>
            <a:endParaRPr sz="2000"/>
          </a:p>
          <a:p>
            <a:pPr marL="244230" lvl="0" indent="-244230">
              <a:buSzPct val="75000"/>
              <a:buChar char="-"/>
              <a:defRPr sz="1800"/>
            </a:pPr>
            <a:r>
              <a:rPr sz="2000"/>
              <a:t>Wide browser compatibility </a:t>
            </a:r>
          </a:p>
          <a:p>
            <a:pPr marL="879230" lvl="1" indent="-244230">
              <a:buSzPct val="75000"/>
              <a:buChar char="-"/>
              <a:defRPr sz="1800"/>
            </a:pPr>
            <a:r>
              <a:rPr sz="2000"/>
              <a:t>One of the important tasks of the modern web development is the creation of websites with cross-browser compatible layout. Twitter Bootstrap takes the worry of the application looking different on mozilla vs chrome. Bootstrap bring cross-browser compatibility to a higher level, by involving the mobile and tablets browsers. </a:t>
            </a:r>
          </a:p>
          <a:p>
            <a:pPr lvl="0">
              <a:defRPr sz="1800"/>
            </a:pPr>
            <a:endParaRPr sz="2000"/>
          </a:p>
          <a:p>
            <a:pPr marL="244230" lvl="0" indent="-244230">
              <a:buSzPct val="75000"/>
              <a:buChar char="-"/>
              <a:defRPr sz="1800"/>
            </a:pPr>
            <a:r>
              <a:rPr sz="2000"/>
              <a:t>Responsive framework </a:t>
            </a:r>
          </a:p>
          <a:p>
            <a:pPr marL="879230" lvl="1" indent="-244230">
              <a:buSzPct val="75000"/>
              <a:buChar char="-"/>
              <a:defRPr sz="1800"/>
            </a:pPr>
            <a:r>
              <a:rPr sz="2000"/>
              <a:t>Bootstrap is a responsive framework out of the box. That means that your site looks good when you shift from a laptop to a tablet or a mobile device.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685800" y="685800"/>
            <a:ext cx="5486400" cy="3429000"/>
          </a:xfrm>
          <a:prstGeom prst="rect">
            <a:avLst/>
          </a:prstGeom>
        </p:spPr>
        <p:txBody>
          <a:bodyPr/>
          <a:lstStyle/>
          <a:p>
            <a:pPr lvl="0"/>
            <a:endParaRPr/>
          </a:p>
        </p:txBody>
      </p:sp>
      <p:sp>
        <p:nvSpPr>
          <p:cNvPr id="64" name="Shape 64"/>
          <p:cNvSpPr>
            <a:spLocks noGrp="1"/>
          </p:cNvSpPr>
          <p:nvPr>
            <p:ph type="body" sz="quarter" idx="1"/>
          </p:nvPr>
        </p:nvSpPr>
        <p:spPr>
          <a:prstGeom prst="rect">
            <a:avLst/>
          </a:prstGeom>
        </p:spPr>
        <p:txBody>
          <a:bodyPr/>
          <a:lstStyle/>
          <a:p>
            <a:pPr marL="244230" lvl="0" indent="-244230">
              <a:buSzPct val="75000"/>
              <a:buChar char="-"/>
              <a:defRPr sz="1800"/>
            </a:pPr>
            <a:r>
              <a:rPr sz="2000"/>
              <a:t>mobile first means designing an online experience for mobile before designing it for the desktop Web—or any other device.</a:t>
            </a:r>
          </a:p>
          <a:p>
            <a:pPr marL="244230" lvl="0" indent="-244230">
              <a:buSzPct val="75000"/>
              <a:buChar char="-"/>
              <a:defRPr sz="1800"/>
            </a:pPr>
            <a:r>
              <a:rPr sz="2000"/>
              <a:t>In the past, when users’ focus was on the desktop Web, mobile design was an afterthought. </a:t>
            </a:r>
          </a:p>
          <a:p>
            <a:pPr marL="244230" lvl="0" indent="-244230">
              <a:buSzPct val="75000"/>
              <a:buChar char="-"/>
              <a:defRPr sz="1800"/>
            </a:pPr>
            <a:r>
              <a:rPr sz="2000"/>
              <a:t>But today, more people are using their mobile devices for online shopping and social networking than ever before, therefore companies must focus on designing for mobile</a:t>
            </a:r>
          </a:p>
          <a:p>
            <a:pPr marL="244230" lvl="0" indent="-244230">
              <a:buSzPct val="75000"/>
              <a:buChar char="-"/>
              <a:defRPr sz="1800"/>
            </a:pPr>
            <a:r>
              <a:rPr sz="2000"/>
              <a:t>At any size &gt; it’s always good design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685800" y="685800"/>
            <a:ext cx="5486400" cy="3429000"/>
          </a:xfrm>
          <a:prstGeom prst="rect">
            <a:avLst/>
          </a:prstGeom>
        </p:spPr>
        <p:txBody>
          <a:bodyPr/>
          <a:lstStyle/>
          <a:p>
            <a:pPr lvl="0"/>
            <a:endParaRPr/>
          </a:p>
        </p:txBody>
      </p:sp>
      <p:sp>
        <p:nvSpPr>
          <p:cNvPr id="70" name="Shape 70"/>
          <p:cNvSpPr>
            <a:spLocks noGrp="1"/>
          </p:cNvSpPr>
          <p:nvPr>
            <p:ph type="body" sz="quarter" idx="1"/>
          </p:nvPr>
        </p:nvSpPr>
        <p:spPr>
          <a:prstGeom prst="rect">
            <a:avLst/>
          </a:prstGeom>
        </p:spPr>
        <p:txBody>
          <a:bodyPr/>
          <a:lstStyle/>
          <a:p>
            <a:pPr lvl="0">
              <a:defRPr sz="1800"/>
            </a:pPr>
            <a:r>
              <a:rPr sz="2000"/>
              <a:t> the fastest way to get Bootstrap is to download the compiled and minified versions of the CSS and JS files, along with the included fonts.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12623759" y="7408334"/>
            <a:ext cx="8712244" cy="17711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24" name="Rectangle 23"/>
          <p:cNvSpPr/>
          <p:nvPr/>
        </p:nvSpPr>
        <p:spPr>
          <a:xfrm flipV="1">
            <a:off x="12623801" y="7577519"/>
            <a:ext cx="8712202" cy="37338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25" name="Rectangle 24"/>
          <p:cNvSpPr/>
          <p:nvPr/>
        </p:nvSpPr>
        <p:spPr>
          <a:xfrm flipV="1">
            <a:off x="12623801" y="8001714"/>
            <a:ext cx="8712202" cy="17780"/>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26" name="Rectangle 25"/>
          <p:cNvSpPr/>
          <p:nvPr/>
        </p:nvSpPr>
        <p:spPr>
          <a:xfrm flipV="1">
            <a:off x="12623800" y="8097450"/>
            <a:ext cx="4587240" cy="3556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27" name="Rectangle 26"/>
          <p:cNvSpPr/>
          <p:nvPr/>
        </p:nvSpPr>
        <p:spPr>
          <a:xfrm flipV="1">
            <a:off x="12623800" y="8165834"/>
            <a:ext cx="4587240" cy="17780"/>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useBgFill="1">
        <p:nvSpPr>
          <p:cNvPr id="30" name="Rounded Rectangle 29"/>
          <p:cNvSpPr/>
          <p:nvPr/>
        </p:nvSpPr>
        <p:spPr bwMode="white">
          <a:xfrm>
            <a:off x="12623800" y="7704667"/>
            <a:ext cx="7147560" cy="5334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useBgFill="1">
        <p:nvSpPr>
          <p:cNvPr id="31" name="Rounded Rectangle 30"/>
          <p:cNvSpPr/>
          <p:nvPr/>
        </p:nvSpPr>
        <p:spPr bwMode="white">
          <a:xfrm>
            <a:off x="17211850" y="7896356"/>
            <a:ext cx="3733800" cy="7112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7" name="Rectangle 6"/>
          <p:cNvSpPr/>
          <p:nvPr/>
        </p:nvSpPr>
        <p:spPr>
          <a:xfrm>
            <a:off x="2" y="7096565"/>
            <a:ext cx="21336000" cy="4747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10" name="Rectangle 9"/>
          <p:cNvSpPr/>
          <p:nvPr/>
        </p:nvSpPr>
        <p:spPr>
          <a:xfrm>
            <a:off x="1" y="7146859"/>
            <a:ext cx="21336002" cy="27353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11" name="Rectangle 10"/>
          <p:cNvSpPr/>
          <p:nvPr/>
        </p:nvSpPr>
        <p:spPr>
          <a:xfrm flipV="1">
            <a:off x="14966119" y="7083786"/>
            <a:ext cx="6369883" cy="48306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19" name="Rectangle 18"/>
          <p:cNvSpPr/>
          <p:nvPr/>
        </p:nvSpPr>
        <p:spPr>
          <a:xfrm>
            <a:off x="0" y="0"/>
            <a:ext cx="21336000" cy="71977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8" name="Title 7"/>
          <p:cNvSpPr>
            <a:spLocks noGrp="1"/>
          </p:cNvSpPr>
          <p:nvPr>
            <p:ph type="ctrTitle"/>
          </p:nvPr>
        </p:nvSpPr>
        <p:spPr>
          <a:xfrm>
            <a:off x="1066800" y="4670337"/>
            <a:ext cx="19735800" cy="2858382"/>
          </a:xfrm>
        </p:spPr>
        <p:txBody>
          <a:bodyPr anchor="b"/>
          <a:lstStyle>
            <a:lvl1pPr>
              <a:defRPr sz="95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066800" y="7583213"/>
            <a:ext cx="11557000" cy="3407833"/>
          </a:xfrm>
        </p:spPr>
        <p:txBody>
          <a:bodyPr/>
          <a:lstStyle>
            <a:lvl1pPr marL="138680" indent="0" algn="l">
              <a:buNone/>
              <a:defRPr sz="5200">
                <a:solidFill>
                  <a:schemeClr val="tx2"/>
                </a:solidFill>
              </a:defRPr>
            </a:lvl1pPr>
            <a:lvl2pPr marL="990570" indent="0" algn="ctr">
              <a:buNone/>
            </a:lvl2pPr>
            <a:lvl3pPr marL="1981139" indent="0" algn="ctr">
              <a:buNone/>
            </a:lvl3pPr>
            <a:lvl4pPr marL="2971709" indent="0" algn="ctr">
              <a:buNone/>
            </a:lvl4pPr>
            <a:lvl5pPr marL="3962278" indent="0" algn="ctr">
              <a:buNone/>
            </a:lvl5pPr>
            <a:lvl6pPr marL="4952848" indent="0" algn="ctr">
              <a:buNone/>
            </a:lvl6pPr>
            <a:lvl7pPr marL="5943417" indent="0" algn="ctr">
              <a:buNone/>
            </a:lvl7pPr>
            <a:lvl8pPr marL="6933987" indent="0" algn="ctr">
              <a:buNone/>
            </a:lvl8pPr>
            <a:lvl9pPr marL="7924556"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5646400" y="8178800"/>
            <a:ext cx="2240280" cy="889000"/>
          </a:xfrm>
        </p:spPr>
        <p:txBody>
          <a:bodyPr/>
          <a:lstStyle/>
          <a:p>
            <a:fld id="{C3F416CD-67A3-4CF0-A210-F6AF31AC147F}" type="datetimeFigureOut">
              <a:rPr lang="en-US" smtClean="0"/>
              <a:pPr/>
              <a:t>08-Sep-15</a:t>
            </a:fld>
            <a:endParaRPr lang="en-US"/>
          </a:p>
        </p:txBody>
      </p:sp>
      <p:sp>
        <p:nvSpPr>
          <p:cNvPr id="17" name="Footer Placeholder 16"/>
          <p:cNvSpPr>
            <a:spLocks noGrp="1"/>
          </p:cNvSpPr>
          <p:nvPr>
            <p:ph type="ftr" sz="quarter" idx="11"/>
          </p:nvPr>
        </p:nvSpPr>
        <p:spPr>
          <a:xfrm>
            <a:off x="12623800" y="8176949"/>
            <a:ext cx="3022600" cy="889000"/>
          </a:xfrm>
        </p:spPr>
        <p:txBody>
          <a:bodyPr/>
          <a:lstStyle/>
          <a:p>
            <a:endParaRPr kumimoji="0" lang="en-US" dirty="0"/>
          </a:p>
        </p:txBody>
      </p:sp>
      <p:sp>
        <p:nvSpPr>
          <p:cNvPr id="29" name="Slide Number Placeholder 28"/>
          <p:cNvSpPr>
            <a:spLocks noGrp="1"/>
          </p:cNvSpPr>
          <p:nvPr>
            <p:ph type="sldNum" sz="quarter" idx="12"/>
          </p:nvPr>
        </p:nvSpPr>
        <p:spPr>
          <a:xfrm>
            <a:off x="19413539" y="2209"/>
            <a:ext cx="1744661" cy="711200"/>
          </a:xfrm>
        </p:spPr>
        <p:txBody>
          <a:bodyPr/>
          <a:lstStyle>
            <a:lvl1pPr algn="r">
              <a:defRPr sz="39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3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08-Sep-15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24200" y="2222500"/>
            <a:ext cx="4445000" cy="106680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66800" y="2222500"/>
            <a:ext cx="14579600" cy="106680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08-Sep-15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pPr>
            <a:r>
              <a:rPr sz="11200"/>
              <a:t>Title Text</a:t>
            </a:r>
          </a:p>
        </p:txBody>
      </p:sp>
      <p:sp>
        <p:nvSpPr>
          <p:cNvPr id="6" name="Shape 6"/>
          <p:cNvSpPr>
            <a:spLocks noGrp="1"/>
          </p:cNvSpPr>
          <p:nvPr>
            <p:ph type="body" idx="1"/>
          </p:nvPr>
        </p:nvSpPr>
        <p:spPr>
          <a:prstGeom prst="rect">
            <a:avLst/>
          </a:prstGeom>
        </p:spPr>
        <p:txBody>
          <a:bodyPr/>
          <a:lstStyle/>
          <a:p>
            <a:pPr lvl="0">
              <a:defRPr sz="1800"/>
            </a:pPr>
            <a:r>
              <a:rPr sz="4400"/>
              <a:t>Body Level One</a:t>
            </a:r>
          </a:p>
          <a:p>
            <a:pPr lvl="1">
              <a:defRPr sz="1800"/>
            </a:pPr>
            <a:r>
              <a:rPr sz="4400"/>
              <a:t>Body Level Two</a:t>
            </a:r>
          </a:p>
          <a:p>
            <a:pPr lvl="2">
              <a:defRPr sz="1800"/>
            </a:pPr>
            <a:r>
              <a:rPr sz="4400"/>
              <a:t>Body Level Three</a:t>
            </a:r>
          </a:p>
          <a:p>
            <a:pPr lvl="3">
              <a:defRPr sz="1800"/>
            </a:pPr>
            <a:r>
              <a:rPr sz="4400"/>
              <a:t>Body Level Four</a:t>
            </a:r>
          </a:p>
          <a:p>
            <a:pPr lvl="4">
              <a:defRPr sz="1800"/>
            </a:pPr>
            <a:r>
              <a:rPr sz="44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08-Sep-15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5397" y="3852334"/>
            <a:ext cx="18135600" cy="2648479"/>
          </a:xfrm>
        </p:spPr>
        <p:txBody>
          <a:bodyPr anchor="b">
            <a:noAutofit/>
          </a:bodyPr>
          <a:lstStyle>
            <a:lvl1pPr algn="l">
              <a:buNone/>
              <a:defRPr sz="9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85397" y="6547116"/>
            <a:ext cx="18135600" cy="2935551"/>
          </a:xfrm>
        </p:spPr>
        <p:txBody>
          <a:bodyPr anchor="t"/>
          <a:lstStyle>
            <a:lvl1pPr marL="99057" indent="0">
              <a:buNone/>
              <a:defRPr sz="4500" b="0">
                <a:solidFill>
                  <a:schemeClr val="tx2"/>
                </a:solidFill>
              </a:defRPr>
            </a:lvl1pPr>
            <a:lvl2pPr>
              <a:buNone/>
              <a:defRPr sz="3900">
                <a:solidFill>
                  <a:schemeClr val="tx1">
                    <a:tint val="75000"/>
                  </a:schemeClr>
                </a:solidFill>
              </a:defRPr>
            </a:lvl2pPr>
            <a:lvl3pPr>
              <a:buNone/>
              <a:defRPr sz="3500">
                <a:solidFill>
                  <a:schemeClr val="tx1">
                    <a:tint val="75000"/>
                  </a:schemeClr>
                </a:solidFill>
              </a:defRPr>
            </a:lvl3pPr>
            <a:lvl4pPr>
              <a:buNone/>
              <a:defRPr sz="3000">
                <a:solidFill>
                  <a:schemeClr val="tx1">
                    <a:tint val="75000"/>
                  </a:schemeClr>
                </a:solidFill>
              </a:defRPr>
            </a:lvl4pPr>
            <a:lvl5pPr>
              <a:buNone/>
              <a:defRPr sz="3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08-Sep-15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066800" y="4373881"/>
            <a:ext cx="9423400" cy="8800484"/>
          </a:xfrm>
        </p:spPr>
        <p:txBody>
          <a:bodyPr/>
          <a:lstStyle>
            <a:lvl1pPr>
              <a:defRPr sz="4300"/>
            </a:lvl1pPr>
            <a:lvl2pPr>
              <a:defRPr sz="4100"/>
            </a:lvl2pPr>
            <a:lvl3pPr>
              <a:defRPr sz="3900"/>
            </a:lvl3pPr>
            <a:lvl4pPr>
              <a:defRPr sz="3900"/>
            </a:lvl4pPr>
            <a:lvl5pPr>
              <a:defRPr sz="3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0845800" y="4373881"/>
            <a:ext cx="9423400" cy="8800484"/>
          </a:xfrm>
        </p:spPr>
        <p:txBody>
          <a:bodyPr/>
          <a:lstStyle>
            <a:lvl1pPr>
              <a:defRPr sz="4300"/>
            </a:lvl1pPr>
            <a:lvl2pPr>
              <a:defRPr sz="4100"/>
            </a:lvl2pPr>
            <a:lvl3pPr>
              <a:defRPr sz="3900"/>
            </a:lvl3pPr>
            <a:lvl4pPr>
              <a:defRPr sz="3900"/>
            </a:lvl4pPr>
            <a:lvl5pPr>
              <a:defRPr sz="3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F416CD-67A3-4CF0-A210-F6AF31AC147F}" type="datetimeFigureOut">
              <a:rPr lang="en-US" smtClean="0"/>
              <a:pPr/>
              <a:t>08-Sep-15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9000" y="2222500"/>
            <a:ext cx="19558000" cy="2080260"/>
          </a:xfrm>
        </p:spPr>
        <p:txBody>
          <a:bodyPr anchor="ctr"/>
          <a:lstStyle>
            <a:lvl1pPr>
              <a:defRPr sz="87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89000" y="4365219"/>
            <a:ext cx="9430512" cy="889000"/>
          </a:xfrm>
          <a:solidFill>
            <a:schemeClr val="accent2">
              <a:satMod val="150000"/>
              <a:alpha val="25000"/>
            </a:schemeClr>
          </a:solidFill>
          <a:ln w="12700">
            <a:solidFill>
              <a:schemeClr val="accent2"/>
            </a:solidFill>
          </a:ln>
        </p:spPr>
        <p:txBody>
          <a:bodyPr anchor="ctr">
            <a:noAutofit/>
          </a:bodyPr>
          <a:lstStyle>
            <a:lvl1pPr marL="99057" indent="0">
              <a:buNone/>
              <a:defRPr sz="4100" b="1">
                <a:solidFill>
                  <a:schemeClr val="tx1">
                    <a:tint val="95000"/>
                  </a:schemeClr>
                </a:solidFill>
              </a:defRPr>
            </a:lvl1pPr>
            <a:lvl2pPr>
              <a:buNone/>
              <a:defRPr sz="4300" b="1"/>
            </a:lvl2pPr>
            <a:lvl3pPr>
              <a:buNone/>
              <a:defRPr sz="3900" b="1"/>
            </a:lvl3pPr>
            <a:lvl4pPr>
              <a:buNone/>
              <a:defRPr sz="3500" b="1"/>
            </a:lvl4pPr>
            <a:lvl5pPr>
              <a:buNone/>
              <a:defRPr sz="3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1016193" y="4365219"/>
            <a:ext cx="9430808" cy="889000"/>
          </a:xfrm>
          <a:solidFill>
            <a:schemeClr val="accent2">
              <a:satMod val="150000"/>
              <a:alpha val="25000"/>
            </a:schemeClr>
          </a:solidFill>
          <a:ln w="12700">
            <a:solidFill>
              <a:schemeClr val="accent2"/>
            </a:solidFill>
          </a:ln>
        </p:spPr>
        <p:txBody>
          <a:bodyPr anchor="ctr">
            <a:noAutofit/>
          </a:bodyPr>
          <a:lstStyle>
            <a:lvl1pPr marL="99057" indent="0">
              <a:buNone/>
              <a:defRPr sz="4100" b="1">
                <a:solidFill>
                  <a:schemeClr val="tx1">
                    <a:tint val="95000"/>
                  </a:schemeClr>
                </a:solidFill>
              </a:defRPr>
            </a:lvl1pPr>
            <a:lvl2pPr>
              <a:buNone/>
              <a:defRPr sz="4300" b="1"/>
            </a:lvl2pPr>
            <a:lvl3pPr>
              <a:buNone/>
              <a:defRPr sz="3900" b="1"/>
            </a:lvl3pPr>
            <a:lvl4pPr>
              <a:buNone/>
              <a:defRPr sz="3500" b="1"/>
            </a:lvl4pPr>
            <a:lvl5pPr>
              <a:buNone/>
              <a:defRPr sz="35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89000" y="5266565"/>
            <a:ext cx="9430512" cy="7556500"/>
          </a:xfrm>
        </p:spPr>
        <p:txBody>
          <a:bodyPr/>
          <a:lstStyle>
            <a:lvl1pPr>
              <a:defRPr sz="4300"/>
            </a:lvl1pPr>
            <a:lvl2pPr>
              <a:defRPr sz="4300"/>
            </a:lvl2pPr>
            <a:lvl3pPr>
              <a:defRPr sz="3900"/>
            </a:lvl3pPr>
            <a:lvl4pPr>
              <a:defRPr sz="3500"/>
            </a:lvl4pPr>
            <a:lvl5pPr>
              <a:defRPr sz="3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11009377" y="5266565"/>
            <a:ext cx="9430808" cy="7556500"/>
          </a:xfrm>
        </p:spPr>
        <p:txBody>
          <a:bodyPr/>
          <a:lstStyle>
            <a:lvl1pPr>
              <a:defRPr sz="4300"/>
            </a:lvl1pPr>
            <a:lvl2pPr>
              <a:defRPr sz="4300"/>
            </a:lvl2pPr>
            <a:lvl3pPr>
              <a:defRPr sz="3900"/>
            </a:lvl3pPr>
            <a:lvl4pPr>
              <a:defRPr sz="3500"/>
            </a:lvl4pPr>
            <a:lvl5pPr>
              <a:defRPr sz="3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08-Sep-15</a:t>
            </a:fld>
            <a:endParaRPr lang="en-US"/>
          </a:p>
        </p:txBody>
      </p:sp>
      <p:sp>
        <p:nvSpPr>
          <p:cNvPr id="27" name="Slide Number Placeholder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22500"/>
            <a:ext cx="19202400" cy="2080260"/>
          </a:xfrm>
        </p:spPr>
        <p:txBody>
          <a:bodyPr anchor="ctr"/>
          <a:lstStyle>
            <a:lvl1pPr>
              <a:defRPr sz="87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15361920" y="1191260"/>
            <a:ext cx="2233616" cy="889000"/>
          </a:xfrm>
        </p:spPr>
        <p:txBody>
          <a:bodyPr/>
          <a:lstStyle/>
          <a:p>
            <a:fld id="{C3F416CD-67A3-4CF0-A210-F6AF31AC147F}" type="datetimeFigureOut">
              <a:rPr lang="en-US" smtClean="0"/>
              <a:pPr/>
              <a:t>08-Sep-15</a:t>
            </a:fld>
            <a:endParaRPr lang="en-US"/>
          </a:p>
        </p:txBody>
      </p:sp>
      <p:sp>
        <p:nvSpPr>
          <p:cNvPr id="4" name="Footer Placeholder 3"/>
          <p:cNvSpPr>
            <a:spLocks noGrp="1"/>
          </p:cNvSpPr>
          <p:nvPr>
            <p:ph type="ftr" sz="quarter" idx="11"/>
          </p:nvPr>
        </p:nvSpPr>
        <p:spPr>
          <a:xfrm>
            <a:off x="12268200" y="1191260"/>
            <a:ext cx="3093720" cy="889000"/>
          </a:xfrm>
        </p:spPr>
        <p:txBody>
          <a:bodyPr/>
          <a:lstStyle/>
          <a:p>
            <a:endParaRPr kumimoji="0" lang="en-US" dirty="0"/>
          </a:p>
        </p:txBody>
      </p:sp>
      <p:sp>
        <p:nvSpPr>
          <p:cNvPr id="5" name="Slide Number Placeholder 4"/>
          <p:cNvSpPr>
            <a:spLocks noGrp="1"/>
          </p:cNvSpPr>
          <p:nvPr>
            <p:ph type="sldNum" sz="quarter" idx="12"/>
          </p:nvPr>
        </p:nvSpPr>
        <p:spPr>
          <a:xfrm>
            <a:off x="19074384" y="4418"/>
            <a:ext cx="1778000" cy="711200"/>
          </a:xfrm>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08-Sep-15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91491" y="2142719"/>
            <a:ext cx="7894320" cy="1706880"/>
          </a:xfrm>
        </p:spPr>
        <p:txBody>
          <a:bodyPr anchor="b"/>
          <a:lstStyle>
            <a:lvl1pPr algn="l">
              <a:buNone/>
              <a:defRPr sz="39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491491" y="3909747"/>
            <a:ext cx="7894320" cy="8978900"/>
          </a:xfrm>
        </p:spPr>
        <p:txBody>
          <a:bodyPr/>
          <a:lstStyle>
            <a:lvl1pPr marL="19811" indent="0">
              <a:buNone/>
              <a:defRPr sz="3000"/>
            </a:lvl1pPr>
            <a:lvl2pPr>
              <a:buNone/>
              <a:defRPr sz="2600"/>
            </a:lvl2pPr>
            <a:lvl3pPr>
              <a:buNone/>
              <a:defRPr sz="2200"/>
            </a:lvl3pPr>
            <a:lvl4pPr>
              <a:buNone/>
              <a:defRPr sz="1900"/>
            </a:lvl4pPr>
            <a:lvl5pPr>
              <a:buNone/>
              <a:defRPr sz="1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5600" y="1509447"/>
            <a:ext cx="11905488" cy="11379200"/>
          </a:xfrm>
        </p:spPr>
        <p:txBody>
          <a:bodyPr/>
          <a:lstStyle>
            <a:lvl1pPr>
              <a:defRPr sz="6900"/>
            </a:lvl1pPr>
            <a:lvl2pPr>
              <a:defRPr sz="6100"/>
            </a:lvl2pPr>
            <a:lvl3pPr>
              <a:defRPr sz="5200"/>
            </a:lvl3pPr>
            <a:lvl4pPr>
              <a:defRPr sz="4300"/>
            </a:lvl4pPr>
            <a:lvl5pPr>
              <a:defRPr sz="4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F416CD-67A3-4CF0-A210-F6AF31AC147F}" type="datetimeFigureOut">
              <a:rPr lang="en-US" smtClean="0"/>
              <a:pPr/>
              <a:t>08-Sep-15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4347" y="2156701"/>
            <a:ext cx="1369207" cy="9103183"/>
          </a:xfrm>
        </p:spPr>
        <p:txBody>
          <a:bodyPr vert="vert270" lIns="99057" tIns="0" rIns="99057" anchor="t"/>
          <a:lstStyle>
            <a:lvl1pPr algn="ctr">
              <a:buNone/>
              <a:defRPr sz="43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941899" y="2222500"/>
            <a:ext cx="10668000" cy="8890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69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4206367" y="6366711"/>
            <a:ext cx="6045200" cy="4893173"/>
          </a:xfrm>
        </p:spPr>
        <p:txBody>
          <a:bodyPr lIns="0" tIns="0" rIns="99057" anchor="t"/>
          <a:lstStyle>
            <a:lvl1pPr marL="0" indent="0">
              <a:lnSpc>
                <a:spcPct val="100000"/>
              </a:lnSpc>
              <a:spcBef>
                <a:spcPts val="0"/>
              </a:spcBef>
              <a:buFontTx/>
              <a:buNone/>
              <a:defRPr sz="2800"/>
            </a:lvl1pPr>
            <a:lvl2pPr>
              <a:buFontTx/>
              <a:buNone/>
              <a:defRPr sz="2600"/>
            </a:lvl2pPr>
            <a:lvl3pPr>
              <a:buFontTx/>
              <a:buNone/>
              <a:defRPr sz="2200"/>
            </a:lvl3pPr>
            <a:lvl4pPr>
              <a:buFontTx/>
              <a:buNone/>
              <a:defRPr sz="1900"/>
            </a:lvl4pPr>
            <a:lvl5pPr>
              <a:buFontTx/>
              <a:buNone/>
              <a:defRPr sz="1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F416CD-67A3-4CF0-A210-F6AF31AC147F}" type="datetimeFigureOut">
              <a:rPr lang="en-US" smtClean="0"/>
              <a:pPr/>
              <a:t>08-Sep-15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713258"/>
            <a:ext cx="21336000" cy="16412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29" name="Rectangle 28"/>
          <p:cNvSpPr/>
          <p:nvPr/>
        </p:nvSpPr>
        <p:spPr>
          <a:xfrm>
            <a:off x="0" y="-1"/>
            <a:ext cx="21336000" cy="60406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30" name="Rectangle 29"/>
          <p:cNvSpPr/>
          <p:nvPr/>
        </p:nvSpPr>
        <p:spPr>
          <a:xfrm>
            <a:off x="1" y="599427"/>
            <a:ext cx="21336002" cy="17780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31" name="Rectangle 30"/>
          <p:cNvSpPr/>
          <p:nvPr/>
        </p:nvSpPr>
        <p:spPr>
          <a:xfrm flipV="1">
            <a:off x="12623759" y="700479"/>
            <a:ext cx="8712244" cy="17711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32" name="Rectangle 31"/>
          <p:cNvSpPr/>
          <p:nvPr/>
        </p:nvSpPr>
        <p:spPr>
          <a:xfrm flipV="1">
            <a:off x="12623801" y="855774"/>
            <a:ext cx="8712202" cy="35006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useBgFill="1">
        <p:nvSpPr>
          <p:cNvPr id="33" name="Rounded Rectangle 32"/>
          <p:cNvSpPr/>
          <p:nvPr/>
        </p:nvSpPr>
        <p:spPr bwMode="white">
          <a:xfrm>
            <a:off x="12617124" y="967369"/>
            <a:ext cx="7147560" cy="5334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useBgFill="1">
        <p:nvSpPr>
          <p:cNvPr id="34" name="Rounded Rectangle 33"/>
          <p:cNvSpPr/>
          <p:nvPr/>
        </p:nvSpPr>
        <p:spPr bwMode="white">
          <a:xfrm>
            <a:off x="17205174" y="1145167"/>
            <a:ext cx="3733800" cy="7112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35" name="Rectangle 34"/>
          <p:cNvSpPr/>
          <p:nvPr/>
        </p:nvSpPr>
        <p:spPr bwMode="invGray">
          <a:xfrm>
            <a:off x="21198254" y="-3891"/>
            <a:ext cx="134461" cy="120904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dirty="0"/>
          </a:p>
        </p:txBody>
      </p:sp>
      <p:sp>
        <p:nvSpPr>
          <p:cNvPr id="36" name="Rectangle 35"/>
          <p:cNvSpPr/>
          <p:nvPr/>
        </p:nvSpPr>
        <p:spPr bwMode="invGray">
          <a:xfrm>
            <a:off x="21103789" y="-3891"/>
            <a:ext cx="64008" cy="120904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dirty="0"/>
          </a:p>
        </p:txBody>
      </p:sp>
      <p:sp>
        <p:nvSpPr>
          <p:cNvPr id="37" name="Rectangle 36"/>
          <p:cNvSpPr/>
          <p:nvPr/>
        </p:nvSpPr>
        <p:spPr bwMode="invGray">
          <a:xfrm>
            <a:off x="21059332" y="-3891"/>
            <a:ext cx="21336" cy="1209040"/>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38" name="Rectangle 37"/>
          <p:cNvSpPr/>
          <p:nvPr/>
        </p:nvSpPr>
        <p:spPr bwMode="invGray">
          <a:xfrm>
            <a:off x="20942654" y="-3891"/>
            <a:ext cx="64008" cy="1209040"/>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39" name="Rectangle 38"/>
          <p:cNvSpPr/>
          <p:nvPr/>
        </p:nvSpPr>
        <p:spPr bwMode="invGray">
          <a:xfrm>
            <a:off x="20803246" y="739"/>
            <a:ext cx="128016" cy="1137920"/>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a:p>
        </p:txBody>
      </p:sp>
      <p:sp>
        <p:nvSpPr>
          <p:cNvPr id="40" name="Rectangle 39"/>
          <p:cNvSpPr/>
          <p:nvPr/>
        </p:nvSpPr>
        <p:spPr bwMode="invGray">
          <a:xfrm>
            <a:off x="20704775" y="739"/>
            <a:ext cx="21336" cy="1137920"/>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98114" tIns="99057" rIns="198114" bIns="99057" anchor="ctr"/>
          <a:lstStyle/>
          <a:p>
            <a:pPr algn="ctr" eaLnBrk="1" latinLnBrk="0" hangingPunct="1"/>
            <a:endParaRPr kumimoji="0" lang="en-US" dirty="0"/>
          </a:p>
        </p:txBody>
      </p:sp>
      <p:sp>
        <p:nvSpPr>
          <p:cNvPr id="22" name="Title Placeholder 21"/>
          <p:cNvSpPr>
            <a:spLocks noGrp="1"/>
          </p:cNvSpPr>
          <p:nvPr>
            <p:ph type="title"/>
          </p:nvPr>
        </p:nvSpPr>
        <p:spPr>
          <a:xfrm>
            <a:off x="1066800" y="2222500"/>
            <a:ext cx="19202400" cy="2074333"/>
          </a:xfrm>
          <a:prstGeom prst="rect">
            <a:avLst/>
          </a:prstGeom>
        </p:spPr>
        <p:txBody>
          <a:bodyPr vert="horz" lIns="198114" tIns="99057" rIns="198114" bIns="99057"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66800" y="4373880"/>
            <a:ext cx="19202400" cy="8409940"/>
          </a:xfrm>
          <a:prstGeom prst="rect">
            <a:avLst/>
          </a:prstGeom>
        </p:spPr>
        <p:txBody>
          <a:bodyPr vert="horz" lIns="198114" tIns="99057" rIns="198114" bIns="9905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5368584" y="1191260"/>
            <a:ext cx="2233616" cy="889000"/>
          </a:xfrm>
          <a:prstGeom prst="rect">
            <a:avLst/>
          </a:prstGeom>
        </p:spPr>
        <p:txBody>
          <a:bodyPr vert="horz" lIns="198114" tIns="99057" rIns="198114" bIns="99057"/>
          <a:lstStyle>
            <a:lvl1pPr algn="l" eaLnBrk="1" latinLnBrk="0" hangingPunct="1">
              <a:defRPr kumimoji="0" sz="1700">
                <a:solidFill>
                  <a:schemeClr val="accent2"/>
                </a:solidFill>
              </a:defRPr>
            </a:lvl1pPr>
          </a:lstStyle>
          <a:p>
            <a:pPr algn="l" eaLnBrk="1" latinLnBrk="0" hangingPunct="1"/>
            <a:fld id="{C3F416CD-67A3-4CF0-A210-F6AF31AC147F}" type="datetimeFigureOut">
              <a:rPr lang="en-US" smtClean="0"/>
              <a:pPr algn="l" eaLnBrk="1" latinLnBrk="0" hangingPunct="1"/>
              <a:t>08-Sep-15</a:t>
            </a:fld>
            <a:endParaRPr lang="en-US" sz="1700" dirty="0">
              <a:solidFill>
                <a:schemeClr val="accent2"/>
              </a:solidFill>
            </a:endParaRPr>
          </a:p>
        </p:txBody>
      </p:sp>
      <p:sp>
        <p:nvSpPr>
          <p:cNvPr id="3" name="Footer Placeholder 2"/>
          <p:cNvSpPr>
            <a:spLocks noGrp="1"/>
          </p:cNvSpPr>
          <p:nvPr>
            <p:ph type="ftr" sz="quarter" idx="3"/>
          </p:nvPr>
        </p:nvSpPr>
        <p:spPr>
          <a:xfrm>
            <a:off x="12268200" y="1191260"/>
            <a:ext cx="3093720" cy="889000"/>
          </a:xfrm>
          <a:prstGeom prst="rect">
            <a:avLst/>
          </a:prstGeom>
        </p:spPr>
        <p:txBody>
          <a:bodyPr vert="horz" lIns="198114" tIns="99057" rIns="198114" bIns="99057"/>
          <a:lstStyle>
            <a:lvl1pPr algn="r" eaLnBrk="1" latinLnBrk="0" hangingPunct="1">
              <a:defRPr kumimoji="0" sz="1700">
                <a:solidFill>
                  <a:schemeClr val="accent2"/>
                </a:solidFill>
              </a:defRPr>
            </a:lvl1pPr>
          </a:lstStyle>
          <a:p>
            <a:pPr algn="r" eaLnBrk="1" latinLnBrk="0" hangingPunct="1"/>
            <a:endParaRPr kumimoji="0" lang="en-US" sz="1700" dirty="0">
              <a:solidFill>
                <a:schemeClr val="accent2"/>
              </a:solidFill>
            </a:endParaRPr>
          </a:p>
        </p:txBody>
      </p:sp>
      <p:sp>
        <p:nvSpPr>
          <p:cNvPr id="23" name="Slide Number Placeholder 22"/>
          <p:cNvSpPr>
            <a:spLocks noGrp="1"/>
          </p:cNvSpPr>
          <p:nvPr>
            <p:ph type="sldNum" sz="quarter" idx="4"/>
          </p:nvPr>
        </p:nvSpPr>
        <p:spPr>
          <a:xfrm>
            <a:off x="19074384" y="4418"/>
            <a:ext cx="1778000" cy="711200"/>
          </a:xfrm>
          <a:prstGeom prst="rect">
            <a:avLst/>
          </a:prstGeom>
        </p:spPr>
        <p:txBody>
          <a:bodyPr vert="horz" lIns="198114" tIns="99057" rIns="198114" bIns="99057" anchor="b"/>
          <a:lstStyle>
            <a:lvl1pPr algn="r" eaLnBrk="1" latinLnBrk="0" hangingPunct="1">
              <a:defRPr kumimoji="0" sz="39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39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rtl="0" eaLnBrk="1" latinLnBrk="0" hangingPunct="1">
        <a:spcBef>
          <a:spcPct val="0"/>
        </a:spcBef>
        <a:buNone/>
        <a:defRPr kumimoji="0" sz="8700" kern="1200">
          <a:solidFill>
            <a:schemeClr val="tx2"/>
          </a:solidFill>
          <a:latin typeface="+mj-lt"/>
          <a:ea typeface="+mj-ea"/>
          <a:cs typeface="+mj-cs"/>
        </a:defRPr>
      </a:lvl1pPr>
    </p:titleStyle>
    <p:bodyStyle>
      <a:lvl1pPr marL="792456" indent="-554719" algn="l" rtl="0" eaLnBrk="1" latinLnBrk="0" hangingPunct="1">
        <a:spcBef>
          <a:spcPts val="650"/>
        </a:spcBef>
        <a:buClr>
          <a:schemeClr val="accent3"/>
        </a:buClr>
        <a:buFont typeface="Georgia"/>
        <a:buChar char="•"/>
        <a:defRPr kumimoji="0" sz="6100" kern="1200">
          <a:solidFill>
            <a:schemeClr val="tx1"/>
          </a:solidFill>
          <a:latin typeface="+mn-lt"/>
          <a:ea typeface="+mn-ea"/>
          <a:cs typeface="+mn-cs"/>
        </a:defRPr>
      </a:lvl1pPr>
      <a:lvl2pPr marL="1426420" indent="-534908" algn="l" rtl="0" eaLnBrk="1" latinLnBrk="0" hangingPunct="1">
        <a:spcBef>
          <a:spcPts val="650"/>
        </a:spcBef>
        <a:buClr>
          <a:schemeClr val="accent2"/>
        </a:buClr>
        <a:buFont typeface="Georgia"/>
        <a:buChar char="▫"/>
        <a:defRPr kumimoji="0" sz="5600" kern="1200">
          <a:solidFill>
            <a:schemeClr val="accent2"/>
          </a:solidFill>
          <a:latin typeface="+mn-lt"/>
          <a:ea typeface="+mn-ea"/>
          <a:cs typeface="+mn-cs"/>
        </a:defRPr>
      </a:lvl2pPr>
      <a:lvl3pPr marL="2000950" indent="-475473" algn="l" rtl="0" eaLnBrk="1" latinLnBrk="0" hangingPunct="1">
        <a:spcBef>
          <a:spcPts val="650"/>
        </a:spcBef>
        <a:buClr>
          <a:schemeClr val="accent1"/>
        </a:buClr>
        <a:buFont typeface="Wingdings 2"/>
        <a:buChar char=""/>
        <a:defRPr kumimoji="0" sz="5200" kern="1200">
          <a:solidFill>
            <a:schemeClr val="accent1"/>
          </a:solidFill>
          <a:latin typeface="+mn-lt"/>
          <a:ea typeface="+mn-ea"/>
          <a:cs typeface="+mn-cs"/>
        </a:defRPr>
      </a:lvl3pPr>
      <a:lvl4pPr marL="2555669" indent="-435851" algn="l" rtl="0" eaLnBrk="1" latinLnBrk="0" hangingPunct="1">
        <a:spcBef>
          <a:spcPts val="650"/>
        </a:spcBef>
        <a:buClr>
          <a:schemeClr val="accent1"/>
        </a:buClr>
        <a:buFont typeface="Wingdings 2"/>
        <a:buChar char=""/>
        <a:defRPr kumimoji="0" sz="4800" kern="1200">
          <a:solidFill>
            <a:schemeClr val="accent1"/>
          </a:solidFill>
          <a:latin typeface="+mn-lt"/>
          <a:ea typeface="+mn-ea"/>
          <a:cs typeface="+mn-cs"/>
        </a:defRPr>
      </a:lvl4pPr>
      <a:lvl5pPr marL="3011331" indent="-396228" algn="l" rtl="0" eaLnBrk="1" latinLnBrk="0" hangingPunct="1">
        <a:spcBef>
          <a:spcPts val="650"/>
        </a:spcBef>
        <a:buClr>
          <a:schemeClr val="accent3"/>
        </a:buClr>
        <a:buFont typeface="Georgia"/>
        <a:buChar char="▫"/>
        <a:defRPr kumimoji="0" sz="4300" kern="1200">
          <a:solidFill>
            <a:schemeClr val="accent3"/>
          </a:solidFill>
          <a:latin typeface="+mn-lt"/>
          <a:ea typeface="+mn-ea"/>
          <a:cs typeface="+mn-cs"/>
        </a:defRPr>
      </a:lvl5pPr>
      <a:lvl6pPr marL="3486805" indent="-396228" algn="l" rtl="0" eaLnBrk="1" latinLnBrk="0" hangingPunct="1">
        <a:spcBef>
          <a:spcPts val="650"/>
        </a:spcBef>
        <a:buClr>
          <a:schemeClr val="accent3"/>
        </a:buClr>
        <a:buFont typeface="Georgia"/>
        <a:buChar char="▫"/>
        <a:defRPr kumimoji="0" sz="3900" kern="1200">
          <a:solidFill>
            <a:schemeClr val="accent3"/>
          </a:solidFill>
          <a:latin typeface="+mn-lt"/>
          <a:ea typeface="+mn-ea"/>
          <a:cs typeface="+mn-cs"/>
        </a:defRPr>
      </a:lvl6pPr>
      <a:lvl7pPr marL="3962278" indent="-396228" algn="l" rtl="0" eaLnBrk="1" latinLnBrk="0" hangingPunct="1">
        <a:spcBef>
          <a:spcPts val="650"/>
        </a:spcBef>
        <a:buClr>
          <a:schemeClr val="accent3"/>
        </a:buClr>
        <a:buFont typeface="Georgia"/>
        <a:buChar char="▫"/>
        <a:defRPr kumimoji="0" sz="3500" kern="1200">
          <a:solidFill>
            <a:schemeClr val="accent3"/>
          </a:solidFill>
          <a:latin typeface="+mn-lt"/>
          <a:ea typeface="+mn-ea"/>
          <a:cs typeface="+mn-cs"/>
        </a:defRPr>
      </a:lvl7pPr>
      <a:lvl8pPr marL="4398129" indent="-396228" algn="l" rtl="0" eaLnBrk="1" latinLnBrk="0" hangingPunct="1">
        <a:spcBef>
          <a:spcPts val="650"/>
        </a:spcBef>
        <a:buClr>
          <a:schemeClr val="accent3"/>
        </a:buClr>
        <a:buFont typeface="Georgia"/>
        <a:buChar char="◦"/>
        <a:defRPr kumimoji="0" sz="3200" kern="1200">
          <a:solidFill>
            <a:schemeClr val="accent3"/>
          </a:solidFill>
          <a:latin typeface="+mn-lt"/>
          <a:ea typeface="+mn-ea"/>
          <a:cs typeface="+mn-cs"/>
        </a:defRPr>
      </a:lvl8pPr>
      <a:lvl9pPr marL="4853791" indent="-396228" algn="l" rtl="0" eaLnBrk="1" latinLnBrk="0" hangingPunct="1">
        <a:spcBef>
          <a:spcPts val="650"/>
        </a:spcBef>
        <a:buClr>
          <a:schemeClr val="accent3"/>
        </a:buClr>
        <a:buFont typeface="Georgia"/>
        <a:buChar char="◦"/>
        <a:defRPr kumimoji="0" sz="30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990570" algn="l" rtl="0" eaLnBrk="1" latinLnBrk="0" hangingPunct="1">
        <a:defRPr kumimoji="0" kern="1200">
          <a:solidFill>
            <a:schemeClr val="tx1"/>
          </a:solidFill>
          <a:latin typeface="+mn-lt"/>
          <a:ea typeface="+mn-ea"/>
          <a:cs typeface="+mn-cs"/>
        </a:defRPr>
      </a:lvl2pPr>
      <a:lvl3pPr marL="1981139" algn="l" rtl="0" eaLnBrk="1" latinLnBrk="0" hangingPunct="1">
        <a:defRPr kumimoji="0" kern="1200">
          <a:solidFill>
            <a:schemeClr val="tx1"/>
          </a:solidFill>
          <a:latin typeface="+mn-lt"/>
          <a:ea typeface="+mn-ea"/>
          <a:cs typeface="+mn-cs"/>
        </a:defRPr>
      </a:lvl3pPr>
      <a:lvl4pPr marL="2971709" algn="l" rtl="0" eaLnBrk="1" latinLnBrk="0" hangingPunct="1">
        <a:defRPr kumimoji="0" kern="1200">
          <a:solidFill>
            <a:schemeClr val="tx1"/>
          </a:solidFill>
          <a:latin typeface="+mn-lt"/>
          <a:ea typeface="+mn-ea"/>
          <a:cs typeface="+mn-cs"/>
        </a:defRPr>
      </a:lvl4pPr>
      <a:lvl5pPr marL="3962278" algn="l" rtl="0" eaLnBrk="1" latinLnBrk="0" hangingPunct="1">
        <a:defRPr kumimoji="0" kern="1200">
          <a:solidFill>
            <a:schemeClr val="tx1"/>
          </a:solidFill>
          <a:latin typeface="+mn-lt"/>
          <a:ea typeface="+mn-ea"/>
          <a:cs typeface="+mn-cs"/>
        </a:defRPr>
      </a:lvl5pPr>
      <a:lvl6pPr marL="4952848" algn="l" rtl="0" eaLnBrk="1" latinLnBrk="0" hangingPunct="1">
        <a:defRPr kumimoji="0" kern="1200">
          <a:solidFill>
            <a:schemeClr val="tx1"/>
          </a:solidFill>
          <a:latin typeface="+mn-lt"/>
          <a:ea typeface="+mn-ea"/>
          <a:cs typeface="+mn-cs"/>
        </a:defRPr>
      </a:lvl6pPr>
      <a:lvl7pPr marL="5943417" algn="l" rtl="0" eaLnBrk="1" latinLnBrk="0" hangingPunct="1">
        <a:defRPr kumimoji="0" kern="1200">
          <a:solidFill>
            <a:schemeClr val="tx1"/>
          </a:solidFill>
          <a:latin typeface="+mn-lt"/>
          <a:ea typeface="+mn-ea"/>
          <a:cs typeface="+mn-cs"/>
        </a:defRPr>
      </a:lvl7pPr>
      <a:lvl8pPr marL="6933987" algn="l" rtl="0" eaLnBrk="1" latinLnBrk="0" hangingPunct="1">
        <a:defRPr kumimoji="0" kern="1200">
          <a:solidFill>
            <a:schemeClr val="tx1"/>
          </a:solidFill>
          <a:latin typeface="+mn-lt"/>
          <a:ea typeface="+mn-ea"/>
          <a:cs typeface="+mn-cs"/>
        </a:defRPr>
      </a:lvl8pPr>
      <a:lvl9pPr marL="792455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hyperlink" Target="http://www.codeply.com/go" TargetMode="External"/><Relationship Id="rId4" Type="http://schemas.openxmlformats.org/officeDocument/2006/relationships/hyperlink" Target="https://www.dropbox.com/s/gqhwxkx80gf8hwm/bootstrap3-cheatsheet.pdf?dl=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10"/>
          <p:cNvSpPr/>
          <p:nvPr/>
        </p:nvSpPr>
        <p:spPr>
          <a:xfrm>
            <a:off x="13716000" y="11544300"/>
            <a:ext cx="7032374" cy="124014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lgn="r">
              <a:lnSpc>
                <a:spcPct val="120000"/>
              </a:lnSpc>
              <a:defRPr sz="1800" b="0">
                <a:solidFill>
                  <a:srgbClr val="000000"/>
                </a:solidFill>
              </a:defRPr>
            </a:pPr>
            <a:r>
              <a:rPr lang="en-US" sz="6600" dirty="0" smtClean="0">
                <a:solidFill>
                  <a:srgbClr val="C00000"/>
                </a:solidFill>
                <a:latin typeface="Calibri" pitchFamily="34" charset="0"/>
                <a:ea typeface="Proxima Nova Light"/>
                <a:cs typeface="Calibri" pitchFamily="34" charset="0"/>
                <a:sym typeface="Proxima Nova Light"/>
              </a:rPr>
              <a:t>Ishtdeep Singh Hora</a:t>
            </a:r>
            <a:endParaRPr sz="6600">
              <a:solidFill>
                <a:srgbClr val="C00000"/>
              </a:solidFill>
              <a:latin typeface="Calibri" pitchFamily="34" charset="0"/>
              <a:ea typeface="Proxima Nova Light"/>
              <a:cs typeface="Calibri" pitchFamily="34" charset="0"/>
              <a:sym typeface="Proxima Nova Light"/>
            </a:endParaRPr>
          </a:p>
        </p:txBody>
      </p:sp>
      <p:sp>
        <p:nvSpPr>
          <p:cNvPr id="11" name="Shape 11"/>
          <p:cNvSpPr/>
          <p:nvPr/>
        </p:nvSpPr>
        <p:spPr>
          <a:xfrm>
            <a:off x="2438400" y="1104900"/>
            <a:ext cx="16827500" cy="101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120000"/>
              </a:lnSpc>
              <a:defRPr sz="6000" b="0">
                <a:solidFill>
                  <a:srgbClr val="424242"/>
                </a:solidFill>
              </a:defRPr>
            </a:lvl1pPr>
          </a:lstStyle>
          <a:p>
            <a:pPr lvl="0">
              <a:defRPr sz="1800">
                <a:solidFill>
                  <a:srgbClr val="000000"/>
                </a:solidFill>
              </a:defRPr>
            </a:pPr>
            <a:r>
              <a:rPr sz="6000">
                <a:solidFill>
                  <a:srgbClr val="424242"/>
                </a:solidFill>
              </a:rPr>
              <a:t>Getting Started with Twitter Bootstrap 3</a:t>
            </a:r>
          </a:p>
        </p:txBody>
      </p:sp>
      <p:pic>
        <p:nvPicPr>
          <p:cNvPr id="12" name="pasted-image.jpg"/>
          <p:cNvPicPr/>
          <p:nvPr/>
        </p:nvPicPr>
        <p:blipFill>
          <a:blip r:embed="rId3">
            <a:extLst/>
          </a:blip>
          <a:srcRect l="9637" r="9637"/>
          <a:stretch>
            <a:fillRect/>
          </a:stretch>
        </p:blipFill>
        <p:spPr>
          <a:xfrm>
            <a:off x="2595906" y="3238500"/>
            <a:ext cx="16606494" cy="7760676"/>
          </a:xfrm>
          <a:prstGeom prst="rect">
            <a:avLst/>
          </a:prstGeom>
          <a:ln w="12700">
            <a:miter lim="400000"/>
          </a:ln>
        </p:spPr>
      </p:pic>
      <p:pic>
        <p:nvPicPr>
          <p:cNvPr id="13" name="pasted-image.jpg"/>
          <p:cNvPicPr/>
          <p:nvPr/>
        </p:nvPicPr>
        <p:blipFill>
          <a:blip r:embed="rId4">
            <a:extLst/>
          </a:blip>
          <a:stretch>
            <a:fillRect/>
          </a:stretch>
        </p:blipFill>
        <p:spPr>
          <a:xfrm>
            <a:off x="17068800" y="2171700"/>
            <a:ext cx="2821342" cy="2821342"/>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p:nvPr/>
        </p:nvSpPr>
        <p:spPr>
          <a:xfrm>
            <a:off x="0" y="0"/>
            <a:ext cx="21463000" cy="3035300"/>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0000">
                <a:solidFill>
                  <a:srgbClr val="7A3340"/>
                </a:solidFill>
              </a:defRPr>
            </a:lvl1pPr>
          </a:lstStyle>
          <a:p>
            <a:pPr lvl="0">
              <a:defRPr sz="1800" b="0">
                <a:solidFill>
                  <a:srgbClr val="000000"/>
                </a:solidFill>
              </a:defRPr>
            </a:pPr>
            <a:r>
              <a:rPr sz="10000" b="1">
                <a:solidFill>
                  <a:srgbClr val="7A3340"/>
                </a:solidFill>
              </a:rPr>
              <a:t>Who Should Use Bootstrap?</a:t>
            </a:r>
          </a:p>
        </p:txBody>
      </p:sp>
      <p:pic>
        <p:nvPicPr>
          <p:cNvPr id="29" name="pasted-image.jpg"/>
          <p:cNvPicPr/>
          <p:nvPr/>
        </p:nvPicPr>
        <p:blipFill>
          <a:blip r:embed="rId3">
            <a:extLst/>
          </a:blip>
          <a:stretch>
            <a:fillRect/>
          </a:stretch>
        </p:blipFill>
        <p:spPr>
          <a:xfrm>
            <a:off x="1279150" y="5918039"/>
            <a:ext cx="8140727" cy="5754653"/>
          </a:xfrm>
          <a:prstGeom prst="rect">
            <a:avLst/>
          </a:prstGeom>
          <a:ln w="12700">
            <a:miter lim="400000"/>
          </a:ln>
        </p:spPr>
      </p:pic>
      <p:pic>
        <p:nvPicPr>
          <p:cNvPr id="30" name="pasted-image.jpg"/>
          <p:cNvPicPr/>
          <p:nvPr/>
        </p:nvPicPr>
        <p:blipFill>
          <a:blip r:embed="rId4">
            <a:extLst/>
          </a:blip>
          <a:srcRect l="9637" r="9637"/>
          <a:stretch>
            <a:fillRect/>
          </a:stretch>
        </p:blipFill>
        <p:spPr>
          <a:xfrm>
            <a:off x="12742103" y="6808807"/>
            <a:ext cx="8017874" cy="3972951"/>
          </a:xfrm>
          <a:prstGeom prst="rect">
            <a:avLst/>
          </a:prstGeom>
          <a:ln w="12700">
            <a:miter lim="400000"/>
          </a:ln>
        </p:spPr>
      </p:pic>
      <p:pic>
        <p:nvPicPr>
          <p:cNvPr id="31" name="pasted-image.png"/>
          <p:cNvPicPr/>
          <p:nvPr/>
        </p:nvPicPr>
        <p:blipFill>
          <a:blip r:embed="rId5">
            <a:extLst/>
          </a:blip>
          <a:stretch>
            <a:fillRect/>
          </a:stretch>
        </p:blipFill>
        <p:spPr>
          <a:xfrm rot="3600000">
            <a:off x="21772956" y="11418070"/>
            <a:ext cx="2075279" cy="2721157"/>
          </a:xfrm>
          <a:prstGeom prst="rect">
            <a:avLst/>
          </a:prstGeom>
          <a:ln w="12700">
            <a:miter lim="400000"/>
          </a:ln>
        </p:spPr>
      </p:pic>
      <p:grpSp>
        <p:nvGrpSpPr>
          <p:cNvPr id="36" name="Group 36"/>
          <p:cNvGrpSpPr/>
          <p:nvPr/>
        </p:nvGrpSpPr>
        <p:grpSpPr>
          <a:xfrm>
            <a:off x="784210" y="3301730"/>
            <a:ext cx="4078685" cy="1812132"/>
            <a:chOff x="3571" y="3571"/>
            <a:chExt cx="4078684" cy="1812131"/>
          </a:xfrm>
        </p:grpSpPr>
        <p:grpSp>
          <p:nvGrpSpPr>
            <p:cNvPr id="34" name="Group 34"/>
            <p:cNvGrpSpPr/>
            <p:nvPr/>
          </p:nvGrpSpPr>
          <p:grpSpPr>
            <a:xfrm>
              <a:off x="3571" y="3571"/>
              <a:ext cx="4078686" cy="1812133"/>
              <a:chOff x="3571" y="3571"/>
              <a:chExt cx="4078684" cy="1812131"/>
            </a:xfrm>
          </p:grpSpPr>
          <p:pic>
            <p:nvPicPr>
              <p:cNvPr id="32" name="url?sa=i&amp;rct=j&amp;q=&amp;esrc=s&amp;source=images&amp;cd=&amp;docid=wCwtbnTjWSbBhM&amp;tbnid=c1zP5yirL6W6tM-&amp;ved=0CAUQjRw&amp;url=http%3A%2F%2Fedutechassociates.png"/>
              <p:cNvPicPr/>
              <p:nvPr/>
            </p:nvPicPr>
            <p:blipFill>
              <a:blip r:embed="rId6">
                <a:extLst/>
              </a:blip>
              <a:stretch>
                <a:fillRect/>
              </a:stretch>
            </p:blipFill>
            <p:spPr>
              <a:xfrm>
                <a:off x="3571" y="3571"/>
                <a:ext cx="4078686" cy="1812133"/>
              </a:xfrm>
              <a:prstGeom prst="rect">
                <a:avLst/>
              </a:prstGeom>
              <a:ln w="12700" cap="flat">
                <a:noFill/>
                <a:miter lim="400000"/>
              </a:ln>
              <a:effectLst/>
            </p:spPr>
          </p:pic>
          <p:sp>
            <p:nvSpPr>
              <p:cNvPr id="33" name="Shape 33"/>
              <p:cNvSpPr/>
              <p:nvPr/>
            </p:nvSpPr>
            <p:spPr>
              <a:xfrm>
                <a:off x="1127965" y="535554"/>
                <a:ext cx="1771714" cy="848947"/>
              </a:xfrm>
              <a:prstGeom prst="rect">
                <a:avLst/>
              </a:prstGeom>
              <a:solidFill>
                <a:srgbClr val="FFFFFF"/>
              </a:solidFill>
              <a:ln w="12700" cap="flat">
                <a:noFill/>
                <a:miter lim="400000"/>
              </a:ln>
              <a:effectLst/>
            </p:spPr>
            <p:txBody>
              <a:bodyPr wrap="square" lIns="0" tIns="0" rIns="0" bIns="0" numCol="1" anchor="ctr">
                <a:noAutofit/>
              </a:bodyPr>
              <a:lstStyle/>
              <a:p>
                <a:pPr lvl="0" defTabSz="584200">
                  <a:defRPr sz="4000" b="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sp>
          <p:nvSpPr>
            <p:cNvPr id="35" name="Shape 35"/>
            <p:cNvSpPr/>
            <p:nvPr/>
          </p:nvSpPr>
          <p:spPr>
            <a:xfrm>
              <a:off x="502592" y="406367"/>
              <a:ext cx="3096281" cy="9965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defRPr sz="2400" b="0">
                  <a:solidFill>
                    <a:srgbClr val="606060"/>
                  </a:solidFill>
                  <a:latin typeface="Helvetica"/>
                  <a:ea typeface="Helvetica"/>
                  <a:cs typeface="Helvetica"/>
                  <a:sym typeface="Helvetica"/>
                </a:defRPr>
              </a:lvl1pPr>
            </a:lstStyle>
            <a:p>
              <a:pPr lvl="0">
                <a:defRPr sz="1800">
                  <a:solidFill>
                    <a:srgbClr val="000000"/>
                  </a:solidFill>
                </a:defRPr>
              </a:pPr>
              <a:r>
                <a:rPr sz="2400">
                  <a:solidFill>
                    <a:srgbClr val="606060"/>
                  </a:solidFill>
                </a:rPr>
                <a:t>Developer</a:t>
              </a:r>
            </a:p>
          </p:txBody>
        </p:sp>
      </p:grpSp>
      <p:grpSp>
        <p:nvGrpSpPr>
          <p:cNvPr id="41" name="Group 41"/>
          <p:cNvGrpSpPr/>
          <p:nvPr/>
        </p:nvGrpSpPr>
        <p:grpSpPr>
          <a:xfrm>
            <a:off x="6775297" y="3301730"/>
            <a:ext cx="4078685" cy="1812132"/>
            <a:chOff x="3571" y="3571"/>
            <a:chExt cx="4078684" cy="1812131"/>
          </a:xfrm>
        </p:grpSpPr>
        <p:grpSp>
          <p:nvGrpSpPr>
            <p:cNvPr id="39" name="Group 39"/>
            <p:cNvGrpSpPr/>
            <p:nvPr/>
          </p:nvGrpSpPr>
          <p:grpSpPr>
            <a:xfrm>
              <a:off x="3571" y="3571"/>
              <a:ext cx="4078686" cy="1812133"/>
              <a:chOff x="3571" y="3571"/>
              <a:chExt cx="4078684" cy="1812131"/>
            </a:xfrm>
          </p:grpSpPr>
          <p:pic>
            <p:nvPicPr>
              <p:cNvPr id="37" name="url?sa=i&amp;rct=j&amp;q=&amp;esrc=s&amp;source=images&amp;cd=&amp;docid=wCwtbnTjWSbBhM&amp;tbnid=c1zP5yirL6W6tM-&amp;ved=0CAUQjRw&amp;url=http%3A%2F%2Fedutechassociates.tiff"/>
              <p:cNvPicPr/>
              <p:nvPr/>
            </p:nvPicPr>
            <p:blipFill>
              <a:blip r:embed="rId6">
                <a:extLst/>
              </a:blip>
              <a:stretch>
                <a:fillRect/>
              </a:stretch>
            </p:blipFill>
            <p:spPr>
              <a:xfrm>
                <a:off x="3571" y="3571"/>
                <a:ext cx="4078686" cy="1812133"/>
              </a:xfrm>
              <a:prstGeom prst="rect">
                <a:avLst/>
              </a:prstGeom>
              <a:ln w="12700" cap="flat">
                <a:noFill/>
                <a:miter lim="400000"/>
              </a:ln>
              <a:effectLst/>
            </p:spPr>
          </p:pic>
          <p:sp>
            <p:nvSpPr>
              <p:cNvPr id="38" name="Shape 38"/>
              <p:cNvSpPr/>
              <p:nvPr/>
            </p:nvSpPr>
            <p:spPr>
              <a:xfrm>
                <a:off x="1127965" y="535554"/>
                <a:ext cx="1771714" cy="848947"/>
              </a:xfrm>
              <a:prstGeom prst="rect">
                <a:avLst/>
              </a:prstGeom>
              <a:solidFill>
                <a:srgbClr val="FFFFFF"/>
              </a:solidFill>
              <a:ln w="12700" cap="flat">
                <a:noFill/>
                <a:miter lim="400000"/>
              </a:ln>
              <a:effectLst/>
            </p:spPr>
            <p:txBody>
              <a:bodyPr wrap="square" lIns="0" tIns="0" rIns="0" bIns="0" numCol="1" anchor="ctr">
                <a:noAutofit/>
              </a:bodyPr>
              <a:lstStyle/>
              <a:p>
                <a:pPr lvl="0" defTabSz="584200">
                  <a:defRPr sz="4000" b="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grpSp>
        <p:sp>
          <p:nvSpPr>
            <p:cNvPr id="40" name="Shape 40"/>
            <p:cNvSpPr/>
            <p:nvPr/>
          </p:nvSpPr>
          <p:spPr>
            <a:xfrm>
              <a:off x="502592" y="406367"/>
              <a:ext cx="3096281" cy="9965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defRPr sz="2400" b="0">
                  <a:solidFill>
                    <a:srgbClr val="606060"/>
                  </a:solidFill>
                  <a:latin typeface="Helvetica"/>
                  <a:ea typeface="Helvetica"/>
                  <a:cs typeface="Helvetica"/>
                  <a:sym typeface="Helvetica"/>
                </a:defRPr>
              </a:lvl1pPr>
            </a:lstStyle>
            <a:p>
              <a:pPr lvl="0">
                <a:defRPr sz="1800">
                  <a:solidFill>
                    <a:srgbClr val="000000"/>
                  </a:solidFill>
                </a:defRPr>
              </a:pPr>
              <a:r>
                <a:rPr sz="2400">
                  <a:solidFill>
                    <a:srgbClr val="606060"/>
                  </a:solidFill>
                </a:rPr>
                <a:t>Designer</a:t>
              </a:r>
            </a:p>
          </p:txBody>
        </p:sp>
      </p:grpSp>
      <p:pic>
        <p:nvPicPr>
          <p:cNvPr id="42" name="pasted-image.png"/>
          <p:cNvPicPr/>
          <p:nvPr/>
        </p:nvPicPr>
        <p:blipFill>
          <a:blip r:embed="rId7">
            <a:extLst/>
          </a:blip>
          <a:stretch>
            <a:fillRect/>
          </a:stretch>
        </p:blipFill>
        <p:spPr>
          <a:xfrm rot="8400000">
            <a:off x="5024473" y="4364822"/>
            <a:ext cx="3938201" cy="2578101"/>
          </a:xfrm>
          <a:prstGeom prst="rect">
            <a:avLst/>
          </a:prstGeom>
          <a:ln w="12700">
            <a:miter lim="400000"/>
          </a:ln>
        </p:spPr>
      </p:pic>
      <p:pic>
        <p:nvPicPr>
          <p:cNvPr id="43" name="pasted-image.png"/>
          <p:cNvPicPr/>
          <p:nvPr/>
        </p:nvPicPr>
        <p:blipFill>
          <a:blip r:embed="rId7">
            <a:extLst/>
          </a:blip>
          <a:stretch>
            <a:fillRect/>
          </a:stretch>
        </p:blipFill>
        <p:spPr>
          <a:xfrm rot="1800000">
            <a:off x="1455359" y="4533925"/>
            <a:ext cx="3938201" cy="2578101"/>
          </a:xfrm>
          <a:prstGeom prst="rect">
            <a:avLst/>
          </a:prstGeom>
          <a:ln w="12700">
            <a:miter lim="400000"/>
          </a:ln>
        </p:spPr>
      </p:pic>
      <p:pic>
        <p:nvPicPr>
          <p:cNvPr id="44" name="pasted-image.png"/>
          <p:cNvPicPr/>
          <p:nvPr/>
        </p:nvPicPr>
        <p:blipFill>
          <a:blip r:embed="rId7">
            <a:extLst/>
          </a:blip>
          <a:stretch>
            <a:fillRect/>
          </a:stretch>
        </p:blipFill>
        <p:spPr>
          <a:xfrm rot="20400000">
            <a:off x="9366631" y="8338995"/>
            <a:ext cx="3938201" cy="25781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p:nvPr/>
        </p:nvSpPr>
        <p:spPr>
          <a:xfrm>
            <a:off x="10457329" y="4070252"/>
            <a:ext cx="9489484" cy="7797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889000" lvl="0" indent="-889000" algn="just">
              <a:lnSpc>
                <a:spcPct val="120000"/>
              </a:lnSpc>
              <a:spcBef>
                <a:spcPts val="5000"/>
              </a:spcBef>
              <a:buClr>
                <a:srgbClr val="DD5F76"/>
              </a:buClr>
              <a:buSzPct val="125000"/>
              <a:buFont typeface="Zapf Dingbats"/>
              <a:buChar char="❖"/>
              <a:defRPr sz="1800" b="0">
                <a:solidFill>
                  <a:srgbClr val="000000"/>
                </a:solidFill>
              </a:defRPr>
            </a:pPr>
            <a:r>
              <a:rPr sz="4800" b="1">
                <a:solidFill>
                  <a:srgbClr val="797979"/>
                </a:solidFill>
              </a:rPr>
              <a:t>Ease of use  and quick to learn</a:t>
            </a:r>
          </a:p>
          <a:p>
            <a:pPr marL="889000" lvl="0" indent="-889000" algn="just">
              <a:lnSpc>
                <a:spcPct val="120000"/>
              </a:lnSpc>
              <a:spcBef>
                <a:spcPts val="5000"/>
              </a:spcBef>
              <a:buClr>
                <a:srgbClr val="DD5F76"/>
              </a:buClr>
              <a:buSzPct val="125000"/>
              <a:buFont typeface="Zapf Dingbats"/>
              <a:buChar char="❖"/>
              <a:defRPr sz="1800" b="0">
                <a:solidFill>
                  <a:srgbClr val="000000"/>
                </a:solidFill>
              </a:defRPr>
            </a:pPr>
            <a:r>
              <a:rPr sz="4800" b="1">
                <a:solidFill>
                  <a:srgbClr val="797979"/>
                </a:solidFill>
              </a:rPr>
              <a:t>Speed of development</a:t>
            </a:r>
          </a:p>
          <a:p>
            <a:pPr marL="889000" lvl="0" indent="-889000" algn="just">
              <a:lnSpc>
                <a:spcPct val="120000"/>
              </a:lnSpc>
              <a:spcBef>
                <a:spcPts val="5000"/>
              </a:spcBef>
              <a:buClr>
                <a:srgbClr val="DD5F76"/>
              </a:buClr>
              <a:buSzPct val="125000"/>
              <a:buFont typeface="Zapf Dingbats"/>
              <a:buChar char="❖"/>
              <a:defRPr sz="1800" b="0">
                <a:solidFill>
                  <a:srgbClr val="000000"/>
                </a:solidFill>
              </a:defRPr>
            </a:pPr>
            <a:r>
              <a:rPr sz="4800" b="1">
                <a:solidFill>
                  <a:srgbClr val="797979"/>
                </a:solidFill>
              </a:rPr>
              <a:t>Consistent design and common components</a:t>
            </a:r>
          </a:p>
          <a:p>
            <a:pPr marL="889000" lvl="0" indent="-889000" algn="just">
              <a:lnSpc>
                <a:spcPct val="120000"/>
              </a:lnSpc>
              <a:spcBef>
                <a:spcPts val="5000"/>
              </a:spcBef>
              <a:buClr>
                <a:srgbClr val="DD5F76"/>
              </a:buClr>
              <a:buSzPct val="125000"/>
              <a:buFont typeface="Zapf Dingbats"/>
              <a:buChar char="❖"/>
              <a:defRPr sz="1800" b="0">
                <a:solidFill>
                  <a:srgbClr val="000000"/>
                </a:solidFill>
              </a:defRPr>
            </a:pPr>
            <a:r>
              <a:rPr sz="4800" b="1">
                <a:solidFill>
                  <a:srgbClr val="797979"/>
                </a:solidFill>
              </a:rPr>
              <a:t>Wide browser compatibility </a:t>
            </a:r>
          </a:p>
          <a:p>
            <a:pPr marL="889000" lvl="0" indent="-889000" algn="just">
              <a:lnSpc>
                <a:spcPct val="120000"/>
              </a:lnSpc>
              <a:spcBef>
                <a:spcPts val="5000"/>
              </a:spcBef>
              <a:buClr>
                <a:srgbClr val="DD5F76"/>
              </a:buClr>
              <a:buSzPct val="125000"/>
              <a:buFont typeface="Zapf Dingbats"/>
              <a:buChar char="❖"/>
              <a:defRPr sz="1800" b="0">
                <a:solidFill>
                  <a:srgbClr val="000000"/>
                </a:solidFill>
              </a:defRPr>
            </a:pPr>
            <a:r>
              <a:rPr sz="4800" b="1">
                <a:solidFill>
                  <a:srgbClr val="797979"/>
                </a:solidFill>
              </a:rPr>
              <a:t>Responsive framework</a:t>
            </a:r>
          </a:p>
        </p:txBody>
      </p:sp>
      <p:sp>
        <p:nvSpPr>
          <p:cNvPr id="49" name="Shape 49"/>
          <p:cNvSpPr/>
          <p:nvPr/>
        </p:nvSpPr>
        <p:spPr>
          <a:xfrm>
            <a:off x="-127000" y="0"/>
            <a:ext cx="21590000" cy="3035300"/>
          </a:xfrm>
          <a:prstGeom prst="rect">
            <a:avLst/>
          </a:prstGeom>
          <a:solidFill>
            <a:srgbClr val="C00000"/>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0400"/>
            </a:lvl1pPr>
          </a:lstStyle>
          <a:p>
            <a:pPr lvl="0">
              <a:defRPr sz="1800" b="0">
                <a:solidFill>
                  <a:srgbClr val="000000"/>
                </a:solidFill>
              </a:defRPr>
            </a:pPr>
            <a:r>
              <a:rPr sz="10400" b="1">
                <a:solidFill>
                  <a:srgbClr val="F5EECA"/>
                </a:solidFill>
              </a:rPr>
              <a:t>Why Bootstrap?</a:t>
            </a:r>
          </a:p>
        </p:txBody>
      </p:sp>
      <p:pic>
        <p:nvPicPr>
          <p:cNvPr id="51" name="pasted-image.jpg"/>
          <p:cNvPicPr/>
          <p:nvPr/>
        </p:nvPicPr>
        <p:blipFill>
          <a:blip r:embed="rId3">
            <a:extLst/>
          </a:blip>
          <a:stretch>
            <a:fillRect/>
          </a:stretch>
        </p:blipFill>
        <p:spPr>
          <a:xfrm>
            <a:off x="844313" y="4765926"/>
            <a:ext cx="9062786" cy="640645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fill="hold"/>
                                        <p:tgtEl>
                                          <p:spTgt spid="48">
                                            <p:bg/>
                                          </p:spTgt>
                                        </p:tgtEl>
                                        <p:attrNameLst>
                                          <p:attrName>style.visibility</p:attrName>
                                        </p:attrNameLst>
                                      </p:cBhvr>
                                      <p:to>
                                        <p:strVal val="visible"/>
                                      </p:to>
                                    </p:set>
                                    <p:animEffect transition="in" filter="dissolve">
                                      <p:cBhvr>
                                        <p:cTn id="7" dur="250"/>
                                        <p:tgtEl>
                                          <p:spTgt spid="48">
                                            <p:bg/>
                                          </p:spTgt>
                                        </p:tgtEl>
                                      </p:cBhvr>
                                    </p:animEffect>
                                  </p:childTnLst>
                                </p:cTn>
                              </p:par>
                              <p:par>
                                <p:cTn id="8" presetID="9" presetClass="entr" presetSubtype="0" fill="hold" grpId="1">
                                  <p:stCondLst>
                                    <p:cond delay="0"/>
                                  </p:stCondLst>
                                  <p:iterate>
                                    <p:tmAbs val="0"/>
                                  </p:iterate>
                                  <p:childTnLst>
                                    <p:set>
                                      <p:cBhvr>
                                        <p:cTn id="9" fill="hold"/>
                                        <p:tgtEl>
                                          <p:spTgt spid="48">
                                            <p:txEl>
                                              <p:pRg st="0" end="0"/>
                                            </p:txEl>
                                          </p:spTgt>
                                        </p:tgtEl>
                                        <p:attrNameLst>
                                          <p:attrName>style.visibility</p:attrName>
                                        </p:attrNameLst>
                                      </p:cBhvr>
                                      <p:to>
                                        <p:strVal val="visible"/>
                                      </p:to>
                                    </p:set>
                                    <p:animEffect transition="in" filter="dissolve">
                                      <p:cBhvr>
                                        <p:cTn id="10" dur="250"/>
                                        <p:tgtEl>
                                          <p:spTgt spid="4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p:tmAbs val="0"/>
                                  </p:iterate>
                                  <p:childTnLst>
                                    <p:set>
                                      <p:cBhvr>
                                        <p:cTn id="14" fill="hold"/>
                                        <p:tgtEl>
                                          <p:spTgt spid="48">
                                            <p:txEl>
                                              <p:pRg st="1" end="1"/>
                                            </p:txEl>
                                          </p:spTgt>
                                        </p:tgtEl>
                                        <p:attrNameLst>
                                          <p:attrName>style.visibility</p:attrName>
                                        </p:attrNameLst>
                                      </p:cBhvr>
                                      <p:to>
                                        <p:strVal val="visible"/>
                                      </p:to>
                                    </p:set>
                                    <p:animEffect transition="in" filter="dissolve">
                                      <p:cBhvr>
                                        <p:cTn id="15" dur="250"/>
                                        <p:tgtEl>
                                          <p:spTgt spid="4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p:tmAbs val="0"/>
                                  </p:iterate>
                                  <p:childTnLst>
                                    <p:set>
                                      <p:cBhvr>
                                        <p:cTn id="19" fill="hold"/>
                                        <p:tgtEl>
                                          <p:spTgt spid="48">
                                            <p:txEl>
                                              <p:pRg st="2" end="2"/>
                                            </p:txEl>
                                          </p:spTgt>
                                        </p:tgtEl>
                                        <p:attrNameLst>
                                          <p:attrName>style.visibility</p:attrName>
                                        </p:attrNameLst>
                                      </p:cBhvr>
                                      <p:to>
                                        <p:strVal val="visible"/>
                                      </p:to>
                                    </p:set>
                                    <p:animEffect transition="in" filter="dissolve">
                                      <p:cBhvr>
                                        <p:cTn id="20" dur="250"/>
                                        <p:tgtEl>
                                          <p:spTgt spid="4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p:tmAbs val="0"/>
                                  </p:iterate>
                                  <p:childTnLst>
                                    <p:set>
                                      <p:cBhvr>
                                        <p:cTn id="24" fill="hold"/>
                                        <p:tgtEl>
                                          <p:spTgt spid="48">
                                            <p:txEl>
                                              <p:pRg st="3" end="3"/>
                                            </p:txEl>
                                          </p:spTgt>
                                        </p:tgtEl>
                                        <p:attrNameLst>
                                          <p:attrName>style.visibility</p:attrName>
                                        </p:attrNameLst>
                                      </p:cBhvr>
                                      <p:to>
                                        <p:strVal val="visible"/>
                                      </p:to>
                                    </p:set>
                                    <p:animEffect transition="in" filter="dissolve">
                                      <p:cBhvr>
                                        <p:cTn id="25" dur="250"/>
                                        <p:tgtEl>
                                          <p:spTgt spid="4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p:tmAbs val="0"/>
                                  </p:iterate>
                                  <p:childTnLst>
                                    <p:set>
                                      <p:cBhvr>
                                        <p:cTn id="29" fill="hold"/>
                                        <p:tgtEl>
                                          <p:spTgt spid="48">
                                            <p:txEl>
                                              <p:pRg st="4" end="4"/>
                                            </p:txEl>
                                          </p:spTgt>
                                        </p:tgtEl>
                                        <p:attrNameLst>
                                          <p:attrName>style.visibility</p:attrName>
                                        </p:attrNameLst>
                                      </p:cBhvr>
                                      <p:to>
                                        <p:strVal val="visible"/>
                                      </p:to>
                                    </p:set>
                                    <p:animEffect transition="in" filter="dissolve">
                                      <p:cBhvr>
                                        <p:cTn id="30" dur="250"/>
                                        <p:tgtEl>
                                          <p:spTgt spid="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81940" y="10852521"/>
            <a:ext cx="13572120" cy="172212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lvl="0">
              <a:lnSpc>
                <a:spcPct val="120000"/>
              </a:lnSpc>
              <a:spcBef>
                <a:spcPts val="5000"/>
              </a:spcBef>
              <a:defRPr sz="1800" b="0">
                <a:solidFill>
                  <a:srgbClr val="000000"/>
                </a:solidFill>
              </a:defRPr>
            </a:pPr>
            <a:r>
              <a:rPr sz="4800" b="1">
                <a:solidFill>
                  <a:srgbClr val="797979"/>
                </a:solidFill>
              </a:rPr>
              <a:t>Without additional </a:t>
            </a:r>
            <a:r>
              <a:rPr sz="4800">
                <a:solidFill>
                  <a:srgbClr val="797979"/>
                </a:solidFill>
              </a:rPr>
              <a:t>custom design</a:t>
            </a:r>
            <a:r>
              <a:rPr sz="4800" b="1">
                <a:solidFill>
                  <a:srgbClr val="797979"/>
                </a:solidFill>
              </a:rPr>
              <a:t> work your site will look like any other site</a:t>
            </a:r>
          </a:p>
        </p:txBody>
      </p:sp>
      <p:sp>
        <p:nvSpPr>
          <p:cNvPr id="56" name="Shape 56"/>
          <p:cNvSpPr/>
          <p:nvPr/>
        </p:nvSpPr>
        <p:spPr>
          <a:xfrm>
            <a:off x="0" y="0"/>
            <a:ext cx="21463000" cy="3035300"/>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0400"/>
            </a:lvl1pPr>
          </a:lstStyle>
          <a:p>
            <a:pPr lvl="0">
              <a:defRPr sz="1800" b="0">
                <a:solidFill>
                  <a:srgbClr val="000000"/>
                </a:solidFill>
              </a:defRPr>
            </a:pPr>
            <a:r>
              <a:rPr sz="10400" b="1">
                <a:solidFill>
                  <a:srgbClr val="F5EECA"/>
                </a:solidFill>
              </a:rPr>
              <a:t>Why NOT Bootstrap?</a:t>
            </a:r>
          </a:p>
        </p:txBody>
      </p:sp>
      <p:pic>
        <p:nvPicPr>
          <p:cNvPr id="57" name="pasted-image.jpg"/>
          <p:cNvPicPr/>
          <p:nvPr/>
        </p:nvPicPr>
        <p:blipFill>
          <a:blip r:embed="rId2">
            <a:extLst/>
          </a:blip>
          <a:stretch>
            <a:fillRect/>
          </a:stretch>
        </p:blipFill>
        <p:spPr>
          <a:xfrm>
            <a:off x="6289428" y="3572302"/>
            <a:ext cx="8757144" cy="6190396"/>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fill="hold"/>
                                        <p:tgtEl>
                                          <p:spTgt spid="55">
                                            <p:bg/>
                                          </p:spTgt>
                                        </p:tgtEl>
                                        <p:attrNameLst>
                                          <p:attrName>style.visibility</p:attrName>
                                        </p:attrNameLst>
                                      </p:cBhvr>
                                      <p:to>
                                        <p:strVal val="visible"/>
                                      </p:to>
                                    </p:set>
                                    <p:animEffect transition="in" filter="dissolve">
                                      <p:cBhvr>
                                        <p:cTn id="7" dur="250"/>
                                        <p:tgtEl>
                                          <p:spTgt spid="55">
                                            <p:bg/>
                                          </p:spTgt>
                                        </p:tgtEl>
                                      </p:cBhvr>
                                    </p:animEffect>
                                  </p:childTnLst>
                                </p:cTn>
                              </p:par>
                              <p:par>
                                <p:cTn id="8" presetID="9" presetClass="entr" presetSubtype="0" fill="hold" grpId="1">
                                  <p:stCondLst>
                                    <p:cond delay="0"/>
                                  </p:stCondLst>
                                  <p:iterate>
                                    <p:tmAbs val="0"/>
                                  </p:iterate>
                                  <p:childTnLst>
                                    <p:set>
                                      <p:cBhvr>
                                        <p:cTn id="9" fill="hold"/>
                                        <p:tgtEl>
                                          <p:spTgt spid="55">
                                            <p:txEl>
                                              <p:pRg st="0" end="0"/>
                                            </p:txEl>
                                          </p:spTgt>
                                        </p:tgtEl>
                                        <p:attrNameLst>
                                          <p:attrName>style.visibility</p:attrName>
                                        </p:attrNameLst>
                                      </p:cBhvr>
                                      <p:to>
                                        <p:strVal val="visible"/>
                                      </p:to>
                                    </p:set>
                                    <p:animEffect transition="in" filter="dissolve">
                                      <p:cBhvr>
                                        <p:cTn id="10" dur="25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0" y="0"/>
            <a:ext cx="21463000" cy="3035300"/>
          </a:xfrm>
          <a:prstGeom prst="rect">
            <a:avLst/>
          </a:prstGeom>
          <a:solidFill>
            <a:schemeClr val="accent3">
              <a:lumMod val="75000"/>
            </a:schemeClr>
          </a:solidFill>
          <a:ln w="12700">
            <a:miter lim="400000"/>
          </a:ln>
          <a:effectLst>
            <a:outerShdw blurRad="76200" dir="13500000" sy="23000" kx="1200000" algn="br" rotWithShape="0">
              <a:prstClr val="black">
                <a:alpha val="20000"/>
              </a:prstClr>
            </a:outerShdw>
          </a:effectLst>
          <a:extLst>
            <a:ext uri="{C572A759-6A51-4108-AA02-DFA0A04FC94B}">
              <ma14:wrappingTextBoxFlag xmlns="" xmlns:ma14="http://schemas.microsoft.com/office/mac/drawingml/2011/main" val="1"/>
            </a:ext>
          </a:extLst>
        </p:spPr>
        <p:txBody>
          <a:bodyPr lIns="0" tIns="0" rIns="0" bIns="0" anchor="ctr"/>
          <a:lstStyle>
            <a:lvl1pPr>
              <a:lnSpc>
                <a:spcPct val="120000"/>
              </a:lnSpc>
              <a:defRPr sz="10000">
                <a:solidFill>
                  <a:srgbClr val="7A3340"/>
                </a:solidFill>
              </a:defRPr>
            </a:lvl1pPr>
          </a:lstStyle>
          <a:p>
            <a:pPr lvl="0">
              <a:defRPr sz="1800" b="0">
                <a:solidFill>
                  <a:srgbClr val="000000"/>
                </a:solidFill>
              </a:defRPr>
            </a:pPr>
            <a:r>
              <a:rPr sz="10000" b="1">
                <a:solidFill>
                  <a:schemeClr val="bg1"/>
                </a:solidFill>
              </a:rPr>
              <a:t>Mobile-First Strategy</a:t>
            </a:r>
          </a:p>
        </p:txBody>
      </p:sp>
      <p:sp>
        <p:nvSpPr>
          <p:cNvPr id="60" name="Shape 60"/>
          <p:cNvSpPr/>
          <p:nvPr/>
        </p:nvSpPr>
        <p:spPr>
          <a:xfrm>
            <a:off x="2154152" y="10741659"/>
            <a:ext cx="17559163" cy="172212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20000"/>
              </a:lnSpc>
              <a:spcBef>
                <a:spcPts val="5000"/>
              </a:spcBef>
              <a:defRPr sz="4800">
                <a:solidFill>
                  <a:srgbClr val="797979"/>
                </a:solidFill>
              </a:defRPr>
            </a:lvl1pPr>
          </a:lstStyle>
          <a:p>
            <a:pPr lvl="0">
              <a:defRPr sz="1800" b="0">
                <a:solidFill>
                  <a:srgbClr val="000000"/>
                </a:solidFill>
              </a:defRPr>
            </a:pPr>
            <a:r>
              <a:rPr sz="4800" b="1">
                <a:solidFill>
                  <a:srgbClr val="797979"/>
                </a:solidFill>
              </a:rPr>
              <a:t>Sites built with Bootstrap3 (and beyond) target mobile devices and scale for larger screens depending on screen size. </a:t>
            </a:r>
          </a:p>
        </p:txBody>
      </p:sp>
      <p:pic>
        <p:nvPicPr>
          <p:cNvPr id="61" name="pasted-image.jpg"/>
          <p:cNvPicPr/>
          <p:nvPr/>
        </p:nvPicPr>
        <p:blipFill>
          <a:blip r:embed="rId3">
            <a:extLst/>
          </a:blip>
          <a:srcRect t="28330"/>
          <a:stretch>
            <a:fillRect/>
          </a:stretch>
        </p:blipFill>
        <p:spPr>
          <a:xfrm>
            <a:off x="3060700" y="4228504"/>
            <a:ext cx="15214600" cy="5989155"/>
          </a:xfrm>
          <a:prstGeom prst="rect">
            <a:avLst/>
          </a:prstGeom>
          <a:ln w="12700">
            <a:miter lim="400000"/>
          </a:ln>
        </p:spPr>
      </p:pic>
      <p:sp>
        <p:nvSpPr>
          <p:cNvPr id="62" name="Shape 62"/>
          <p:cNvSpPr/>
          <p:nvPr/>
        </p:nvSpPr>
        <p:spPr>
          <a:xfrm>
            <a:off x="2154152" y="3212802"/>
            <a:ext cx="17559163" cy="838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20000"/>
              </a:lnSpc>
              <a:spcBef>
                <a:spcPts val="5000"/>
              </a:spcBef>
              <a:defRPr sz="4800">
                <a:solidFill>
                  <a:srgbClr val="7B1108"/>
                </a:solidFill>
              </a:defRPr>
            </a:lvl1pPr>
          </a:lstStyle>
          <a:p>
            <a:pPr lvl="0">
              <a:defRPr sz="1800" b="0">
                <a:solidFill>
                  <a:srgbClr val="000000"/>
                </a:solidFill>
              </a:defRPr>
            </a:pPr>
            <a:r>
              <a:rPr sz="4800" b="1">
                <a:solidFill>
                  <a:srgbClr val="7B1108"/>
                </a:solidFill>
              </a:rPr>
              <a:t>1.7B mobile web users worldwide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fill="hold"/>
                                        <p:tgtEl>
                                          <p:spTgt spid="60">
                                            <p:bg/>
                                          </p:spTgt>
                                        </p:tgtEl>
                                        <p:attrNameLst>
                                          <p:attrName>style.visibility</p:attrName>
                                        </p:attrNameLst>
                                      </p:cBhvr>
                                      <p:to>
                                        <p:strVal val="visible"/>
                                      </p:to>
                                    </p:set>
                                    <p:animEffect transition="in" filter="dissolve">
                                      <p:cBhvr>
                                        <p:cTn id="7" dur="250"/>
                                        <p:tgtEl>
                                          <p:spTgt spid="60">
                                            <p:bg/>
                                          </p:spTgt>
                                        </p:tgtEl>
                                      </p:cBhvr>
                                    </p:animEffect>
                                  </p:childTnLst>
                                </p:cTn>
                              </p:par>
                              <p:par>
                                <p:cTn id="8" presetID="9" presetClass="entr" presetSubtype="0" fill="hold" grpId="1">
                                  <p:stCondLst>
                                    <p:cond delay="0"/>
                                  </p:stCondLst>
                                  <p:iterate>
                                    <p:tmAbs val="0"/>
                                  </p:iterate>
                                  <p:childTnLst>
                                    <p:set>
                                      <p:cBhvr>
                                        <p:cTn id="9" fill="hold"/>
                                        <p:tgtEl>
                                          <p:spTgt spid="60">
                                            <p:txEl>
                                              <p:pRg st="0" end="0"/>
                                            </p:txEl>
                                          </p:spTgt>
                                        </p:tgtEl>
                                        <p:attrNameLst>
                                          <p:attrName>style.visibility</p:attrName>
                                        </p:attrNameLst>
                                      </p:cBhvr>
                                      <p:to>
                                        <p:strVal val="visible"/>
                                      </p:to>
                                    </p:set>
                                    <p:animEffect transition="in" filter="dissolve">
                                      <p:cBhvr>
                                        <p:cTn id="10" dur="250"/>
                                        <p:tgtEl>
                                          <p:spTgt spid="6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2" nodeType="clickEffect">
                                  <p:stCondLst>
                                    <p:cond delay="0"/>
                                  </p:stCondLst>
                                  <p:iterate>
                                    <p:tmAbs val="0"/>
                                  </p:iterate>
                                  <p:childTnLst>
                                    <p:set>
                                      <p:cBhvr>
                                        <p:cTn id="14" fill="hold"/>
                                        <p:tgtEl>
                                          <p:spTgt spid="62">
                                            <p:bg/>
                                          </p:spTgt>
                                        </p:tgtEl>
                                        <p:attrNameLst>
                                          <p:attrName>style.visibility</p:attrName>
                                        </p:attrNameLst>
                                      </p:cBhvr>
                                      <p:to>
                                        <p:strVal val="visible"/>
                                      </p:to>
                                    </p:set>
                                    <p:animEffect transition="in" filter="dissolve">
                                      <p:cBhvr>
                                        <p:cTn id="15" dur="250"/>
                                        <p:tgtEl>
                                          <p:spTgt spid="62">
                                            <p:bg/>
                                          </p:spTgt>
                                        </p:tgtEl>
                                      </p:cBhvr>
                                    </p:animEffect>
                                  </p:childTnLst>
                                </p:cTn>
                              </p:par>
                              <p:par>
                                <p:cTn id="16" presetID="9" presetClass="entr" presetSubtype="0" fill="hold" grpId="2">
                                  <p:stCondLst>
                                    <p:cond delay="0"/>
                                  </p:stCondLst>
                                  <p:iterate>
                                    <p:tmAbs val="0"/>
                                  </p:iterate>
                                  <p:childTnLst>
                                    <p:set>
                                      <p:cBhvr>
                                        <p:cTn id="17" fill="hold"/>
                                        <p:tgtEl>
                                          <p:spTgt spid="62">
                                            <p:txEl>
                                              <p:pRg st="0" end="0"/>
                                            </p:txEl>
                                          </p:spTgt>
                                        </p:tgtEl>
                                        <p:attrNameLst>
                                          <p:attrName>style.visibility</p:attrName>
                                        </p:attrNameLst>
                                      </p:cBhvr>
                                      <p:to>
                                        <p:strVal val="visible"/>
                                      </p:to>
                                    </p:set>
                                    <p:animEffect transition="in" filter="dissolve">
                                      <p:cBhvr>
                                        <p:cTn id="18" dur="25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1" build="p" bldLvl="5" animBg="1" advAuto="0"/>
      <p:bldP spid="62" grpId="2"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9474426" y="4010617"/>
            <a:ext cx="10310844" cy="801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1007533" lvl="0" indent="-1007533" algn="just">
              <a:lnSpc>
                <a:spcPct val="120000"/>
              </a:lnSpc>
              <a:spcBef>
                <a:spcPts val="5000"/>
              </a:spcBef>
              <a:buClr>
                <a:srgbClr val="DD5F76"/>
              </a:buClr>
              <a:buSzPct val="125000"/>
              <a:buFont typeface="Zapf Dingbats"/>
              <a:buChar char="❖"/>
              <a:defRPr sz="1800" b="0">
                <a:solidFill>
                  <a:srgbClr val="000000"/>
                </a:solidFill>
              </a:defRPr>
            </a:pPr>
            <a:r>
              <a:rPr sz="3400" b="1">
                <a:solidFill>
                  <a:srgbClr val="797979"/>
                </a:solidFill>
              </a:rPr>
              <a:t>Download CSS and JS files, along with the fonts</a:t>
            </a:r>
            <a:r>
              <a:rPr sz="3000" b="1">
                <a:solidFill>
                  <a:srgbClr val="797979"/>
                </a:solidFill>
              </a:rPr>
              <a:t>  </a:t>
            </a:r>
            <a:endParaRPr sz="3000">
              <a:solidFill>
                <a:srgbClr val="DA6077"/>
              </a:solidFill>
            </a:endParaRPr>
          </a:p>
          <a:p>
            <a:pPr marL="1778000" lvl="0" indent="-889000" algn="just">
              <a:lnSpc>
                <a:spcPct val="120000"/>
              </a:lnSpc>
              <a:spcBef>
                <a:spcPts val="3000"/>
              </a:spcBef>
              <a:buClr>
                <a:srgbClr val="DCDEE0"/>
              </a:buClr>
              <a:buSzPct val="125000"/>
              <a:buFont typeface="Zapf Dingbats"/>
              <a:buChar char="➡"/>
              <a:defRPr sz="1800" b="0">
                <a:solidFill>
                  <a:srgbClr val="000000"/>
                </a:solidFill>
              </a:defRPr>
            </a:pPr>
            <a:r>
              <a:rPr sz="2400">
                <a:solidFill>
                  <a:srgbClr val="DA6077"/>
                </a:solidFill>
                <a:hlinkClick r:id="rId3"/>
              </a:rPr>
              <a:t>http://getbootstrap.com/getting-started</a:t>
            </a:r>
            <a:r>
              <a:rPr sz="2400">
                <a:solidFill>
                  <a:srgbClr val="797979"/>
                </a:solidFill>
              </a:rPr>
              <a:t>   </a:t>
            </a:r>
          </a:p>
          <a:p>
            <a:pPr marL="555625" lvl="0" indent="-555625" algn="just">
              <a:lnSpc>
                <a:spcPct val="120000"/>
              </a:lnSpc>
              <a:spcBef>
                <a:spcPts val="2400"/>
              </a:spcBef>
              <a:buClr>
                <a:srgbClr val="DD5F76"/>
              </a:buClr>
              <a:buSzPct val="125000"/>
              <a:buFont typeface="Zapf Dingbats"/>
              <a:buChar char="❖"/>
              <a:defRPr sz="1800" b="0">
                <a:solidFill>
                  <a:srgbClr val="000000"/>
                </a:solidFill>
              </a:defRPr>
            </a:pPr>
            <a:r>
              <a:rPr sz="3000" b="1">
                <a:solidFill>
                  <a:srgbClr val="797979"/>
                </a:solidFill>
              </a:rPr>
              <a:t>Checkout Examples </a:t>
            </a:r>
            <a:endParaRPr sz="4800">
              <a:solidFill>
                <a:srgbClr val="DA6077"/>
              </a:solidFill>
            </a:endParaRPr>
          </a:p>
          <a:p>
            <a:pPr marL="1524000" lvl="0" indent="-635000" algn="just">
              <a:lnSpc>
                <a:spcPct val="120000"/>
              </a:lnSpc>
              <a:spcBef>
                <a:spcPts val="3000"/>
              </a:spcBef>
              <a:buClr>
                <a:srgbClr val="DCDEE0"/>
              </a:buClr>
              <a:buSzPct val="125000"/>
              <a:buFont typeface="Zapf Dingbats"/>
              <a:buChar char="➡"/>
              <a:defRPr sz="1800" b="0">
                <a:solidFill>
                  <a:srgbClr val="000000"/>
                </a:solidFill>
              </a:defRPr>
            </a:pPr>
            <a:r>
              <a:rPr sz="2400">
                <a:solidFill>
                  <a:srgbClr val="DA6077"/>
                </a:solidFill>
                <a:hlinkClick r:id="rId3"/>
              </a:rPr>
              <a:t>http://getbootstrap.com/getting-started/#examples</a:t>
            </a:r>
            <a:r>
              <a:rPr sz="2400">
                <a:solidFill>
                  <a:srgbClr val="797979"/>
                </a:solidFill>
              </a:rPr>
              <a:t> </a:t>
            </a:r>
            <a:endParaRPr sz="3000" b="1">
              <a:solidFill>
                <a:srgbClr val="797979"/>
              </a:solidFill>
            </a:endParaRPr>
          </a:p>
          <a:p>
            <a:pPr marL="555625" lvl="0" indent="-555625" algn="just">
              <a:lnSpc>
                <a:spcPct val="120000"/>
              </a:lnSpc>
              <a:spcBef>
                <a:spcPts val="2400"/>
              </a:spcBef>
              <a:buClr>
                <a:srgbClr val="DD5F76"/>
              </a:buClr>
              <a:buSzPct val="125000"/>
              <a:buFont typeface="Zapf Dingbats"/>
              <a:buChar char="❖"/>
              <a:defRPr sz="1800" b="0">
                <a:solidFill>
                  <a:srgbClr val="000000"/>
                </a:solidFill>
              </a:defRPr>
            </a:pPr>
            <a:r>
              <a:rPr sz="3000" b="1">
                <a:solidFill>
                  <a:srgbClr val="797979"/>
                </a:solidFill>
              </a:rPr>
              <a:t>Cheat Sheet </a:t>
            </a:r>
            <a:r>
              <a:rPr sz="4800">
                <a:solidFill>
                  <a:srgbClr val="797979"/>
                </a:solidFill>
              </a:rPr>
              <a:t>-</a:t>
            </a:r>
            <a:r>
              <a:rPr sz="3000">
                <a:solidFill>
                  <a:srgbClr val="797979"/>
                </a:solidFill>
              </a:rPr>
              <a:t> classes name, screen sizes, grid behavior</a:t>
            </a:r>
            <a:endParaRPr sz="4800">
              <a:solidFill>
                <a:srgbClr val="797979"/>
              </a:solidFill>
            </a:endParaRPr>
          </a:p>
          <a:p>
            <a:pPr marL="1778000" lvl="0" indent="-889000" algn="just">
              <a:lnSpc>
                <a:spcPct val="120000"/>
              </a:lnSpc>
              <a:spcBef>
                <a:spcPts val="3000"/>
              </a:spcBef>
              <a:buClr>
                <a:srgbClr val="DCDEE0"/>
              </a:buClr>
              <a:buSzPct val="125000"/>
              <a:buFont typeface="Zapf Dingbats"/>
              <a:buChar char="➡"/>
              <a:defRPr sz="1800" b="0">
                <a:solidFill>
                  <a:srgbClr val="000000"/>
                </a:solidFill>
              </a:defRPr>
            </a:pPr>
            <a:r>
              <a:rPr sz="2400" u="sng">
                <a:solidFill>
                  <a:srgbClr val="DA6077"/>
                </a:solidFill>
                <a:hlinkClick r:id="rId4"/>
              </a:rPr>
              <a:t>https://www.dropbox.com/s/gqhwxkx80gf8hwm/bootstrap3-cheatsheet.pdf?dl=0</a:t>
            </a:r>
            <a:endParaRPr sz="3000" b="1">
              <a:solidFill>
                <a:srgbClr val="DA6077"/>
              </a:solidFill>
            </a:endParaRPr>
          </a:p>
          <a:p>
            <a:pPr marL="555625" lvl="0" indent="-555625" algn="just">
              <a:lnSpc>
                <a:spcPct val="120000"/>
              </a:lnSpc>
              <a:spcBef>
                <a:spcPts val="2400"/>
              </a:spcBef>
              <a:buClr>
                <a:srgbClr val="DD5F76"/>
              </a:buClr>
              <a:buSzPct val="125000"/>
              <a:buFont typeface="Zapf Dingbats"/>
              <a:buChar char="❖"/>
              <a:defRPr sz="1800" b="0">
                <a:solidFill>
                  <a:srgbClr val="000000"/>
                </a:solidFill>
              </a:defRPr>
            </a:pPr>
            <a:r>
              <a:rPr sz="3000" b="1">
                <a:solidFill>
                  <a:srgbClr val="797979"/>
                </a:solidFill>
              </a:rPr>
              <a:t>Online Development </a:t>
            </a:r>
            <a:r>
              <a:rPr sz="4800">
                <a:solidFill>
                  <a:srgbClr val="797979"/>
                </a:solidFill>
              </a:rPr>
              <a:t> </a:t>
            </a:r>
          </a:p>
          <a:p>
            <a:pPr marL="1778000" lvl="0" indent="-889000" algn="just">
              <a:lnSpc>
                <a:spcPct val="120000"/>
              </a:lnSpc>
              <a:spcBef>
                <a:spcPts val="3000"/>
              </a:spcBef>
              <a:buClr>
                <a:srgbClr val="DCDEE0"/>
              </a:buClr>
              <a:buSzPct val="125000"/>
              <a:buFont typeface="Zapf Dingbats"/>
              <a:buChar char="➡"/>
              <a:defRPr sz="1800" b="0">
                <a:solidFill>
                  <a:srgbClr val="000000"/>
                </a:solidFill>
              </a:defRPr>
            </a:pPr>
            <a:r>
              <a:rPr sz="2400" u="sng">
                <a:solidFill>
                  <a:srgbClr val="DA6077"/>
                </a:solidFill>
                <a:hlinkClick r:id="rId5"/>
              </a:rPr>
              <a:t>http://www.codeply.com/go</a:t>
            </a:r>
            <a:r>
              <a:rPr sz="2400">
                <a:solidFill>
                  <a:srgbClr val="DA6077"/>
                </a:solidFill>
              </a:rPr>
              <a:t> </a:t>
            </a:r>
          </a:p>
        </p:txBody>
      </p:sp>
      <p:sp>
        <p:nvSpPr>
          <p:cNvPr id="67" name="Shape 67"/>
          <p:cNvSpPr/>
          <p:nvPr/>
        </p:nvSpPr>
        <p:spPr>
          <a:xfrm>
            <a:off x="0" y="0"/>
            <a:ext cx="21463000" cy="3035300"/>
          </a:xfrm>
          <a:prstGeom prst="rect">
            <a:avLst/>
          </a:prstGeom>
          <a:solidFill>
            <a:srgbClr val="515151"/>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0400"/>
            </a:lvl1pPr>
          </a:lstStyle>
          <a:p>
            <a:pPr lvl="0">
              <a:defRPr sz="1800" b="0">
                <a:solidFill>
                  <a:srgbClr val="000000"/>
                </a:solidFill>
              </a:defRPr>
            </a:pPr>
            <a:r>
              <a:rPr sz="10400" b="1">
                <a:solidFill>
                  <a:srgbClr val="F5EECA"/>
                </a:solidFill>
              </a:rPr>
              <a:t>How to Get Started?</a:t>
            </a:r>
          </a:p>
        </p:txBody>
      </p:sp>
      <p:pic>
        <p:nvPicPr>
          <p:cNvPr id="68" name="pasted-image.png"/>
          <p:cNvPicPr/>
          <p:nvPr/>
        </p:nvPicPr>
        <p:blipFill>
          <a:blip r:embed="rId6">
            <a:extLst/>
          </a:blip>
          <a:stretch>
            <a:fillRect/>
          </a:stretch>
        </p:blipFill>
        <p:spPr>
          <a:xfrm>
            <a:off x="1447385" y="3575642"/>
            <a:ext cx="7641260" cy="888365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fill="hold"/>
                                        <p:tgtEl>
                                          <p:spTgt spid="66">
                                            <p:bg/>
                                          </p:spTgt>
                                        </p:tgtEl>
                                        <p:attrNameLst>
                                          <p:attrName>style.visibility</p:attrName>
                                        </p:attrNameLst>
                                      </p:cBhvr>
                                      <p:to>
                                        <p:strVal val="visible"/>
                                      </p:to>
                                    </p:set>
                                    <p:animEffect transition="in" filter="dissolve">
                                      <p:cBhvr>
                                        <p:cTn id="7" dur="250"/>
                                        <p:tgtEl>
                                          <p:spTgt spid="66">
                                            <p:bg/>
                                          </p:spTgt>
                                        </p:tgtEl>
                                      </p:cBhvr>
                                    </p:animEffect>
                                  </p:childTnLst>
                                </p:cTn>
                              </p:par>
                              <p:par>
                                <p:cTn id="8" presetID="9" presetClass="entr" presetSubtype="0" fill="hold" grpId="1">
                                  <p:stCondLst>
                                    <p:cond delay="0"/>
                                  </p:stCondLst>
                                  <p:iterate>
                                    <p:tmAbs val="0"/>
                                  </p:iterate>
                                  <p:childTnLst>
                                    <p:set>
                                      <p:cBhvr>
                                        <p:cTn id="9" fill="hold"/>
                                        <p:tgtEl>
                                          <p:spTgt spid="66">
                                            <p:txEl>
                                              <p:pRg st="0" end="0"/>
                                            </p:txEl>
                                          </p:spTgt>
                                        </p:tgtEl>
                                        <p:attrNameLst>
                                          <p:attrName>style.visibility</p:attrName>
                                        </p:attrNameLst>
                                      </p:cBhvr>
                                      <p:to>
                                        <p:strVal val="visible"/>
                                      </p:to>
                                    </p:set>
                                    <p:animEffect transition="in" filter="dissolve">
                                      <p:cBhvr>
                                        <p:cTn id="10" dur="250"/>
                                        <p:tgtEl>
                                          <p:spTgt spid="6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p:tmAbs val="0"/>
                                  </p:iterate>
                                  <p:childTnLst>
                                    <p:set>
                                      <p:cBhvr>
                                        <p:cTn id="14" fill="hold"/>
                                        <p:tgtEl>
                                          <p:spTgt spid="66">
                                            <p:txEl>
                                              <p:pRg st="1" end="1"/>
                                            </p:txEl>
                                          </p:spTgt>
                                        </p:tgtEl>
                                        <p:attrNameLst>
                                          <p:attrName>style.visibility</p:attrName>
                                        </p:attrNameLst>
                                      </p:cBhvr>
                                      <p:to>
                                        <p:strVal val="visible"/>
                                      </p:to>
                                    </p:set>
                                    <p:animEffect transition="in" filter="dissolve">
                                      <p:cBhvr>
                                        <p:cTn id="15" dur="250"/>
                                        <p:tgtEl>
                                          <p:spTgt spid="6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p:tmAbs val="0"/>
                                  </p:iterate>
                                  <p:childTnLst>
                                    <p:set>
                                      <p:cBhvr>
                                        <p:cTn id="19" fill="hold"/>
                                        <p:tgtEl>
                                          <p:spTgt spid="66">
                                            <p:txEl>
                                              <p:pRg st="2" end="2"/>
                                            </p:txEl>
                                          </p:spTgt>
                                        </p:tgtEl>
                                        <p:attrNameLst>
                                          <p:attrName>style.visibility</p:attrName>
                                        </p:attrNameLst>
                                      </p:cBhvr>
                                      <p:to>
                                        <p:strVal val="visible"/>
                                      </p:to>
                                    </p:set>
                                    <p:animEffect transition="in" filter="dissolve">
                                      <p:cBhvr>
                                        <p:cTn id="20" dur="250"/>
                                        <p:tgtEl>
                                          <p:spTgt spid="6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p:tmAbs val="0"/>
                                  </p:iterate>
                                  <p:childTnLst>
                                    <p:set>
                                      <p:cBhvr>
                                        <p:cTn id="24" fill="hold"/>
                                        <p:tgtEl>
                                          <p:spTgt spid="66">
                                            <p:txEl>
                                              <p:pRg st="3" end="3"/>
                                            </p:txEl>
                                          </p:spTgt>
                                        </p:tgtEl>
                                        <p:attrNameLst>
                                          <p:attrName>style.visibility</p:attrName>
                                        </p:attrNameLst>
                                      </p:cBhvr>
                                      <p:to>
                                        <p:strVal val="visible"/>
                                      </p:to>
                                    </p:set>
                                    <p:animEffect transition="in" filter="dissolve">
                                      <p:cBhvr>
                                        <p:cTn id="25" dur="250"/>
                                        <p:tgtEl>
                                          <p:spTgt spid="6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p:tmAbs val="0"/>
                                  </p:iterate>
                                  <p:childTnLst>
                                    <p:set>
                                      <p:cBhvr>
                                        <p:cTn id="29" fill="hold"/>
                                        <p:tgtEl>
                                          <p:spTgt spid="66">
                                            <p:txEl>
                                              <p:pRg st="4" end="4"/>
                                            </p:txEl>
                                          </p:spTgt>
                                        </p:tgtEl>
                                        <p:attrNameLst>
                                          <p:attrName>style.visibility</p:attrName>
                                        </p:attrNameLst>
                                      </p:cBhvr>
                                      <p:to>
                                        <p:strVal val="visible"/>
                                      </p:to>
                                    </p:set>
                                    <p:animEffect transition="in" filter="dissolve">
                                      <p:cBhvr>
                                        <p:cTn id="30" dur="250"/>
                                        <p:tgtEl>
                                          <p:spTgt spid="6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iterate>
                                    <p:tmAbs val="0"/>
                                  </p:iterate>
                                  <p:childTnLst>
                                    <p:set>
                                      <p:cBhvr>
                                        <p:cTn id="34" fill="hold"/>
                                        <p:tgtEl>
                                          <p:spTgt spid="66">
                                            <p:txEl>
                                              <p:pRg st="5" end="5"/>
                                            </p:txEl>
                                          </p:spTgt>
                                        </p:tgtEl>
                                        <p:attrNameLst>
                                          <p:attrName>style.visibility</p:attrName>
                                        </p:attrNameLst>
                                      </p:cBhvr>
                                      <p:to>
                                        <p:strVal val="visible"/>
                                      </p:to>
                                    </p:set>
                                    <p:animEffect transition="in" filter="dissolve">
                                      <p:cBhvr>
                                        <p:cTn id="35" dur="250"/>
                                        <p:tgtEl>
                                          <p:spTgt spid="6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1" nodeType="clickEffect">
                                  <p:stCondLst>
                                    <p:cond delay="0"/>
                                  </p:stCondLst>
                                  <p:iterate>
                                    <p:tmAbs val="0"/>
                                  </p:iterate>
                                  <p:childTnLst>
                                    <p:set>
                                      <p:cBhvr>
                                        <p:cTn id="39" fill="hold"/>
                                        <p:tgtEl>
                                          <p:spTgt spid="66">
                                            <p:txEl>
                                              <p:pRg st="6" end="6"/>
                                            </p:txEl>
                                          </p:spTgt>
                                        </p:tgtEl>
                                        <p:attrNameLst>
                                          <p:attrName>style.visibility</p:attrName>
                                        </p:attrNameLst>
                                      </p:cBhvr>
                                      <p:to>
                                        <p:strVal val="visible"/>
                                      </p:to>
                                    </p:set>
                                    <p:animEffect transition="in" filter="dissolve">
                                      <p:cBhvr>
                                        <p:cTn id="40" dur="250"/>
                                        <p:tgtEl>
                                          <p:spTgt spid="6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iterate>
                                    <p:tmAbs val="0"/>
                                  </p:iterate>
                                  <p:childTnLst>
                                    <p:set>
                                      <p:cBhvr>
                                        <p:cTn id="44" fill="hold"/>
                                        <p:tgtEl>
                                          <p:spTgt spid="66">
                                            <p:txEl>
                                              <p:pRg st="7" end="7"/>
                                            </p:txEl>
                                          </p:spTgt>
                                        </p:tgtEl>
                                        <p:attrNameLst>
                                          <p:attrName>style.visibility</p:attrName>
                                        </p:attrNameLst>
                                      </p:cBhvr>
                                      <p:to>
                                        <p:strVal val="visible"/>
                                      </p:to>
                                    </p:set>
                                    <p:animEffect transition="in" filter="dissolve">
                                      <p:cBhvr>
                                        <p:cTn id="45" dur="250"/>
                                        <p:tgtEl>
                                          <p:spTgt spid="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r</a:t>
            </a:r>
            <a:endParaRPr lang="en-PH" dirty="0"/>
          </a:p>
        </p:txBody>
      </p:sp>
      <p:sp>
        <p:nvSpPr>
          <p:cNvPr id="3" name="Subtitle 2"/>
          <p:cNvSpPr>
            <a:spLocks noGrp="1"/>
          </p:cNvSpPr>
          <p:nvPr>
            <p:ph type="subTitle" idx="1"/>
          </p:nvPr>
        </p:nvSpPr>
        <p:spPr/>
        <p:txBody>
          <a:bodyPr/>
          <a:lstStyle/>
          <a:p>
            <a:endParaRPr lang="en-PH"/>
          </a:p>
        </p:txBody>
      </p:sp>
      <p:pic>
        <p:nvPicPr>
          <p:cNvPr id="1026" name="Picture 2" descr="C:\Users\User\Desktop\ACADEMICS 2015 1ST SEM\ppt template title.jpg"/>
          <p:cNvPicPr>
            <a:picLocks noChangeAspect="1" noChangeArrowheads="1"/>
          </p:cNvPicPr>
          <p:nvPr/>
        </p:nvPicPr>
        <p:blipFill>
          <a:blip r:embed="rId2"/>
          <a:srcRect/>
          <a:stretch>
            <a:fillRect/>
          </a:stretch>
        </p:blipFill>
        <p:spPr bwMode="auto">
          <a:xfrm>
            <a:off x="0" y="304800"/>
            <a:ext cx="21336000" cy="13030200"/>
          </a:xfrm>
          <a:prstGeom prst="rect">
            <a:avLst/>
          </a:prstGeom>
          <a:noFill/>
        </p:spPr>
      </p:pic>
      <p:sp>
        <p:nvSpPr>
          <p:cNvPr id="5" name="TextBox 4"/>
          <p:cNvSpPr txBox="1"/>
          <p:nvPr/>
        </p:nvSpPr>
        <p:spPr>
          <a:xfrm>
            <a:off x="-457200" y="342900"/>
            <a:ext cx="18135600" cy="2031319"/>
          </a:xfrm>
          <a:prstGeom prst="rect">
            <a:avLst/>
          </a:prstGeom>
          <a:noFill/>
        </p:spPr>
        <p:txBody>
          <a:bodyPr wrap="square" lIns="198114" tIns="99057" rIns="198114" bIns="99057" rtlCol="0">
            <a:spAutoFit/>
          </a:bodyPr>
          <a:lstStyle/>
          <a:p>
            <a:r>
              <a:rPr lang="en-PH" sz="11900" dirty="0" smtClean="0">
                <a:solidFill>
                  <a:srgbClr val="002060"/>
                </a:solidFill>
                <a:latin typeface="+mj-lt"/>
              </a:rPr>
              <a:t>BOOTSTRAP CDN</a:t>
            </a:r>
            <a:endParaRPr lang="en-PH" sz="14400" dirty="0">
              <a:solidFill>
                <a:srgbClr val="002060"/>
              </a:solidFill>
              <a:latin typeface="+mj-lt"/>
            </a:endParaRPr>
          </a:p>
        </p:txBody>
      </p:sp>
      <p:sp>
        <p:nvSpPr>
          <p:cNvPr id="7" name="TextBox 6"/>
          <p:cNvSpPr txBox="1"/>
          <p:nvPr/>
        </p:nvSpPr>
        <p:spPr>
          <a:xfrm>
            <a:off x="1422400" y="4445001"/>
            <a:ext cx="18846800" cy="5509194"/>
          </a:xfrm>
          <a:prstGeom prst="rect">
            <a:avLst/>
          </a:prstGeom>
          <a:noFill/>
        </p:spPr>
        <p:txBody>
          <a:bodyPr wrap="square" lIns="198114" tIns="99057" rIns="198114" bIns="99057" rtlCol="0">
            <a:spAutoFit/>
          </a:bodyPr>
          <a:lstStyle/>
          <a:p>
            <a:pPr marL="1114391" indent="-1114391"/>
            <a:r>
              <a:rPr lang="en-PH" sz="6900" dirty="0" smtClean="0">
                <a:solidFill>
                  <a:schemeClr val="bg1"/>
                </a:solidFill>
              </a:rPr>
              <a:t>If you don't want to download and host Bootstrap yourself, you can include it from a</a:t>
            </a:r>
          </a:p>
          <a:p>
            <a:pPr marL="1114391" indent="-1114391"/>
            <a:endParaRPr lang="en-PH" sz="6900" dirty="0" smtClean="0">
              <a:solidFill>
                <a:schemeClr val="bg1"/>
              </a:solidFill>
            </a:endParaRPr>
          </a:p>
          <a:p>
            <a:pPr marL="1114391" indent="-1114391"/>
            <a:r>
              <a:rPr lang="en-PH" sz="6900" dirty="0" smtClean="0">
                <a:solidFill>
                  <a:schemeClr val="bg1"/>
                </a:solidFill>
              </a:rPr>
              <a:t> </a:t>
            </a:r>
            <a:r>
              <a:rPr lang="en-PH" sz="6900" dirty="0" smtClean="0">
                <a:solidFill>
                  <a:srgbClr val="FFC000"/>
                </a:solidFill>
              </a:rPr>
              <a:t>CDN (Content Delivery Network).</a:t>
            </a:r>
            <a:endParaRPr lang="en-PH" sz="6900" dirty="0">
              <a:solidFill>
                <a:srgbClr val="FFC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09700"/>
            <a:ext cx="19202400" cy="2074333"/>
          </a:xfrm>
        </p:spPr>
        <p:txBody>
          <a:bodyPr>
            <a:normAutofit/>
          </a:bodyPr>
          <a:lstStyle/>
          <a:p>
            <a:r>
              <a:rPr lang="en-US" sz="9600" b="1" dirty="0" smtClean="0">
                <a:solidFill>
                  <a:srgbClr val="C00000"/>
                </a:solidFill>
              </a:rPr>
              <a:t>Bootstrap Grid System :-</a:t>
            </a:r>
            <a:endParaRPr lang="en-US" sz="9600" b="1" dirty="0">
              <a:solidFill>
                <a:srgbClr val="C00000"/>
              </a:solidFill>
            </a:endParaRPr>
          </a:p>
        </p:txBody>
      </p:sp>
      <p:pic>
        <p:nvPicPr>
          <p:cNvPr id="43010" name="Picture 2" descr="http://artandlogic.com/wp-content/uploads/2013/08/bootstrap_grid.png"/>
          <p:cNvPicPr>
            <a:picLocks noChangeAspect="1" noChangeArrowheads="1"/>
          </p:cNvPicPr>
          <p:nvPr/>
        </p:nvPicPr>
        <p:blipFill>
          <a:blip r:embed="rId2"/>
          <a:srcRect/>
          <a:stretch>
            <a:fillRect/>
          </a:stretch>
        </p:blipFill>
        <p:spPr bwMode="auto">
          <a:xfrm>
            <a:off x="1676400" y="3848100"/>
            <a:ext cx="18630900" cy="7239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http://static1.squarespace.com/static/5351830de4b0e65f5c1f0c92/535a88cde4b0d0ff2a160daf/535c0ea3e4b0a59d3a7301ea/1398541987156/and-many-more-JPEG.jpg"/>
          <p:cNvPicPr>
            <a:picLocks noChangeAspect="1" noChangeArrowheads="1"/>
          </p:cNvPicPr>
          <p:nvPr/>
        </p:nvPicPr>
        <p:blipFill>
          <a:blip r:embed="rId2"/>
          <a:srcRect/>
          <a:stretch>
            <a:fillRect/>
          </a:stretch>
        </p:blipFill>
        <p:spPr bwMode="auto">
          <a:xfrm>
            <a:off x="6248400" y="1257300"/>
            <a:ext cx="10106828" cy="9601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914900"/>
            <a:ext cx="19202400" cy="2074333"/>
          </a:xfrm>
        </p:spPr>
        <p:txBody>
          <a:bodyPr>
            <a:normAutofit fontScale="90000"/>
          </a:bodyPr>
          <a:lstStyle/>
          <a:p>
            <a:pPr algn="ctr"/>
            <a:r>
              <a:rPr lang="en-US" sz="15300" dirty="0" smtClean="0"/>
              <a:t>Thank You !!</a:t>
            </a:r>
            <a:br>
              <a:rPr lang="en-US" sz="15300" dirty="0" smtClean="0"/>
            </a:br>
            <a:r>
              <a:rPr lang="en-US" sz="15300" dirty="0" smtClean="0"/>
              <a:t>Any Queries</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asted-image.png"/>
          <p:cNvPicPr/>
          <p:nvPr/>
        </p:nvPicPr>
        <p:blipFill>
          <a:blip r:embed="rId3">
            <a:extLst/>
          </a:blip>
          <a:stretch>
            <a:fillRect/>
          </a:stretch>
        </p:blipFill>
        <p:spPr>
          <a:xfrm>
            <a:off x="4538127" y="8829746"/>
            <a:ext cx="4991228" cy="699990"/>
          </a:xfrm>
          <a:prstGeom prst="rect">
            <a:avLst/>
          </a:prstGeom>
          <a:ln w="12700">
            <a:miter lim="400000"/>
          </a:ln>
        </p:spPr>
      </p:pic>
      <p:pic>
        <p:nvPicPr>
          <p:cNvPr id="18" name="pasted-image.png"/>
          <p:cNvPicPr/>
          <p:nvPr/>
        </p:nvPicPr>
        <p:blipFill>
          <a:blip r:embed="rId4">
            <a:extLst/>
          </a:blip>
          <a:srcRect l="41351" r="41351"/>
          <a:stretch>
            <a:fillRect/>
          </a:stretch>
        </p:blipFill>
        <p:spPr>
          <a:xfrm>
            <a:off x="5996037" y="5180081"/>
            <a:ext cx="1465195" cy="2540001"/>
          </a:xfrm>
          <a:prstGeom prst="rect">
            <a:avLst/>
          </a:prstGeom>
          <a:ln w="12700">
            <a:miter lim="400000"/>
          </a:ln>
        </p:spPr>
      </p:pic>
      <p:pic>
        <p:nvPicPr>
          <p:cNvPr id="19" name="pasted-image.jpg"/>
          <p:cNvPicPr/>
          <p:nvPr/>
        </p:nvPicPr>
        <p:blipFill>
          <a:blip r:embed="rId5">
            <a:extLst/>
          </a:blip>
          <a:stretch>
            <a:fillRect/>
          </a:stretch>
        </p:blipFill>
        <p:spPr>
          <a:xfrm>
            <a:off x="15011903" y="6362701"/>
            <a:ext cx="2285497" cy="2510510"/>
          </a:xfrm>
          <a:prstGeom prst="rect">
            <a:avLst/>
          </a:prstGeom>
          <a:ln w="12700">
            <a:miter lim="400000"/>
          </a:ln>
        </p:spPr>
      </p:pic>
      <p:sp>
        <p:nvSpPr>
          <p:cNvPr id="20" name="Shape 20"/>
          <p:cNvSpPr/>
          <p:nvPr/>
        </p:nvSpPr>
        <p:spPr>
          <a:xfrm flipH="1" flipV="1">
            <a:off x="10664025" y="7581900"/>
            <a:ext cx="3412386" cy="1"/>
          </a:xfrm>
          <a:prstGeom prst="line">
            <a:avLst/>
          </a:prstGeom>
          <a:ln w="114300">
            <a:solidFill>
              <a:srgbClr val="DD391D"/>
            </a:solidFill>
            <a:miter lim="400000"/>
            <a:headEnd type="triangle"/>
          </a:ln>
          <a:effectLst>
            <a:outerShdw blurRad="38100" dist="25400" dir="5400000" rotWithShape="0">
              <a:srgbClr val="000000">
                <a:alpha val="50000"/>
              </a:srgbClr>
            </a:outerShdw>
          </a:effectLst>
        </p:spPr>
        <p:txBody>
          <a:bodyPr lIns="0" tIns="0" rIns="0" bIns="0" anchor="ctr"/>
          <a:lstStyle/>
          <a:p>
            <a:pPr lvl="0" algn="l" defTabSz="457200">
              <a:defRPr sz="1200" b="0">
                <a:solidFill>
                  <a:srgbClr val="000000"/>
                </a:solidFill>
                <a:latin typeface="Helvetica"/>
                <a:ea typeface="Helvetica"/>
                <a:cs typeface="Helvetica"/>
                <a:sym typeface="Helvetica"/>
              </a:defRPr>
            </a:pPr>
            <a:endParaRPr/>
          </a:p>
        </p:txBody>
      </p:sp>
      <p:pic>
        <p:nvPicPr>
          <p:cNvPr id="21" name="pasted-image.png"/>
          <p:cNvPicPr/>
          <p:nvPr/>
        </p:nvPicPr>
        <p:blipFill>
          <a:blip r:embed="rId4">
            <a:extLst/>
          </a:blip>
          <a:srcRect l="58462" t="10461" r="23955"/>
          <a:stretch>
            <a:fillRect/>
          </a:stretch>
        </p:blipFill>
        <p:spPr>
          <a:xfrm>
            <a:off x="7898363" y="5831120"/>
            <a:ext cx="1489352" cy="2274267"/>
          </a:xfrm>
          <a:prstGeom prst="rect">
            <a:avLst/>
          </a:prstGeom>
          <a:ln w="12700">
            <a:miter lim="400000"/>
          </a:ln>
        </p:spPr>
      </p:pic>
      <p:pic>
        <p:nvPicPr>
          <p:cNvPr id="22" name="pasted-image.png"/>
          <p:cNvPicPr/>
          <p:nvPr/>
        </p:nvPicPr>
        <p:blipFill>
          <a:blip r:embed="rId4">
            <a:extLst/>
          </a:blip>
          <a:srcRect l="23670" r="57321"/>
          <a:stretch>
            <a:fillRect/>
          </a:stretch>
        </p:blipFill>
        <p:spPr>
          <a:xfrm>
            <a:off x="3948852" y="5698167"/>
            <a:ext cx="1610140" cy="2540001"/>
          </a:xfrm>
          <a:prstGeom prst="rect">
            <a:avLst/>
          </a:prstGeom>
          <a:ln w="12700">
            <a:miter lim="400000"/>
          </a:ln>
        </p:spPr>
      </p:pic>
      <p:sp>
        <p:nvSpPr>
          <p:cNvPr id="23" name="Shape 23"/>
          <p:cNvSpPr/>
          <p:nvPr/>
        </p:nvSpPr>
        <p:spPr>
          <a:xfrm>
            <a:off x="2815031" y="10896981"/>
            <a:ext cx="15697990" cy="172212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20000"/>
              </a:lnSpc>
              <a:spcBef>
                <a:spcPts val="5000"/>
              </a:spcBef>
              <a:defRPr sz="4800">
                <a:solidFill>
                  <a:srgbClr val="797979"/>
                </a:solidFill>
              </a:defRPr>
            </a:lvl1pPr>
          </a:lstStyle>
          <a:p>
            <a:pPr lvl="0">
              <a:defRPr sz="1800" b="0">
                <a:solidFill>
                  <a:srgbClr val="000000"/>
                </a:solidFill>
              </a:defRPr>
            </a:pPr>
            <a:r>
              <a:rPr sz="4800" b="1">
                <a:solidFill>
                  <a:srgbClr val="797979"/>
                </a:solidFill>
              </a:rPr>
              <a:t>Powerful front end framework that helps create websites and apps faster and easier.</a:t>
            </a:r>
          </a:p>
        </p:txBody>
      </p:sp>
      <p:sp>
        <p:nvSpPr>
          <p:cNvPr id="24" name="Shape 24"/>
          <p:cNvSpPr/>
          <p:nvPr/>
        </p:nvSpPr>
        <p:spPr>
          <a:xfrm>
            <a:off x="1" y="0"/>
            <a:ext cx="21336000" cy="3035301"/>
          </a:xfrm>
          <a:prstGeom prst="rect">
            <a:avLst/>
          </a:prstGeom>
          <a:solidFill>
            <a:schemeClr val="accent3">
              <a:lumMod val="75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lnSpc>
                <a:spcPct val="120000"/>
              </a:lnSpc>
              <a:defRPr sz="10000">
                <a:solidFill>
                  <a:srgbClr val="41542C"/>
                </a:solidFill>
              </a:defRPr>
            </a:lvl1pPr>
          </a:lstStyle>
          <a:p>
            <a:pPr lvl="0">
              <a:defRPr sz="1800" b="0">
                <a:solidFill>
                  <a:srgbClr val="000000"/>
                </a:solidFill>
              </a:defRPr>
            </a:pPr>
            <a:r>
              <a:rPr sz="10000" b="1">
                <a:solidFill>
                  <a:schemeClr val="bg1"/>
                </a:solidFill>
              </a:rPr>
              <a:t>What is Bootstrap?</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p:tmAbs val="0"/>
                                  </p:iterate>
                                  <p:childTnLst>
                                    <p:set>
                                      <p:cBhvr>
                                        <p:cTn id="6" fill="hold"/>
                                        <p:tgtEl>
                                          <p:spTgt spid="23">
                                            <p:bg/>
                                          </p:spTgt>
                                        </p:tgtEl>
                                        <p:attrNameLst>
                                          <p:attrName>style.visibility</p:attrName>
                                        </p:attrNameLst>
                                      </p:cBhvr>
                                      <p:to>
                                        <p:strVal val="visible"/>
                                      </p:to>
                                    </p:set>
                                    <p:animEffect transition="in" filter="dissolve">
                                      <p:cBhvr>
                                        <p:cTn id="7" dur="250"/>
                                        <p:tgtEl>
                                          <p:spTgt spid="23">
                                            <p:bg/>
                                          </p:spTgt>
                                        </p:tgtEl>
                                      </p:cBhvr>
                                    </p:animEffect>
                                  </p:childTnLst>
                                </p:cTn>
                              </p:par>
                              <p:par>
                                <p:cTn id="8" presetID="9" presetClass="entr" presetSubtype="0" fill="hold" grpId="1">
                                  <p:stCondLst>
                                    <p:cond delay="0"/>
                                  </p:stCondLst>
                                  <p:iterate>
                                    <p:tmAbs val="0"/>
                                  </p:iterate>
                                  <p:childTnLst>
                                    <p:set>
                                      <p:cBhvr>
                                        <p:cTn id="9" fill="hold"/>
                                        <p:tgtEl>
                                          <p:spTgt spid="23">
                                            <p:txEl>
                                              <p:pRg st="0" end="0"/>
                                            </p:txEl>
                                          </p:spTgt>
                                        </p:tgtEl>
                                        <p:attrNameLst>
                                          <p:attrName>style.visibility</p:attrName>
                                        </p:attrNameLst>
                                      </p:cBhvr>
                                      <p:to>
                                        <p:strVal val="visible"/>
                                      </p:to>
                                    </p:set>
                                    <p:animEffect transition="in" filter="dissolve">
                                      <p:cBhvr>
                                        <p:cTn id="10" dur="25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lcsnap-2015-09-08-06h11m03s982.png"/>
          <p:cNvPicPr>
            <a:picLocks noChangeAspect="1"/>
          </p:cNvPicPr>
          <p:nvPr/>
        </p:nvPicPr>
        <p:blipFill>
          <a:blip r:embed="rId2"/>
          <a:stretch>
            <a:fillRect/>
          </a:stretch>
        </p:blipFill>
        <p:spPr>
          <a:xfrm>
            <a:off x="1270000" y="1028700"/>
            <a:ext cx="18999200" cy="1068705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shti\Pictures\vlcsnap-2015-09-08-06h12m30s325.png"/>
          <p:cNvPicPr>
            <a:picLocks noChangeAspect="1" noChangeArrowheads="1"/>
          </p:cNvPicPr>
          <p:nvPr/>
        </p:nvPicPr>
        <p:blipFill>
          <a:blip r:embed="rId2"/>
          <a:srcRect/>
          <a:stretch>
            <a:fillRect/>
          </a:stretch>
        </p:blipFill>
        <p:spPr bwMode="auto">
          <a:xfrm>
            <a:off x="0" y="1257300"/>
            <a:ext cx="20116800" cy="11315700"/>
          </a:xfrm>
          <a:prstGeom prst="rect">
            <a:avLst/>
          </a:prstGeom>
          <a:noFill/>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Ishti\Pictures\vlcsnap-2015-09-08-06h14m57s018.png"/>
          <p:cNvPicPr>
            <a:picLocks noChangeAspect="1" noChangeArrowheads="1"/>
          </p:cNvPicPr>
          <p:nvPr/>
        </p:nvPicPr>
        <p:blipFill>
          <a:blip r:embed="rId2"/>
          <a:srcRect/>
          <a:stretch>
            <a:fillRect/>
          </a:stretch>
        </p:blipFill>
        <p:spPr bwMode="auto">
          <a:xfrm>
            <a:off x="338666" y="1181100"/>
            <a:ext cx="20997334" cy="11811000"/>
          </a:xfrm>
          <a:prstGeom prst="rect">
            <a:avLst/>
          </a:prstGeom>
          <a:noFill/>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lcsnap-2015-09-08-06h16m40s159.png"/>
          <p:cNvPicPr>
            <a:picLocks noChangeAspect="1"/>
          </p:cNvPicPr>
          <p:nvPr/>
        </p:nvPicPr>
        <p:blipFill>
          <a:blip r:embed="rId2"/>
          <a:stretch>
            <a:fillRect/>
          </a:stretch>
        </p:blipFill>
        <p:spPr>
          <a:xfrm>
            <a:off x="1066800" y="1638300"/>
            <a:ext cx="19236266" cy="108204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lcsnap-2015-09-08-06h18m38s010.png"/>
          <p:cNvPicPr>
            <a:picLocks noChangeAspect="1"/>
          </p:cNvPicPr>
          <p:nvPr/>
        </p:nvPicPr>
        <p:blipFill>
          <a:blip r:embed="rId2"/>
          <a:stretch>
            <a:fillRect/>
          </a:stretch>
        </p:blipFill>
        <p:spPr>
          <a:xfrm>
            <a:off x="990600" y="1485900"/>
            <a:ext cx="18694400" cy="105156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jpg"/>
          <p:cNvPicPr>
            <a:picLocks noChangeAspect="1"/>
          </p:cNvPicPr>
          <p:nvPr/>
        </p:nvPicPr>
        <p:blipFill>
          <a:blip r:embed="rId2"/>
          <a:stretch>
            <a:fillRect/>
          </a:stretch>
        </p:blipFill>
        <p:spPr>
          <a:xfrm>
            <a:off x="1295400" y="3086100"/>
            <a:ext cx="7848600" cy="7467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Right Arrow 7"/>
          <p:cNvSpPr/>
          <p:nvPr/>
        </p:nvSpPr>
        <p:spPr>
          <a:xfrm>
            <a:off x="9753600" y="5753100"/>
            <a:ext cx="1524000" cy="1295400"/>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pic>
        <p:nvPicPr>
          <p:cNvPr id="9" name="Picture 8" descr="ul.jpg"/>
          <p:cNvPicPr>
            <a:picLocks noChangeAspect="1"/>
          </p:cNvPicPr>
          <p:nvPr/>
        </p:nvPicPr>
        <p:blipFill>
          <a:blip r:embed="rId4"/>
          <a:stretch>
            <a:fillRect/>
          </a:stretch>
        </p:blipFill>
        <p:spPr>
          <a:xfrm>
            <a:off x="11582400" y="3086100"/>
            <a:ext cx="9281009" cy="7391400"/>
          </a:xfrm>
          <a:prstGeom prst="rect">
            <a:avLst/>
          </a:prstGeom>
        </p:spPr>
      </p:pic>
      <p:sp>
        <p:nvSpPr>
          <p:cNvPr id="10" name="TextBox 9"/>
          <p:cNvSpPr txBox="1"/>
          <p:nvPr/>
        </p:nvSpPr>
        <p:spPr>
          <a:xfrm>
            <a:off x="2895600" y="1181100"/>
            <a:ext cx="14478000" cy="1446550"/>
          </a:xfrm>
          <a:prstGeom prst="rect">
            <a:avLst/>
          </a:prstGeom>
          <a:noFill/>
        </p:spPr>
        <p:txBody>
          <a:bodyPr wrap="square" rtlCol="0">
            <a:spAutoFit/>
          </a:bodyPr>
          <a:lstStyle/>
          <a:p>
            <a:r>
              <a:rPr lang="en-US" sz="8800" dirty="0" smtClean="0">
                <a:solidFill>
                  <a:srgbClr val="C00000"/>
                </a:solidFill>
              </a:rPr>
              <a:t>Try yourself too …</a:t>
            </a:r>
            <a:endParaRPr lang="en-US" sz="8800" dirty="0">
              <a:solidFill>
                <a:srgbClr val="C00000"/>
              </a:solidFill>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enzackheim.com/wp-content/uploads/2015/05/how-to-promote-a-tweet-according-to-twitter.png"/>
          <p:cNvPicPr>
            <a:picLocks noChangeAspect="1" noChangeArrowheads="1"/>
          </p:cNvPicPr>
          <p:nvPr/>
        </p:nvPicPr>
        <p:blipFill>
          <a:blip r:embed="rId2"/>
          <a:srcRect/>
          <a:stretch>
            <a:fillRect/>
          </a:stretch>
        </p:blipFill>
        <p:spPr bwMode="auto">
          <a:xfrm>
            <a:off x="838200" y="419100"/>
            <a:ext cx="10262616" cy="5638800"/>
          </a:xfrm>
          <a:prstGeom prst="rect">
            <a:avLst/>
          </a:prstGeom>
          <a:noFill/>
        </p:spPr>
      </p:pic>
      <p:cxnSp>
        <p:nvCxnSpPr>
          <p:cNvPr id="6" name="Elbow Connector 5"/>
          <p:cNvCxnSpPr/>
          <p:nvPr/>
        </p:nvCxnSpPr>
        <p:spPr>
          <a:xfrm>
            <a:off x="11430000" y="3238500"/>
            <a:ext cx="5486400" cy="2438400"/>
          </a:xfrm>
          <a:prstGeom prst="bentConnector3">
            <a:avLst>
              <a:gd name="adj1" fmla="val 50000"/>
            </a:avLst>
          </a:prstGeom>
          <a:ln w="76200">
            <a:headEnd type="arrow"/>
            <a:tailEnd type="arrow"/>
          </a:ln>
          <a:effectLst>
            <a:innerShdw blurRad="63500" dist="50800" dir="8100000">
              <a:prstClr val="black">
                <a:alpha val="50000"/>
              </a:prstClr>
            </a:innerShdw>
          </a:effectLst>
        </p:spPr>
        <p:style>
          <a:lnRef idx="3">
            <a:schemeClr val="dk1"/>
          </a:lnRef>
          <a:fillRef idx="0">
            <a:schemeClr val="dk1"/>
          </a:fillRef>
          <a:effectRef idx="2">
            <a:schemeClr val="dk1"/>
          </a:effectRef>
          <a:fontRef idx="minor">
            <a:schemeClr val="tx1"/>
          </a:fontRef>
        </p:style>
      </p:cxnSp>
      <p:pic>
        <p:nvPicPr>
          <p:cNvPr id="1028" name="Picture 4" descr="http://www.utlaguna.edu.mx/imagenes/fblogo.jpg"/>
          <p:cNvPicPr>
            <a:picLocks noChangeAspect="1" noChangeArrowheads="1"/>
          </p:cNvPicPr>
          <p:nvPr/>
        </p:nvPicPr>
        <p:blipFill>
          <a:blip r:embed="rId3"/>
          <a:srcRect/>
          <a:stretch>
            <a:fillRect/>
          </a:stretch>
        </p:blipFill>
        <p:spPr bwMode="auto">
          <a:xfrm>
            <a:off x="17145000" y="4991100"/>
            <a:ext cx="3581400" cy="3581400"/>
          </a:xfrm>
          <a:prstGeom prst="rect">
            <a:avLst/>
          </a:prstGeom>
          <a:noFill/>
        </p:spPr>
      </p:pic>
      <p:pic>
        <p:nvPicPr>
          <p:cNvPr id="1030" name="Picture 6" descr="http://www.statementagency.com/uploads/statement/images/blog/google_logo.png"/>
          <p:cNvPicPr>
            <a:picLocks noChangeAspect="1" noChangeArrowheads="1"/>
          </p:cNvPicPr>
          <p:nvPr/>
        </p:nvPicPr>
        <p:blipFill>
          <a:blip r:embed="rId4"/>
          <a:srcRect/>
          <a:stretch>
            <a:fillRect/>
          </a:stretch>
        </p:blipFill>
        <p:spPr bwMode="auto">
          <a:xfrm>
            <a:off x="1600200" y="6743700"/>
            <a:ext cx="8458200" cy="5008841"/>
          </a:xfrm>
          <a:prstGeom prst="rect">
            <a:avLst/>
          </a:prstGeom>
          <a:noFill/>
        </p:spPr>
      </p:pic>
      <p:sp>
        <p:nvSpPr>
          <p:cNvPr id="14" name="Right Arrow 13"/>
          <p:cNvSpPr/>
          <p:nvPr/>
        </p:nvSpPr>
        <p:spPr>
          <a:xfrm rot="20979198">
            <a:off x="9567399" y="7586099"/>
            <a:ext cx="6889446" cy="601203"/>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0800000">
            <a:off x="5181600" y="4381500"/>
            <a:ext cx="533400" cy="21336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32" name="Picture 8" descr="http://tools.finance.gsu.edu/files/2013/04/user-group-icon.png"/>
          <p:cNvPicPr>
            <a:picLocks noChangeAspect="1" noChangeArrowheads="1"/>
          </p:cNvPicPr>
          <p:nvPr/>
        </p:nvPicPr>
        <p:blipFill>
          <a:blip r:embed="rId5"/>
          <a:srcRect/>
          <a:stretch>
            <a:fillRect/>
          </a:stretch>
        </p:blipFill>
        <p:spPr bwMode="auto">
          <a:xfrm>
            <a:off x="11887200" y="10896600"/>
            <a:ext cx="2438400" cy="2438400"/>
          </a:xfrm>
          <a:prstGeom prst="rect">
            <a:avLst/>
          </a:prstGeom>
          <a:noFill/>
        </p:spPr>
      </p:pic>
      <p:cxnSp>
        <p:nvCxnSpPr>
          <p:cNvPr id="20" name="Straight Arrow Connector 19"/>
          <p:cNvCxnSpPr/>
          <p:nvPr/>
        </p:nvCxnSpPr>
        <p:spPr>
          <a:xfrm>
            <a:off x="7772400" y="11010900"/>
            <a:ext cx="3810000" cy="1143000"/>
          </a:xfrm>
          <a:prstGeom prst="straightConnector1">
            <a:avLst/>
          </a:prstGeom>
          <a:ln w="57150">
            <a:solidFill>
              <a:srgbClr val="C00000"/>
            </a:solidFill>
            <a:headEnd type="arrow"/>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5240000" y="1790700"/>
            <a:ext cx="5486400" cy="1569660"/>
          </a:xfrm>
          <a:prstGeom prst="rect">
            <a:avLst/>
          </a:prstGeom>
          <a:effectLst>
            <a:outerShdw blurRad="51500" dist="25400" dir="5400000" rotWithShape="0">
              <a:srgbClr val="000000">
                <a:alpha val="40000"/>
              </a:srgbClr>
            </a:outerShdw>
            <a:reflection blurRad="6350" stA="50000" endA="300" endPos="55500" dist="50800" dir="5400000" sy="-100000" algn="bl" rotWithShape="0"/>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9600" dirty="0" smtClean="0">
                <a:solidFill>
                  <a:srgbClr val="C00000"/>
                </a:solidFill>
                <a:latin typeface="Arial" pitchFamily="34" charset="0"/>
                <a:cs typeface="Arial" pitchFamily="34" charset="0"/>
              </a:rPr>
              <a:t>SEO</a:t>
            </a:r>
            <a:endParaRPr lang="en-US" sz="9600" dirty="0">
              <a:solidFill>
                <a:srgbClr val="C00000"/>
              </a:solidFill>
              <a:latin typeface="Arial" pitchFamily="34" charset="0"/>
              <a:cs typeface="Arial" pitchFamily="34" charset="0"/>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00100" rtl="0" fontAlgn="auto" latinLnBrk="1" hangingPunct="0">
          <a:lnSpc>
            <a:spcPct val="100000"/>
          </a:lnSpc>
          <a:spcBef>
            <a:spcPts val="0"/>
          </a:spcBef>
          <a:spcAft>
            <a:spcPts val="0"/>
          </a:spcAft>
          <a:buClrTx/>
          <a:buSzTx/>
          <a:buFontTx/>
          <a:buNone/>
          <a:tabLst/>
          <a:defRPr kumimoji="0" sz="17400" b="1" i="0" u="none" strike="noStrike" cap="none" spc="0" normalizeH="0" baseline="0">
            <a:ln>
              <a:noFill/>
            </a:ln>
            <a:solidFill>
              <a:srgbClr val="F5EECA"/>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52</TotalTime>
  <Words>516</Words>
  <PresentationFormat>Custom</PresentationFormat>
  <Paragraphs>67</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r</vt:lpstr>
      <vt:lpstr>Bootstrap Grid System :-</vt:lpstr>
      <vt:lpstr>Slide 17</vt:lpstr>
      <vt:lpstr>Thank You !! 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Ishti</cp:lastModifiedBy>
  <cp:revision>8</cp:revision>
  <dcterms:modified xsi:type="dcterms:W3CDTF">2015-09-08T00:49:33Z</dcterms:modified>
</cp:coreProperties>
</file>