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Lst>
  <p:sldSz cy="5143500" cx="9144000"/>
  <p:notesSz cx="6858000" cy="9144000"/>
  <p:embeddedFontLst>
    <p:embeddedFont>
      <p:font typeface="Raleway"/>
      <p:regular r:id="rId35"/>
      <p:bold r:id="rId36"/>
      <p:italic r:id="rId37"/>
      <p:boldItalic r:id="rId38"/>
    </p:embeddedFont>
    <p:embeddedFont>
      <p:font typeface="Lato"/>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font" Target="fonts/Lato-bold.fntdata"/><Relationship Id="rId20" Type="http://schemas.openxmlformats.org/officeDocument/2006/relationships/slide" Target="slides/slide16.xml"/><Relationship Id="rId42" Type="http://schemas.openxmlformats.org/officeDocument/2006/relationships/font" Target="fonts/Lato-boldItalic.fntdata"/><Relationship Id="rId41" Type="http://schemas.openxmlformats.org/officeDocument/2006/relationships/font" Target="fonts/Lato-italic.fntdata"/><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font" Target="fonts/Raleway-regular.fntdata"/><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font" Target="fonts/Raleway-italic.fntdata"/><Relationship Id="rId14" Type="http://schemas.openxmlformats.org/officeDocument/2006/relationships/slide" Target="slides/slide10.xml"/><Relationship Id="rId36" Type="http://schemas.openxmlformats.org/officeDocument/2006/relationships/font" Target="fonts/Raleway-bold.fntdata"/><Relationship Id="rId17" Type="http://schemas.openxmlformats.org/officeDocument/2006/relationships/slide" Target="slides/slide13.xml"/><Relationship Id="rId39" Type="http://schemas.openxmlformats.org/officeDocument/2006/relationships/font" Target="fonts/Lato-regular.fntdata"/><Relationship Id="rId16" Type="http://schemas.openxmlformats.org/officeDocument/2006/relationships/slide" Target="slides/slide12.xml"/><Relationship Id="rId38" Type="http://schemas.openxmlformats.org/officeDocument/2006/relationships/font" Target="fonts/Raleway-boldItalic.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84" name="Shape 8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10 sec max</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Shape 1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4" name="Shape 17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Shape 1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4" name="Shape 18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The first subsystem in </a:t>
            </a:r>
            <a:r>
              <a:rPr lang="en"/>
              <a:t>our concrete architecture is the DDL Compiler. </a:t>
            </a:r>
          </a:p>
          <a:p>
            <a:pPr lvl="0">
              <a:spcBef>
                <a:spcPts val="0"/>
              </a:spcBef>
              <a:buNone/>
            </a:pPr>
            <a:r>
              <a:t/>
            </a:r>
            <a:endParaRPr/>
          </a:p>
          <a:p>
            <a:pPr lvl="0">
              <a:spcBef>
                <a:spcPts val="0"/>
              </a:spcBef>
              <a:buNone/>
            </a:pPr>
            <a:r>
              <a:rPr lang="en"/>
              <a:t>Just a brief synopsis of what it does, it converts DDL statements into machine/object code for MySQL to use.</a:t>
            </a:r>
          </a:p>
          <a:p>
            <a:pPr lvl="0">
              <a:spcBef>
                <a:spcPts val="0"/>
              </a:spcBef>
              <a:buNone/>
            </a:pPr>
            <a:r>
              <a:t/>
            </a:r>
            <a:endParaRPr/>
          </a:p>
          <a:p>
            <a:pPr lvl="0">
              <a:spcBef>
                <a:spcPts val="0"/>
              </a:spcBef>
              <a:buNone/>
            </a:pPr>
            <a:r>
              <a:rPr lang="en"/>
              <a:t>DDL statements are SQL statements to modify or alter the database structure, such as create table, or drop table.</a:t>
            </a:r>
          </a:p>
          <a:p>
            <a:pPr lvl="0">
              <a:spcBef>
                <a:spcPts val="0"/>
              </a:spcBef>
              <a:buNone/>
            </a:pPr>
            <a:r>
              <a:t/>
            </a:r>
            <a:endParaRPr/>
          </a:p>
          <a:p>
            <a:pPr lvl="0">
              <a:spcBef>
                <a:spcPts val="0"/>
              </a:spcBef>
              <a:buNone/>
            </a:pPr>
            <a:r>
              <a:t/>
            </a:r>
            <a:endParaRPr/>
          </a:p>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Shape 1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4" name="Shape 19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Here is a comparison between the conceptual and concrete architecture of the DDL Compiler.</a:t>
            </a:r>
          </a:p>
          <a:p>
            <a:pPr lvl="0">
              <a:spcBef>
                <a:spcPts val="0"/>
              </a:spcBef>
              <a:buNone/>
            </a:pPr>
            <a:r>
              <a:t/>
            </a:r>
            <a:endParaRPr/>
          </a:p>
          <a:p>
            <a:pPr lvl="0">
              <a:spcBef>
                <a:spcPts val="0"/>
              </a:spcBef>
              <a:buNone/>
            </a:pPr>
            <a:r>
              <a:rPr lang="en"/>
              <a:t>In our original conceptual diagram we forgot to include the DDL compiler, most likely because we assumed the DML Compiler also included the DDL compiler. </a:t>
            </a:r>
          </a:p>
          <a:p>
            <a:pPr lvl="0">
              <a:spcBef>
                <a:spcPts val="0"/>
              </a:spcBef>
              <a:buNone/>
            </a:pPr>
            <a:r>
              <a:t/>
            </a:r>
            <a:endParaRPr/>
          </a:p>
          <a:p>
            <a:pPr lvl="0" rtl="0">
              <a:spcBef>
                <a:spcPts val="0"/>
              </a:spcBef>
              <a:buNone/>
            </a:pPr>
            <a:r>
              <a:rPr lang="en"/>
              <a:t>In the concrete, it is a </a:t>
            </a:r>
            <a:r>
              <a:rPr lang="en"/>
              <a:t>separate</a:t>
            </a:r>
            <a:r>
              <a:rPr lang="en"/>
              <a:t> subsystem because DDL handles query syntax for creating and managing the database, whilst the DML (Data Manipulation Language) compiler handles query syntax for manipulating the data in the database. (Ex. SELECT)</a:t>
            </a:r>
          </a:p>
          <a:p>
            <a:pPr lv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Shape 2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1" name="Shape 21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The DDL Compiler subsystem has dependencies on the LEX, PARSE_TREE, PARSE, AND SECURITY subsystems.</a:t>
            </a:r>
          </a:p>
          <a:p>
            <a:pPr lvl="0">
              <a:spcBef>
                <a:spcPts val="0"/>
              </a:spcBef>
              <a:buNone/>
            </a:pPr>
            <a:r>
              <a:t/>
            </a:r>
            <a:endParaRPr/>
          </a:p>
          <a:p>
            <a:pPr lvl="0">
              <a:spcBef>
                <a:spcPts val="0"/>
              </a:spcBef>
              <a:buNone/>
            </a:pPr>
            <a:r>
              <a:rPr b="1" lang="en"/>
              <a:t>LEX: </a:t>
            </a:r>
            <a:r>
              <a:rPr lang="en" sz="1200"/>
              <a:t>Used to read tokens from the parse tree</a:t>
            </a:r>
          </a:p>
          <a:p>
            <a:pPr lvl="0">
              <a:spcBef>
                <a:spcPts val="0"/>
              </a:spcBef>
              <a:buNone/>
            </a:pPr>
            <a:r>
              <a:t/>
            </a:r>
            <a:endParaRPr b="1"/>
          </a:p>
          <a:p>
            <a:pPr lvl="0">
              <a:spcBef>
                <a:spcPts val="0"/>
              </a:spcBef>
              <a:buNone/>
            </a:pPr>
            <a:r>
              <a:rPr b="1" lang="en"/>
              <a:t>PARSE_TREE: </a:t>
            </a:r>
            <a:r>
              <a:rPr lang="en" sz="1200"/>
              <a:t>Used to obtain the proper syntax for SQL statements</a:t>
            </a:r>
          </a:p>
          <a:p>
            <a:pPr lvl="0">
              <a:spcBef>
                <a:spcPts val="0"/>
              </a:spcBef>
              <a:buNone/>
            </a:pPr>
            <a:r>
              <a:t/>
            </a:r>
            <a:endParaRPr b="1"/>
          </a:p>
          <a:p>
            <a:pPr lvl="0">
              <a:spcBef>
                <a:spcPts val="0"/>
              </a:spcBef>
              <a:buNone/>
            </a:pPr>
            <a:r>
              <a:rPr b="1" lang="en"/>
              <a:t>PARSER: </a:t>
            </a:r>
            <a:r>
              <a:rPr lang="en" sz="1200"/>
              <a:t>Used to pass the compiled SQL statements to the parser</a:t>
            </a:r>
          </a:p>
          <a:p>
            <a:pPr lvl="0">
              <a:spcBef>
                <a:spcPts val="0"/>
              </a:spcBef>
              <a:buNone/>
            </a:pPr>
            <a:r>
              <a:t/>
            </a:r>
            <a:endParaRPr b="1"/>
          </a:p>
          <a:p>
            <a:pPr lvl="0" rtl="0">
              <a:spcBef>
                <a:spcPts val="0"/>
              </a:spcBef>
              <a:buNone/>
            </a:pPr>
            <a:r>
              <a:rPr b="1" lang="en"/>
              <a:t>SECURITY: </a:t>
            </a:r>
            <a:r>
              <a:rPr lang="en" sz="1200"/>
              <a:t>Used to ensure the user that has correct permissions to run DDL commands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Shape 2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1" name="Shape 22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2min: Nisha</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Shape 2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0" name="Shape 23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Shape 2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1" name="Shape 24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Shape 2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2" name="Shape 25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2</a:t>
            </a:r>
            <a:r>
              <a:rPr lang="en"/>
              <a:t>min: Varsha</a:t>
            </a:r>
          </a:p>
          <a:p>
            <a:pPr lvl="0">
              <a:spcBef>
                <a:spcPts val="0"/>
              </a:spcBef>
              <a:buNone/>
            </a:pPr>
            <a:r>
              <a:t/>
            </a:r>
            <a:endParaRPr/>
          </a:p>
          <a:p>
            <a:pPr indent="-292100" lvl="0" marL="457200" rtl="0">
              <a:lnSpc>
                <a:spcPct val="115000"/>
              </a:lnSpc>
              <a:spcBef>
                <a:spcPts val="0"/>
              </a:spcBef>
              <a:spcAft>
                <a:spcPts val="1600"/>
              </a:spcAft>
              <a:buClr>
                <a:srgbClr val="000000"/>
              </a:buClr>
              <a:buSzPct val="100000"/>
              <a:buFont typeface="Times New Roman"/>
              <a:buChar char="-"/>
            </a:pPr>
            <a:r>
              <a:rPr lang="en" sz="1000">
                <a:latin typeface="Times New Roman"/>
                <a:ea typeface="Times New Roman"/>
                <a:cs typeface="Times New Roman"/>
                <a:sym typeface="Times New Roman"/>
              </a:rPr>
              <a:t>Performs Semantic Validation</a:t>
            </a:r>
          </a:p>
          <a:p>
            <a:pPr indent="-292100" lvl="1" marL="914400" rtl="0">
              <a:lnSpc>
                <a:spcPct val="115000"/>
              </a:lnSpc>
              <a:spcBef>
                <a:spcPts val="0"/>
              </a:spcBef>
              <a:spcAft>
                <a:spcPts val="1600"/>
              </a:spcAft>
              <a:buClr>
                <a:srgbClr val="000000"/>
              </a:buClr>
              <a:buSzPct val="100000"/>
              <a:buFont typeface="Times New Roman"/>
              <a:buChar char="-"/>
            </a:pPr>
            <a:r>
              <a:rPr lang="en" sz="1000">
                <a:latin typeface="Times New Roman"/>
                <a:ea typeface="Times New Roman"/>
                <a:cs typeface="Times New Roman"/>
                <a:sym typeface="Times New Roman"/>
              </a:rPr>
              <a:t>Checks against schema definition:</a:t>
            </a:r>
          </a:p>
          <a:p>
            <a:pPr indent="-292100" lvl="2" marL="1371600" rtl="0">
              <a:lnSpc>
                <a:spcPct val="115000"/>
              </a:lnSpc>
              <a:spcBef>
                <a:spcPts val="0"/>
              </a:spcBef>
              <a:spcAft>
                <a:spcPts val="1600"/>
              </a:spcAft>
              <a:buClr>
                <a:schemeClr val="accent1"/>
              </a:buClr>
              <a:buSzPct val="100000"/>
              <a:buFont typeface="Times New Roman"/>
              <a:buChar char="-"/>
            </a:pPr>
            <a:r>
              <a:rPr lang="en" sz="1000">
                <a:latin typeface="Times New Roman"/>
                <a:ea typeface="Times New Roman"/>
                <a:cs typeface="Times New Roman"/>
                <a:sym typeface="Times New Roman"/>
              </a:rPr>
              <a:t>Are relations and views mentioned in the schme?</a:t>
            </a:r>
          </a:p>
          <a:p>
            <a:pPr indent="-292100" lvl="2" marL="1371600" rtl="0">
              <a:lnSpc>
                <a:spcPct val="115000"/>
              </a:lnSpc>
              <a:spcBef>
                <a:spcPts val="0"/>
              </a:spcBef>
              <a:spcAft>
                <a:spcPts val="1600"/>
              </a:spcAft>
              <a:buClr>
                <a:srgbClr val="000000"/>
              </a:buClr>
              <a:buSzPct val="100000"/>
              <a:buFont typeface="Times New Roman"/>
              <a:buChar char="-"/>
            </a:pPr>
            <a:r>
              <a:rPr lang="en" sz="1000">
                <a:latin typeface="Times New Roman"/>
                <a:ea typeface="Times New Roman"/>
                <a:cs typeface="Times New Roman"/>
                <a:sym typeface="Times New Roman"/>
              </a:rPr>
              <a:t>Are attributes mentioned in the current scope?</a:t>
            </a:r>
          </a:p>
          <a:p>
            <a:pPr indent="-292100" lvl="2" marL="1371600" rtl="0">
              <a:lnSpc>
                <a:spcPct val="115000"/>
              </a:lnSpc>
              <a:spcBef>
                <a:spcPts val="0"/>
              </a:spcBef>
              <a:spcAft>
                <a:spcPts val="1600"/>
              </a:spcAft>
              <a:buClr>
                <a:srgbClr val="000000"/>
              </a:buClr>
              <a:buSzPct val="100000"/>
              <a:buFont typeface="Times New Roman"/>
              <a:buChar char="-"/>
            </a:pPr>
            <a:r>
              <a:rPr lang="en" sz="1000">
                <a:latin typeface="Times New Roman"/>
                <a:ea typeface="Times New Roman"/>
                <a:cs typeface="Times New Roman"/>
                <a:sym typeface="Times New Roman"/>
              </a:rPr>
              <a:t>Checks types : Are attribute types correct?</a:t>
            </a:r>
          </a:p>
          <a:p>
            <a:pPr indent="-292100" lvl="0" marL="457200" rtl="0">
              <a:lnSpc>
                <a:spcPct val="115000"/>
              </a:lnSpc>
              <a:spcBef>
                <a:spcPts val="0"/>
              </a:spcBef>
              <a:spcAft>
                <a:spcPts val="1600"/>
              </a:spcAft>
              <a:buClr>
                <a:srgbClr val="000000"/>
              </a:buClr>
              <a:buSzPct val="100000"/>
              <a:buFont typeface="Lato"/>
              <a:buChar char="-"/>
            </a:pPr>
            <a:r>
              <a:rPr lang="en" sz="1000">
                <a:latin typeface="Times New Roman"/>
                <a:ea typeface="Times New Roman"/>
                <a:cs typeface="Times New Roman"/>
                <a:sym typeface="Times New Roman"/>
              </a:rPr>
              <a:t>If a parse tree passes syntax and </a:t>
            </a:r>
            <a:r>
              <a:rPr b="1" lang="en" sz="1000">
                <a:latin typeface="Times New Roman"/>
                <a:ea typeface="Times New Roman"/>
                <a:cs typeface="Times New Roman"/>
                <a:sym typeface="Times New Roman"/>
              </a:rPr>
              <a:t>semantic validation</a:t>
            </a:r>
            <a:r>
              <a:rPr lang="en" sz="1000">
                <a:latin typeface="Times New Roman"/>
                <a:ea typeface="Times New Roman"/>
                <a:cs typeface="Times New Roman"/>
                <a:sym typeface="Times New Roman"/>
              </a:rPr>
              <a:t>, it is called a valid parse tree</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Shape 2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1" name="Shape 26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Shape 2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5" name="Shape 27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3" name="Shape 9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1 min (Intro + Overview)</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Shape 2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9" name="Shape 28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lnSpc>
                <a:spcPct val="115000"/>
              </a:lnSpc>
              <a:spcBef>
                <a:spcPts val="0"/>
              </a:spcBef>
              <a:spcAft>
                <a:spcPts val="1000"/>
              </a:spcAft>
              <a:buNone/>
            </a:pPr>
            <a:r>
              <a:rPr lang="en">
                <a:latin typeface="Calibri"/>
                <a:ea typeface="Calibri"/>
                <a:cs typeface="Calibri"/>
                <a:sym typeface="Calibri"/>
              </a:rPr>
              <a:t>The security Integration Manager is responsible for checking whether the client has access for the connection they are trying to make and keeps track of table and record privileges.</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Shape 3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5" name="Shape 30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2" name="Shape 312"/>
        <p:cNvGrpSpPr/>
        <p:nvPr/>
      </p:nvGrpSpPr>
      <p:grpSpPr>
        <a:xfrm>
          <a:off x="0" y="0"/>
          <a:ext cx="0" cy="0"/>
          <a:chOff x="0" y="0"/>
          <a:chExt cx="0" cy="0"/>
        </a:xfrm>
      </p:grpSpPr>
      <p:sp>
        <p:nvSpPr>
          <p:cNvPr id="313" name="Shape 3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4" name="Shape 31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lnSpc>
                <a:spcPct val="115000"/>
              </a:lnSpc>
              <a:spcBef>
                <a:spcPts val="0"/>
              </a:spcBef>
              <a:spcAft>
                <a:spcPts val="100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7" name="Shape 327"/>
        <p:cNvGrpSpPr/>
        <p:nvPr/>
      </p:nvGrpSpPr>
      <p:grpSpPr>
        <a:xfrm>
          <a:off x="0" y="0"/>
          <a:ext cx="0" cy="0"/>
          <a:chOff x="0" y="0"/>
          <a:chExt cx="0" cy="0"/>
        </a:xfrm>
      </p:grpSpPr>
      <p:sp>
        <p:nvSpPr>
          <p:cNvPr id="328" name="Shape 3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9" name="Shape 32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0" name="Shape 340"/>
        <p:cNvGrpSpPr/>
        <p:nvPr/>
      </p:nvGrpSpPr>
      <p:grpSpPr>
        <a:xfrm>
          <a:off x="0" y="0"/>
          <a:ext cx="0" cy="0"/>
          <a:chOff x="0" y="0"/>
          <a:chExt cx="0" cy="0"/>
        </a:xfrm>
      </p:grpSpPr>
      <p:sp>
        <p:nvSpPr>
          <p:cNvPr id="341" name="Shape 3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2" name="Shape 34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3" name="Shape 353"/>
        <p:cNvGrpSpPr/>
        <p:nvPr/>
      </p:nvGrpSpPr>
      <p:grpSpPr>
        <a:xfrm>
          <a:off x="0" y="0"/>
          <a:ext cx="0" cy="0"/>
          <a:chOff x="0" y="0"/>
          <a:chExt cx="0" cy="0"/>
        </a:xfrm>
      </p:grpSpPr>
      <p:sp>
        <p:nvSpPr>
          <p:cNvPr id="354" name="Shape 3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5" name="Shape 35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2min: Nisha</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2" name="Shape 362"/>
        <p:cNvGrpSpPr/>
        <p:nvPr/>
      </p:nvGrpSpPr>
      <p:grpSpPr>
        <a:xfrm>
          <a:off x="0" y="0"/>
          <a:ext cx="0" cy="0"/>
          <a:chOff x="0" y="0"/>
          <a:chExt cx="0" cy="0"/>
        </a:xfrm>
      </p:grpSpPr>
      <p:sp>
        <p:nvSpPr>
          <p:cNvPr id="363" name="Shape 3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4" name="Shape 36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4" name="Shape 374"/>
        <p:cNvGrpSpPr/>
        <p:nvPr/>
      </p:nvGrpSpPr>
      <p:grpSpPr>
        <a:xfrm>
          <a:off x="0" y="0"/>
          <a:ext cx="0" cy="0"/>
          <a:chOff x="0" y="0"/>
          <a:chExt cx="0" cy="0"/>
        </a:xfrm>
      </p:grpSpPr>
      <p:sp>
        <p:nvSpPr>
          <p:cNvPr id="375" name="Shape 3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6" name="Shape 37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6" name="Shape 386"/>
        <p:cNvGrpSpPr/>
        <p:nvPr/>
      </p:nvGrpSpPr>
      <p:grpSpPr>
        <a:xfrm>
          <a:off x="0" y="0"/>
          <a:ext cx="0" cy="0"/>
          <a:chOff x="0" y="0"/>
          <a:chExt cx="0" cy="0"/>
        </a:xfrm>
      </p:grpSpPr>
      <p:sp>
        <p:nvSpPr>
          <p:cNvPr id="387" name="Shape 3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8" name="Shape 38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2min: Nisha</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6" name="Shape 396"/>
        <p:cNvGrpSpPr/>
        <p:nvPr/>
      </p:nvGrpSpPr>
      <p:grpSpPr>
        <a:xfrm>
          <a:off x="0" y="0"/>
          <a:ext cx="0" cy="0"/>
          <a:chOff x="0" y="0"/>
          <a:chExt cx="0" cy="0"/>
        </a:xfrm>
      </p:grpSpPr>
      <p:sp>
        <p:nvSpPr>
          <p:cNvPr id="397" name="Shape 3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8" name="Shape 39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2min: Nisha</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0" name="Shape 10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1min: Varsha </a:t>
            </a:r>
            <a:r>
              <a:rPr lang="en"/>
              <a:t>(Intro + Overview)</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5" name="Shape 405"/>
        <p:cNvGrpSpPr/>
        <p:nvPr/>
      </p:nvGrpSpPr>
      <p:grpSpPr>
        <a:xfrm>
          <a:off x="0" y="0"/>
          <a:ext cx="0" cy="0"/>
          <a:chOff x="0" y="0"/>
          <a:chExt cx="0" cy="0"/>
        </a:xfrm>
      </p:grpSpPr>
      <p:sp>
        <p:nvSpPr>
          <p:cNvPr id="406" name="Shape 4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07" name="Shape 40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7" name="Shape 10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When we speak about the derivation process, its mainly about how we group each file from the sour</a:t>
            </a:r>
            <a:r>
              <a:rPr lang="en"/>
              <a:t>ce into each subsystem</a:t>
            </a:r>
          </a:p>
          <a:p>
            <a:pPr lvl="0">
              <a:spcBef>
                <a:spcPts val="0"/>
              </a:spcBef>
              <a:buNone/>
            </a:pPr>
            <a:r>
              <a:t/>
            </a:r>
            <a:endParaRPr/>
          </a:p>
          <a:p>
            <a:pPr lvl="0">
              <a:spcBef>
                <a:spcPts val="0"/>
              </a:spcBef>
              <a:buNone/>
            </a:pPr>
            <a:r>
              <a:rPr lang="en"/>
              <a:t>The source code has 1000s of files, which makes it difficult to manually group each file</a:t>
            </a:r>
          </a:p>
          <a:p>
            <a:pPr lvl="0">
              <a:spcBef>
                <a:spcPts val="0"/>
              </a:spcBef>
              <a:buNone/>
            </a:pPr>
            <a:r>
              <a:t/>
            </a:r>
            <a:endParaRPr/>
          </a:p>
          <a:p>
            <a:pPr lvl="0">
              <a:spcBef>
                <a:spcPts val="0"/>
              </a:spcBef>
              <a:buNone/>
            </a:pPr>
            <a:r>
              <a:rPr lang="en"/>
              <a:t>Because of this, our group made a simple python script that helped us.</a:t>
            </a:r>
          </a:p>
          <a:p>
            <a:pPr lvl="0">
              <a:spcBef>
                <a:spcPts val="0"/>
              </a:spcBef>
              <a:buNone/>
            </a:pPr>
            <a:r>
              <a:t/>
            </a:r>
            <a:endParaRPr/>
          </a:p>
          <a:p>
            <a:pPr lvl="0" rtl="0">
              <a:spcBef>
                <a:spcPts val="0"/>
              </a:spcBef>
              <a:buNone/>
            </a:pPr>
            <a:r>
              <a:rPr lang="en"/>
              <a:t>Without explaining too much of the code, it essentially goes through each file in the .contain file given to us, and searches for a keyword you provide the script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7" name="Shape 11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This is how a sample input/</a:t>
            </a:r>
            <a:r>
              <a:rPr lang="en"/>
              <a:t>ouput would work.</a:t>
            </a:r>
          </a:p>
          <a:p>
            <a:pPr lvl="0">
              <a:spcBef>
                <a:spcPts val="0"/>
              </a:spcBef>
              <a:buNone/>
            </a:pPr>
            <a:r>
              <a:t/>
            </a:r>
            <a:endParaRPr/>
          </a:p>
          <a:p>
            <a:pPr lvl="0">
              <a:spcBef>
                <a:spcPts val="0"/>
              </a:spcBef>
              <a:buNone/>
            </a:pPr>
            <a:r>
              <a:rPr lang="en"/>
              <a:t>The blue box is the location of the .contain file</a:t>
            </a:r>
          </a:p>
          <a:p>
            <a:pPr lvl="0">
              <a:spcBef>
                <a:spcPts val="0"/>
              </a:spcBef>
              <a:buNone/>
            </a:pPr>
            <a:r>
              <a:rPr lang="en"/>
              <a:t>The green box is the location of the source code</a:t>
            </a:r>
          </a:p>
          <a:p>
            <a:pPr lvl="0">
              <a:spcBef>
                <a:spcPts val="0"/>
              </a:spcBef>
              <a:buNone/>
            </a:pPr>
            <a:r>
              <a:rPr lang="en"/>
              <a:t>The cyan box is the keyword we’re searching for. In this example say I'm researching the ddl compiler subsystem, so the keyword I used is “ddl”</a:t>
            </a:r>
          </a:p>
          <a:p>
            <a:pPr lvl="0">
              <a:spcBef>
                <a:spcPts val="0"/>
              </a:spcBef>
              <a:buNone/>
            </a:pPr>
            <a:r>
              <a:t/>
            </a:r>
            <a:endParaRPr/>
          </a:p>
          <a:p>
            <a:pPr lvl="0">
              <a:spcBef>
                <a:spcPts val="0"/>
              </a:spcBef>
              <a:buNone/>
            </a:pPr>
            <a:r>
              <a:rPr lang="en"/>
              <a:t>The output gives the path of each file containing “ddl”</a:t>
            </a:r>
          </a:p>
          <a:p>
            <a:pPr lvl="0">
              <a:spcBef>
                <a:spcPts val="0"/>
              </a:spcBef>
              <a:buNone/>
            </a:pPr>
            <a:r>
              <a:t/>
            </a:r>
            <a:endParaRPr/>
          </a:p>
          <a:p>
            <a:pPr lvl="0">
              <a:spcBef>
                <a:spcPts val="0"/>
              </a:spcBef>
              <a:buNone/>
            </a:pPr>
            <a:r>
              <a:rPr lang="en"/>
              <a:t>From there I would look at this list of files and determine from other keywords, comments, name of the class/file, and file directory structure to determine if it belongs to the ddl compiler subsystem.</a:t>
            </a:r>
          </a:p>
          <a:p>
            <a:pPr lvl="0">
              <a:spcBef>
                <a:spcPts val="0"/>
              </a:spcBef>
              <a:buNone/>
            </a:pPr>
            <a:r>
              <a:t/>
            </a:r>
            <a:endParaRPr/>
          </a:p>
          <a:p>
            <a:pPr lvl="0">
              <a:spcBef>
                <a:spcPts val="0"/>
              </a:spcBef>
              <a:buNone/>
            </a:pPr>
            <a:r>
              <a:rPr lang="en"/>
              <a:t>For example, the files in the red box have a file directory structure stemming from the storage folder. I would deduct that it would most likely belong to the storage engine subsystem rather than the query processing one.</a:t>
            </a:r>
          </a:p>
          <a:p>
            <a:pPr lvl="0">
              <a:spcBef>
                <a:spcPts val="0"/>
              </a:spcBef>
              <a:buNone/>
            </a:pPr>
            <a:r>
              <a:t/>
            </a:r>
            <a:endParaRPr/>
          </a:p>
          <a:p>
            <a:pPr lvl="0">
              <a:spcBef>
                <a:spcPts val="0"/>
              </a:spcBef>
              <a:buNone/>
            </a:pPr>
            <a:r>
              <a:rPr lang="en"/>
              <a:t>Alternative: Github has a file finder built in on their web app. You can probably use that instead to search using keywords.</a:t>
            </a:r>
          </a:p>
          <a:p>
            <a:pPr lvl="0">
              <a:spcBef>
                <a:spcPts val="0"/>
              </a:spcBef>
              <a:buNone/>
            </a:pPr>
            <a:r>
              <a:t/>
            </a:r>
            <a:endParaRPr/>
          </a:p>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3" name="Shape 13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Shape 1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2" name="Shape 14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Shape 1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4" name="Shape 15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Shape 1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4" name="Shape 16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bg>
      <p:bgPr>
        <a:solidFill>
          <a:schemeClr val="lt2"/>
        </a:solidFill>
      </p:bgPr>
    </p:bg>
    <p:spTree>
      <p:nvGrpSpPr>
        <p:cNvPr id="9" name="Shape 9"/>
        <p:cNvGrpSpPr/>
        <p:nvPr/>
      </p:nvGrpSpPr>
      <p:grpSpPr>
        <a:xfrm>
          <a:off x="0" y="0"/>
          <a:ext cx="0" cy="0"/>
          <a:chOff x="0" y="0"/>
          <a:chExt cx="0" cy="0"/>
        </a:xfrm>
      </p:grpSpPr>
      <p:sp>
        <p:nvSpPr>
          <p:cNvPr id="10" name="Shape 10"/>
          <p:cNvSpPr/>
          <p:nvPr/>
        </p:nvSpPr>
        <p:spPr>
          <a:xfrm>
            <a:off x="0" y="0"/>
            <a:ext cx="9144000" cy="487800"/>
          </a:xfrm>
          <a:prstGeom prst="rect">
            <a:avLst/>
          </a:prstGeom>
          <a:solidFill>
            <a:schemeClr val="lt1"/>
          </a:solidFill>
          <a:ln>
            <a:noFill/>
          </a:ln>
        </p:spPr>
        <p:txBody>
          <a:bodyPr anchorCtr="0" anchor="ctr" bIns="91425" lIns="91425" rIns="91425" wrap="square" tIns="91425">
            <a:noAutofit/>
          </a:bodyPr>
          <a:lstStyle/>
          <a:p>
            <a:pPr lvl="0">
              <a:spcBef>
                <a:spcPts val="0"/>
              </a:spcBef>
              <a:buNone/>
            </a:pPr>
            <a:r>
              <a:t/>
            </a:r>
            <a:endParaRPr/>
          </a:p>
        </p:txBody>
      </p:sp>
      <p:grpSp>
        <p:nvGrpSpPr>
          <p:cNvPr id="11" name="Shape 11"/>
          <p:cNvGrpSpPr/>
          <p:nvPr/>
        </p:nvGrpSpPr>
        <p:grpSpPr>
          <a:xfrm>
            <a:off x="830392" y="1191256"/>
            <a:ext cx="745763" cy="45826"/>
            <a:chOff x="4580561" y="2589004"/>
            <a:chExt cx="1064464" cy="25200"/>
          </a:xfrm>
        </p:grpSpPr>
        <p:sp>
          <p:nvSpPr>
            <p:cNvPr id="12" name="Shape 12"/>
            <p:cNvSpPr/>
            <p:nvPr/>
          </p:nvSpPr>
          <p:spPr>
            <a:xfrm rot="-5400000">
              <a:off x="5366325" y="2335504"/>
              <a:ext cx="25200" cy="532200"/>
            </a:xfrm>
            <a:prstGeom prst="rect">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13" name="Shape 13"/>
            <p:cNvSpPr/>
            <p:nvPr/>
          </p:nvSpPr>
          <p:spPr>
            <a:xfrm rot="-5400000">
              <a:off x="4836311" y="2333254"/>
              <a:ext cx="25200" cy="5367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grpSp>
      <p:sp>
        <p:nvSpPr>
          <p:cNvPr id="14" name="Shape 14"/>
          <p:cNvSpPr txBox="1"/>
          <p:nvPr>
            <p:ph type="ctrTitle"/>
          </p:nvPr>
        </p:nvSpPr>
        <p:spPr>
          <a:xfrm>
            <a:off x="729450" y="1322450"/>
            <a:ext cx="7688100" cy="1664700"/>
          </a:xfrm>
          <a:prstGeom prst="rect">
            <a:avLst/>
          </a:prstGeom>
        </p:spPr>
        <p:txBody>
          <a:bodyPr anchorCtr="0" anchor="t" bIns="91425" lIns="91425" rIns="91425" wrap="square" tIns="91425"/>
          <a:lstStyle>
            <a:lvl1pPr lvl="0">
              <a:spcBef>
                <a:spcPts val="0"/>
              </a:spcBef>
              <a:buClr>
                <a:schemeClr val="dk2"/>
              </a:buClr>
              <a:buSzPct val="100000"/>
              <a:defRPr sz="4200">
                <a:solidFill>
                  <a:schemeClr val="dk2"/>
                </a:solidFill>
              </a:defRPr>
            </a:lvl1pPr>
            <a:lvl2pPr lvl="1">
              <a:spcBef>
                <a:spcPts val="0"/>
              </a:spcBef>
              <a:buClr>
                <a:schemeClr val="dk2"/>
              </a:buClr>
              <a:buSzPct val="100000"/>
              <a:defRPr sz="4200">
                <a:solidFill>
                  <a:schemeClr val="dk2"/>
                </a:solidFill>
              </a:defRPr>
            </a:lvl2pPr>
            <a:lvl3pPr lvl="2">
              <a:spcBef>
                <a:spcPts val="0"/>
              </a:spcBef>
              <a:buClr>
                <a:schemeClr val="dk2"/>
              </a:buClr>
              <a:buSzPct val="100000"/>
              <a:defRPr sz="4200">
                <a:solidFill>
                  <a:schemeClr val="dk2"/>
                </a:solidFill>
              </a:defRPr>
            </a:lvl3pPr>
            <a:lvl4pPr lvl="3">
              <a:spcBef>
                <a:spcPts val="0"/>
              </a:spcBef>
              <a:buClr>
                <a:schemeClr val="dk2"/>
              </a:buClr>
              <a:buSzPct val="100000"/>
              <a:defRPr sz="4200">
                <a:solidFill>
                  <a:schemeClr val="dk2"/>
                </a:solidFill>
              </a:defRPr>
            </a:lvl4pPr>
            <a:lvl5pPr lvl="4">
              <a:spcBef>
                <a:spcPts val="0"/>
              </a:spcBef>
              <a:buClr>
                <a:schemeClr val="dk2"/>
              </a:buClr>
              <a:buSzPct val="100000"/>
              <a:defRPr sz="4200">
                <a:solidFill>
                  <a:schemeClr val="dk2"/>
                </a:solidFill>
              </a:defRPr>
            </a:lvl5pPr>
            <a:lvl6pPr lvl="5">
              <a:spcBef>
                <a:spcPts val="0"/>
              </a:spcBef>
              <a:buClr>
                <a:schemeClr val="dk2"/>
              </a:buClr>
              <a:buSzPct val="100000"/>
              <a:defRPr sz="4200">
                <a:solidFill>
                  <a:schemeClr val="dk2"/>
                </a:solidFill>
              </a:defRPr>
            </a:lvl6pPr>
            <a:lvl7pPr lvl="6">
              <a:spcBef>
                <a:spcPts val="0"/>
              </a:spcBef>
              <a:buClr>
                <a:schemeClr val="dk2"/>
              </a:buClr>
              <a:buSzPct val="100000"/>
              <a:defRPr sz="4200">
                <a:solidFill>
                  <a:schemeClr val="dk2"/>
                </a:solidFill>
              </a:defRPr>
            </a:lvl7pPr>
            <a:lvl8pPr lvl="7">
              <a:spcBef>
                <a:spcPts val="0"/>
              </a:spcBef>
              <a:buClr>
                <a:schemeClr val="dk2"/>
              </a:buClr>
              <a:buSzPct val="100000"/>
              <a:defRPr sz="4200">
                <a:solidFill>
                  <a:schemeClr val="dk2"/>
                </a:solidFill>
              </a:defRPr>
            </a:lvl8pPr>
            <a:lvl9pPr lvl="8">
              <a:spcBef>
                <a:spcPts val="0"/>
              </a:spcBef>
              <a:buClr>
                <a:schemeClr val="dk2"/>
              </a:buClr>
              <a:buSzPct val="100000"/>
              <a:defRPr sz="4200">
                <a:solidFill>
                  <a:schemeClr val="dk2"/>
                </a:solidFill>
              </a:defRPr>
            </a:lvl9pPr>
          </a:lstStyle>
          <a:p/>
        </p:txBody>
      </p:sp>
      <p:sp>
        <p:nvSpPr>
          <p:cNvPr id="15" name="Shape 15"/>
          <p:cNvSpPr txBox="1"/>
          <p:nvPr>
            <p:ph idx="1" type="subTitle"/>
          </p:nvPr>
        </p:nvSpPr>
        <p:spPr>
          <a:xfrm>
            <a:off x="729627" y="3172900"/>
            <a:ext cx="7688100" cy="541200"/>
          </a:xfrm>
          <a:prstGeom prst="rect">
            <a:avLst/>
          </a:prstGeom>
        </p:spPr>
        <p:txBody>
          <a:bodyPr anchorCtr="0" anchor="t" bIns="91425" lIns="91425" rIns="91425" wrap="square" tIns="91425"/>
          <a:lstStyle>
            <a:lvl1pPr lvl="0">
              <a:lnSpc>
                <a:spcPct val="100000"/>
              </a:lnSpc>
              <a:spcBef>
                <a:spcPts val="0"/>
              </a:spcBef>
              <a:spcAft>
                <a:spcPts val="0"/>
              </a:spcAft>
              <a:buSzPct val="100000"/>
              <a:buNone/>
              <a:defRPr sz="1600"/>
            </a:lvl1pPr>
            <a:lvl2pPr lvl="1">
              <a:lnSpc>
                <a:spcPct val="100000"/>
              </a:lnSpc>
              <a:spcBef>
                <a:spcPts val="0"/>
              </a:spcBef>
              <a:spcAft>
                <a:spcPts val="0"/>
              </a:spcAft>
              <a:buSzPct val="100000"/>
              <a:buNone/>
              <a:defRPr sz="1600"/>
            </a:lvl2pPr>
            <a:lvl3pPr lvl="2">
              <a:lnSpc>
                <a:spcPct val="100000"/>
              </a:lnSpc>
              <a:spcBef>
                <a:spcPts val="0"/>
              </a:spcBef>
              <a:spcAft>
                <a:spcPts val="0"/>
              </a:spcAft>
              <a:buSzPct val="100000"/>
              <a:buNone/>
              <a:defRPr sz="1600"/>
            </a:lvl3pPr>
            <a:lvl4pPr lvl="3">
              <a:lnSpc>
                <a:spcPct val="100000"/>
              </a:lnSpc>
              <a:spcBef>
                <a:spcPts val="0"/>
              </a:spcBef>
              <a:spcAft>
                <a:spcPts val="0"/>
              </a:spcAft>
              <a:buSzPct val="100000"/>
              <a:buNone/>
              <a:defRPr sz="1600"/>
            </a:lvl4pPr>
            <a:lvl5pPr lvl="4">
              <a:lnSpc>
                <a:spcPct val="100000"/>
              </a:lnSpc>
              <a:spcBef>
                <a:spcPts val="0"/>
              </a:spcBef>
              <a:spcAft>
                <a:spcPts val="0"/>
              </a:spcAft>
              <a:buSzPct val="100000"/>
              <a:buNone/>
              <a:defRPr sz="1600"/>
            </a:lvl5pPr>
            <a:lvl6pPr lvl="5">
              <a:lnSpc>
                <a:spcPct val="100000"/>
              </a:lnSpc>
              <a:spcBef>
                <a:spcPts val="0"/>
              </a:spcBef>
              <a:spcAft>
                <a:spcPts val="0"/>
              </a:spcAft>
              <a:buSzPct val="100000"/>
              <a:buNone/>
              <a:defRPr sz="1600"/>
            </a:lvl6pPr>
            <a:lvl7pPr lvl="6">
              <a:lnSpc>
                <a:spcPct val="100000"/>
              </a:lnSpc>
              <a:spcBef>
                <a:spcPts val="0"/>
              </a:spcBef>
              <a:spcAft>
                <a:spcPts val="0"/>
              </a:spcAft>
              <a:buSzPct val="100000"/>
              <a:buNone/>
              <a:defRPr sz="1600"/>
            </a:lvl7pPr>
            <a:lvl8pPr lvl="7">
              <a:lnSpc>
                <a:spcPct val="100000"/>
              </a:lnSpc>
              <a:spcBef>
                <a:spcPts val="0"/>
              </a:spcBef>
              <a:spcAft>
                <a:spcPts val="0"/>
              </a:spcAft>
              <a:buSzPct val="100000"/>
              <a:buNone/>
              <a:defRPr sz="1600"/>
            </a:lvl8pPr>
            <a:lvl9pPr lvl="8">
              <a:lnSpc>
                <a:spcPct val="100000"/>
              </a:lnSpc>
              <a:spcBef>
                <a:spcPts val="0"/>
              </a:spcBef>
              <a:spcAft>
                <a:spcPts val="0"/>
              </a:spcAft>
              <a:buSzPct val="100000"/>
              <a:buNone/>
              <a:defRPr sz="1600"/>
            </a:lvl9pPr>
          </a:lstStyle>
          <a:p/>
        </p:txBody>
      </p:sp>
      <p:sp>
        <p:nvSpPr>
          <p:cNvPr id="16" name="Shape 16"/>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bg>
      <p:bgPr>
        <a:solidFill>
          <a:schemeClr val="dk1"/>
        </a:solidFill>
      </p:bgPr>
    </p:bg>
    <p:spTree>
      <p:nvGrpSpPr>
        <p:cNvPr id="73" name="Shape 73"/>
        <p:cNvGrpSpPr/>
        <p:nvPr/>
      </p:nvGrpSpPr>
      <p:grpSpPr>
        <a:xfrm>
          <a:off x="0" y="0"/>
          <a:ext cx="0" cy="0"/>
          <a:chOff x="0" y="0"/>
          <a:chExt cx="0" cy="0"/>
        </a:xfrm>
      </p:grpSpPr>
      <p:grpSp>
        <p:nvGrpSpPr>
          <p:cNvPr id="74" name="Shape 74"/>
          <p:cNvGrpSpPr/>
          <p:nvPr/>
        </p:nvGrpSpPr>
        <p:grpSpPr>
          <a:xfrm>
            <a:off x="830392" y="4169130"/>
            <a:ext cx="745763" cy="45826"/>
            <a:chOff x="4580561" y="2589004"/>
            <a:chExt cx="1064464" cy="25200"/>
          </a:xfrm>
        </p:grpSpPr>
        <p:sp>
          <p:nvSpPr>
            <p:cNvPr id="75" name="Shape 75"/>
            <p:cNvSpPr/>
            <p:nvPr/>
          </p:nvSpPr>
          <p:spPr>
            <a:xfrm rot="-5400000">
              <a:off x="5366325" y="2335504"/>
              <a:ext cx="25200" cy="532200"/>
            </a:xfrm>
            <a:prstGeom prst="rect">
              <a:avLst/>
            </a:prstGeom>
            <a:solidFill>
              <a:schemeClr val="lt1"/>
            </a:solidFill>
            <a:ln>
              <a:noFill/>
            </a:ln>
          </p:spPr>
          <p:txBody>
            <a:bodyPr anchorCtr="0" anchor="ctr" bIns="91425" lIns="91425" rIns="91425" wrap="square" tIns="91425">
              <a:noAutofit/>
            </a:bodyPr>
            <a:lstStyle/>
            <a:p>
              <a:pPr lvl="0">
                <a:spcBef>
                  <a:spcPts val="0"/>
                </a:spcBef>
                <a:buNone/>
              </a:pPr>
              <a:r>
                <a:t/>
              </a:r>
              <a:endParaRPr/>
            </a:p>
          </p:txBody>
        </p:sp>
        <p:sp>
          <p:nvSpPr>
            <p:cNvPr id="76" name="Shape 76"/>
            <p:cNvSpPr/>
            <p:nvPr/>
          </p:nvSpPr>
          <p:spPr>
            <a:xfrm rot="-5400000">
              <a:off x="4836311" y="2333254"/>
              <a:ext cx="25200" cy="536700"/>
            </a:xfrm>
            <a:prstGeom prst="rect">
              <a:avLst/>
            </a:prstGeom>
            <a:solidFill>
              <a:schemeClr val="lt1"/>
            </a:solidFill>
            <a:ln>
              <a:noFill/>
            </a:ln>
          </p:spPr>
          <p:txBody>
            <a:bodyPr anchorCtr="0" anchor="ctr" bIns="91425" lIns="91425" rIns="91425" wrap="square" tIns="91425">
              <a:noAutofit/>
            </a:bodyPr>
            <a:lstStyle/>
            <a:p>
              <a:pPr lvl="0">
                <a:spcBef>
                  <a:spcPts val="0"/>
                </a:spcBef>
                <a:buNone/>
              </a:pPr>
              <a:r>
                <a:t/>
              </a:r>
              <a:endParaRPr/>
            </a:p>
          </p:txBody>
        </p:sp>
      </p:grpSp>
      <p:sp>
        <p:nvSpPr>
          <p:cNvPr id="77" name="Shape 77"/>
          <p:cNvSpPr txBox="1"/>
          <p:nvPr>
            <p:ph type="title"/>
          </p:nvPr>
        </p:nvSpPr>
        <p:spPr>
          <a:xfrm>
            <a:off x="729450" y="733950"/>
            <a:ext cx="7688400" cy="1244700"/>
          </a:xfrm>
          <a:prstGeom prst="rect">
            <a:avLst/>
          </a:prstGeom>
        </p:spPr>
        <p:txBody>
          <a:bodyPr anchorCtr="0" anchor="t" bIns="91425" lIns="91425" rIns="91425" wrap="square" tIns="91425"/>
          <a:lstStyle>
            <a:lvl1pPr lvl="0">
              <a:spcBef>
                <a:spcPts val="0"/>
              </a:spcBef>
              <a:buClr>
                <a:schemeClr val="lt1"/>
              </a:buClr>
              <a:buSzPct val="100000"/>
              <a:defRPr sz="8000">
                <a:solidFill>
                  <a:schemeClr val="lt1"/>
                </a:solidFill>
              </a:defRPr>
            </a:lvl1pPr>
            <a:lvl2pPr lvl="1">
              <a:spcBef>
                <a:spcPts val="0"/>
              </a:spcBef>
              <a:buClr>
                <a:schemeClr val="lt1"/>
              </a:buClr>
              <a:buSzPct val="100000"/>
              <a:defRPr sz="8000">
                <a:solidFill>
                  <a:schemeClr val="lt1"/>
                </a:solidFill>
              </a:defRPr>
            </a:lvl2pPr>
            <a:lvl3pPr lvl="2">
              <a:spcBef>
                <a:spcPts val="0"/>
              </a:spcBef>
              <a:buClr>
                <a:schemeClr val="lt1"/>
              </a:buClr>
              <a:buSzPct val="100000"/>
              <a:defRPr sz="8000">
                <a:solidFill>
                  <a:schemeClr val="lt1"/>
                </a:solidFill>
              </a:defRPr>
            </a:lvl3pPr>
            <a:lvl4pPr lvl="3">
              <a:spcBef>
                <a:spcPts val="0"/>
              </a:spcBef>
              <a:buClr>
                <a:schemeClr val="lt1"/>
              </a:buClr>
              <a:buSzPct val="100000"/>
              <a:defRPr sz="8000">
                <a:solidFill>
                  <a:schemeClr val="lt1"/>
                </a:solidFill>
              </a:defRPr>
            </a:lvl4pPr>
            <a:lvl5pPr lvl="4">
              <a:spcBef>
                <a:spcPts val="0"/>
              </a:spcBef>
              <a:buClr>
                <a:schemeClr val="lt1"/>
              </a:buClr>
              <a:buSzPct val="100000"/>
              <a:defRPr sz="8000">
                <a:solidFill>
                  <a:schemeClr val="lt1"/>
                </a:solidFill>
              </a:defRPr>
            </a:lvl5pPr>
            <a:lvl6pPr lvl="5">
              <a:spcBef>
                <a:spcPts val="0"/>
              </a:spcBef>
              <a:buClr>
                <a:schemeClr val="lt1"/>
              </a:buClr>
              <a:buSzPct val="100000"/>
              <a:defRPr sz="8000">
                <a:solidFill>
                  <a:schemeClr val="lt1"/>
                </a:solidFill>
              </a:defRPr>
            </a:lvl6pPr>
            <a:lvl7pPr lvl="6">
              <a:spcBef>
                <a:spcPts val="0"/>
              </a:spcBef>
              <a:buClr>
                <a:schemeClr val="lt1"/>
              </a:buClr>
              <a:buSzPct val="100000"/>
              <a:defRPr sz="8000">
                <a:solidFill>
                  <a:schemeClr val="lt1"/>
                </a:solidFill>
              </a:defRPr>
            </a:lvl7pPr>
            <a:lvl8pPr lvl="7">
              <a:spcBef>
                <a:spcPts val="0"/>
              </a:spcBef>
              <a:buClr>
                <a:schemeClr val="lt1"/>
              </a:buClr>
              <a:buSzPct val="100000"/>
              <a:defRPr sz="8000">
                <a:solidFill>
                  <a:schemeClr val="lt1"/>
                </a:solidFill>
              </a:defRPr>
            </a:lvl8pPr>
            <a:lvl9pPr lvl="8">
              <a:spcBef>
                <a:spcPts val="0"/>
              </a:spcBef>
              <a:buClr>
                <a:schemeClr val="lt1"/>
              </a:buClr>
              <a:buSzPct val="100000"/>
              <a:defRPr sz="8000">
                <a:solidFill>
                  <a:schemeClr val="lt1"/>
                </a:solidFill>
              </a:defRPr>
            </a:lvl9pPr>
          </a:lstStyle>
          <a:p/>
        </p:txBody>
      </p:sp>
      <p:sp>
        <p:nvSpPr>
          <p:cNvPr id="78" name="Shape 78"/>
          <p:cNvSpPr txBox="1"/>
          <p:nvPr>
            <p:ph idx="1" type="body"/>
          </p:nvPr>
        </p:nvSpPr>
        <p:spPr>
          <a:xfrm>
            <a:off x="729450" y="2272888"/>
            <a:ext cx="7688400" cy="1580400"/>
          </a:xfrm>
          <a:prstGeom prst="rect">
            <a:avLst/>
          </a:prstGeom>
        </p:spPr>
        <p:txBody>
          <a:bodyPr anchorCtr="0" anchor="t" bIns="91425" lIns="91425" rIns="91425" wrap="square"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79" name="Shape 79"/>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80" name="Shape 80"/>
        <p:cNvGrpSpPr/>
        <p:nvPr/>
      </p:nvGrpSpPr>
      <p:grpSpPr>
        <a:xfrm>
          <a:off x="0" y="0"/>
          <a:ext cx="0" cy="0"/>
          <a:chOff x="0" y="0"/>
          <a:chExt cx="0" cy="0"/>
        </a:xfrm>
      </p:grpSpPr>
      <p:sp>
        <p:nvSpPr>
          <p:cNvPr id="81" name="Shape 81"/>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bg>
      <p:bgPr>
        <a:solidFill>
          <a:schemeClr val="dk1"/>
        </a:solidFill>
      </p:bgPr>
    </p:bg>
    <p:spTree>
      <p:nvGrpSpPr>
        <p:cNvPr id="17" name="Shape 17"/>
        <p:cNvGrpSpPr/>
        <p:nvPr/>
      </p:nvGrpSpPr>
      <p:grpSpPr>
        <a:xfrm>
          <a:off x="0" y="0"/>
          <a:ext cx="0" cy="0"/>
          <a:chOff x="0" y="0"/>
          <a:chExt cx="0" cy="0"/>
        </a:xfrm>
      </p:grpSpPr>
      <p:grpSp>
        <p:nvGrpSpPr>
          <p:cNvPr id="18" name="Shape 18"/>
          <p:cNvGrpSpPr/>
          <p:nvPr/>
        </p:nvGrpSpPr>
        <p:grpSpPr>
          <a:xfrm>
            <a:off x="830392" y="1191256"/>
            <a:ext cx="745763" cy="45826"/>
            <a:chOff x="4580561" y="2589004"/>
            <a:chExt cx="1064464" cy="25200"/>
          </a:xfrm>
        </p:grpSpPr>
        <p:sp>
          <p:nvSpPr>
            <p:cNvPr id="19" name="Shape 19"/>
            <p:cNvSpPr/>
            <p:nvPr/>
          </p:nvSpPr>
          <p:spPr>
            <a:xfrm rot="-5400000">
              <a:off x="5366325" y="2335504"/>
              <a:ext cx="25200" cy="532200"/>
            </a:xfrm>
            <a:prstGeom prst="rect">
              <a:avLst/>
            </a:prstGeom>
            <a:solidFill>
              <a:schemeClr val="lt1"/>
            </a:solidFill>
            <a:ln>
              <a:noFill/>
            </a:ln>
          </p:spPr>
          <p:txBody>
            <a:bodyPr anchorCtr="0" anchor="ctr" bIns="91425" lIns="91425" rIns="91425" wrap="square" tIns="91425">
              <a:noAutofit/>
            </a:bodyPr>
            <a:lstStyle/>
            <a:p>
              <a:pPr lvl="0">
                <a:spcBef>
                  <a:spcPts val="0"/>
                </a:spcBef>
                <a:buNone/>
              </a:pPr>
              <a:r>
                <a:t/>
              </a:r>
              <a:endParaRPr/>
            </a:p>
          </p:txBody>
        </p:sp>
        <p:sp>
          <p:nvSpPr>
            <p:cNvPr id="20" name="Shape 20"/>
            <p:cNvSpPr/>
            <p:nvPr/>
          </p:nvSpPr>
          <p:spPr>
            <a:xfrm rot="-5400000">
              <a:off x="4836311" y="2333254"/>
              <a:ext cx="25200" cy="536700"/>
            </a:xfrm>
            <a:prstGeom prst="rect">
              <a:avLst/>
            </a:prstGeom>
            <a:solidFill>
              <a:schemeClr val="lt1"/>
            </a:solidFill>
            <a:ln>
              <a:noFill/>
            </a:ln>
          </p:spPr>
          <p:txBody>
            <a:bodyPr anchorCtr="0" anchor="ctr" bIns="91425" lIns="91425" rIns="91425" wrap="square" tIns="91425">
              <a:noAutofit/>
            </a:bodyPr>
            <a:lstStyle/>
            <a:p>
              <a:pPr lvl="0">
                <a:spcBef>
                  <a:spcPts val="0"/>
                </a:spcBef>
                <a:buNone/>
              </a:pPr>
              <a:r>
                <a:t/>
              </a:r>
              <a:endParaRPr/>
            </a:p>
          </p:txBody>
        </p:sp>
      </p:grpSp>
      <p:sp>
        <p:nvSpPr>
          <p:cNvPr id="21" name="Shape 21"/>
          <p:cNvSpPr txBox="1"/>
          <p:nvPr>
            <p:ph type="title"/>
          </p:nvPr>
        </p:nvSpPr>
        <p:spPr>
          <a:xfrm>
            <a:off x="729450" y="1322450"/>
            <a:ext cx="7688400" cy="1518600"/>
          </a:xfrm>
          <a:prstGeom prst="rect">
            <a:avLst/>
          </a:prstGeom>
        </p:spPr>
        <p:txBody>
          <a:bodyPr anchorCtr="0" anchor="t" bIns="91425" lIns="91425" rIns="91425" wrap="square" tIns="91425"/>
          <a:lstStyle>
            <a:lvl1pPr lvl="0">
              <a:spcBef>
                <a:spcPts val="0"/>
              </a:spcBef>
              <a:buClr>
                <a:schemeClr val="lt1"/>
              </a:buClr>
              <a:buSzPct val="100000"/>
              <a:defRPr sz="3600">
                <a:solidFill>
                  <a:schemeClr val="lt1"/>
                </a:solidFill>
              </a:defRPr>
            </a:lvl1pPr>
            <a:lvl2pPr lvl="1">
              <a:spcBef>
                <a:spcPts val="0"/>
              </a:spcBef>
              <a:buClr>
                <a:schemeClr val="lt1"/>
              </a:buClr>
              <a:buSzPct val="100000"/>
              <a:defRPr sz="3600">
                <a:solidFill>
                  <a:schemeClr val="lt1"/>
                </a:solidFill>
              </a:defRPr>
            </a:lvl2pPr>
            <a:lvl3pPr lvl="2">
              <a:spcBef>
                <a:spcPts val="0"/>
              </a:spcBef>
              <a:buClr>
                <a:schemeClr val="lt1"/>
              </a:buClr>
              <a:buSzPct val="100000"/>
              <a:defRPr sz="3600">
                <a:solidFill>
                  <a:schemeClr val="lt1"/>
                </a:solidFill>
              </a:defRPr>
            </a:lvl3pPr>
            <a:lvl4pPr lvl="3">
              <a:spcBef>
                <a:spcPts val="0"/>
              </a:spcBef>
              <a:buClr>
                <a:schemeClr val="lt1"/>
              </a:buClr>
              <a:buSzPct val="100000"/>
              <a:defRPr sz="3600">
                <a:solidFill>
                  <a:schemeClr val="lt1"/>
                </a:solidFill>
              </a:defRPr>
            </a:lvl4pPr>
            <a:lvl5pPr lvl="4">
              <a:spcBef>
                <a:spcPts val="0"/>
              </a:spcBef>
              <a:buClr>
                <a:schemeClr val="lt1"/>
              </a:buClr>
              <a:buSzPct val="100000"/>
              <a:defRPr sz="3600">
                <a:solidFill>
                  <a:schemeClr val="lt1"/>
                </a:solidFill>
              </a:defRPr>
            </a:lvl5pPr>
            <a:lvl6pPr lvl="5">
              <a:spcBef>
                <a:spcPts val="0"/>
              </a:spcBef>
              <a:buClr>
                <a:schemeClr val="lt1"/>
              </a:buClr>
              <a:buSzPct val="100000"/>
              <a:defRPr sz="3600">
                <a:solidFill>
                  <a:schemeClr val="lt1"/>
                </a:solidFill>
              </a:defRPr>
            </a:lvl6pPr>
            <a:lvl7pPr lvl="6">
              <a:spcBef>
                <a:spcPts val="0"/>
              </a:spcBef>
              <a:buClr>
                <a:schemeClr val="lt1"/>
              </a:buClr>
              <a:buSzPct val="100000"/>
              <a:defRPr sz="3600">
                <a:solidFill>
                  <a:schemeClr val="lt1"/>
                </a:solidFill>
              </a:defRPr>
            </a:lvl7pPr>
            <a:lvl8pPr lvl="7">
              <a:spcBef>
                <a:spcPts val="0"/>
              </a:spcBef>
              <a:buClr>
                <a:schemeClr val="lt1"/>
              </a:buClr>
              <a:buSzPct val="100000"/>
              <a:defRPr sz="3600">
                <a:solidFill>
                  <a:schemeClr val="lt1"/>
                </a:solidFill>
              </a:defRPr>
            </a:lvl8pPr>
            <a:lvl9pPr lvl="8">
              <a:spcBef>
                <a:spcPts val="0"/>
              </a:spcBef>
              <a:buClr>
                <a:schemeClr val="lt1"/>
              </a:buClr>
              <a:buSzPct val="100000"/>
              <a:defRPr sz="3600">
                <a:solidFill>
                  <a:schemeClr val="lt1"/>
                </a:solidFill>
              </a:defRPr>
            </a:lvl9pPr>
          </a:lstStyle>
          <a:p/>
        </p:txBody>
      </p:sp>
      <p:sp>
        <p:nvSpPr>
          <p:cNvPr id="22" name="Shape 22"/>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23" name="Shape 23"/>
        <p:cNvGrpSpPr/>
        <p:nvPr/>
      </p:nvGrpSpPr>
      <p:grpSpPr>
        <a:xfrm>
          <a:off x="0" y="0"/>
          <a:ext cx="0" cy="0"/>
          <a:chOff x="0" y="0"/>
          <a:chExt cx="0" cy="0"/>
        </a:xfrm>
      </p:grpSpPr>
      <p:sp>
        <p:nvSpPr>
          <p:cNvPr id="24" name="Shape 24"/>
          <p:cNvSpPr/>
          <p:nvPr/>
        </p:nvSpPr>
        <p:spPr>
          <a:xfrm>
            <a:off x="0" y="0"/>
            <a:ext cx="9144000" cy="4878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nvGrpSpPr>
          <p:cNvPr id="25" name="Shape 25"/>
          <p:cNvGrpSpPr/>
          <p:nvPr/>
        </p:nvGrpSpPr>
        <p:grpSpPr>
          <a:xfrm>
            <a:off x="830392" y="1191256"/>
            <a:ext cx="745763" cy="45826"/>
            <a:chOff x="4580561" y="2589004"/>
            <a:chExt cx="1064464" cy="25200"/>
          </a:xfrm>
        </p:grpSpPr>
        <p:sp>
          <p:nvSpPr>
            <p:cNvPr id="26" name="Shape 26"/>
            <p:cNvSpPr/>
            <p:nvPr/>
          </p:nvSpPr>
          <p:spPr>
            <a:xfrm rot="-5400000">
              <a:off x="5366325" y="2335504"/>
              <a:ext cx="25200" cy="532200"/>
            </a:xfrm>
            <a:prstGeom prst="rect">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27" name="Shape 27"/>
            <p:cNvSpPr/>
            <p:nvPr/>
          </p:nvSpPr>
          <p:spPr>
            <a:xfrm rot="-5400000">
              <a:off x="4836311" y="2333254"/>
              <a:ext cx="25200" cy="5367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grpSp>
      <p:sp>
        <p:nvSpPr>
          <p:cNvPr id="28" name="Shape 28"/>
          <p:cNvSpPr txBox="1"/>
          <p:nvPr>
            <p:ph type="title"/>
          </p:nvPr>
        </p:nvSpPr>
        <p:spPr>
          <a:xfrm>
            <a:off x="729450" y="1318650"/>
            <a:ext cx="7688700" cy="535200"/>
          </a:xfrm>
          <a:prstGeom prst="rect">
            <a:avLst/>
          </a:prstGeom>
        </p:spPr>
        <p:txBody>
          <a:bodyPr anchorCtr="0" anchor="t" bIns="91425" lIns="91425" rIns="91425" wrap="square" tIns="91425"/>
          <a:lstStyle>
            <a:lvl1pPr lvl="0">
              <a:spcBef>
                <a:spcPts val="0"/>
              </a:spcBef>
              <a:buClr>
                <a:schemeClr val="dk2"/>
              </a:buClr>
              <a:buSzPct val="100000"/>
              <a:defRPr sz="2600">
                <a:solidFill>
                  <a:schemeClr val="dk2"/>
                </a:solidFill>
              </a:defRPr>
            </a:lvl1pPr>
            <a:lvl2pPr lvl="1">
              <a:spcBef>
                <a:spcPts val="0"/>
              </a:spcBef>
              <a:buClr>
                <a:schemeClr val="dk2"/>
              </a:buClr>
              <a:buSzPct val="100000"/>
              <a:defRPr sz="2600">
                <a:solidFill>
                  <a:schemeClr val="dk2"/>
                </a:solidFill>
              </a:defRPr>
            </a:lvl2pPr>
            <a:lvl3pPr lvl="2">
              <a:spcBef>
                <a:spcPts val="0"/>
              </a:spcBef>
              <a:buClr>
                <a:schemeClr val="dk2"/>
              </a:buClr>
              <a:buSzPct val="100000"/>
              <a:defRPr sz="2600">
                <a:solidFill>
                  <a:schemeClr val="dk2"/>
                </a:solidFill>
              </a:defRPr>
            </a:lvl3pPr>
            <a:lvl4pPr lvl="3">
              <a:spcBef>
                <a:spcPts val="0"/>
              </a:spcBef>
              <a:buClr>
                <a:schemeClr val="dk2"/>
              </a:buClr>
              <a:buSzPct val="100000"/>
              <a:defRPr sz="2600">
                <a:solidFill>
                  <a:schemeClr val="dk2"/>
                </a:solidFill>
              </a:defRPr>
            </a:lvl4pPr>
            <a:lvl5pPr lvl="4">
              <a:spcBef>
                <a:spcPts val="0"/>
              </a:spcBef>
              <a:buClr>
                <a:schemeClr val="dk2"/>
              </a:buClr>
              <a:buSzPct val="100000"/>
              <a:defRPr sz="2600">
                <a:solidFill>
                  <a:schemeClr val="dk2"/>
                </a:solidFill>
              </a:defRPr>
            </a:lvl5pPr>
            <a:lvl6pPr lvl="5">
              <a:spcBef>
                <a:spcPts val="0"/>
              </a:spcBef>
              <a:buClr>
                <a:schemeClr val="dk2"/>
              </a:buClr>
              <a:buSzPct val="100000"/>
              <a:defRPr sz="2600">
                <a:solidFill>
                  <a:schemeClr val="dk2"/>
                </a:solidFill>
              </a:defRPr>
            </a:lvl6pPr>
            <a:lvl7pPr lvl="6">
              <a:spcBef>
                <a:spcPts val="0"/>
              </a:spcBef>
              <a:buClr>
                <a:schemeClr val="dk2"/>
              </a:buClr>
              <a:buSzPct val="100000"/>
              <a:defRPr sz="2600">
                <a:solidFill>
                  <a:schemeClr val="dk2"/>
                </a:solidFill>
              </a:defRPr>
            </a:lvl7pPr>
            <a:lvl8pPr lvl="7">
              <a:spcBef>
                <a:spcPts val="0"/>
              </a:spcBef>
              <a:buClr>
                <a:schemeClr val="dk2"/>
              </a:buClr>
              <a:buSzPct val="100000"/>
              <a:defRPr sz="2600">
                <a:solidFill>
                  <a:schemeClr val="dk2"/>
                </a:solidFill>
              </a:defRPr>
            </a:lvl8pPr>
            <a:lvl9pPr lvl="8">
              <a:spcBef>
                <a:spcPts val="0"/>
              </a:spcBef>
              <a:buClr>
                <a:schemeClr val="dk2"/>
              </a:buClr>
              <a:buSzPct val="100000"/>
              <a:defRPr sz="2600">
                <a:solidFill>
                  <a:schemeClr val="dk2"/>
                </a:solidFill>
              </a:defRPr>
            </a:lvl9pPr>
          </a:lstStyle>
          <a:p/>
        </p:txBody>
      </p:sp>
      <p:sp>
        <p:nvSpPr>
          <p:cNvPr id="29" name="Shape 29"/>
          <p:cNvSpPr txBox="1"/>
          <p:nvPr>
            <p:ph idx="1" type="body"/>
          </p:nvPr>
        </p:nvSpPr>
        <p:spPr>
          <a:xfrm>
            <a:off x="729450" y="2078875"/>
            <a:ext cx="7688700" cy="22611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0" name="Shape 30"/>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31" name="Shape 31"/>
        <p:cNvGrpSpPr/>
        <p:nvPr/>
      </p:nvGrpSpPr>
      <p:grpSpPr>
        <a:xfrm>
          <a:off x="0" y="0"/>
          <a:ext cx="0" cy="0"/>
          <a:chOff x="0" y="0"/>
          <a:chExt cx="0" cy="0"/>
        </a:xfrm>
      </p:grpSpPr>
      <p:sp>
        <p:nvSpPr>
          <p:cNvPr id="32" name="Shape 32"/>
          <p:cNvSpPr/>
          <p:nvPr/>
        </p:nvSpPr>
        <p:spPr>
          <a:xfrm>
            <a:off x="0" y="0"/>
            <a:ext cx="9144000" cy="4878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nvGrpSpPr>
          <p:cNvPr id="33" name="Shape 33"/>
          <p:cNvGrpSpPr/>
          <p:nvPr/>
        </p:nvGrpSpPr>
        <p:grpSpPr>
          <a:xfrm>
            <a:off x="830392" y="1191256"/>
            <a:ext cx="745763" cy="45826"/>
            <a:chOff x="4580561" y="2589004"/>
            <a:chExt cx="1064464" cy="25200"/>
          </a:xfrm>
        </p:grpSpPr>
        <p:sp>
          <p:nvSpPr>
            <p:cNvPr id="34" name="Shape 34"/>
            <p:cNvSpPr/>
            <p:nvPr/>
          </p:nvSpPr>
          <p:spPr>
            <a:xfrm rot="-5400000">
              <a:off x="5366325" y="2335504"/>
              <a:ext cx="25200" cy="532200"/>
            </a:xfrm>
            <a:prstGeom prst="rect">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35" name="Shape 35"/>
            <p:cNvSpPr/>
            <p:nvPr/>
          </p:nvSpPr>
          <p:spPr>
            <a:xfrm rot="-5400000">
              <a:off x="4836311" y="2333254"/>
              <a:ext cx="25200" cy="5367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grpSp>
      <p:sp>
        <p:nvSpPr>
          <p:cNvPr id="36" name="Shape 36"/>
          <p:cNvSpPr txBox="1"/>
          <p:nvPr>
            <p:ph type="title"/>
          </p:nvPr>
        </p:nvSpPr>
        <p:spPr>
          <a:xfrm>
            <a:off x="729450" y="1318650"/>
            <a:ext cx="7688400" cy="535200"/>
          </a:xfrm>
          <a:prstGeom prst="rect">
            <a:avLst/>
          </a:prstGeom>
        </p:spPr>
        <p:txBody>
          <a:bodyPr anchorCtr="0" anchor="t" bIns="91425" lIns="91425" rIns="91425" wrap="square" tIns="91425"/>
          <a:lstStyle>
            <a:lvl1pPr lvl="0">
              <a:spcBef>
                <a:spcPts val="0"/>
              </a:spcBef>
              <a:buClr>
                <a:schemeClr val="dk2"/>
              </a:buClr>
              <a:buSzPct val="100000"/>
              <a:defRPr sz="2600">
                <a:solidFill>
                  <a:schemeClr val="dk2"/>
                </a:solidFill>
              </a:defRPr>
            </a:lvl1pPr>
            <a:lvl2pPr lvl="1">
              <a:spcBef>
                <a:spcPts val="0"/>
              </a:spcBef>
              <a:buClr>
                <a:schemeClr val="dk2"/>
              </a:buClr>
              <a:buSzPct val="100000"/>
              <a:defRPr sz="2600">
                <a:solidFill>
                  <a:schemeClr val="dk2"/>
                </a:solidFill>
              </a:defRPr>
            </a:lvl2pPr>
            <a:lvl3pPr lvl="2">
              <a:spcBef>
                <a:spcPts val="0"/>
              </a:spcBef>
              <a:buClr>
                <a:schemeClr val="dk2"/>
              </a:buClr>
              <a:buSzPct val="100000"/>
              <a:defRPr sz="2600">
                <a:solidFill>
                  <a:schemeClr val="dk2"/>
                </a:solidFill>
              </a:defRPr>
            </a:lvl3pPr>
            <a:lvl4pPr lvl="3">
              <a:spcBef>
                <a:spcPts val="0"/>
              </a:spcBef>
              <a:buClr>
                <a:schemeClr val="dk2"/>
              </a:buClr>
              <a:buSzPct val="100000"/>
              <a:defRPr sz="2600">
                <a:solidFill>
                  <a:schemeClr val="dk2"/>
                </a:solidFill>
              </a:defRPr>
            </a:lvl4pPr>
            <a:lvl5pPr lvl="4">
              <a:spcBef>
                <a:spcPts val="0"/>
              </a:spcBef>
              <a:buClr>
                <a:schemeClr val="dk2"/>
              </a:buClr>
              <a:buSzPct val="100000"/>
              <a:defRPr sz="2600">
                <a:solidFill>
                  <a:schemeClr val="dk2"/>
                </a:solidFill>
              </a:defRPr>
            </a:lvl5pPr>
            <a:lvl6pPr lvl="5">
              <a:spcBef>
                <a:spcPts val="0"/>
              </a:spcBef>
              <a:buClr>
                <a:schemeClr val="dk2"/>
              </a:buClr>
              <a:buSzPct val="100000"/>
              <a:defRPr sz="2600">
                <a:solidFill>
                  <a:schemeClr val="dk2"/>
                </a:solidFill>
              </a:defRPr>
            </a:lvl6pPr>
            <a:lvl7pPr lvl="6">
              <a:spcBef>
                <a:spcPts val="0"/>
              </a:spcBef>
              <a:buClr>
                <a:schemeClr val="dk2"/>
              </a:buClr>
              <a:buSzPct val="100000"/>
              <a:defRPr sz="2600">
                <a:solidFill>
                  <a:schemeClr val="dk2"/>
                </a:solidFill>
              </a:defRPr>
            </a:lvl7pPr>
            <a:lvl8pPr lvl="7">
              <a:spcBef>
                <a:spcPts val="0"/>
              </a:spcBef>
              <a:buClr>
                <a:schemeClr val="dk2"/>
              </a:buClr>
              <a:buSzPct val="100000"/>
              <a:defRPr sz="2600">
                <a:solidFill>
                  <a:schemeClr val="dk2"/>
                </a:solidFill>
              </a:defRPr>
            </a:lvl8pPr>
            <a:lvl9pPr lvl="8">
              <a:spcBef>
                <a:spcPts val="0"/>
              </a:spcBef>
              <a:buClr>
                <a:schemeClr val="dk2"/>
              </a:buClr>
              <a:buSzPct val="100000"/>
              <a:defRPr sz="2600">
                <a:solidFill>
                  <a:schemeClr val="dk2"/>
                </a:solidFill>
              </a:defRPr>
            </a:lvl9pPr>
          </a:lstStyle>
          <a:p/>
        </p:txBody>
      </p:sp>
      <p:sp>
        <p:nvSpPr>
          <p:cNvPr id="37" name="Shape 37"/>
          <p:cNvSpPr txBox="1"/>
          <p:nvPr>
            <p:ph idx="1" type="body"/>
          </p:nvPr>
        </p:nvSpPr>
        <p:spPr>
          <a:xfrm>
            <a:off x="729325" y="2078875"/>
            <a:ext cx="3774300" cy="22611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8" name="Shape 38"/>
          <p:cNvSpPr txBox="1"/>
          <p:nvPr>
            <p:ph idx="2" type="body"/>
          </p:nvPr>
        </p:nvSpPr>
        <p:spPr>
          <a:xfrm>
            <a:off x="4643604" y="2078875"/>
            <a:ext cx="3774300" cy="22611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9" name="Shape 39"/>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40" name="Shape 40"/>
        <p:cNvGrpSpPr/>
        <p:nvPr/>
      </p:nvGrpSpPr>
      <p:grpSpPr>
        <a:xfrm>
          <a:off x="0" y="0"/>
          <a:ext cx="0" cy="0"/>
          <a:chOff x="0" y="0"/>
          <a:chExt cx="0" cy="0"/>
        </a:xfrm>
      </p:grpSpPr>
      <p:sp>
        <p:nvSpPr>
          <p:cNvPr id="41" name="Shape 41"/>
          <p:cNvSpPr/>
          <p:nvPr/>
        </p:nvSpPr>
        <p:spPr>
          <a:xfrm>
            <a:off x="0" y="0"/>
            <a:ext cx="9144000" cy="4878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nvGrpSpPr>
          <p:cNvPr id="42" name="Shape 42"/>
          <p:cNvGrpSpPr/>
          <p:nvPr/>
        </p:nvGrpSpPr>
        <p:grpSpPr>
          <a:xfrm>
            <a:off x="830392" y="1191256"/>
            <a:ext cx="745763" cy="45826"/>
            <a:chOff x="4580561" y="2589004"/>
            <a:chExt cx="1064464" cy="25200"/>
          </a:xfrm>
        </p:grpSpPr>
        <p:sp>
          <p:nvSpPr>
            <p:cNvPr id="43" name="Shape 43"/>
            <p:cNvSpPr/>
            <p:nvPr/>
          </p:nvSpPr>
          <p:spPr>
            <a:xfrm rot="-5400000">
              <a:off x="5366325" y="2335504"/>
              <a:ext cx="25200" cy="532200"/>
            </a:xfrm>
            <a:prstGeom prst="rect">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44" name="Shape 44"/>
            <p:cNvSpPr/>
            <p:nvPr/>
          </p:nvSpPr>
          <p:spPr>
            <a:xfrm rot="-5400000">
              <a:off x="4836311" y="2333254"/>
              <a:ext cx="25200" cy="5367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grpSp>
      <p:sp>
        <p:nvSpPr>
          <p:cNvPr id="45" name="Shape 45"/>
          <p:cNvSpPr txBox="1"/>
          <p:nvPr>
            <p:ph type="title"/>
          </p:nvPr>
        </p:nvSpPr>
        <p:spPr>
          <a:xfrm>
            <a:off x="729450" y="1318650"/>
            <a:ext cx="7688400" cy="535200"/>
          </a:xfrm>
          <a:prstGeom prst="rect">
            <a:avLst/>
          </a:prstGeom>
        </p:spPr>
        <p:txBody>
          <a:bodyPr anchorCtr="0" anchor="t" bIns="91425" lIns="91425" rIns="91425" wrap="square" tIns="91425"/>
          <a:lstStyle>
            <a:lvl1pPr lvl="0">
              <a:spcBef>
                <a:spcPts val="0"/>
              </a:spcBef>
              <a:buClr>
                <a:schemeClr val="dk2"/>
              </a:buClr>
              <a:buSzPct val="100000"/>
              <a:defRPr sz="2600">
                <a:solidFill>
                  <a:schemeClr val="dk2"/>
                </a:solidFill>
              </a:defRPr>
            </a:lvl1pPr>
            <a:lvl2pPr lvl="1">
              <a:spcBef>
                <a:spcPts val="0"/>
              </a:spcBef>
              <a:buClr>
                <a:schemeClr val="dk2"/>
              </a:buClr>
              <a:buSzPct val="100000"/>
              <a:defRPr sz="2600">
                <a:solidFill>
                  <a:schemeClr val="dk2"/>
                </a:solidFill>
              </a:defRPr>
            </a:lvl2pPr>
            <a:lvl3pPr lvl="2">
              <a:spcBef>
                <a:spcPts val="0"/>
              </a:spcBef>
              <a:buClr>
                <a:schemeClr val="dk2"/>
              </a:buClr>
              <a:buSzPct val="100000"/>
              <a:defRPr sz="2600">
                <a:solidFill>
                  <a:schemeClr val="dk2"/>
                </a:solidFill>
              </a:defRPr>
            </a:lvl3pPr>
            <a:lvl4pPr lvl="3">
              <a:spcBef>
                <a:spcPts val="0"/>
              </a:spcBef>
              <a:buClr>
                <a:schemeClr val="dk2"/>
              </a:buClr>
              <a:buSzPct val="100000"/>
              <a:defRPr sz="2600">
                <a:solidFill>
                  <a:schemeClr val="dk2"/>
                </a:solidFill>
              </a:defRPr>
            </a:lvl4pPr>
            <a:lvl5pPr lvl="4">
              <a:spcBef>
                <a:spcPts val="0"/>
              </a:spcBef>
              <a:buClr>
                <a:schemeClr val="dk2"/>
              </a:buClr>
              <a:buSzPct val="100000"/>
              <a:defRPr sz="2600">
                <a:solidFill>
                  <a:schemeClr val="dk2"/>
                </a:solidFill>
              </a:defRPr>
            </a:lvl5pPr>
            <a:lvl6pPr lvl="5">
              <a:spcBef>
                <a:spcPts val="0"/>
              </a:spcBef>
              <a:buClr>
                <a:schemeClr val="dk2"/>
              </a:buClr>
              <a:buSzPct val="100000"/>
              <a:defRPr sz="2600">
                <a:solidFill>
                  <a:schemeClr val="dk2"/>
                </a:solidFill>
              </a:defRPr>
            </a:lvl6pPr>
            <a:lvl7pPr lvl="6">
              <a:spcBef>
                <a:spcPts val="0"/>
              </a:spcBef>
              <a:buClr>
                <a:schemeClr val="dk2"/>
              </a:buClr>
              <a:buSzPct val="100000"/>
              <a:defRPr sz="2600">
                <a:solidFill>
                  <a:schemeClr val="dk2"/>
                </a:solidFill>
              </a:defRPr>
            </a:lvl7pPr>
            <a:lvl8pPr lvl="7">
              <a:spcBef>
                <a:spcPts val="0"/>
              </a:spcBef>
              <a:buClr>
                <a:schemeClr val="dk2"/>
              </a:buClr>
              <a:buSzPct val="100000"/>
              <a:defRPr sz="2600">
                <a:solidFill>
                  <a:schemeClr val="dk2"/>
                </a:solidFill>
              </a:defRPr>
            </a:lvl8pPr>
            <a:lvl9pPr lvl="8">
              <a:spcBef>
                <a:spcPts val="0"/>
              </a:spcBef>
              <a:buClr>
                <a:schemeClr val="dk2"/>
              </a:buClr>
              <a:buSzPct val="100000"/>
              <a:defRPr sz="2600">
                <a:solidFill>
                  <a:schemeClr val="dk2"/>
                </a:solidFill>
              </a:defRPr>
            </a:lvl9pPr>
          </a:lstStyle>
          <a:p/>
        </p:txBody>
      </p:sp>
      <p:sp>
        <p:nvSpPr>
          <p:cNvPr id="46" name="Shape 46"/>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47" name="Shape 47"/>
        <p:cNvGrpSpPr/>
        <p:nvPr/>
      </p:nvGrpSpPr>
      <p:grpSpPr>
        <a:xfrm>
          <a:off x="0" y="0"/>
          <a:ext cx="0" cy="0"/>
          <a:chOff x="0" y="0"/>
          <a:chExt cx="0" cy="0"/>
        </a:xfrm>
      </p:grpSpPr>
      <p:sp>
        <p:nvSpPr>
          <p:cNvPr id="48" name="Shape 48"/>
          <p:cNvSpPr/>
          <p:nvPr/>
        </p:nvSpPr>
        <p:spPr>
          <a:xfrm>
            <a:off x="0" y="0"/>
            <a:ext cx="9144000" cy="4878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nvGrpSpPr>
          <p:cNvPr id="49" name="Shape 49"/>
          <p:cNvGrpSpPr/>
          <p:nvPr/>
        </p:nvGrpSpPr>
        <p:grpSpPr>
          <a:xfrm>
            <a:off x="830392" y="1191256"/>
            <a:ext cx="745763" cy="45826"/>
            <a:chOff x="4580561" y="2589004"/>
            <a:chExt cx="1064464" cy="25200"/>
          </a:xfrm>
        </p:grpSpPr>
        <p:sp>
          <p:nvSpPr>
            <p:cNvPr id="50" name="Shape 50"/>
            <p:cNvSpPr/>
            <p:nvPr/>
          </p:nvSpPr>
          <p:spPr>
            <a:xfrm rot="-5400000">
              <a:off x="5366325" y="2335504"/>
              <a:ext cx="25200" cy="532200"/>
            </a:xfrm>
            <a:prstGeom prst="rect">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51" name="Shape 51"/>
            <p:cNvSpPr/>
            <p:nvPr/>
          </p:nvSpPr>
          <p:spPr>
            <a:xfrm rot="-5400000">
              <a:off x="4836311" y="2333254"/>
              <a:ext cx="25200" cy="5367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grpSp>
      <p:sp>
        <p:nvSpPr>
          <p:cNvPr id="52" name="Shape 52"/>
          <p:cNvSpPr txBox="1"/>
          <p:nvPr>
            <p:ph type="title"/>
          </p:nvPr>
        </p:nvSpPr>
        <p:spPr>
          <a:xfrm>
            <a:off x="730000" y="1318650"/>
            <a:ext cx="3300900" cy="1381500"/>
          </a:xfrm>
          <a:prstGeom prst="rect">
            <a:avLst/>
          </a:prstGeom>
        </p:spPr>
        <p:txBody>
          <a:bodyPr anchorCtr="0" anchor="t" bIns="91425" lIns="91425" rIns="91425" wrap="square" tIns="91425"/>
          <a:lstStyle>
            <a:lvl1pPr lvl="0">
              <a:spcBef>
                <a:spcPts val="0"/>
              </a:spcBef>
              <a:buClr>
                <a:schemeClr val="dk2"/>
              </a:buClr>
              <a:buSzPct val="100000"/>
              <a:defRPr sz="2600">
                <a:solidFill>
                  <a:schemeClr val="dk2"/>
                </a:solidFill>
              </a:defRPr>
            </a:lvl1pPr>
            <a:lvl2pPr lvl="1">
              <a:spcBef>
                <a:spcPts val="0"/>
              </a:spcBef>
              <a:buClr>
                <a:schemeClr val="dk2"/>
              </a:buClr>
              <a:buSzPct val="100000"/>
              <a:defRPr sz="2600">
                <a:solidFill>
                  <a:schemeClr val="dk2"/>
                </a:solidFill>
              </a:defRPr>
            </a:lvl2pPr>
            <a:lvl3pPr lvl="2">
              <a:spcBef>
                <a:spcPts val="0"/>
              </a:spcBef>
              <a:buClr>
                <a:schemeClr val="dk2"/>
              </a:buClr>
              <a:buSzPct val="100000"/>
              <a:defRPr sz="2600">
                <a:solidFill>
                  <a:schemeClr val="dk2"/>
                </a:solidFill>
              </a:defRPr>
            </a:lvl3pPr>
            <a:lvl4pPr lvl="3">
              <a:spcBef>
                <a:spcPts val="0"/>
              </a:spcBef>
              <a:buClr>
                <a:schemeClr val="dk2"/>
              </a:buClr>
              <a:buSzPct val="100000"/>
              <a:defRPr sz="2600">
                <a:solidFill>
                  <a:schemeClr val="dk2"/>
                </a:solidFill>
              </a:defRPr>
            </a:lvl4pPr>
            <a:lvl5pPr lvl="4">
              <a:spcBef>
                <a:spcPts val="0"/>
              </a:spcBef>
              <a:buClr>
                <a:schemeClr val="dk2"/>
              </a:buClr>
              <a:buSzPct val="100000"/>
              <a:defRPr sz="2600">
                <a:solidFill>
                  <a:schemeClr val="dk2"/>
                </a:solidFill>
              </a:defRPr>
            </a:lvl5pPr>
            <a:lvl6pPr lvl="5">
              <a:spcBef>
                <a:spcPts val="0"/>
              </a:spcBef>
              <a:buClr>
                <a:schemeClr val="dk2"/>
              </a:buClr>
              <a:buSzPct val="100000"/>
              <a:defRPr sz="2600">
                <a:solidFill>
                  <a:schemeClr val="dk2"/>
                </a:solidFill>
              </a:defRPr>
            </a:lvl6pPr>
            <a:lvl7pPr lvl="6">
              <a:spcBef>
                <a:spcPts val="0"/>
              </a:spcBef>
              <a:buClr>
                <a:schemeClr val="dk2"/>
              </a:buClr>
              <a:buSzPct val="100000"/>
              <a:defRPr sz="2600">
                <a:solidFill>
                  <a:schemeClr val="dk2"/>
                </a:solidFill>
              </a:defRPr>
            </a:lvl7pPr>
            <a:lvl8pPr lvl="7">
              <a:spcBef>
                <a:spcPts val="0"/>
              </a:spcBef>
              <a:buClr>
                <a:schemeClr val="dk2"/>
              </a:buClr>
              <a:buSzPct val="100000"/>
              <a:defRPr sz="2600">
                <a:solidFill>
                  <a:schemeClr val="dk2"/>
                </a:solidFill>
              </a:defRPr>
            </a:lvl8pPr>
            <a:lvl9pPr lvl="8">
              <a:spcBef>
                <a:spcPts val="0"/>
              </a:spcBef>
              <a:buClr>
                <a:schemeClr val="dk2"/>
              </a:buClr>
              <a:buSzPct val="100000"/>
              <a:defRPr sz="2600">
                <a:solidFill>
                  <a:schemeClr val="dk2"/>
                </a:solidFill>
              </a:defRPr>
            </a:lvl9pPr>
          </a:lstStyle>
          <a:p/>
        </p:txBody>
      </p:sp>
      <p:sp>
        <p:nvSpPr>
          <p:cNvPr id="53" name="Shape 53"/>
          <p:cNvSpPr txBox="1"/>
          <p:nvPr>
            <p:ph idx="1" type="body"/>
          </p:nvPr>
        </p:nvSpPr>
        <p:spPr>
          <a:xfrm>
            <a:off x="721225" y="2781725"/>
            <a:ext cx="3300900" cy="15975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54" name="Shape 54"/>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bg>
      <p:bgPr>
        <a:solidFill>
          <a:schemeClr val="accent3"/>
        </a:solidFill>
      </p:bgPr>
    </p:bg>
    <p:spTree>
      <p:nvGrpSpPr>
        <p:cNvPr id="55" name="Shape 55"/>
        <p:cNvGrpSpPr/>
        <p:nvPr/>
      </p:nvGrpSpPr>
      <p:grpSpPr>
        <a:xfrm>
          <a:off x="0" y="0"/>
          <a:ext cx="0" cy="0"/>
          <a:chOff x="0" y="0"/>
          <a:chExt cx="0" cy="0"/>
        </a:xfrm>
      </p:grpSpPr>
      <p:grpSp>
        <p:nvGrpSpPr>
          <p:cNvPr id="56" name="Shape 56"/>
          <p:cNvGrpSpPr/>
          <p:nvPr/>
        </p:nvGrpSpPr>
        <p:grpSpPr>
          <a:xfrm>
            <a:off x="830392" y="4169130"/>
            <a:ext cx="745763" cy="45826"/>
            <a:chOff x="4580561" y="2589004"/>
            <a:chExt cx="1064464" cy="25200"/>
          </a:xfrm>
        </p:grpSpPr>
        <p:sp>
          <p:nvSpPr>
            <p:cNvPr id="57" name="Shape 57"/>
            <p:cNvSpPr/>
            <p:nvPr/>
          </p:nvSpPr>
          <p:spPr>
            <a:xfrm rot="-5400000">
              <a:off x="5366325" y="2335504"/>
              <a:ext cx="25200" cy="532200"/>
            </a:xfrm>
            <a:prstGeom prst="rect">
              <a:avLst/>
            </a:prstGeom>
            <a:solidFill>
              <a:schemeClr val="lt1"/>
            </a:solidFill>
            <a:ln>
              <a:noFill/>
            </a:ln>
          </p:spPr>
          <p:txBody>
            <a:bodyPr anchorCtr="0" anchor="ctr" bIns="91425" lIns="91425" rIns="91425" wrap="square" tIns="91425">
              <a:noAutofit/>
            </a:bodyPr>
            <a:lstStyle/>
            <a:p>
              <a:pPr lvl="0">
                <a:spcBef>
                  <a:spcPts val="0"/>
                </a:spcBef>
                <a:buNone/>
              </a:pPr>
              <a:r>
                <a:t/>
              </a:r>
              <a:endParaRPr/>
            </a:p>
          </p:txBody>
        </p:sp>
        <p:sp>
          <p:nvSpPr>
            <p:cNvPr id="58" name="Shape 58"/>
            <p:cNvSpPr/>
            <p:nvPr/>
          </p:nvSpPr>
          <p:spPr>
            <a:xfrm rot="-5400000">
              <a:off x="4836311" y="2333254"/>
              <a:ext cx="25200" cy="536700"/>
            </a:xfrm>
            <a:prstGeom prst="rect">
              <a:avLst/>
            </a:prstGeom>
            <a:solidFill>
              <a:schemeClr val="lt1"/>
            </a:solidFill>
            <a:ln>
              <a:noFill/>
            </a:ln>
          </p:spPr>
          <p:txBody>
            <a:bodyPr anchorCtr="0" anchor="ctr" bIns="91425" lIns="91425" rIns="91425" wrap="square" tIns="91425">
              <a:noAutofit/>
            </a:bodyPr>
            <a:lstStyle/>
            <a:p>
              <a:pPr lvl="0">
                <a:spcBef>
                  <a:spcPts val="0"/>
                </a:spcBef>
                <a:buNone/>
              </a:pPr>
              <a:r>
                <a:t/>
              </a:r>
              <a:endParaRPr/>
            </a:p>
          </p:txBody>
        </p:sp>
      </p:grpSp>
      <p:sp>
        <p:nvSpPr>
          <p:cNvPr id="59" name="Shape 59"/>
          <p:cNvSpPr txBox="1"/>
          <p:nvPr>
            <p:ph type="title"/>
          </p:nvPr>
        </p:nvSpPr>
        <p:spPr>
          <a:xfrm>
            <a:off x="729450" y="864300"/>
            <a:ext cx="7021200" cy="2985000"/>
          </a:xfrm>
          <a:prstGeom prst="rect">
            <a:avLst/>
          </a:prstGeom>
        </p:spPr>
        <p:txBody>
          <a:bodyPr anchorCtr="0" anchor="ctr" bIns="91425" lIns="91425" rIns="91425" wrap="square" tIns="91425"/>
          <a:lstStyle>
            <a:lvl1pPr lvl="0">
              <a:spcBef>
                <a:spcPts val="0"/>
              </a:spcBef>
              <a:buClr>
                <a:schemeClr val="lt1"/>
              </a:buClr>
              <a:buSzPct val="100000"/>
              <a:defRPr sz="3600">
                <a:solidFill>
                  <a:schemeClr val="lt1"/>
                </a:solidFill>
              </a:defRPr>
            </a:lvl1pPr>
            <a:lvl2pPr lvl="1">
              <a:spcBef>
                <a:spcPts val="0"/>
              </a:spcBef>
              <a:buClr>
                <a:schemeClr val="lt1"/>
              </a:buClr>
              <a:buSzPct val="100000"/>
              <a:defRPr sz="3600">
                <a:solidFill>
                  <a:schemeClr val="lt1"/>
                </a:solidFill>
              </a:defRPr>
            </a:lvl2pPr>
            <a:lvl3pPr lvl="2">
              <a:spcBef>
                <a:spcPts val="0"/>
              </a:spcBef>
              <a:buClr>
                <a:schemeClr val="lt1"/>
              </a:buClr>
              <a:buSzPct val="100000"/>
              <a:defRPr sz="3600">
                <a:solidFill>
                  <a:schemeClr val="lt1"/>
                </a:solidFill>
              </a:defRPr>
            </a:lvl3pPr>
            <a:lvl4pPr lvl="3">
              <a:spcBef>
                <a:spcPts val="0"/>
              </a:spcBef>
              <a:buClr>
                <a:schemeClr val="lt1"/>
              </a:buClr>
              <a:buSzPct val="100000"/>
              <a:defRPr sz="3600">
                <a:solidFill>
                  <a:schemeClr val="lt1"/>
                </a:solidFill>
              </a:defRPr>
            </a:lvl4pPr>
            <a:lvl5pPr lvl="4">
              <a:spcBef>
                <a:spcPts val="0"/>
              </a:spcBef>
              <a:buClr>
                <a:schemeClr val="lt1"/>
              </a:buClr>
              <a:buSzPct val="100000"/>
              <a:defRPr sz="3600">
                <a:solidFill>
                  <a:schemeClr val="lt1"/>
                </a:solidFill>
              </a:defRPr>
            </a:lvl5pPr>
            <a:lvl6pPr lvl="5">
              <a:spcBef>
                <a:spcPts val="0"/>
              </a:spcBef>
              <a:buClr>
                <a:schemeClr val="lt1"/>
              </a:buClr>
              <a:buSzPct val="100000"/>
              <a:defRPr sz="3600">
                <a:solidFill>
                  <a:schemeClr val="lt1"/>
                </a:solidFill>
              </a:defRPr>
            </a:lvl6pPr>
            <a:lvl7pPr lvl="6">
              <a:spcBef>
                <a:spcPts val="0"/>
              </a:spcBef>
              <a:buClr>
                <a:schemeClr val="lt1"/>
              </a:buClr>
              <a:buSzPct val="100000"/>
              <a:defRPr sz="3600">
                <a:solidFill>
                  <a:schemeClr val="lt1"/>
                </a:solidFill>
              </a:defRPr>
            </a:lvl7pPr>
            <a:lvl8pPr lvl="7">
              <a:spcBef>
                <a:spcPts val="0"/>
              </a:spcBef>
              <a:buClr>
                <a:schemeClr val="lt1"/>
              </a:buClr>
              <a:buSzPct val="100000"/>
              <a:defRPr sz="3600">
                <a:solidFill>
                  <a:schemeClr val="lt1"/>
                </a:solidFill>
              </a:defRPr>
            </a:lvl8pPr>
            <a:lvl9pPr lvl="8">
              <a:spcBef>
                <a:spcPts val="0"/>
              </a:spcBef>
              <a:buClr>
                <a:schemeClr val="lt1"/>
              </a:buClr>
              <a:buSzPct val="100000"/>
              <a:defRPr sz="3600">
                <a:solidFill>
                  <a:schemeClr val="lt1"/>
                </a:solidFill>
              </a:defRPr>
            </a:lvl9pPr>
          </a:lstStyle>
          <a:p/>
        </p:txBody>
      </p:sp>
      <p:sp>
        <p:nvSpPr>
          <p:cNvPr id="60" name="Shape 60"/>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61" name="Shape 61"/>
        <p:cNvGrpSpPr/>
        <p:nvPr/>
      </p:nvGrpSpPr>
      <p:grpSpPr>
        <a:xfrm>
          <a:off x="0" y="0"/>
          <a:ext cx="0" cy="0"/>
          <a:chOff x="0" y="0"/>
          <a:chExt cx="0" cy="0"/>
        </a:xfrm>
      </p:grpSpPr>
      <p:sp>
        <p:nvSpPr>
          <p:cNvPr id="62" name="Shape 62"/>
          <p:cNvSpPr/>
          <p:nvPr/>
        </p:nvSpPr>
        <p:spPr>
          <a:xfrm>
            <a:off x="0" y="0"/>
            <a:ext cx="4572000" cy="51435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nvGrpSpPr>
          <p:cNvPr id="63" name="Shape 63"/>
          <p:cNvGrpSpPr/>
          <p:nvPr/>
        </p:nvGrpSpPr>
        <p:grpSpPr>
          <a:xfrm>
            <a:off x="830392" y="1191256"/>
            <a:ext cx="745763" cy="45826"/>
            <a:chOff x="4580561" y="2589004"/>
            <a:chExt cx="1064464" cy="25200"/>
          </a:xfrm>
        </p:grpSpPr>
        <p:sp>
          <p:nvSpPr>
            <p:cNvPr id="64" name="Shape 64"/>
            <p:cNvSpPr/>
            <p:nvPr/>
          </p:nvSpPr>
          <p:spPr>
            <a:xfrm rot="-5400000">
              <a:off x="5366325" y="2335504"/>
              <a:ext cx="25200" cy="532200"/>
            </a:xfrm>
            <a:prstGeom prst="rect">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65" name="Shape 65"/>
            <p:cNvSpPr/>
            <p:nvPr/>
          </p:nvSpPr>
          <p:spPr>
            <a:xfrm rot="-5400000">
              <a:off x="4836311" y="2333254"/>
              <a:ext cx="25200" cy="5367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grpSp>
      <p:sp>
        <p:nvSpPr>
          <p:cNvPr id="66" name="Shape 66"/>
          <p:cNvSpPr txBox="1"/>
          <p:nvPr>
            <p:ph type="title"/>
          </p:nvPr>
        </p:nvSpPr>
        <p:spPr>
          <a:xfrm>
            <a:off x="730000" y="1318650"/>
            <a:ext cx="3300900" cy="1687200"/>
          </a:xfrm>
          <a:prstGeom prst="rect">
            <a:avLst/>
          </a:prstGeom>
        </p:spPr>
        <p:txBody>
          <a:bodyPr anchorCtr="0" anchor="t" bIns="91425" lIns="91425" rIns="91425" wrap="square" tIns="91425"/>
          <a:lstStyle>
            <a:lvl1pPr lvl="0">
              <a:spcBef>
                <a:spcPts val="0"/>
              </a:spcBef>
              <a:buClr>
                <a:schemeClr val="dk2"/>
              </a:buClr>
              <a:buSzPct val="100000"/>
              <a:defRPr sz="2600">
                <a:solidFill>
                  <a:schemeClr val="dk2"/>
                </a:solidFill>
              </a:defRPr>
            </a:lvl1pPr>
            <a:lvl2pPr lvl="1">
              <a:spcBef>
                <a:spcPts val="0"/>
              </a:spcBef>
              <a:buClr>
                <a:schemeClr val="dk2"/>
              </a:buClr>
              <a:buSzPct val="100000"/>
              <a:defRPr sz="2600">
                <a:solidFill>
                  <a:schemeClr val="dk2"/>
                </a:solidFill>
              </a:defRPr>
            </a:lvl2pPr>
            <a:lvl3pPr lvl="2">
              <a:spcBef>
                <a:spcPts val="0"/>
              </a:spcBef>
              <a:buClr>
                <a:schemeClr val="dk2"/>
              </a:buClr>
              <a:buSzPct val="100000"/>
              <a:defRPr sz="2600">
                <a:solidFill>
                  <a:schemeClr val="dk2"/>
                </a:solidFill>
              </a:defRPr>
            </a:lvl3pPr>
            <a:lvl4pPr lvl="3">
              <a:spcBef>
                <a:spcPts val="0"/>
              </a:spcBef>
              <a:buClr>
                <a:schemeClr val="dk2"/>
              </a:buClr>
              <a:buSzPct val="100000"/>
              <a:defRPr sz="2600">
                <a:solidFill>
                  <a:schemeClr val="dk2"/>
                </a:solidFill>
              </a:defRPr>
            </a:lvl4pPr>
            <a:lvl5pPr lvl="4">
              <a:spcBef>
                <a:spcPts val="0"/>
              </a:spcBef>
              <a:buClr>
                <a:schemeClr val="dk2"/>
              </a:buClr>
              <a:buSzPct val="100000"/>
              <a:defRPr sz="2600">
                <a:solidFill>
                  <a:schemeClr val="dk2"/>
                </a:solidFill>
              </a:defRPr>
            </a:lvl5pPr>
            <a:lvl6pPr lvl="5">
              <a:spcBef>
                <a:spcPts val="0"/>
              </a:spcBef>
              <a:buClr>
                <a:schemeClr val="dk2"/>
              </a:buClr>
              <a:buSzPct val="100000"/>
              <a:defRPr sz="2600">
                <a:solidFill>
                  <a:schemeClr val="dk2"/>
                </a:solidFill>
              </a:defRPr>
            </a:lvl6pPr>
            <a:lvl7pPr lvl="6">
              <a:spcBef>
                <a:spcPts val="0"/>
              </a:spcBef>
              <a:buClr>
                <a:schemeClr val="dk2"/>
              </a:buClr>
              <a:buSzPct val="100000"/>
              <a:defRPr sz="2600">
                <a:solidFill>
                  <a:schemeClr val="dk2"/>
                </a:solidFill>
              </a:defRPr>
            </a:lvl7pPr>
            <a:lvl8pPr lvl="7">
              <a:spcBef>
                <a:spcPts val="0"/>
              </a:spcBef>
              <a:buClr>
                <a:schemeClr val="dk2"/>
              </a:buClr>
              <a:buSzPct val="100000"/>
              <a:defRPr sz="2600">
                <a:solidFill>
                  <a:schemeClr val="dk2"/>
                </a:solidFill>
              </a:defRPr>
            </a:lvl8pPr>
            <a:lvl9pPr lvl="8">
              <a:spcBef>
                <a:spcPts val="0"/>
              </a:spcBef>
              <a:buClr>
                <a:schemeClr val="dk2"/>
              </a:buClr>
              <a:buSzPct val="100000"/>
              <a:defRPr sz="2600">
                <a:solidFill>
                  <a:schemeClr val="dk2"/>
                </a:solidFill>
              </a:defRPr>
            </a:lvl9pPr>
          </a:lstStyle>
          <a:p/>
        </p:txBody>
      </p:sp>
      <p:sp>
        <p:nvSpPr>
          <p:cNvPr id="67" name="Shape 67"/>
          <p:cNvSpPr txBox="1"/>
          <p:nvPr>
            <p:ph idx="1" type="subTitle"/>
          </p:nvPr>
        </p:nvSpPr>
        <p:spPr>
          <a:xfrm>
            <a:off x="724950" y="3161525"/>
            <a:ext cx="3300900" cy="759000"/>
          </a:xfrm>
          <a:prstGeom prst="rect">
            <a:avLst/>
          </a:prstGeom>
        </p:spPr>
        <p:txBody>
          <a:bodyPr anchorCtr="0" anchor="t" bIns="91425" lIns="91425" rIns="91425" wrap="square" tIns="91425"/>
          <a:lstStyle>
            <a:lvl1pPr lvl="0">
              <a:lnSpc>
                <a:spcPct val="100000"/>
              </a:lnSpc>
              <a:spcBef>
                <a:spcPts val="0"/>
              </a:spcBef>
              <a:spcAft>
                <a:spcPts val="0"/>
              </a:spcAft>
              <a:buSzPct val="100000"/>
              <a:buNone/>
              <a:defRPr sz="1600"/>
            </a:lvl1pPr>
            <a:lvl2pPr lvl="1">
              <a:lnSpc>
                <a:spcPct val="100000"/>
              </a:lnSpc>
              <a:spcBef>
                <a:spcPts val="0"/>
              </a:spcBef>
              <a:spcAft>
                <a:spcPts val="0"/>
              </a:spcAft>
              <a:buSzPct val="100000"/>
              <a:buNone/>
              <a:defRPr sz="1600"/>
            </a:lvl2pPr>
            <a:lvl3pPr lvl="2">
              <a:lnSpc>
                <a:spcPct val="100000"/>
              </a:lnSpc>
              <a:spcBef>
                <a:spcPts val="0"/>
              </a:spcBef>
              <a:spcAft>
                <a:spcPts val="0"/>
              </a:spcAft>
              <a:buSzPct val="100000"/>
              <a:buNone/>
              <a:defRPr sz="1600"/>
            </a:lvl3pPr>
            <a:lvl4pPr lvl="3">
              <a:lnSpc>
                <a:spcPct val="100000"/>
              </a:lnSpc>
              <a:spcBef>
                <a:spcPts val="0"/>
              </a:spcBef>
              <a:spcAft>
                <a:spcPts val="0"/>
              </a:spcAft>
              <a:buSzPct val="100000"/>
              <a:buNone/>
              <a:defRPr sz="1600"/>
            </a:lvl4pPr>
            <a:lvl5pPr lvl="4">
              <a:lnSpc>
                <a:spcPct val="100000"/>
              </a:lnSpc>
              <a:spcBef>
                <a:spcPts val="0"/>
              </a:spcBef>
              <a:spcAft>
                <a:spcPts val="0"/>
              </a:spcAft>
              <a:buSzPct val="100000"/>
              <a:buNone/>
              <a:defRPr sz="1600"/>
            </a:lvl5pPr>
            <a:lvl6pPr lvl="5">
              <a:lnSpc>
                <a:spcPct val="100000"/>
              </a:lnSpc>
              <a:spcBef>
                <a:spcPts val="0"/>
              </a:spcBef>
              <a:spcAft>
                <a:spcPts val="0"/>
              </a:spcAft>
              <a:buSzPct val="100000"/>
              <a:buNone/>
              <a:defRPr sz="1600"/>
            </a:lvl6pPr>
            <a:lvl7pPr lvl="6">
              <a:lnSpc>
                <a:spcPct val="100000"/>
              </a:lnSpc>
              <a:spcBef>
                <a:spcPts val="0"/>
              </a:spcBef>
              <a:spcAft>
                <a:spcPts val="0"/>
              </a:spcAft>
              <a:buSzPct val="100000"/>
              <a:buNone/>
              <a:defRPr sz="1600"/>
            </a:lvl7pPr>
            <a:lvl8pPr lvl="7">
              <a:lnSpc>
                <a:spcPct val="100000"/>
              </a:lnSpc>
              <a:spcBef>
                <a:spcPts val="0"/>
              </a:spcBef>
              <a:spcAft>
                <a:spcPts val="0"/>
              </a:spcAft>
              <a:buSzPct val="100000"/>
              <a:buNone/>
              <a:defRPr sz="1600"/>
            </a:lvl8pPr>
            <a:lvl9pPr lvl="8">
              <a:lnSpc>
                <a:spcPct val="100000"/>
              </a:lnSpc>
              <a:spcBef>
                <a:spcPts val="0"/>
              </a:spcBef>
              <a:spcAft>
                <a:spcPts val="0"/>
              </a:spcAft>
              <a:buSzPct val="100000"/>
              <a:buNone/>
              <a:defRPr sz="1600"/>
            </a:lvl9pPr>
          </a:lstStyle>
          <a:p/>
        </p:txBody>
      </p:sp>
      <p:sp>
        <p:nvSpPr>
          <p:cNvPr id="68" name="Shape 68"/>
          <p:cNvSpPr txBox="1"/>
          <p:nvPr>
            <p:ph idx="2" type="body"/>
          </p:nvPr>
        </p:nvSpPr>
        <p:spPr>
          <a:xfrm>
            <a:off x="5174225" y="1352625"/>
            <a:ext cx="3374400" cy="30255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69" name="Shape 69"/>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70" name="Shape 70"/>
        <p:cNvGrpSpPr/>
        <p:nvPr/>
      </p:nvGrpSpPr>
      <p:grpSpPr>
        <a:xfrm>
          <a:off x="0" y="0"/>
          <a:ext cx="0" cy="0"/>
          <a:chOff x="0" y="0"/>
          <a:chExt cx="0" cy="0"/>
        </a:xfrm>
      </p:grpSpPr>
      <p:sp>
        <p:nvSpPr>
          <p:cNvPr id="71" name="Shape 71"/>
          <p:cNvSpPr txBox="1"/>
          <p:nvPr>
            <p:ph idx="1" type="body"/>
          </p:nvPr>
        </p:nvSpPr>
        <p:spPr>
          <a:xfrm>
            <a:off x="724950" y="4372551"/>
            <a:ext cx="7697400" cy="460500"/>
          </a:xfrm>
          <a:prstGeom prst="rect">
            <a:avLst/>
          </a:prstGeom>
        </p:spPr>
        <p:txBody>
          <a:bodyPr anchorCtr="0" anchor="ctr" bIns="91425" lIns="91425" rIns="91425" wrap="square" tIns="91425"/>
          <a:lstStyle>
            <a:lvl1pPr lvl="0">
              <a:lnSpc>
                <a:spcPct val="100000"/>
              </a:lnSpc>
              <a:spcBef>
                <a:spcPts val="0"/>
              </a:spcBef>
              <a:spcAft>
                <a:spcPts val="0"/>
              </a:spcAft>
              <a:buNone/>
              <a:defRPr/>
            </a:lvl1pPr>
          </a:lstStyle>
          <a:p/>
        </p:txBody>
      </p:sp>
      <p:sp>
        <p:nvSpPr>
          <p:cNvPr id="72" name="Shape 72"/>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a:spcBef>
                <a:spcPts val="0"/>
              </a:spcBef>
              <a:buSzPct val="100000"/>
              <a:buFont typeface="Raleway"/>
              <a:buNone/>
              <a:defRPr b="1" sz="2800">
                <a:latin typeface="Raleway"/>
                <a:ea typeface="Raleway"/>
                <a:cs typeface="Raleway"/>
                <a:sym typeface="Raleway"/>
              </a:defRPr>
            </a:lvl1pPr>
            <a:lvl2pPr lvl="1">
              <a:spcBef>
                <a:spcPts val="0"/>
              </a:spcBef>
              <a:buSzPct val="100000"/>
              <a:buFont typeface="Raleway"/>
              <a:buNone/>
              <a:defRPr b="1" sz="2800">
                <a:latin typeface="Raleway"/>
                <a:ea typeface="Raleway"/>
                <a:cs typeface="Raleway"/>
                <a:sym typeface="Raleway"/>
              </a:defRPr>
            </a:lvl2pPr>
            <a:lvl3pPr lvl="2">
              <a:spcBef>
                <a:spcPts val="0"/>
              </a:spcBef>
              <a:buSzPct val="100000"/>
              <a:buFont typeface="Raleway"/>
              <a:buNone/>
              <a:defRPr b="1" sz="2800">
                <a:latin typeface="Raleway"/>
                <a:ea typeface="Raleway"/>
                <a:cs typeface="Raleway"/>
                <a:sym typeface="Raleway"/>
              </a:defRPr>
            </a:lvl3pPr>
            <a:lvl4pPr lvl="3">
              <a:spcBef>
                <a:spcPts val="0"/>
              </a:spcBef>
              <a:buSzPct val="100000"/>
              <a:buFont typeface="Raleway"/>
              <a:buNone/>
              <a:defRPr b="1" sz="2800">
                <a:latin typeface="Raleway"/>
                <a:ea typeface="Raleway"/>
                <a:cs typeface="Raleway"/>
                <a:sym typeface="Raleway"/>
              </a:defRPr>
            </a:lvl4pPr>
            <a:lvl5pPr lvl="4">
              <a:spcBef>
                <a:spcPts val="0"/>
              </a:spcBef>
              <a:buSzPct val="100000"/>
              <a:buFont typeface="Raleway"/>
              <a:buNone/>
              <a:defRPr b="1" sz="2800">
                <a:latin typeface="Raleway"/>
                <a:ea typeface="Raleway"/>
                <a:cs typeface="Raleway"/>
                <a:sym typeface="Raleway"/>
              </a:defRPr>
            </a:lvl5pPr>
            <a:lvl6pPr lvl="5">
              <a:spcBef>
                <a:spcPts val="0"/>
              </a:spcBef>
              <a:buSzPct val="100000"/>
              <a:buFont typeface="Raleway"/>
              <a:buNone/>
              <a:defRPr b="1" sz="2800">
                <a:latin typeface="Raleway"/>
                <a:ea typeface="Raleway"/>
                <a:cs typeface="Raleway"/>
                <a:sym typeface="Raleway"/>
              </a:defRPr>
            </a:lvl6pPr>
            <a:lvl7pPr lvl="6">
              <a:spcBef>
                <a:spcPts val="0"/>
              </a:spcBef>
              <a:buSzPct val="100000"/>
              <a:buFont typeface="Raleway"/>
              <a:buNone/>
              <a:defRPr b="1" sz="2800">
                <a:latin typeface="Raleway"/>
                <a:ea typeface="Raleway"/>
                <a:cs typeface="Raleway"/>
                <a:sym typeface="Raleway"/>
              </a:defRPr>
            </a:lvl7pPr>
            <a:lvl8pPr lvl="7">
              <a:spcBef>
                <a:spcPts val="0"/>
              </a:spcBef>
              <a:buSzPct val="100000"/>
              <a:buFont typeface="Raleway"/>
              <a:buNone/>
              <a:defRPr b="1" sz="2800">
                <a:latin typeface="Raleway"/>
                <a:ea typeface="Raleway"/>
                <a:cs typeface="Raleway"/>
                <a:sym typeface="Raleway"/>
              </a:defRPr>
            </a:lvl8pPr>
            <a:lvl9pPr lvl="8">
              <a:spcBef>
                <a:spcPts val="0"/>
              </a:spcBef>
              <a:buSzPct val="100000"/>
              <a:buFont typeface="Raleway"/>
              <a:buNone/>
              <a:defRPr b="1" sz="2800">
                <a:latin typeface="Raleway"/>
                <a:ea typeface="Raleway"/>
                <a:cs typeface="Raleway"/>
                <a:sym typeface="Raleway"/>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accent1"/>
              </a:buClr>
              <a:buSzPct val="100000"/>
              <a:buFont typeface="Lato"/>
              <a:buChar char="●"/>
              <a:defRPr sz="1300">
                <a:solidFill>
                  <a:schemeClr val="accent1"/>
                </a:solidFill>
                <a:latin typeface="Lato"/>
                <a:ea typeface="Lato"/>
                <a:cs typeface="Lato"/>
                <a:sym typeface="Lato"/>
              </a:defRPr>
            </a:lvl1pPr>
            <a:lvl2pPr lvl="1">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2pPr>
            <a:lvl3pPr lvl="2">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3pPr>
            <a:lvl4pPr lvl="3">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4pPr>
            <a:lvl5pPr lvl="4">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5pPr>
            <a:lvl6pPr lvl="5">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6pPr>
            <a:lvl7pPr lvl="6">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7pPr>
            <a:lvl8pPr lvl="7">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8pPr>
            <a:lvl9pPr lvl="8">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9pPr>
          </a:lstStyle>
          <a:p/>
        </p:txBody>
      </p:sp>
      <p:sp>
        <p:nvSpPr>
          <p:cNvPr id="8" name="Shape 8"/>
          <p:cNvSpPr txBox="1"/>
          <p:nvPr>
            <p:ph idx="12" type="sldNum"/>
          </p:nvPr>
        </p:nvSpPr>
        <p:spPr>
          <a:xfrm>
            <a:off x="8536302" y="4749851"/>
            <a:ext cx="548700" cy="393600"/>
          </a:xfrm>
          <a:prstGeom prst="rect">
            <a:avLst/>
          </a:prstGeom>
          <a:noFill/>
          <a:ln>
            <a:noFill/>
          </a:ln>
        </p:spPr>
        <p:txBody>
          <a:bodyPr anchorCtr="0" anchor="ctr" bIns="91425" lIns="91425" rIns="91425" wrap="square" tIns="91425">
            <a:noAutofit/>
          </a:bodyPr>
          <a:lstStyle/>
          <a:p>
            <a:pPr lvl="0" algn="r">
              <a:spcBef>
                <a:spcPts val="0"/>
              </a:spcBef>
              <a:buNone/>
            </a:pPr>
            <a:fld id="{00000000-1234-1234-1234-123412341234}" type="slidenum">
              <a:rPr lang="en" sz="1000">
                <a:solidFill>
                  <a:schemeClr val="accent1"/>
                </a:solidFill>
                <a:latin typeface="Lato"/>
                <a:ea typeface="Lato"/>
                <a:cs typeface="Lato"/>
                <a:sym typeface="La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11.png"/><Relationship Id="rId6"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png"/><Relationship Id="rId4" Type="http://schemas.openxmlformats.org/officeDocument/2006/relationships/image" Target="../media/image7.png"/><Relationship Id="rId5"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1.png"/><Relationship Id="rId4" Type="http://schemas.openxmlformats.org/officeDocument/2006/relationships/image" Target="../media/image1.png"/><Relationship Id="rId5"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2.png"/><Relationship Id="rId4" Type="http://schemas.openxmlformats.org/officeDocument/2006/relationships/image" Target="../media/image1.png"/><Relationship Id="rId5"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png"/><Relationship Id="rId4" Type="http://schemas.openxmlformats.org/officeDocument/2006/relationships/image" Target="../media/image12.png"/><Relationship Id="rId5"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4.jpg"/><Relationship Id="rId4"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1.png"/><Relationship Id="rId4" Type="http://schemas.openxmlformats.org/officeDocument/2006/relationships/image" Target="../media/image13.png"/><Relationship Id="rId5"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1.png"/><Relationship Id="rId4" Type="http://schemas.openxmlformats.org/officeDocument/2006/relationships/image" Target="../media/image18.png"/><Relationship Id="rId5"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1.png"/><Relationship Id="rId4" Type="http://schemas.openxmlformats.org/officeDocument/2006/relationships/image" Target="../media/image19.png"/><Relationship Id="rId5"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6.png"/><Relationship Id="rId4" Type="http://schemas.openxmlformats.org/officeDocument/2006/relationships/image" Target="../media/image11.png"/><Relationship Id="rId5"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5.png"/><Relationship Id="rId4" Type="http://schemas.openxmlformats.org/officeDocument/2006/relationships/image" Target="../media/image11.png"/><Relationship Id="rId5"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7.png"/><Relationship Id="rId4"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1.png"/><Relationship Id="rId5" Type="http://schemas.openxmlformats.org/officeDocument/2006/relationships/hyperlink" Target="https://github.com/azkevin/EECS4314/blob/master/A2/a2data.py"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github.com/azkevin/EECS4314/blob/master/A2/a2data.py" TargetMode="External"/><Relationship Id="rId4" Type="http://schemas.openxmlformats.org/officeDocument/2006/relationships/image" Target="../media/image23.png"/><Relationship Id="rId5"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10.png"/><Relationship Id="rId5"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Shape 86"/>
          <p:cNvSpPr txBox="1"/>
          <p:nvPr>
            <p:ph type="ctrTitle"/>
          </p:nvPr>
        </p:nvSpPr>
        <p:spPr>
          <a:xfrm>
            <a:off x="729450" y="1256875"/>
            <a:ext cx="8296200" cy="1659600"/>
          </a:xfrm>
          <a:prstGeom prst="rect">
            <a:avLst/>
          </a:prstGeom>
        </p:spPr>
        <p:txBody>
          <a:bodyPr anchorCtr="0" anchor="t" bIns="91425" lIns="91425" rIns="91425" wrap="square" tIns="91425">
            <a:noAutofit/>
          </a:bodyPr>
          <a:lstStyle/>
          <a:p>
            <a:pPr lvl="0" algn="ctr">
              <a:spcBef>
                <a:spcPts val="0"/>
              </a:spcBef>
              <a:buNone/>
            </a:pPr>
            <a:r>
              <a:rPr lang="en"/>
              <a:t>MySQL’s Concrete Architecture (Query Processor)</a:t>
            </a:r>
          </a:p>
        </p:txBody>
      </p:sp>
      <p:sp>
        <p:nvSpPr>
          <p:cNvPr id="87" name="Shape 87"/>
          <p:cNvSpPr txBox="1"/>
          <p:nvPr>
            <p:ph idx="1" type="subTitle"/>
          </p:nvPr>
        </p:nvSpPr>
        <p:spPr>
          <a:xfrm>
            <a:off x="2887650" y="3749150"/>
            <a:ext cx="3371700" cy="541200"/>
          </a:xfrm>
          <a:prstGeom prst="rect">
            <a:avLst/>
          </a:prstGeom>
        </p:spPr>
        <p:txBody>
          <a:bodyPr anchorCtr="0" anchor="t" bIns="91425" lIns="91425" rIns="91425" wrap="square" tIns="91425">
            <a:noAutofit/>
          </a:bodyPr>
          <a:lstStyle/>
          <a:p>
            <a:pPr lvl="0" rtl="0" algn="ctr">
              <a:lnSpc>
                <a:spcPct val="150000"/>
              </a:lnSpc>
              <a:spcBef>
                <a:spcPts val="0"/>
              </a:spcBef>
              <a:buNone/>
            </a:pPr>
            <a:r>
              <a:rPr lang="en" sz="1800">
                <a:solidFill>
                  <a:srgbClr val="000000"/>
                </a:solidFill>
                <a:latin typeface="Arial"/>
                <a:ea typeface="Arial"/>
                <a:cs typeface="Arial"/>
                <a:sym typeface="Arial"/>
              </a:rPr>
              <a:t>Davood Anbarnam</a:t>
            </a:r>
          </a:p>
          <a:p>
            <a:pPr lvl="0" rtl="0" algn="ctr">
              <a:lnSpc>
                <a:spcPct val="150000"/>
              </a:lnSpc>
              <a:spcBef>
                <a:spcPts val="0"/>
              </a:spcBef>
              <a:buNone/>
            </a:pPr>
            <a:r>
              <a:rPr lang="en" sz="1800">
                <a:solidFill>
                  <a:srgbClr val="000000"/>
                </a:solidFill>
                <a:latin typeface="Arial"/>
                <a:ea typeface="Arial"/>
                <a:cs typeface="Arial"/>
                <a:sym typeface="Arial"/>
              </a:rPr>
              <a:t>Ayman Abualsunun</a:t>
            </a:r>
          </a:p>
          <a:p>
            <a:pPr lvl="0" rtl="0" algn="ctr">
              <a:lnSpc>
                <a:spcPct val="150000"/>
              </a:lnSpc>
              <a:spcBef>
                <a:spcPts val="0"/>
              </a:spcBef>
              <a:buNone/>
            </a:pPr>
            <a:r>
              <a:rPr lang="en" sz="1800">
                <a:solidFill>
                  <a:srgbClr val="000000"/>
                </a:solidFill>
                <a:latin typeface="Arial"/>
                <a:ea typeface="Arial"/>
                <a:cs typeface="Arial"/>
                <a:sym typeface="Arial"/>
              </a:rPr>
              <a:t>Anton Sitkovets</a:t>
            </a:r>
          </a:p>
          <a:p>
            <a:pPr lvl="0" algn="ctr">
              <a:spcBef>
                <a:spcPts val="0"/>
              </a:spcBef>
              <a:buNone/>
            </a:pPr>
            <a:r>
              <a:t/>
            </a:r>
            <a:endParaRPr sz="1800"/>
          </a:p>
        </p:txBody>
      </p:sp>
      <p:sp>
        <p:nvSpPr>
          <p:cNvPr id="88" name="Shape 88"/>
          <p:cNvSpPr txBox="1"/>
          <p:nvPr>
            <p:ph idx="1" type="subTitle"/>
          </p:nvPr>
        </p:nvSpPr>
        <p:spPr>
          <a:xfrm>
            <a:off x="393550" y="3749150"/>
            <a:ext cx="2859900" cy="541200"/>
          </a:xfrm>
          <a:prstGeom prst="rect">
            <a:avLst/>
          </a:prstGeom>
        </p:spPr>
        <p:txBody>
          <a:bodyPr anchorCtr="0" anchor="t" bIns="91425" lIns="91425" rIns="91425" wrap="square" tIns="91425">
            <a:noAutofit/>
          </a:bodyPr>
          <a:lstStyle/>
          <a:p>
            <a:pPr lvl="0" rtl="0" algn="ctr">
              <a:lnSpc>
                <a:spcPct val="150000"/>
              </a:lnSpc>
              <a:spcBef>
                <a:spcPts val="0"/>
              </a:spcBef>
              <a:buNone/>
            </a:pPr>
            <a:r>
              <a:rPr lang="en" sz="1800">
                <a:solidFill>
                  <a:srgbClr val="000000"/>
                </a:solidFill>
                <a:latin typeface="Arial"/>
                <a:ea typeface="Arial"/>
                <a:cs typeface="Arial"/>
                <a:sym typeface="Arial"/>
              </a:rPr>
              <a:t>Varsha Ragavendran</a:t>
            </a:r>
          </a:p>
          <a:p>
            <a:pPr lvl="0" rtl="0" algn="ctr">
              <a:lnSpc>
                <a:spcPct val="150000"/>
              </a:lnSpc>
              <a:spcBef>
                <a:spcPts val="0"/>
              </a:spcBef>
              <a:buNone/>
            </a:pPr>
            <a:r>
              <a:rPr lang="en" sz="1800">
                <a:solidFill>
                  <a:srgbClr val="000000"/>
                </a:solidFill>
                <a:latin typeface="Arial"/>
                <a:ea typeface="Arial"/>
                <a:cs typeface="Arial"/>
                <a:sym typeface="Arial"/>
              </a:rPr>
              <a:t>Nisha Sharma</a:t>
            </a:r>
          </a:p>
          <a:p>
            <a:pPr lvl="0" rtl="0" algn="l">
              <a:lnSpc>
                <a:spcPct val="150000"/>
              </a:lnSpc>
              <a:spcBef>
                <a:spcPts val="0"/>
              </a:spcBef>
              <a:buNone/>
            </a:pPr>
            <a:r>
              <a:t/>
            </a:r>
            <a:endParaRPr sz="1800"/>
          </a:p>
          <a:p>
            <a:pPr lvl="0" rtl="0" algn="ctr">
              <a:spcBef>
                <a:spcPts val="0"/>
              </a:spcBef>
              <a:buNone/>
            </a:pPr>
            <a:r>
              <a:t/>
            </a:r>
            <a:endParaRPr sz="1800"/>
          </a:p>
        </p:txBody>
      </p:sp>
      <p:sp>
        <p:nvSpPr>
          <p:cNvPr id="89" name="Shape 89"/>
          <p:cNvSpPr txBox="1"/>
          <p:nvPr>
            <p:ph idx="1" type="subTitle"/>
          </p:nvPr>
        </p:nvSpPr>
        <p:spPr>
          <a:xfrm>
            <a:off x="6259350" y="3749150"/>
            <a:ext cx="1863000" cy="541200"/>
          </a:xfrm>
          <a:prstGeom prst="rect">
            <a:avLst/>
          </a:prstGeom>
        </p:spPr>
        <p:txBody>
          <a:bodyPr anchorCtr="0" anchor="t" bIns="91425" lIns="91425" rIns="91425" wrap="square" tIns="91425">
            <a:noAutofit/>
          </a:bodyPr>
          <a:lstStyle/>
          <a:p>
            <a:pPr lvl="0" rtl="0" algn="ctr">
              <a:lnSpc>
                <a:spcPct val="150000"/>
              </a:lnSpc>
              <a:spcBef>
                <a:spcPts val="0"/>
              </a:spcBef>
              <a:buNone/>
            </a:pPr>
            <a:r>
              <a:rPr lang="en" sz="1800">
                <a:solidFill>
                  <a:srgbClr val="000000"/>
                </a:solidFill>
                <a:latin typeface="Arial"/>
                <a:ea typeface="Arial"/>
                <a:cs typeface="Arial"/>
                <a:sym typeface="Arial"/>
              </a:rPr>
              <a:t>Glib Sitiugin</a:t>
            </a:r>
          </a:p>
          <a:p>
            <a:pPr lvl="0" rtl="0" algn="ctr">
              <a:lnSpc>
                <a:spcPct val="150000"/>
              </a:lnSpc>
              <a:spcBef>
                <a:spcPts val="0"/>
              </a:spcBef>
              <a:buNone/>
            </a:pPr>
            <a:r>
              <a:rPr lang="en" sz="1800">
                <a:solidFill>
                  <a:srgbClr val="000000"/>
                </a:solidFill>
                <a:latin typeface="Arial"/>
                <a:ea typeface="Arial"/>
                <a:cs typeface="Arial"/>
                <a:sym typeface="Arial"/>
              </a:rPr>
              <a:t>Kevin Arindaeng</a:t>
            </a:r>
          </a:p>
          <a:p>
            <a:pPr lvl="0" rtl="0" algn="ctr">
              <a:spcBef>
                <a:spcPts val="0"/>
              </a:spcBef>
              <a:buNone/>
            </a:pPr>
            <a:r>
              <a:t/>
            </a:r>
            <a:endParaRPr sz="1800"/>
          </a:p>
        </p:txBody>
      </p:sp>
      <p:sp>
        <p:nvSpPr>
          <p:cNvPr id="90" name="Shape 90"/>
          <p:cNvSpPr txBox="1"/>
          <p:nvPr>
            <p:ph idx="1" type="subTitle"/>
          </p:nvPr>
        </p:nvSpPr>
        <p:spPr>
          <a:xfrm>
            <a:off x="1656300" y="2663200"/>
            <a:ext cx="5831400" cy="694500"/>
          </a:xfrm>
          <a:prstGeom prst="rect">
            <a:avLst/>
          </a:prstGeom>
        </p:spPr>
        <p:txBody>
          <a:bodyPr anchorCtr="0" anchor="t" bIns="91425" lIns="91425" rIns="91425" wrap="square" tIns="91425">
            <a:noAutofit/>
          </a:bodyPr>
          <a:lstStyle/>
          <a:p>
            <a:pPr lvl="0" rtl="0" algn="ctr">
              <a:spcBef>
                <a:spcPts val="0"/>
              </a:spcBef>
              <a:buNone/>
            </a:pPr>
            <a:r>
              <a:t/>
            </a:r>
            <a:endParaRPr b="1" sz="1800">
              <a:solidFill>
                <a:srgbClr val="000000"/>
              </a:solidFill>
              <a:latin typeface="Arial"/>
              <a:ea typeface="Arial"/>
              <a:cs typeface="Arial"/>
              <a:sym typeface="Arial"/>
            </a:endParaRPr>
          </a:p>
          <a:p>
            <a:pPr lvl="0" rtl="0" algn="ctr">
              <a:spcBef>
                <a:spcPts val="0"/>
              </a:spcBef>
              <a:buNone/>
            </a:pPr>
            <a:r>
              <a:rPr b="1" lang="en" sz="1800">
                <a:solidFill>
                  <a:srgbClr val="000000"/>
                </a:solidFill>
                <a:latin typeface="Arial"/>
                <a:ea typeface="Arial"/>
                <a:cs typeface="Arial"/>
                <a:sym typeface="Arial"/>
              </a:rPr>
              <a:t>Tabs vs. Spaces</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Shape 176"/>
          <p:cNvSpPr txBox="1"/>
          <p:nvPr>
            <p:ph type="title"/>
          </p:nvPr>
        </p:nvSpPr>
        <p:spPr>
          <a:xfrm>
            <a:off x="727650" y="576800"/>
            <a:ext cx="7688700" cy="535200"/>
          </a:xfrm>
          <a:prstGeom prst="rect">
            <a:avLst/>
          </a:prstGeom>
        </p:spPr>
        <p:txBody>
          <a:bodyPr anchorCtr="0" anchor="t" bIns="91425" lIns="91425" rIns="91425" wrap="square" tIns="91425">
            <a:noAutofit/>
          </a:bodyPr>
          <a:lstStyle/>
          <a:p>
            <a:pPr lvl="0" rtl="0">
              <a:spcBef>
                <a:spcPts val="0"/>
              </a:spcBef>
              <a:buNone/>
            </a:pPr>
            <a:r>
              <a:rPr lang="en"/>
              <a:t>Query Processor Concrete Architecture</a:t>
            </a:r>
          </a:p>
        </p:txBody>
      </p:sp>
      <p:sp>
        <p:nvSpPr>
          <p:cNvPr id="177" name="Shape 177"/>
          <p:cNvSpPr txBox="1"/>
          <p:nvPr>
            <p:ph idx="1" type="body"/>
          </p:nvPr>
        </p:nvSpPr>
        <p:spPr>
          <a:xfrm>
            <a:off x="729450" y="1398925"/>
            <a:ext cx="7688700" cy="2941200"/>
          </a:xfrm>
          <a:prstGeom prst="rect">
            <a:avLst/>
          </a:prstGeom>
        </p:spPr>
        <p:txBody>
          <a:bodyPr anchorCtr="0" anchor="t" bIns="91425" lIns="91425" rIns="91425" wrap="square" tIns="91425">
            <a:noAutofit/>
          </a:bodyPr>
          <a:lstStyle/>
          <a:p>
            <a:pPr lvl="0" rtl="0">
              <a:spcBef>
                <a:spcPts val="0"/>
              </a:spcBef>
              <a:buNone/>
            </a:pPr>
            <a:r>
              <a:t/>
            </a:r>
            <a:endParaRPr/>
          </a:p>
        </p:txBody>
      </p:sp>
      <p:sp>
        <p:nvSpPr>
          <p:cNvPr id="178" name="Shape 178"/>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pic>
        <p:nvPicPr>
          <p:cNvPr id="179" name="Shape 179"/>
          <p:cNvPicPr preferRelativeResize="0"/>
          <p:nvPr/>
        </p:nvPicPr>
        <p:blipFill>
          <a:blip r:embed="rId3">
            <a:alphaModFix/>
          </a:blip>
          <a:stretch>
            <a:fillRect/>
          </a:stretch>
        </p:blipFill>
        <p:spPr>
          <a:xfrm>
            <a:off x="7513676" y="56525"/>
            <a:ext cx="1571325" cy="1287650"/>
          </a:xfrm>
          <a:prstGeom prst="rect">
            <a:avLst/>
          </a:prstGeom>
          <a:noFill/>
          <a:ln>
            <a:noFill/>
          </a:ln>
        </p:spPr>
      </p:pic>
      <p:sp>
        <p:nvSpPr>
          <p:cNvPr id="180" name="Shape 180"/>
          <p:cNvSpPr/>
          <p:nvPr/>
        </p:nvSpPr>
        <p:spPr>
          <a:xfrm>
            <a:off x="7513675" y="401250"/>
            <a:ext cx="1571400" cy="175500"/>
          </a:xfrm>
          <a:prstGeom prst="roundRect">
            <a:avLst>
              <a:gd fmla="val 16667" name="adj"/>
            </a:avLst>
          </a:prstGeom>
          <a:noFill/>
          <a:ln cap="flat" cmpd="sng" w="9525">
            <a:solidFill>
              <a:srgbClr val="FF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pic>
        <p:nvPicPr>
          <p:cNvPr id="181" name="Shape 181"/>
          <p:cNvPicPr preferRelativeResize="0"/>
          <p:nvPr/>
        </p:nvPicPr>
        <p:blipFill>
          <a:blip r:embed="rId4">
            <a:alphaModFix/>
          </a:blip>
          <a:stretch>
            <a:fillRect/>
          </a:stretch>
        </p:blipFill>
        <p:spPr>
          <a:xfrm>
            <a:off x="729450" y="1398923"/>
            <a:ext cx="7688699" cy="217182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Shape 186"/>
          <p:cNvSpPr txBox="1"/>
          <p:nvPr>
            <p:ph type="title"/>
          </p:nvPr>
        </p:nvSpPr>
        <p:spPr>
          <a:xfrm>
            <a:off x="651450" y="613900"/>
            <a:ext cx="7688700" cy="535200"/>
          </a:xfrm>
          <a:prstGeom prst="rect">
            <a:avLst/>
          </a:prstGeom>
        </p:spPr>
        <p:txBody>
          <a:bodyPr anchorCtr="0" anchor="t" bIns="91425" lIns="91425" rIns="91425" wrap="square" tIns="91425">
            <a:noAutofit/>
          </a:bodyPr>
          <a:lstStyle/>
          <a:p>
            <a:pPr lvl="0" rtl="0">
              <a:spcBef>
                <a:spcPts val="0"/>
              </a:spcBef>
              <a:buNone/>
            </a:pPr>
            <a:r>
              <a:rPr lang="en"/>
              <a:t>DDL Compiler</a:t>
            </a:r>
          </a:p>
        </p:txBody>
      </p:sp>
      <p:sp>
        <p:nvSpPr>
          <p:cNvPr id="187" name="Shape 187"/>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pic>
        <p:nvPicPr>
          <p:cNvPr id="188" name="Shape 188"/>
          <p:cNvPicPr preferRelativeResize="0"/>
          <p:nvPr/>
        </p:nvPicPr>
        <p:blipFill>
          <a:blip r:embed="rId3">
            <a:alphaModFix/>
          </a:blip>
          <a:stretch>
            <a:fillRect/>
          </a:stretch>
        </p:blipFill>
        <p:spPr>
          <a:xfrm>
            <a:off x="7513676" y="56525"/>
            <a:ext cx="1571325" cy="1287650"/>
          </a:xfrm>
          <a:prstGeom prst="rect">
            <a:avLst/>
          </a:prstGeom>
          <a:noFill/>
          <a:ln>
            <a:noFill/>
          </a:ln>
        </p:spPr>
      </p:pic>
      <p:sp>
        <p:nvSpPr>
          <p:cNvPr id="189" name="Shape 189"/>
          <p:cNvSpPr/>
          <p:nvPr/>
        </p:nvSpPr>
        <p:spPr>
          <a:xfrm>
            <a:off x="7513675" y="647400"/>
            <a:ext cx="681900" cy="94500"/>
          </a:xfrm>
          <a:prstGeom prst="roundRect">
            <a:avLst>
              <a:gd fmla="val 16667" name="adj"/>
            </a:avLst>
          </a:prstGeom>
          <a:noFill/>
          <a:ln cap="flat" cmpd="sng" w="9525">
            <a:solidFill>
              <a:srgbClr val="FF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90" name="Shape 190"/>
          <p:cNvSpPr txBox="1"/>
          <p:nvPr>
            <p:ph idx="1" type="body"/>
          </p:nvPr>
        </p:nvSpPr>
        <p:spPr>
          <a:xfrm>
            <a:off x="277275" y="1344175"/>
            <a:ext cx="8540100" cy="3679200"/>
          </a:xfrm>
          <a:prstGeom prst="rect">
            <a:avLst/>
          </a:prstGeom>
        </p:spPr>
        <p:txBody>
          <a:bodyPr anchorCtr="0" anchor="t" bIns="91425" lIns="91425" rIns="91425" wrap="square" tIns="91425">
            <a:noAutofit/>
          </a:bodyPr>
          <a:lstStyle/>
          <a:p>
            <a:pPr indent="-342900" lvl="0" marL="457200" marR="0" rtl="0" algn="l">
              <a:lnSpc>
                <a:spcPct val="115000"/>
              </a:lnSpc>
              <a:spcBef>
                <a:spcPts val="0"/>
              </a:spcBef>
              <a:spcAft>
                <a:spcPts val="1600"/>
              </a:spcAft>
              <a:buClr>
                <a:schemeClr val="accent1"/>
              </a:buClr>
              <a:buSzPct val="100000"/>
              <a:buFont typeface="Lato"/>
            </a:pPr>
            <a:r>
              <a:rPr lang="en" sz="1800"/>
              <a:t>Data Description Language (DDL): Syntax to create or alter the structure of the database.</a:t>
            </a:r>
          </a:p>
          <a:p>
            <a:pPr lvl="0" marR="0" rtl="0" algn="l">
              <a:lnSpc>
                <a:spcPct val="115000"/>
              </a:lnSpc>
              <a:spcBef>
                <a:spcPts val="0"/>
              </a:spcBef>
              <a:spcAft>
                <a:spcPts val="1600"/>
              </a:spcAft>
              <a:buNone/>
            </a:pPr>
            <a:r>
              <a:rPr lang="en" sz="1800"/>
              <a:t>Example SQL Statements:</a:t>
            </a:r>
          </a:p>
          <a:p>
            <a:pPr indent="-342900" lvl="0" marL="457200" marR="0" rtl="0" algn="l">
              <a:lnSpc>
                <a:spcPct val="115000"/>
              </a:lnSpc>
              <a:spcBef>
                <a:spcPts val="0"/>
              </a:spcBef>
              <a:spcAft>
                <a:spcPts val="1600"/>
              </a:spcAft>
              <a:buSzPct val="100000"/>
            </a:pPr>
            <a:r>
              <a:rPr lang="en" sz="1800"/>
              <a:t>CREATE</a:t>
            </a:r>
          </a:p>
          <a:p>
            <a:pPr indent="-342900" lvl="0" marL="457200" marR="0" rtl="0" algn="l">
              <a:lnSpc>
                <a:spcPct val="115000"/>
              </a:lnSpc>
              <a:spcBef>
                <a:spcPts val="0"/>
              </a:spcBef>
              <a:spcAft>
                <a:spcPts val="1600"/>
              </a:spcAft>
              <a:buSzPct val="100000"/>
            </a:pPr>
            <a:r>
              <a:rPr lang="en" sz="1800"/>
              <a:t>ALTER</a:t>
            </a:r>
          </a:p>
          <a:p>
            <a:pPr indent="-342900" lvl="0" marL="457200" marR="0" rtl="0" algn="l">
              <a:lnSpc>
                <a:spcPct val="115000"/>
              </a:lnSpc>
              <a:spcBef>
                <a:spcPts val="0"/>
              </a:spcBef>
              <a:spcAft>
                <a:spcPts val="1600"/>
              </a:spcAft>
              <a:buSzPct val="100000"/>
            </a:pPr>
            <a:r>
              <a:rPr lang="en" sz="1800"/>
              <a:t>DROP</a:t>
            </a:r>
          </a:p>
          <a:p>
            <a:pPr indent="-342900" lvl="0" marL="457200" marR="0" rtl="0" algn="l">
              <a:lnSpc>
                <a:spcPct val="115000"/>
              </a:lnSpc>
              <a:spcBef>
                <a:spcPts val="0"/>
              </a:spcBef>
              <a:spcAft>
                <a:spcPts val="1600"/>
              </a:spcAft>
              <a:buSzPct val="100000"/>
            </a:pPr>
            <a:r>
              <a:rPr lang="en" sz="1800"/>
              <a:t>RENAME</a:t>
            </a:r>
          </a:p>
          <a:p>
            <a:pPr indent="-342900" lvl="0" marL="457200" marR="0" rtl="0" algn="l">
              <a:lnSpc>
                <a:spcPct val="115000"/>
              </a:lnSpc>
              <a:spcBef>
                <a:spcPts val="0"/>
              </a:spcBef>
              <a:spcAft>
                <a:spcPts val="1600"/>
              </a:spcAft>
              <a:buSzPct val="100000"/>
            </a:pPr>
            <a:r>
              <a:rPr lang="en" sz="1800"/>
              <a:t>TRUNCATE</a:t>
            </a:r>
          </a:p>
          <a:p>
            <a:pPr lvl="0" rtl="0">
              <a:spcBef>
                <a:spcPts val="0"/>
              </a:spcBef>
              <a:buNone/>
            </a:pPr>
            <a:r>
              <a:rPr lang="en" sz="1800"/>
              <a:t>The DDL Compiler converts these statements into machine/object code for MySQL usage.</a:t>
            </a:r>
          </a:p>
          <a:p>
            <a:pPr lvl="0" rtl="0">
              <a:spcBef>
                <a:spcPts val="0"/>
              </a:spcBef>
              <a:buNone/>
            </a:pPr>
            <a:r>
              <a:t/>
            </a:r>
            <a:endParaRPr/>
          </a:p>
          <a:p>
            <a:pPr lvl="0" rtl="0">
              <a:spcBef>
                <a:spcPts val="0"/>
              </a:spcBef>
              <a:buNone/>
            </a:pPr>
            <a:r>
              <a:t/>
            </a:r>
            <a:endParaRPr/>
          </a:p>
        </p:txBody>
      </p:sp>
      <p:pic>
        <p:nvPicPr>
          <p:cNvPr id="191" name="Shape 191"/>
          <p:cNvPicPr preferRelativeResize="0"/>
          <p:nvPr/>
        </p:nvPicPr>
        <p:blipFill rotWithShape="1">
          <a:blip r:embed="rId4">
            <a:alphaModFix/>
          </a:blip>
          <a:srcRect b="0" l="0" r="0" t="29716"/>
          <a:stretch/>
        </p:blipFill>
        <p:spPr>
          <a:xfrm>
            <a:off x="3209725" y="2331526"/>
            <a:ext cx="5607650" cy="20277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Shape 196"/>
          <p:cNvSpPr txBox="1"/>
          <p:nvPr>
            <p:ph type="title"/>
          </p:nvPr>
        </p:nvSpPr>
        <p:spPr>
          <a:xfrm>
            <a:off x="0" y="0"/>
            <a:ext cx="7688700" cy="535200"/>
          </a:xfrm>
          <a:prstGeom prst="rect">
            <a:avLst/>
          </a:prstGeom>
        </p:spPr>
        <p:txBody>
          <a:bodyPr anchorCtr="0" anchor="t" bIns="91425" lIns="91425" rIns="91425" wrap="square" tIns="91425">
            <a:noAutofit/>
          </a:bodyPr>
          <a:lstStyle/>
          <a:p>
            <a:pPr lvl="0" rtl="0">
              <a:spcBef>
                <a:spcPts val="0"/>
              </a:spcBef>
              <a:buNone/>
            </a:pPr>
            <a:r>
              <a:rPr lang="en"/>
              <a:t>DDL Compiler</a:t>
            </a:r>
          </a:p>
        </p:txBody>
      </p:sp>
      <p:sp>
        <p:nvSpPr>
          <p:cNvPr id="197" name="Shape 197"/>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pic>
        <p:nvPicPr>
          <p:cNvPr id="198" name="Shape 198"/>
          <p:cNvPicPr preferRelativeResize="0"/>
          <p:nvPr/>
        </p:nvPicPr>
        <p:blipFill>
          <a:blip r:embed="rId3">
            <a:alphaModFix/>
          </a:blip>
          <a:stretch>
            <a:fillRect/>
          </a:stretch>
        </p:blipFill>
        <p:spPr>
          <a:xfrm>
            <a:off x="8124175" y="127175"/>
            <a:ext cx="960825" cy="787375"/>
          </a:xfrm>
          <a:prstGeom prst="rect">
            <a:avLst/>
          </a:prstGeom>
          <a:noFill/>
          <a:ln>
            <a:noFill/>
          </a:ln>
        </p:spPr>
      </p:pic>
      <p:sp>
        <p:nvSpPr>
          <p:cNvPr id="199" name="Shape 199"/>
          <p:cNvSpPr/>
          <p:nvPr/>
        </p:nvSpPr>
        <p:spPr>
          <a:xfrm>
            <a:off x="8124175" y="473625"/>
            <a:ext cx="460200" cy="94500"/>
          </a:xfrm>
          <a:prstGeom prst="roundRect">
            <a:avLst>
              <a:gd fmla="val 16667" name="adj"/>
            </a:avLst>
          </a:prstGeom>
          <a:noFill/>
          <a:ln cap="flat" cmpd="sng" w="9525">
            <a:solidFill>
              <a:srgbClr val="FF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pic>
        <p:nvPicPr>
          <p:cNvPr id="200" name="Shape 200"/>
          <p:cNvPicPr preferRelativeResize="0"/>
          <p:nvPr/>
        </p:nvPicPr>
        <p:blipFill>
          <a:blip r:embed="rId4">
            <a:alphaModFix/>
          </a:blip>
          <a:stretch>
            <a:fillRect/>
          </a:stretch>
        </p:blipFill>
        <p:spPr>
          <a:xfrm>
            <a:off x="180750" y="535200"/>
            <a:ext cx="3865722" cy="2118623"/>
          </a:xfrm>
          <a:prstGeom prst="rect">
            <a:avLst/>
          </a:prstGeom>
          <a:noFill/>
          <a:ln>
            <a:noFill/>
          </a:ln>
        </p:spPr>
      </p:pic>
      <p:pic>
        <p:nvPicPr>
          <p:cNvPr id="201" name="Shape 201"/>
          <p:cNvPicPr preferRelativeResize="0"/>
          <p:nvPr/>
        </p:nvPicPr>
        <p:blipFill rotWithShape="1">
          <a:blip r:embed="rId5">
            <a:alphaModFix/>
          </a:blip>
          <a:srcRect b="0" l="0" r="0" t="4924"/>
          <a:stretch/>
        </p:blipFill>
        <p:spPr>
          <a:xfrm>
            <a:off x="180750" y="2925025"/>
            <a:ext cx="7907621" cy="2114475"/>
          </a:xfrm>
          <a:prstGeom prst="rect">
            <a:avLst/>
          </a:prstGeom>
          <a:noFill/>
          <a:ln>
            <a:noFill/>
          </a:ln>
        </p:spPr>
      </p:pic>
      <p:pic>
        <p:nvPicPr>
          <p:cNvPr id="202" name="Shape 202"/>
          <p:cNvPicPr preferRelativeResize="0"/>
          <p:nvPr/>
        </p:nvPicPr>
        <p:blipFill>
          <a:blip r:embed="rId6">
            <a:alphaModFix/>
          </a:blip>
          <a:stretch>
            <a:fillRect/>
          </a:stretch>
        </p:blipFill>
        <p:spPr>
          <a:xfrm>
            <a:off x="4181650" y="537275"/>
            <a:ext cx="3865727" cy="2114480"/>
          </a:xfrm>
          <a:prstGeom prst="rect">
            <a:avLst/>
          </a:prstGeom>
          <a:noFill/>
          <a:ln>
            <a:noFill/>
          </a:ln>
        </p:spPr>
      </p:pic>
      <p:sp>
        <p:nvSpPr>
          <p:cNvPr id="203" name="Shape 203"/>
          <p:cNvSpPr txBox="1"/>
          <p:nvPr/>
        </p:nvSpPr>
        <p:spPr>
          <a:xfrm>
            <a:off x="289675" y="2981525"/>
            <a:ext cx="1299900" cy="681600"/>
          </a:xfrm>
          <a:prstGeom prst="rect">
            <a:avLst/>
          </a:prstGeom>
          <a:noFill/>
          <a:ln cap="flat" cmpd="sng" w="19050">
            <a:solidFill>
              <a:srgbClr val="FF0000"/>
            </a:solidFill>
            <a:prstDash val="solid"/>
            <a:round/>
            <a:headEnd len="med" w="med" type="none"/>
            <a:tailEnd len="med" w="med" type="none"/>
          </a:ln>
        </p:spPr>
        <p:txBody>
          <a:bodyPr anchorCtr="0" anchor="t" bIns="91425" lIns="91425" rIns="91425" wrap="square" tIns="91425">
            <a:noAutofit/>
          </a:bodyPr>
          <a:lstStyle/>
          <a:p>
            <a:pPr lvl="0">
              <a:spcBef>
                <a:spcPts val="0"/>
              </a:spcBef>
              <a:buNone/>
            </a:pPr>
            <a:r>
              <a:t/>
            </a:r>
            <a:endParaRPr/>
          </a:p>
        </p:txBody>
      </p:sp>
      <p:cxnSp>
        <p:nvCxnSpPr>
          <p:cNvPr id="204" name="Shape 204"/>
          <p:cNvCxnSpPr/>
          <p:nvPr/>
        </p:nvCxnSpPr>
        <p:spPr>
          <a:xfrm>
            <a:off x="-7075" y="2769575"/>
            <a:ext cx="9163500" cy="0"/>
          </a:xfrm>
          <a:prstGeom prst="straightConnector1">
            <a:avLst/>
          </a:prstGeom>
          <a:noFill/>
          <a:ln cap="flat" cmpd="sng" w="19050">
            <a:solidFill>
              <a:schemeClr val="dk2"/>
            </a:solidFill>
            <a:prstDash val="solid"/>
            <a:round/>
            <a:headEnd len="lg" w="lg" type="none"/>
            <a:tailEnd len="lg" w="lg" type="none"/>
          </a:ln>
        </p:spPr>
      </p:cxnSp>
      <p:sp>
        <p:nvSpPr>
          <p:cNvPr id="205" name="Shape 205"/>
          <p:cNvSpPr txBox="1"/>
          <p:nvPr/>
        </p:nvSpPr>
        <p:spPr>
          <a:xfrm>
            <a:off x="8088376" y="1397700"/>
            <a:ext cx="996600" cy="393600"/>
          </a:xfrm>
          <a:prstGeom prst="rect">
            <a:avLst/>
          </a:prstGeom>
          <a:noFill/>
          <a:ln>
            <a:noFill/>
          </a:ln>
        </p:spPr>
        <p:txBody>
          <a:bodyPr anchorCtr="0" anchor="t" bIns="91425" lIns="91425" rIns="91425" wrap="square" tIns="91425">
            <a:noAutofit/>
          </a:bodyPr>
          <a:lstStyle/>
          <a:p>
            <a:pPr lvl="0">
              <a:spcBef>
                <a:spcPts val="0"/>
              </a:spcBef>
              <a:buNone/>
            </a:pPr>
            <a:r>
              <a:rPr b="1" lang="en"/>
              <a:t>Concrete</a:t>
            </a:r>
          </a:p>
        </p:txBody>
      </p:sp>
      <p:sp>
        <p:nvSpPr>
          <p:cNvPr id="206" name="Shape 206"/>
          <p:cNvSpPr txBox="1"/>
          <p:nvPr/>
        </p:nvSpPr>
        <p:spPr>
          <a:xfrm>
            <a:off x="8088375" y="3785475"/>
            <a:ext cx="1055700" cy="393600"/>
          </a:xfrm>
          <a:prstGeom prst="rect">
            <a:avLst/>
          </a:prstGeom>
          <a:noFill/>
          <a:ln>
            <a:noFill/>
          </a:ln>
        </p:spPr>
        <p:txBody>
          <a:bodyPr anchorCtr="0" anchor="t" bIns="91425" lIns="91425" rIns="91425" wrap="square" tIns="91425">
            <a:noAutofit/>
          </a:bodyPr>
          <a:lstStyle/>
          <a:p>
            <a:pPr lvl="0" rtl="0">
              <a:spcBef>
                <a:spcPts val="0"/>
              </a:spcBef>
              <a:buNone/>
            </a:pPr>
            <a:r>
              <a:rPr b="1" lang="en" sz="1200"/>
              <a:t>Conceptual</a:t>
            </a:r>
          </a:p>
        </p:txBody>
      </p:sp>
      <p:sp>
        <p:nvSpPr>
          <p:cNvPr id="207" name="Shape 207"/>
          <p:cNvSpPr txBox="1"/>
          <p:nvPr/>
        </p:nvSpPr>
        <p:spPr>
          <a:xfrm>
            <a:off x="152400" y="1253700"/>
            <a:ext cx="1112400" cy="681600"/>
          </a:xfrm>
          <a:prstGeom prst="rect">
            <a:avLst/>
          </a:prstGeom>
          <a:noFill/>
          <a:ln cap="flat" cmpd="sng" w="19050">
            <a:solidFill>
              <a:srgbClr val="FF0000"/>
            </a:solidFill>
            <a:prstDash val="solid"/>
            <a:round/>
            <a:headEnd len="med" w="med" type="none"/>
            <a:tailEnd len="med" w="med" type="none"/>
          </a:ln>
        </p:spPr>
        <p:txBody>
          <a:bodyPr anchorCtr="0" anchor="t" bIns="91425" lIns="91425" rIns="91425" wrap="square" tIns="91425">
            <a:noAutofit/>
          </a:bodyPr>
          <a:lstStyle/>
          <a:p>
            <a:pPr lvl="0" rtl="0">
              <a:spcBef>
                <a:spcPts val="0"/>
              </a:spcBef>
              <a:buNone/>
            </a:pPr>
            <a:r>
              <a:t/>
            </a:r>
            <a:endParaRPr/>
          </a:p>
        </p:txBody>
      </p:sp>
      <p:sp>
        <p:nvSpPr>
          <p:cNvPr id="208" name="Shape 208"/>
          <p:cNvSpPr txBox="1"/>
          <p:nvPr/>
        </p:nvSpPr>
        <p:spPr>
          <a:xfrm>
            <a:off x="4181650" y="1253700"/>
            <a:ext cx="1112400" cy="681600"/>
          </a:xfrm>
          <a:prstGeom prst="rect">
            <a:avLst/>
          </a:prstGeom>
          <a:noFill/>
          <a:ln cap="flat" cmpd="sng" w="19050">
            <a:solidFill>
              <a:srgbClr val="FF0000"/>
            </a:solidFill>
            <a:prstDash val="solid"/>
            <a:round/>
            <a:headEnd len="med" w="med" type="none"/>
            <a:tailEnd len="med" w="med" type="none"/>
          </a:ln>
        </p:spPr>
        <p:txBody>
          <a:bodyPr anchorCtr="0" anchor="t" bIns="91425" lIns="91425" rIns="91425" wrap="square" tIns="91425">
            <a:noAutofit/>
          </a:bodyPr>
          <a:lstStyle/>
          <a:p>
            <a:pPr lvl="0" rtl="0">
              <a:spcBef>
                <a:spcPts val="0"/>
              </a:spcBef>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Shape 213"/>
          <p:cNvSpPr txBox="1"/>
          <p:nvPr>
            <p:ph type="title"/>
          </p:nvPr>
        </p:nvSpPr>
        <p:spPr>
          <a:xfrm>
            <a:off x="57975" y="-29050"/>
            <a:ext cx="7688700" cy="535200"/>
          </a:xfrm>
          <a:prstGeom prst="rect">
            <a:avLst/>
          </a:prstGeom>
        </p:spPr>
        <p:txBody>
          <a:bodyPr anchorCtr="0" anchor="t" bIns="91425" lIns="91425" rIns="91425" wrap="square" tIns="91425">
            <a:noAutofit/>
          </a:bodyPr>
          <a:lstStyle/>
          <a:p>
            <a:pPr lvl="0" rtl="0">
              <a:spcBef>
                <a:spcPts val="0"/>
              </a:spcBef>
              <a:buNone/>
            </a:pPr>
            <a:r>
              <a:rPr lang="en"/>
              <a:t>DDL Compiler</a:t>
            </a:r>
          </a:p>
        </p:txBody>
      </p:sp>
      <p:sp>
        <p:nvSpPr>
          <p:cNvPr id="214" name="Shape 214"/>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pic>
        <p:nvPicPr>
          <p:cNvPr id="215" name="Shape 215"/>
          <p:cNvPicPr preferRelativeResize="0"/>
          <p:nvPr/>
        </p:nvPicPr>
        <p:blipFill>
          <a:blip r:embed="rId3">
            <a:alphaModFix/>
          </a:blip>
          <a:stretch>
            <a:fillRect/>
          </a:stretch>
        </p:blipFill>
        <p:spPr>
          <a:xfrm>
            <a:off x="7513676" y="56525"/>
            <a:ext cx="1571325" cy="1287650"/>
          </a:xfrm>
          <a:prstGeom prst="rect">
            <a:avLst/>
          </a:prstGeom>
          <a:noFill/>
          <a:ln>
            <a:noFill/>
          </a:ln>
        </p:spPr>
      </p:pic>
      <p:sp>
        <p:nvSpPr>
          <p:cNvPr id="216" name="Shape 216"/>
          <p:cNvSpPr/>
          <p:nvPr/>
        </p:nvSpPr>
        <p:spPr>
          <a:xfrm>
            <a:off x="7513675" y="647400"/>
            <a:ext cx="681900" cy="94500"/>
          </a:xfrm>
          <a:prstGeom prst="roundRect">
            <a:avLst>
              <a:gd fmla="val 16667" name="adj"/>
            </a:avLst>
          </a:prstGeom>
          <a:noFill/>
          <a:ln cap="flat" cmpd="sng" w="9525">
            <a:solidFill>
              <a:srgbClr val="FF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pic>
        <p:nvPicPr>
          <p:cNvPr id="217" name="Shape 217"/>
          <p:cNvPicPr preferRelativeResize="0"/>
          <p:nvPr/>
        </p:nvPicPr>
        <p:blipFill>
          <a:blip r:embed="rId4">
            <a:alphaModFix/>
          </a:blip>
          <a:stretch>
            <a:fillRect/>
          </a:stretch>
        </p:blipFill>
        <p:spPr>
          <a:xfrm>
            <a:off x="169175" y="741900"/>
            <a:ext cx="7235800" cy="3965599"/>
          </a:xfrm>
          <a:prstGeom prst="rect">
            <a:avLst/>
          </a:prstGeom>
          <a:noFill/>
          <a:ln>
            <a:noFill/>
          </a:ln>
        </p:spPr>
      </p:pic>
      <p:sp>
        <p:nvSpPr>
          <p:cNvPr id="218" name="Shape 218"/>
          <p:cNvSpPr txBox="1"/>
          <p:nvPr/>
        </p:nvSpPr>
        <p:spPr>
          <a:xfrm>
            <a:off x="7467975" y="1448375"/>
            <a:ext cx="1632000" cy="3695100"/>
          </a:xfrm>
          <a:prstGeom prst="rect">
            <a:avLst/>
          </a:prstGeom>
          <a:noFill/>
          <a:ln>
            <a:noFill/>
          </a:ln>
        </p:spPr>
        <p:txBody>
          <a:bodyPr anchorCtr="0" anchor="t" bIns="91425" lIns="91425" rIns="91425" wrap="square" tIns="91425">
            <a:noAutofit/>
          </a:bodyPr>
          <a:lstStyle/>
          <a:p>
            <a:pPr lvl="0">
              <a:spcBef>
                <a:spcPts val="0"/>
              </a:spcBef>
              <a:buNone/>
            </a:pPr>
            <a:r>
              <a:rPr b="1" lang="en" sz="1200"/>
              <a:t>LEX</a:t>
            </a:r>
          </a:p>
          <a:p>
            <a:pPr lvl="0">
              <a:spcBef>
                <a:spcPts val="0"/>
              </a:spcBef>
              <a:buNone/>
            </a:pPr>
            <a:r>
              <a:t/>
            </a:r>
            <a:endParaRPr b="1" sz="1200"/>
          </a:p>
          <a:p>
            <a:pPr lvl="0">
              <a:spcBef>
                <a:spcPts val="0"/>
              </a:spcBef>
              <a:buNone/>
            </a:pPr>
            <a:r>
              <a:t/>
            </a:r>
            <a:endParaRPr sz="1200"/>
          </a:p>
          <a:p>
            <a:pPr lvl="0">
              <a:spcBef>
                <a:spcPts val="0"/>
              </a:spcBef>
              <a:buNone/>
            </a:pPr>
            <a:r>
              <a:rPr b="1" lang="en" sz="1200"/>
              <a:t>PARSE_TREE</a:t>
            </a:r>
          </a:p>
          <a:p>
            <a:pPr lvl="0">
              <a:spcBef>
                <a:spcPts val="0"/>
              </a:spcBef>
              <a:buNone/>
            </a:pPr>
            <a:r>
              <a:t/>
            </a:r>
            <a:endParaRPr b="1" sz="1200"/>
          </a:p>
          <a:p>
            <a:pPr lvl="0">
              <a:spcBef>
                <a:spcPts val="0"/>
              </a:spcBef>
              <a:buNone/>
            </a:pPr>
            <a:r>
              <a:rPr lang="en" sz="1200"/>
              <a:t> </a:t>
            </a:r>
          </a:p>
          <a:p>
            <a:pPr lvl="0">
              <a:spcBef>
                <a:spcPts val="0"/>
              </a:spcBef>
              <a:buNone/>
            </a:pPr>
            <a:r>
              <a:rPr b="1" lang="en" sz="1200"/>
              <a:t>PARSER</a:t>
            </a:r>
          </a:p>
          <a:p>
            <a:pPr lvl="0">
              <a:spcBef>
                <a:spcPts val="0"/>
              </a:spcBef>
              <a:buNone/>
            </a:pPr>
            <a:r>
              <a:t/>
            </a:r>
            <a:endParaRPr b="1" sz="1200"/>
          </a:p>
          <a:p>
            <a:pPr lvl="0">
              <a:spcBef>
                <a:spcPts val="0"/>
              </a:spcBef>
              <a:buNone/>
            </a:pPr>
            <a:r>
              <a:t/>
            </a:r>
            <a:endParaRPr b="1" sz="1200"/>
          </a:p>
          <a:p>
            <a:pPr lvl="0">
              <a:spcBef>
                <a:spcPts val="0"/>
              </a:spcBef>
              <a:buNone/>
            </a:pPr>
            <a:r>
              <a:rPr b="1" lang="en" sz="1200"/>
              <a:t>SECURITY</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Shape 223"/>
          <p:cNvSpPr txBox="1"/>
          <p:nvPr>
            <p:ph type="title"/>
          </p:nvPr>
        </p:nvSpPr>
        <p:spPr>
          <a:xfrm>
            <a:off x="651450" y="613900"/>
            <a:ext cx="7688700" cy="535200"/>
          </a:xfrm>
          <a:prstGeom prst="rect">
            <a:avLst/>
          </a:prstGeom>
        </p:spPr>
        <p:txBody>
          <a:bodyPr anchorCtr="0" anchor="t" bIns="91425" lIns="91425" rIns="91425" wrap="square" tIns="91425">
            <a:noAutofit/>
          </a:bodyPr>
          <a:lstStyle/>
          <a:p>
            <a:pPr lvl="0" rtl="0">
              <a:spcBef>
                <a:spcPts val="0"/>
              </a:spcBef>
              <a:buNone/>
            </a:pPr>
            <a:r>
              <a:rPr lang="en"/>
              <a:t>Query Parser</a:t>
            </a:r>
          </a:p>
        </p:txBody>
      </p:sp>
      <p:sp>
        <p:nvSpPr>
          <p:cNvPr id="224" name="Shape 224"/>
          <p:cNvSpPr txBox="1"/>
          <p:nvPr>
            <p:ph idx="1" type="body"/>
          </p:nvPr>
        </p:nvSpPr>
        <p:spPr>
          <a:xfrm>
            <a:off x="503550" y="1377975"/>
            <a:ext cx="8136900" cy="3414300"/>
          </a:xfrm>
          <a:prstGeom prst="rect">
            <a:avLst/>
          </a:prstGeom>
        </p:spPr>
        <p:txBody>
          <a:bodyPr anchorCtr="0" anchor="t" bIns="91425" lIns="91425" rIns="91425" wrap="square" tIns="91425">
            <a:noAutofit/>
          </a:bodyPr>
          <a:lstStyle/>
          <a:p>
            <a:pPr indent="-317500" lvl="0" marL="457200" rtl="0">
              <a:lnSpc>
                <a:spcPct val="200000"/>
              </a:lnSpc>
              <a:spcBef>
                <a:spcPts val="0"/>
              </a:spcBef>
              <a:buSzPct val="100000"/>
              <a:buAutoNum type="arabicParenR"/>
            </a:pPr>
            <a:r>
              <a:rPr lang="en" sz="1400"/>
              <a:t>Interpreter</a:t>
            </a:r>
            <a:r>
              <a:rPr lang="en" sz="1400"/>
              <a:t> and visitor design patterns.</a:t>
            </a:r>
          </a:p>
          <a:p>
            <a:pPr indent="-317500" lvl="0" marL="457200" rtl="0">
              <a:lnSpc>
                <a:spcPct val="200000"/>
              </a:lnSpc>
              <a:spcBef>
                <a:spcPts val="0"/>
              </a:spcBef>
              <a:buSzPct val="100000"/>
              <a:buAutoNum type="arabicParenR"/>
            </a:pPr>
            <a:r>
              <a:rPr lang="en" sz="1400"/>
              <a:t>Conceptual vs </a:t>
            </a:r>
            <a:r>
              <a:rPr lang="en" sz="1400"/>
              <a:t>concrete architecture.</a:t>
            </a:r>
          </a:p>
          <a:p>
            <a:pPr indent="-317500" lvl="0" marL="457200" rtl="0">
              <a:lnSpc>
                <a:spcPct val="200000"/>
              </a:lnSpc>
              <a:spcBef>
                <a:spcPts val="0"/>
              </a:spcBef>
              <a:buSzPct val="100000"/>
              <a:buAutoNum type="arabicParenR"/>
            </a:pPr>
            <a:r>
              <a:rPr lang="en" sz="1400"/>
              <a:t>Parser to other subsystems  ( security, DD_compiler, Cache , Parse Tree, LEX, Optimizer).</a:t>
            </a:r>
          </a:p>
          <a:p>
            <a:pPr indent="-317500" lvl="0" marL="457200" rtl="0">
              <a:lnSpc>
                <a:spcPct val="200000"/>
              </a:lnSpc>
              <a:spcBef>
                <a:spcPts val="0"/>
              </a:spcBef>
              <a:buSzPct val="100000"/>
              <a:buAutoNum type="arabicParenR"/>
            </a:pPr>
            <a:r>
              <a:rPr lang="en" sz="1400"/>
              <a:t>Other Subsystems to Parser ( Optimizer, Security, DD_compiler , Parse Tree, LEX).</a:t>
            </a:r>
          </a:p>
          <a:p>
            <a:pPr indent="-317500" lvl="0" marL="457200" rtl="0">
              <a:lnSpc>
                <a:spcPct val="200000"/>
              </a:lnSpc>
              <a:spcBef>
                <a:spcPts val="0"/>
              </a:spcBef>
              <a:buSzPct val="100000"/>
              <a:buAutoNum type="arabicParenR"/>
            </a:pPr>
            <a:r>
              <a:rPr lang="en" sz="1400"/>
              <a:t>New subsystems.</a:t>
            </a:r>
          </a:p>
          <a:p>
            <a:pPr lvl="0" rtl="0">
              <a:lnSpc>
                <a:spcPct val="200000"/>
              </a:lnSpc>
              <a:spcBef>
                <a:spcPts val="0"/>
              </a:spcBef>
              <a:buNone/>
            </a:pPr>
            <a:r>
              <a:t/>
            </a:r>
            <a:endParaRPr/>
          </a:p>
          <a:p>
            <a:pPr lvl="0" rtl="0">
              <a:lnSpc>
                <a:spcPct val="200000"/>
              </a:lnSpc>
              <a:spcBef>
                <a:spcPts val="0"/>
              </a:spcBef>
              <a:buNone/>
            </a:pPr>
            <a:r>
              <a:t/>
            </a:r>
            <a:endParaRPr/>
          </a:p>
          <a:p>
            <a:pPr lvl="0" rtl="0">
              <a:lnSpc>
                <a:spcPct val="200000"/>
              </a:lnSpc>
              <a:spcBef>
                <a:spcPts val="0"/>
              </a:spcBef>
              <a:buNone/>
            </a:pPr>
            <a:r>
              <a:rPr lang="en"/>
              <a:t> </a:t>
            </a:r>
            <a:r>
              <a:rPr lang="en"/>
              <a:t> </a:t>
            </a:r>
          </a:p>
        </p:txBody>
      </p:sp>
      <p:sp>
        <p:nvSpPr>
          <p:cNvPr id="225" name="Shape 225"/>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pic>
        <p:nvPicPr>
          <p:cNvPr id="226" name="Shape 226"/>
          <p:cNvPicPr preferRelativeResize="0"/>
          <p:nvPr/>
        </p:nvPicPr>
        <p:blipFill>
          <a:blip r:embed="rId3">
            <a:alphaModFix/>
          </a:blip>
          <a:stretch>
            <a:fillRect/>
          </a:stretch>
        </p:blipFill>
        <p:spPr>
          <a:xfrm>
            <a:off x="7513676" y="56525"/>
            <a:ext cx="1571325" cy="1287650"/>
          </a:xfrm>
          <a:prstGeom prst="rect">
            <a:avLst/>
          </a:prstGeom>
          <a:noFill/>
          <a:ln>
            <a:noFill/>
          </a:ln>
        </p:spPr>
      </p:pic>
      <p:sp>
        <p:nvSpPr>
          <p:cNvPr id="227" name="Shape 227"/>
          <p:cNvSpPr/>
          <p:nvPr/>
        </p:nvSpPr>
        <p:spPr>
          <a:xfrm>
            <a:off x="7513675" y="647400"/>
            <a:ext cx="681900" cy="94500"/>
          </a:xfrm>
          <a:prstGeom prst="roundRect">
            <a:avLst>
              <a:gd fmla="val 16667" name="adj"/>
            </a:avLst>
          </a:prstGeom>
          <a:noFill/>
          <a:ln cap="flat" cmpd="sng" w="9525">
            <a:solidFill>
              <a:srgbClr val="FF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Shape 232"/>
          <p:cNvSpPr txBox="1"/>
          <p:nvPr>
            <p:ph type="title"/>
          </p:nvPr>
        </p:nvSpPr>
        <p:spPr>
          <a:xfrm>
            <a:off x="658750" y="558650"/>
            <a:ext cx="7688700" cy="535200"/>
          </a:xfrm>
          <a:prstGeom prst="rect">
            <a:avLst/>
          </a:prstGeom>
        </p:spPr>
        <p:txBody>
          <a:bodyPr anchorCtr="0" anchor="t" bIns="91425" lIns="91425" rIns="91425" wrap="square" tIns="91425">
            <a:noAutofit/>
          </a:bodyPr>
          <a:lstStyle/>
          <a:p>
            <a:pPr lvl="0">
              <a:spcBef>
                <a:spcPts val="0"/>
              </a:spcBef>
              <a:buNone/>
            </a:pPr>
            <a:r>
              <a:rPr lang="en"/>
              <a:t>Parser to other systems dependencies </a:t>
            </a:r>
          </a:p>
        </p:txBody>
      </p:sp>
      <p:pic>
        <p:nvPicPr>
          <p:cNvPr id="233" name="Shape 233"/>
          <p:cNvPicPr preferRelativeResize="0"/>
          <p:nvPr/>
        </p:nvPicPr>
        <p:blipFill>
          <a:blip r:embed="rId3">
            <a:alphaModFix/>
          </a:blip>
          <a:stretch>
            <a:fillRect/>
          </a:stretch>
        </p:blipFill>
        <p:spPr>
          <a:xfrm>
            <a:off x="7513676" y="56525"/>
            <a:ext cx="1571325" cy="1287650"/>
          </a:xfrm>
          <a:prstGeom prst="rect">
            <a:avLst/>
          </a:prstGeom>
          <a:noFill/>
          <a:ln>
            <a:noFill/>
          </a:ln>
        </p:spPr>
      </p:pic>
      <p:sp>
        <p:nvSpPr>
          <p:cNvPr id="234" name="Shape 234"/>
          <p:cNvSpPr/>
          <p:nvPr/>
        </p:nvSpPr>
        <p:spPr>
          <a:xfrm>
            <a:off x="7513675" y="647400"/>
            <a:ext cx="681900" cy="94500"/>
          </a:xfrm>
          <a:prstGeom prst="roundRect">
            <a:avLst>
              <a:gd fmla="val 16667" name="adj"/>
            </a:avLst>
          </a:prstGeom>
          <a:noFill/>
          <a:ln cap="flat" cmpd="sng" w="9525">
            <a:solidFill>
              <a:srgbClr val="FF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pic>
        <p:nvPicPr>
          <p:cNvPr descr="PrasertoALL.png" id="235" name="Shape 235"/>
          <p:cNvPicPr preferRelativeResize="0"/>
          <p:nvPr/>
        </p:nvPicPr>
        <p:blipFill>
          <a:blip r:embed="rId4">
            <a:alphaModFix/>
          </a:blip>
          <a:stretch>
            <a:fillRect/>
          </a:stretch>
        </p:blipFill>
        <p:spPr>
          <a:xfrm>
            <a:off x="543175" y="1308850"/>
            <a:ext cx="6423151" cy="3494525"/>
          </a:xfrm>
          <a:prstGeom prst="rect">
            <a:avLst/>
          </a:prstGeom>
          <a:noFill/>
          <a:ln>
            <a:noFill/>
          </a:ln>
        </p:spPr>
      </p:pic>
      <p:pic>
        <p:nvPicPr>
          <p:cNvPr id="236" name="Shape 236"/>
          <p:cNvPicPr preferRelativeResize="0"/>
          <p:nvPr/>
        </p:nvPicPr>
        <p:blipFill>
          <a:blip r:embed="rId5">
            <a:alphaModFix/>
          </a:blip>
          <a:stretch>
            <a:fillRect/>
          </a:stretch>
        </p:blipFill>
        <p:spPr>
          <a:xfrm>
            <a:off x="4290175" y="3708750"/>
            <a:ext cx="4853825" cy="1399425"/>
          </a:xfrm>
          <a:prstGeom prst="rect">
            <a:avLst/>
          </a:prstGeom>
          <a:noFill/>
          <a:ln>
            <a:noFill/>
          </a:ln>
        </p:spPr>
      </p:pic>
      <p:sp>
        <p:nvSpPr>
          <p:cNvPr id="237" name="Shape 237"/>
          <p:cNvSpPr/>
          <p:nvPr/>
        </p:nvSpPr>
        <p:spPr>
          <a:xfrm>
            <a:off x="5153900" y="3831900"/>
            <a:ext cx="681900" cy="393600"/>
          </a:xfrm>
          <a:prstGeom prst="roundRect">
            <a:avLst>
              <a:gd fmla="val 16667" name="adj"/>
            </a:avLst>
          </a:prstGeom>
          <a:noFill/>
          <a:ln cap="flat" cmpd="sng" w="9525">
            <a:solidFill>
              <a:srgbClr val="FF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238" name="Shape 238"/>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Shape 243"/>
          <p:cNvSpPr txBox="1"/>
          <p:nvPr>
            <p:ph type="title"/>
          </p:nvPr>
        </p:nvSpPr>
        <p:spPr>
          <a:xfrm>
            <a:off x="667575" y="611650"/>
            <a:ext cx="7688700" cy="535200"/>
          </a:xfrm>
          <a:prstGeom prst="rect">
            <a:avLst/>
          </a:prstGeom>
        </p:spPr>
        <p:txBody>
          <a:bodyPr anchorCtr="0" anchor="t" bIns="91425" lIns="91425" rIns="91425" wrap="square" tIns="91425">
            <a:noAutofit/>
          </a:bodyPr>
          <a:lstStyle/>
          <a:p>
            <a:pPr lvl="0">
              <a:spcBef>
                <a:spcPts val="0"/>
              </a:spcBef>
              <a:buNone/>
            </a:pPr>
            <a:r>
              <a:rPr lang="en"/>
              <a:t>O</a:t>
            </a:r>
            <a:r>
              <a:rPr lang="en"/>
              <a:t>ther systems to Parser dependencies </a:t>
            </a:r>
          </a:p>
          <a:p>
            <a:pPr lvl="0">
              <a:spcBef>
                <a:spcPts val="0"/>
              </a:spcBef>
              <a:buNone/>
            </a:pPr>
            <a:r>
              <a:t/>
            </a:r>
            <a:endParaRPr/>
          </a:p>
        </p:txBody>
      </p:sp>
      <p:pic>
        <p:nvPicPr>
          <p:cNvPr id="244" name="Shape 244"/>
          <p:cNvPicPr preferRelativeResize="0"/>
          <p:nvPr/>
        </p:nvPicPr>
        <p:blipFill>
          <a:blip r:embed="rId3">
            <a:alphaModFix/>
          </a:blip>
          <a:stretch>
            <a:fillRect/>
          </a:stretch>
        </p:blipFill>
        <p:spPr>
          <a:xfrm>
            <a:off x="7513676" y="56525"/>
            <a:ext cx="1571325" cy="1287650"/>
          </a:xfrm>
          <a:prstGeom prst="rect">
            <a:avLst/>
          </a:prstGeom>
          <a:noFill/>
          <a:ln>
            <a:noFill/>
          </a:ln>
        </p:spPr>
      </p:pic>
      <p:sp>
        <p:nvSpPr>
          <p:cNvPr id="245" name="Shape 245"/>
          <p:cNvSpPr/>
          <p:nvPr/>
        </p:nvSpPr>
        <p:spPr>
          <a:xfrm>
            <a:off x="7513675" y="647400"/>
            <a:ext cx="681900" cy="94500"/>
          </a:xfrm>
          <a:prstGeom prst="roundRect">
            <a:avLst>
              <a:gd fmla="val 16667" name="adj"/>
            </a:avLst>
          </a:prstGeom>
          <a:noFill/>
          <a:ln cap="flat" cmpd="sng" w="9525">
            <a:solidFill>
              <a:srgbClr val="FF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pic>
        <p:nvPicPr>
          <p:cNvPr descr="AllTOPARSER.png" id="246" name="Shape 246"/>
          <p:cNvPicPr preferRelativeResize="0"/>
          <p:nvPr/>
        </p:nvPicPr>
        <p:blipFill>
          <a:blip r:embed="rId4">
            <a:alphaModFix/>
          </a:blip>
          <a:stretch>
            <a:fillRect/>
          </a:stretch>
        </p:blipFill>
        <p:spPr>
          <a:xfrm>
            <a:off x="334775" y="1344175"/>
            <a:ext cx="7208877" cy="3739704"/>
          </a:xfrm>
          <a:prstGeom prst="rect">
            <a:avLst/>
          </a:prstGeom>
          <a:noFill/>
          <a:ln>
            <a:noFill/>
          </a:ln>
        </p:spPr>
      </p:pic>
      <p:pic>
        <p:nvPicPr>
          <p:cNvPr id="247" name="Shape 247"/>
          <p:cNvPicPr preferRelativeResize="0"/>
          <p:nvPr/>
        </p:nvPicPr>
        <p:blipFill>
          <a:blip r:embed="rId5">
            <a:alphaModFix/>
          </a:blip>
          <a:stretch>
            <a:fillRect/>
          </a:stretch>
        </p:blipFill>
        <p:spPr>
          <a:xfrm>
            <a:off x="4620650" y="3631525"/>
            <a:ext cx="4564200" cy="1399425"/>
          </a:xfrm>
          <a:prstGeom prst="rect">
            <a:avLst/>
          </a:prstGeom>
          <a:noFill/>
          <a:ln>
            <a:noFill/>
          </a:ln>
        </p:spPr>
      </p:pic>
      <p:sp>
        <p:nvSpPr>
          <p:cNvPr id="248" name="Shape 248"/>
          <p:cNvSpPr/>
          <p:nvPr/>
        </p:nvSpPr>
        <p:spPr>
          <a:xfrm>
            <a:off x="5441400" y="3728450"/>
            <a:ext cx="681900" cy="393600"/>
          </a:xfrm>
          <a:prstGeom prst="roundRect">
            <a:avLst>
              <a:gd fmla="val 16667" name="adj"/>
            </a:avLst>
          </a:prstGeom>
          <a:noFill/>
          <a:ln cap="flat" cmpd="sng" w="9525">
            <a:solidFill>
              <a:srgbClr val="FF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249" name="Shape 249"/>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Shape 254"/>
          <p:cNvSpPr txBox="1"/>
          <p:nvPr>
            <p:ph type="title"/>
          </p:nvPr>
        </p:nvSpPr>
        <p:spPr>
          <a:xfrm>
            <a:off x="651450" y="613900"/>
            <a:ext cx="7688700" cy="535200"/>
          </a:xfrm>
          <a:prstGeom prst="rect">
            <a:avLst/>
          </a:prstGeom>
        </p:spPr>
        <p:txBody>
          <a:bodyPr anchorCtr="0" anchor="t" bIns="91425" lIns="91425" rIns="91425" wrap="square" tIns="91425">
            <a:noAutofit/>
          </a:bodyPr>
          <a:lstStyle/>
          <a:p>
            <a:pPr lvl="0" rtl="0">
              <a:spcBef>
                <a:spcPts val="0"/>
              </a:spcBef>
              <a:buNone/>
            </a:pPr>
            <a:r>
              <a:rPr lang="en"/>
              <a:t>Query Preprocessor</a:t>
            </a:r>
          </a:p>
        </p:txBody>
      </p:sp>
      <p:sp>
        <p:nvSpPr>
          <p:cNvPr id="255" name="Shape 255"/>
          <p:cNvSpPr txBox="1"/>
          <p:nvPr>
            <p:ph idx="1" type="body"/>
          </p:nvPr>
        </p:nvSpPr>
        <p:spPr>
          <a:xfrm>
            <a:off x="503550" y="1377975"/>
            <a:ext cx="8136900" cy="3414300"/>
          </a:xfrm>
          <a:prstGeom prst="rect">
            <a:avLst/>
          </a:prstGeom>
        </p:spPr>
        <p:txBody>
          <a:bodyPr anchorCtr="0" anchor="t" bIns="91425" lIns="91425" rIns="91425" wrap="square" tIns="91425">
            <a:noAutofit/>
          </a:bodyPr>
          <a:lstStyle/>
          <a:p>
            <a:pPr indent="-342900" lvl="0" marL="457200" rtl="0">
              <a:lnSpc>
                <a:spcPct val="200000"/>
              </a:lnSpc>
              <a:spcBef>
                <a:spcPts val="0"/>
              </a:spcBef>
              <a:buSzPct val="100000"/>
              <a:buChar char="●"/>
            </a:pPr>
            <a:r>
              <a:rPr lang="en" sz="1800"/>
              <a:t>Performs semantic validation</a:t>
            </a:r>
          </a:p>
          <a:p>
            <a:pPr indent="-342900" lvl="1" marL="914400" rtl="0">
              <a:lnSpc>
                <a:spcPct val="200000"/>
              </a:lnSpc>
              <a:spcBef>
                <a:spcPts val="0"/>
              </a:spcBef>
              <a:buSzPct val="100000"/>
              <a:buChar char="○"/>
            </a:pPr>
            <a:r>
              <a:rPr lang="en" sz="1800"/>
              <a:t>Verify that the  relations and views are in the database schema</a:t>
            </a:r>
          </a:p>
          <a:p>
            <a:pPr indent="-342900" lvl="1" marL="914400" rtl="0">
              <a:lnSpc>
                <a:spcPct val="200000"/>
              </a:lnSpc>
              <a:spcBef>
                <a:spcPts val="0"/>
              </a:spcBef>
              <a:buSzPct val="100000"/>
              <a:buChar char="○"/>
            </a:pPr>
            <a:r>
              <a:rPr lang="en" sz="1800"/>
              <a:t>Verify that attributes have a corresponding relation specified </a:t>
            </a:r>
          </a:p>
          <a:p>
            <a:pPr indent="-342900" lvl="1" marL="914400" rtl="0">
              <a:lnSpc>
                <a:spcPct val="200000"/>
              </a:lnSpc>
              <a:spcBef>
                <a:spcPts val="0"/>
              </a:spcBef>
              <a:buSzPct val="100000"/>
              <a:buChar char="○"/>
            </a:pPr>
            <a:r>
              <a:rPr lang="en" sz="1800"/>
              <a:t>Verify attribute types</a:t>
            </a:r>
          </a:p>
          <a:p>
            <a:pPr indent="-342900" lvl="0" marL="457200" rtl="0">
              <a:lnSpc>
                <a:spcPct val="200000"/>
              </a:lnSpc>
              <a:spcBef>
                <a:spcPts val="0"/>
              </a:spcBef>
              <a:buSzPct val="100000"/>
              <a:buChar char="●"/>
            </a:pPr>
            <a:r>
              <a:rPr lang="en" sz="1800"/>
              <a:t>Parse tree is valid only if it is syntactically and semantically valid</a:t>
            </a:r>
          </a:p>
          <a:p>
            <a:pPr indent="0" lvl="0" marL="0" rtl="0">
              <a:lnSpc>
                <a:spcPct val="200000"/>
              </a:lnSpc>
              <a:spcBef>
                <a:spcPts val="0"/>
              </a:spcBef>
              <a:buNone/>
            </a:pPr>
            <a:r>
              <a:t/>
            </a:r>
            <a:endParaRPr/>
          </a:p>
        </p:txBody>
      </p:sp>
      <p:sp>
        <p:nvSpPr>
          <p:cNvPr id="256" name="Shape 256"/>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pic>
        <p:nvPicPr>
          <p:cNvPr id="257" name="Shape 257"/>
          <p:cNvPicPr preferRelativeResize="0"/>
          <p:nvPr/>
        </p:nvPicPr>
        <p:blipFill>
          <a:blip r:embed="rId3">
            <a:alphaModFix/>
          </a:blip>
          <a:stretch>
            <a:fillRect/>
          </a:stretch>
        </p:blipFill>
        <p:spPr>
          <a:xfrm>
            <a:off x="7513676" y="56525"/>
            <a:ext cx="1571325" cy="1287650"/>
          </a:xfrm>
          <a:prstGeom prst="rect">
            <a:avLst/>
          </a:prstGeom>
          <a:noFill/>
          <a:ln>
            <a:noFill/>
          </a:ln>
        </p:spPr>
      </p:pic>
      <p:sp>
        <p:nvSpPr>
          <p:cNvPr id="258" name="Shape 258"/>
          <p:cNvSpPr/>
          <p:nvPr/>
        </p:nvSpPr>
        <p:spPr>
          <a:xfrm>
            <a:off x="7513675" y="647400"/>
            <a:ext cx="681900" cy="94500"/>
          </a:xfrm>
          <a:prstGeom prst="roundRect">
            <a:avLst>
              <a:gd fmla="val 16667" name="adj"/>
            </a:avLst>
          </a:prstGeom>
          <a:noFill/>
          <a:ln cap="flat" cmpd="sng" w="9525">
            <a:solidFill>
              <a:srgbClr val="FF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sp>
        <p:nvSpPr>
          <p:cNvPr id="263" name="Shape 263"/>
          <p:cNvSpPr txBox="1"/>
          <p:nvPr>
            <p:ph type="title"/>
          </p:nvPr>
        </p:nvSpPr>
        <p:spPr>
          <a:xfrm>
            <a:off x="506875" y="647400"/>
            <a:ext cx="7688700" cy="535200"/>
          </a:xfrm>
          <a:prstGeom prst="rect">
            <a:avLst/>
          </a:prstGeom>
        </p:spPr>
        <p:txBody>
          <a:bodyPr anchorCtr="0" anchor="t" bIns="91425" lIns="91425" rIns="91425" wrap="square" tIns="91425">
            <a:noAutofit/>
          </a:bodyPr>
          <a:lstStyle/>
          <a:p>
            <a:pPr lvl="0">
              <a:spcBef>
                <a:spcPts val="0"/>
              </a:spcBef>
              <a:buNone/>
            </a:pPr>
            <a:r>
              <a:rPr lang="en"/>
              <a:t>Preprocessor depending on other systems</a:t>
            </a:r>
          </a:p>
        </p:txBody>
      </p:sp>
      <p:sp>
        <p:nvSpPr>
          <p:cNvPr id="264" name="Shape 264"/>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pic>
        <p:nvPicPr>
          <p:cNvPr descr="Screen Shot 2017-10-31 at 8.03.15 PM.png" id="265" name="Shape 265"/>
          <p:cNvPicPr preferRelativeResize="0"/>
          <p:nvPr/>
        </p:nvPicPr>
        <p:blipFill>
          <a:blip r:embed="rId3">
            <a:alphaModFix/>
          </a:blip>
          <a:stretch>
            <a:fillRect/>
          </a:stretch>
        </p:blipFill>
        <p:spPr>
          <a:xfrm>
            <a:off x="2181175" y="1182600"/>
            <a:ext cx="4348227" cy="2553208"/>
          </a:xfrm>
          <a:prstGeom prst="rect">
            <a:avLst/>
          </a:prstGeom>
          <a:noFill/>
          <a:ln>
            <a:noFill/>
          </a:ln>
        </p:spPr>
      </p:pic>
      <p:pic>
        <p:nvPicPr>
          <p:cNvPr id="266" name="Shape 266"/>
          <p:cNvPicPr preferRelativeResize="0"/>
          <p:nvPr/>
        </p:nvPicPr>
        <p:blipFill>
          <a:blip r:embed="rId4">
            <a:alphaModFix/>
          </a:blip>
          <a:stretch>
            <a:fillRect/>
          </a:stretch>
        </p:blipFill>
        <p:spPr>
          <a:xfrm>
            <a:off x="7513676" y="56525"/>
            <a:ext cx="1571325" cy="1287650"/>
          </a:xfrm>
          <a:prstGeom prst="rect">
            <a:avLst/>
          </a:prstGeom>
          <a:noFill/>
          <a:ln>
            <a:noFill/>
          </a:ln>
        </p:spPr>
      </p:pic>
      <p:sp>
        <p:nvSpPr>
          <p:cNvPr id="267" name="Shape 267"/>
          <p:cNvSpPr/>
          <p:nvPr/>
        </p:nvSpPr>
        <p:spPr>
          <a:xfrm>
            <a:off x="7513675" y="647400"/>
            <a:ext cx="681900" cy="94500"/>
          </a:xfrm>
          <a:prstGeom prst="roundRect">
            <a:avLst>
              <a:gd fmla="val 16667" name="adj"/>
            </a:avLst>
          </a:prstGeom>
          <a:noFill/>
          <a:ln cap="flat" cmpd="sng" w="9525">
            <a:solidFill>
              <a:srgbClr val="FF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pic>
        <p:nvPicPr>
          <p:cNvPr id="268" name="Shape 268"/>
          <p:cNvPicPr preferRelativeResize="0"/>
          <p:nvPr/>
        </p:nvPicPr>
        <p:blipFill>
          <a:blip r:embed="rId5">
            <a:alphaModFix/>
          </a:blip>
          <a:stretch>
            <a:fillRect/>
          </a:stretch>
        </p:blipFill>
        <p:spPr>
          <a:xfrm>
            <a:off x="2133475" y="3707800"/>
            <a:ext cx="4395924" cy="1333700"/>
          </a:xfrm>
          <a:prstGeom prst="rect">
            <a:avLst/>
          </a:prstGeom>
          <a:noFill/>
          <a:ln>
            <a:noFill/>
          </a:ln>
        </p:spPr>
      </p:pic>
      <p:sp>
        <p:nvSpPr>
          <p:cNvPr id="269" name="Shape 269"/>
          <p:cNvSpPr/>
          <p:nvPr/>
        </p:nvSpPr>
        <p:spPr>
          <a:xfrm>
            <a:off x="3641450" y="3804875"/>
            <a:ext cx="681900" cy="393600"/>
          </a:xfrm>
          <a:prstGeom prst="roundRect">
            <a:avLst>
              <a:gd fmla="val 16667" name="adj"/>
            </a:avLst>
          </a:prstGeom>
          <a:noFill/>
          <a:ln cap="flat" cmpd="sng" w="9525">
            <a:solidFill>
              <a:srgbClr val="FF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270" name="Shape 270"/>
          <p:cNvSpPr txBox="1"/>
          <p:nvPr/>
        </p:nvSpPr>
        <p:spPr>
          <a:xfrm>
            <a:off x="7513676" y="2248400"/>
            <a:ext cx="996600" cy="393600"/>
          </a:xfrm>
          <a:prstGeom prst="rect">
            <a:avLst/>
          </a:prstGeom>
          <a:noFill/>
          <a:ln>
            <a:noFill/>
          </a:ln>
        </p:spPr>
        <p:txBody>
          <a:bodyPr anchorCtr="0" anchor="t" bIns="91425" lIns="91425" rIns="91425" wrap="square" tIns="91425">
            <a:noAutofit/>
          </a:bodyPr>
          <a:lstStyle/>
          <a:p>
            <a:pPr lvl="0" rtl="0">
              <a:spcBef>
                <a:spcPts val="0"/>
              </a:spcBef>
              <a:buNone/>
            </a:pPr>
            <a:r>
              <a:rPr b="1" lang="en"/>
              <a:t>Concrete</a:t>
            </a:r>
          </a:p>
        </p:txBody>
      </p:sp>
      <p:sp>
        <p:nvSpPr>
          <p:cNvPr id="271" name="Shape 271"/>
          <p:cNvSpPr txBox="1"/>
          <p:nvPr/>
        </p:nvSpPr>
        <p:spPr>
          <a:xfrm>
            <a:off x="7484125" y="3988125"/>
            <a:ext cx="1055700" cy="393600"/>
          </a:xfrm>
          <a:prstGeom prst="rect">
            <a:avLst/>
          </a:prstGeom>
          <a:noFill/>
          <a:ln>
            <a:noFill/>
          </a:ln>
        </p:spPr>
        <p:txBody>
          <a:bodyPr anchorCtr="0" anchor="t" bIns="91425" lIns="91425" rIns="91425" wrap="square" tIns="91425">
            <a:noAutofit/>
          </a:bodyPr>
          <a:lstStyle/>
          <a:p>
            <a:pPr lvl="0" rtl="0">
              <a:spcBef>
                <a:spcPts val="0"/>
              </a:spcBef>
              <a:buNone/>
            </a:pPr>
            <a:r>
              <a:rPr b="1" lang="en" sz="1200"/>
              <a:t>Conceptual</a:t>
            </a:r>
          </a:p>
        </p:txBody>
      </p:sp>
      <p:cxnSp>
        <p:nvCxnSpPr>
          <p:cNvPr id="272" name="Shape 272"/>
          <p:cNvCxnSpPr/>
          <p:nvPr/>
        </p:nvCxnSpPr>
        <p:spPr>
          <a:xfrm>
            <a:off x="-9750" y="3707800"/>
            <a:ext cx="9163500" cy="0"/>
          </a:xfrm>
          <a:prstGeom prst="straightConnector1">
            <a:avLst/>
          </a:prstGeom>
          <a:noFill/>
          <a:ln cap="flat" cmpd="sng" w="19050">
            <a:solidFill>
              <a:schemeClr val="dk2"/>
            </a:solidFill>
            <a:prstDash val="solid"/>
            <a:round/>
            <a:headEnd len="lg" w="lg" type="none"/>
            <a:tailEnd len="lg" w="lg" type="non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Shape 277"/>
          <p:cNvSpPr txBox="1"/>
          <p:nvPr>
            <p:ph type="title"/>
          </p:nvPr>
        </p:nvSpPr>
        <p:spPr>
          <a:xfrm>
            <a:off x="506875" y="647400"/>
            <a:ext cx="7688700" cy="535200"/>
          </a:xfrm>
          <a:prstGeom prst="rect">
            <a:avLst/>
          </a:prstGeom>
        </p:spPr>
        <p:txBody>
          <a:bodyPr anchorCtr="0" anchor="t" bIns="91425" lIns="91425" rIns="91425" wrap="square" tIns="91425">
            <a:noAutofit/>
          </a:bodyPr>
          <a:lstStyle/>
          <a:p>
            <a:pPr lvl="0">
              <a:spcBef>
                <a:spcPts val="0"/>
              </a:spcBef>
              <a:buNone/>
            </a:pPr>
            <a:r>
              <a:rPr lang="en"/>
              <a:t>Other </a:t>
            </a:r>
            <a:r>
              <a:rPr lang="en"/>
              <a:t>Systems</a:t>
            </a:r>
            <a:r>
              <a:rPr lang="en"/>
              <a:t> </a:t>
            </a:r>
            <a:r>
              <a:rPr lang="en"/>
              <a:t>depending</a:t>
            </a:r>
            <a:r>
              <a:rPr lang="en"/>
              <a:t> on Preprocessor</a:t>
            </a:r>
          </a:p>
          <a:p>
            <a:pPr lvl="0">
              <a:spcBef>
                <a:spcPts val="0"/>
              </a:spcBef>
              <a:buNone/>
            </a:pPr>
            <a:r>
              <a:t/>
            </a:r>
            <a:endParaRPr/>
          </a:p>
        </p:txBody>
      </p:sp>
      <p:sp>
        <p:nvSpPr>
          <p:cNvPr id="278" name="Shape 278"/>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pic>
        <p:nvPicPr>
          <p:cNvPr descr="Screen Shot 2017-10-31 at 8.03.21 PM.png" id="279" name="Shape 279"/>
          <p:cNvPicPr preferRelativeResize="0"/>
          <p:nvPr/>
        </p:nvPicPr>
        <p:blipFill>
          <a:blip r:embed="rId3">
            <a:alphaModFix/>
          </a:blip>
          <a:stretch>
            <a:fillRect/>
          </a:stretch>
        </p:blipFill>
        <p:spPr>
          <a:xfrm>
            <a:off x="2153263" y="1182599"/>
            <a:ext cx="4395925" cy="2573148"/>
          </a:xfrm>
          <a:prstGeom prst="rect">
            <a:avLst/>
          </a:prstGeom>
          <a:noFill/>
          <a:ln>
            <a:noFill/>
          </a:ln>
        </p:spPr>
      </p:pic>
      <p:pic>
        <p:nvPicPr>
          <p:cNvPr id="280" name="Shape 280"/>
          <p:cNvPicPr preferRelativeResize="0"/>
          <p:nvPr/>
        </p:nvPicPr>
        <p:blipFill>
          <a:blip r:embed="rId4">
            <a:alphaModFix/>
          </a:blip>
          <a:stretch>
            <a:fillRect/>
          </a:stretch>
        </p:blipFill>
        <p:spPr>
          <a:xfrm>
            <a:off x="7513676" y="56525"/>
            <a:ext cx="1571325" cy="1287650"/>
          </a:xfrm>
          <a:prstGeom prst="rect">
            <a:avLst/>
          </a:prstGeom>
          <a:noFill/>
          <a:ln>
            <a:noFill/>
          </a:ln>
        </p:spPr>
      </p:pic>
      <p:sp>
        <p:nvSpPr>
          <p:cNvPr id="281" name="Shape 281"/>
          <p:cNvSpPr/>
          <p:nvPr/>
        </p:nvSpPr>
        <p:spPr>
          <a:xfrm>
            <a:off x="7513675" y="647400"/>
            <a:ext cx="681900" cy="94500"/>
          </a:xfrm>
          <a:prstGeom prst="roundRect">
            <a:avLst>
              <a:gd fmla="val 16667" name="adj"/>
            </a:avLst>
          </a:prstGeom>
          <a:noFill/>
          <a:ln cap="flat" cmpd="sng" w="9525">
            <a:solidFill>
              <a:srgbClr val="FF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pic>
        <p:nvPicPr>
          <p:cNvPr id="282" name="Shape 282"/>
          <p:cNvPicPr preferRelativeResize="0"/>
          <p:nvPr/>
        </p:nvPicPr>
        <p:blipFill>
          <a:blip r:embed="rId5">
            <a:alphaModFix/>
          </a:blip>
          <a:stretch>
            <a:fillRect/>
          </a:stretch>
        </p:blipFill>
        <p:spPr>
          <a:xfrm>
            <a:off x="2133475" y="3707800"/>
            <a:ext cx="4395924" cy="1333700"/>
          </a:xfrm>
          <a:prstGeom prst="rect">
            <a:avLst/>
          </a:prstGeom>
          <a:noFill/>
          <a:ln>
            <a:noFill/>
          </a:ln>
        </p:spPr>
      </p:pic>
      <p:sp>
        <p:nvSpPr>
          <p:cNvPr id="283" name="Shape 283"/>
          <p:cNvSpPr/>
          <p:nvPr/>
        </p:nvSpPr>
        <p:spPr>
          <a:xfrm>
            <a:off x="3641450" y="3804875"/>
            <a:ext cx="681900" cy="393600"/>
          </a:xfrm>
          <a:prstGeom prst="roundRect">
            <a:avLst>
              <a:gd fmla="val 16667" name="adj"/>
            </a:avLst>
          </a:prstGeom>
          <a:noFill/>
          <a:ln cap="flat" cmpd="sng" w="9525">
            <a:solidFill>
              <a:srgbClr val="FF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284" name="Shape 284"/>
          <p:cNvSpPr txBox="1"/>
          <p:nvPr/>
        </p:nvSpPr>
        <p:spPr>
          <a:xfrm>
            <a:off x="7356326" y="2106925"/>
            <a:ext cx="996600" cy="393600"/>
          </a:xfrm>
          <a:prstGeom prst="rect">
            <a:avLst/>
          </a:prstGeom>
          <a:noFill/>
          <a:ln>
            <a:noFill/>
          </a:ln>
        </p:spPr>
        <p:txBody>
          <a:bodyPr anchorCtr="0" anchor="t" bIns="91425" lIns="91425" rIns="91425" wrap="square" tIns="91425">
            <a:noAutofit/>
          </a:bodyPr>
          <a:lstStyle/>
          <a:p>
            <a:pPr lvl="0" rtl="0">
              <a:spcBef>
                <a:spcPts val="0"/>
              </a:spcBef>
              <a:buNone/>
            </a:pPr>
            <a:r>
              <a:rPr b="1" lang="en"/>
              <a:t>Concrete</a:t>
            </a:r>
          </a:p>
        </p:txBody>
      </p:sp>
      <p:sp>
        <p:nvSpPr>
          <p:cNvPr id="285" name="Shape 285"/>
          <p:cNvSpPr txBox="1"/>
          <p:nvPr/>
        </p:nvSpPr>
        <p:spPr>
          <a:xfrm>
            <a:off x="7326775" y="4177850"/>
            <a:ext cx="1055700" cy="393600"/>
          </a:xfrm>
          <a:prstGeom prst="rect">
            <a:avLst/>
          </a:prstGeom>
          <a:noFill/>
          <a:ln>
            <a:noFill/>
          </a:ln>
        </p:spPr>
        <p:txBody>
          <a:bodyPr anchorCtr="0" anchor="t" bIns="91425" lIns="91425" rIns="91425" wrap="square" tIns="91425">
            <a:noAutofit/>
          </a:bodyPr>
          <a:lstStyle/>
          <a:p>
            <a:pPr lvl="0" rtl="0">
              <a:spcBef>
                <a:spcPts val="0"/>
              </a:spcBef>
              <a:buNone/>
            </a:pPr>
            <a:r>
              <a:rPr b="1" lang="en" sz="1200"/>
              <a:t>Conceptual</a:t>
            </a:r>
          </a:p>
        </p:txBody>
      </p:sp>
      <p:cxnSp>
        <p:nvCxnSpPr>
          <p:cNvPr id="286" name="Shape 286"/>
          <p:cNvCxnSpPr/>
          <p:nvPr/>
        </p:nvCxnSpPr>
        <p:spPr>
          <a:xfrm>
            <a:off x="0" y="3755750"/>
            <a:ext cx="9163500" cy="0"/>
          </a:xfrm>
          <a:prstGeom prst="straightConnector1">
            <a:avLst/>
          </a:prstGeom>
          <a:noFill/>
          <a:ln cap="flat" cmpd="sng" w="19050">
            <a:solidFill>
              <a:schemeClr val="dk2"/>
            </a:solidFill>
            <a:prstDash val="solid"/>
            <a:round/>
            <a:headEnd len="lg" w="lg" type="none"/>
            <a:tailEnd len="lg" w="lg"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Shape 95"/>
          <p:cNvSpPr txBox="1"/>
          <p:nvPr>
            <p:ph type="title"/>
          </p:nvPr>
        </p:nvSpPr>
        <p:spPr>
          <a:xfrm>
            <a:off x="772850" y="602750"/>
            <a:ext cx="7688700" cy="535200"/>
          </a:xfrm>
          <a:prstGeom prst="rect">
            <a:avLst/>
          </a:prstGeom>
        </p:spPr>
        <p:txBody>
          <a:bodyPr anchorCtr="0" anchor="t" bIns="91425" lIns="91425" rIns="91425" wrap="square" tIns="91425">
            <a:noAutofit/>
          </a:bodyPr>
          <a:lstStyle/>
          <a:p>
            <a:pPr lvl="0">
              <a:spcBef>
                <a:spcPts val="0"/>
              </a:spcBef>
              <a:buNone/>
            </a:pPr>
            <a:r>
              <a:rPr lang="en"/>
              <a:t>Introduction </a:t>
            </a:r>
          </a:p>
        </p:txBody>
      </p:sp>
      <p:sp>
        <p:nvSpPr>
          <p:cNvPr id="96" name="Shape 96"/>
          <p:cNvSpPr txBox="1"/>
          <p:nvPr>
            <p:ph idx="1" type="body"/>
          </p:nvPr>
        </p:nvSpPr>
        <p:spPr>
          <a:xfrm>
            <a:off x="729450" y="1335325"/>
            <a:ext cx="7688700" cy="3004800"/>
          </a:xfrm>
          <a:prstGeom prst="rect">
            <a:avLst/>
          </a:prstGeom>
        </p:spPr>
        <p:txBody>
          <a:bodyPr anchorCtr="0" anchor="t" bIns="91425" lIns="91425" rIns="91425" wrap="square" tIns="91425">
            <a:noAutofit/>
          </a:bodyPr>
          <a:lstStyle/>
          <a:p>
            <a:pPr lvl="0">
              <a:spcBef>
                <a:spcPts val="0"/>
              </a:spcBef>
              <a:buNone/>
            </a:pPr>
            <a:r>
              <a:rPr lang="en" sz="1800"/>
              <a:t>Query Processor is within the Logical Layer of MySQL</a:t>
            </a:r>
          </a:p>
          <a:p>
            <a:pPr indent="-342900" lvl="0" marL="457200" rtl="0">
              <a:spcBef>
                <a:spcPts val="0"/>
              </a:spcBef>
              <a:buSzPct val="100000"/>
              <a:buChar char="-"/>
            </a:pPr>
            <a:r>
              <a:rPr lang="en" sz="1800"/>
              <a:t>Processes queries</a:t>
            </a:r>
          </a:p>
          <a:p>
            <a:pPr indent="-342900" lvl="0" marL="457200" rtl="0">
              <a:spcBef>
                <a:spcPts val="0"/>
              </a:spcBef>
              <a:buSzPct val="100000"/>
              <a:buChar char="-"/>
            </a:pPr>
            <a:r>
              <a:rPr lang="en" sz="1800"/>
              <a:t>Determines how to execute the query</a:t>
            </a:r>
          </a:p>
          <a:p>
            <a:pPr indent="-342900" lvl="0" marL="457200" rtl="0">
              <a:spcBef>
                <a:spcPts val="0"/>
              </a:spcBef>
              <a:buSzPct val="100000"/>
              <a:buChar char="-"/>
            </a:pPr>
            <a:r>
              <a:rPr lang="en" sz="1800"/>
              <a:t>Query must be semantically and syntactically valid</a:t>
            </a:r>
          </a:p>
          <a:p>
            <a:pPr indent="-342900" lvl="0" marL="457200">
              <a:spcBef>
                <a:spcPts val="0"/>
              </a:spcBef>
              <a:buSzPct val="100000"/>
              <a:buChar char="-"/>
            </a:pPr>
            <a:r>
              <a:rPr lang="en" sz="1800"/>
              <a:t>Executes the Query in optimized manner</a:t>
            </a:r>
          </a:p>
          <a:p>
            <a:pPr lvl="0">
              <a:spcBef>
                <a:spcPts val="0"/>
              </a:spcBef>
              <a:buNone/>
            </a:pPr>
            <a:r>
              <a:t/>
            </a:r>
            <a:endParaRPr/>
          </a:p>
        </p:txBody>
      </p:sp>
      <p:sp>
        <p:nvSpPr>
          <p:cNvPr id="97" name="Shape 97"/>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sp>
        <p:nvSpPr>
          <p:cNvPr id="291" name="Shape 291"/>
          <p:cNvSpPr txBox="1"/>
          <p:nvPr>
            <p:ph type="title"/>
          </p:nvPr>
        </p:nvSpPr>
        <p:spPr>
          <a:xfrm>
            <a:off x="727650" y="0"/>
            <a:ext cx="7688700" cy="535200"/>
          </a:xfrm>
          <a:prstGeom prst="rect">
            <a:avLst/>
          </a:prstGeom>
        </p:spPr>
        <p:txBody>
          <a:bodyPr anchorCtr="0" anchor="t" bIns="91425" lIns="91425" rIns="91425" wrap="square" tIns="91425">
            <a:noAutofit/>
          </a:bodyPr>
          <a:lstStyle/>
          <a:p>
            <a:pPr lvl="0">
              <a:spcBef>
                <a:spcPts val="0"/>
              </a:spcBef>
              <a:buNone/>
            </a:pPr>
            <a:r>
              <a:rPr lang="en"/>
              <a:t>Security Integration Manager</a:t>
            </a:r>
          </a:p>
        </p:txBody>
      </p:sp>
      <p:sp>
        <p:nvSpPr>
          <p:cNvPr id="292" name="Shape 292"/>
          <p:cNvSpPr txBox="1"/>
          <p:nvPr>
            <p:ph idx="1" type="body"/>
          </p:nvPr>
        </p:nvSpPr>
        <p:spPr>
          <a:xfrm>
            <a:off x="727650" y="444175"/>
            <a:ext cx="7688700" cy="3122400"/>
          </a:xfrm>
          <a:prstGeom prst="rect">
            <a:avLst/>
          </a:prstGeom>
        </p:spPr>
        <p:txBody>
          <a:bodyPr anchorCtr="0" anchor="t" bIns="91425" lIns="91425" rIns="91425" wrap="square" tIns="91425">
            <a:noAutofit/>
          </a:bodyPr>
          <a:lstStyle/>
          <a:p>
            <a:pPr lvl="0" marR="381000" rtl="0">
              <a:spcBef>
                <a:spcPts val="0"/>
              </a:spcBef>
              <a:spcAft>
                <a:spcPts val="0"/>
              </a:spcAft>
              <a:buNone/>
            </a:pPr>
            <a:r>
              <a:t/>
            </a:r>
            <a:endParaRPr sz="1800">
              <a:solidFill>
                <a:srgbClr val="000000"/>
              </a:solidFill>
              <a:highlight>
                <a:srgbClr val="FFFFFF"/>
              </a:highlight>
              <a:latin typeface="Calibri"/>
              <a:ea typeface="Calibri"/>
              <a:cs typeface="Calibri"/>
              <a:sym typeface="Calibri"/>
            </a:endParaRPr>
          </a:p>
          <a:p>
            <a:pPr lvl="0">
              <a:spcBef>
                <a:spcPts val="0"/>
              </a:spcBef>
              <a:buNone/>
            </a:pPr>
            <a:r>
              <a:t/>
            </a:r>
            <a:endParaRPr/>
          </a:p>
        </p:txBody>
      </p:sp>
      <p:sp>
        <p:nvSpPr>
          <p:cNvPr id="293" name="Shape 293"/>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pic>
        <p:nvPicPr>
          <p:cNvPr id="294" name="Shape 294"/>
          <p:cNvPicPr preferRelativeResize="0"/>
          <p:nvPr/>
        </p:nvPicPr>
        <p:blipFill>
          <a:blip r:embed="rId3">
            <a:alphaModFix/>
          </a:blip>
          <a:stretch>
            <a:fillRect/>
          </a:stretch>
        </p:blipFill>
        <p:spPr>
          <a:xfrm>
            <a:off x="7513676" y="56525"/>
            <a:ext cx="1571325" cy="1287650"/>
          </a:xfrm>
          <a:prstGeom prst="rect">
            <a:avLst/>
          </a:prstGeom>
          <a:noFill/>
          <a:ln>
            <a:noFill/>
          </a:ln>
        </p:spPr>
      </p:pic>
      <p:sp>
        <p:nvSpPr>
          <p:cNvPr id="295" name="Shape 295"/>
          <p:cNvSpPr/>
          <p:nvPr/>
        </p:nvSpPr>
        <p:spPr>
          <a:xfrm>
            <a:off x="7513675" y="647400"/>
            <a:ext cx="681900" cy="94500"/>
          </a:xfrm>
          <a:prstGeom prst="roundRect">
            <a:avLst>
              <a:gd fmla="val 16667" name="adj"/>
            </a:avLst>
          </a:prstGeom>
          <a:noFill/>
          <a:ln cap="flat" cmpd="sng" w="9525">
            <a:solidFill>
              <a:srgbClr val="FF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pic>
        <p:nvPicPr>
          <p:cNvPr id="296" name="Shape 296"/>
          <p:cNvPicPr preferRelativeResize="0"/>
          <p:nvPr/>
        </p:nvPicPr>
        <p:blipFill>
          <a:blip r:embed="rId4">
            <a:alphaModFix/>
          </a:blip>
          <a:stretch>
            <a:fillRect/>
          </a:stretch>
        </p:blipFill>
        <p:spPr>
          <a:xfrm>
            <a:off x="2594460" y="839425"/>
            <a:ext cx="3955075" cy="2564450"/>
          </a:xfrm>
          <a:prstGeom prst="rect">
            <a:avLst/>
          </a:prstGeom>
          <a:noFill/>
          <a:ln>
            <a:noFill/>
          </a:ln>
        </p:spPr>
      </p:pic>
      <p:sp>
        <p:nvSpPr>
          <p:cNvPr id="297" name="Shape 297"/>
          <p:cNvSpPr txBox="1"/>
          <p:nvPr/>
        </p:nvSpPr>
        <p:spPr>
          <a:xfrm>
            <a:off x="2594450" y="535200"/>
            <a:ext cx="4367400" cy="165000"/>
          </a:xfrm>
          <a:prstGeom prst="rect">
            <a:avLst/>
          </a:prstGeom>
          <a:noFill/>
          <a:ln>
            <a:noFill/>
          </a:ln>
        </p:spPr>
        <p:txBody>
          <a:bodyPr anchorCtr="0" anchor="t" bIns="91425" lIns="91425" rIns="91425" wrap="square" tIns="91425">
            <a:noAutofit/>
          </a:bodyPr>
          <a:lstStyle/>
          <a:p>
            <a:pPr lvl="0">
              <a:spcBef>
                <a:spcPts val="0"/>
              </a:spcBef>
              <a:buNone/>
            </a:pPr>
            <a:r>
              <a:rPr lang="en"/>
              <a:t>Other Systems Depending on Security</a:t>
            </a:r>
          </a:p>
        </p:txBody>
      </p:sp>
      <p:pic>
        <p:nvPicPr>
          <p:cNvPr id="298" name="Shape 298"/>
          <p:cNvPicPr preferRelativeResize="0"/>
          <p:nvPr/>
        </p:nvPicPr>
        <p:blipFill>
          <a:blip r:embed="rId5">
            <a:alphaModFix/>
          </a:blip>
          <a:stretch>
            <a:fillRect/>
          </a:stretch>
        </p:blipFill>
        <p:spPr>
          <a:xfrm>
            <a:off x="1238525" y="3319175"/>
            <a:ext cx="6486475" cy="1824325"/>
          </a:xfrm>
          <a:prstGeom prst="rect">
            <a:avLst/>
          </a:prstGeom>
          <a:noFill/>
          <a:ln>
            <a:noFill/>
          </a:ln>
        </p:spPr>
      </p:pic>
      <p:sp>
        <p:nvSpPr>
          <p:cNvPr id="299" name="Shape 299"/>
          <p:cNvSpPr txBox="1"/>
          <p:nvPr/>
        </p:nvSpPr>
        <p:spPr>
          <a:xfrm>
            <a:off x="4517875" y="3403875"/>
            <a:ext cx="922200" cy="601800"/>
          </a:xfrm>
          <a:prstGeom prst="rect">
            <a:avLst/>
          </a:prstGeom>
          <a:noFill/>
          <a:ln cap="flat" cmpd="sng" w="19050">
            <a:solidFill>
              <a:srgbClr val="FF0000"/>
            </a:solidFill>
            <a:prstDash val="solid"/>
            <a:round/>
            <a:headEnd len="med" w="med" type="none"/>
            <a:tailEnd len="med" w="med" type="none"/>
          </a:ln>
        </p:spPr>
        <p:txBody>
          <a:bodyPr anchorCtr="0" anchor="t" bIns="91425" lIns="91425" rIns="91425" wrap="square" tIns="91425">
            <a:noAutofit/>
          </a:bodyPr>
          <a:lstStyle/>
          <a:p>
            <a:pPr lvl="0">
              <a:spcBef>
                <a:spcPts val="0"/>
              </a:spcBef>
              <a:buNone/>
            </a:pPr>
            <a:r>
              <a:t/>
            </a:r>
            <a:endParaRPr/>
          </a:p>
        </p:txBody>
      </p:sp>
      <p:cxnSp>
        <p:nvCxnSpPr>
          <p:cNvPr id="300" name="Shape 300"/>
          <p:cNvCxnSpPr/>
          <p:nvPr/>
        </p:nvCxnSpPr>
        <p:spPr>
          <a:xfrm>
            <a:off x="-99987" y="3403875"/>
            <a:ext cx="9163500" cy="0"/>
          </a:xfrm>
          <a:prstGeom prst="straightConnector1">
            <a:avLst/>
          </a:prstGeom>
          <a:noFill/>
          <a:ln cap="flat" cmpd="sng" w="19050">
            <a:solidFill>
              <a:schemeClr val="dk2"/>
            </a:solidFill>
            <a:prstDash val="solid"/>
            <a:round/>
            <a:headEnd len="lg" w="lg" type="none"/>
            <a:tailEnd len="lg" w="lg" type="none"/>
          </a:ln>
        </p:spPr>
      </p:cxnSp>
      <p:sp>
        <p:nvSpPr>
          <p:cNvPr id="301" name="Shape 301"/>
          <p:cNvSpPr txBox="1"/>
          <p:nvPr/>
        </p:nvSpPr>
        <p:spPr>
          <a:xfrm>
            <a:off x="7356326" y="2106925"/>
            <a:ext cx="996600" cy="393600"/>
          </a:xfrm>
          <a:prstGeom prst="rect">
            <a:avLst/>
          </a:prstGeom>
          <a:noFill/>
          <a:ln>
            <a:noFill/>
          </a:ln>
        </p:spPr>
        <p:txBody>
          <a:bodyPr anchorCtr="0" anchor="t" bIns="91425" lIns="91425" rIns="91425" wrap="square" tIns="91425">
            <a:noAutofit/>
          </a:bodyPr>
          <a:lstStyle/>
          <a:p>
            <a:pPr lvl="0" rtl="0">
              <a:spcBef>
                <a:spcPts val="0"/>
              </a:spcBef>
              <a:buNone/>
            </a:pPr>
            <a:r>
              <a:rPr b="1" lang="en"/>
              <a:t>Concrete</a:t>
            </a:r>
          </a:p>
        </p:txBody>
      </p:sp>
      <p:sp>
        <p:nvSpPr>
          <p:cNvPr id="302" name="Shape 302"/>
          <p:cNvSpPr txBox="1"/>
          <p:nvPr/>
        </p:nvSpPr>
        <p:spPr>
          <a:xfrm>
            <a:off x="7932650" y="3961413"/>
            <a:ext cx="1055700" cy="393600"/>
          </a:xfrm>
          <a:prstGeom prst="rect">
            <a:avLst/>
          </a:prstGeom>
          <a:noFill/>
          <a:ln>
            <a:noFill/>
          </a:ln>
        </p:spPr>
        <p:txBody>
          <a:bodyPr anchorCtr="0" anchor="t" bIns="91425" lIns="91425" rIns="91425" wrap="square" tIns="91425">
            <a:noAutofit/>
          </a:bodyPr>
          <a:lstStyle/>
          <a:p>
            <a:pPr lvl="0" rtl="0">
              <a:spcBef>
                <a:spcPts val="0"/>
              </a:spcBef>
              <a:buNone/>
            </a:pPr>
            <a:r>
              <a:rPr b="1" lang="en" sz="1200"/>
              <a:t>Conceptual</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6" name="Shape 306"/>
        <p:cNvGrpSpPr/>
        <p:nvPr/>
      </p:nvGrpSpPr>
      <p:grpSpPr>
        <a:xfrm>
          <a:off x="0" y="0"/>
          <a:ext cx="0" cy="0"/>
          <a:chOff x="0" y="0"/>
          <a:chExt cx="0" cy="0"/>
        </a:xfrm>
      </p:grpSpPr>
      <p:sp>
        <p:nvSpPr>
          <p:cNvPr id="307" name="Shape 307"/>
          <p:cNvSpPr txBox="1"/>
          <p:nvPr>
            <p:ph type="title"/>
          </p:nvPr>
        </p:nvSpPr>
        <p:spPr>
          <a:xfrm>
            <a:off x="729450" y="562950"/>
            <a:ext cx="7688700" cy="535200"/>
          </a:xfrm>
          <a:prstGeom prst="rect">
            <a:avLst/>
          </a:prstGeom>
        </p:spPr>
        <p:txBody>
          <a:bodyPr anchorCtr="0" anchor="t" bIns="91425" lIns="91425" rIns="91425" wrap="square" tIns="91425">
            <a:noAutofit/>
          </a:bodyPr>
          <a:lstStyle/>
          <a:p>
            <a:pPr lvl="0">
              <a:spcBef>
                <a:spcPts val="0"/>
              </a:spcBef>
              <a:buNone/>
            </a:pPr>
            <a:r>
              <a:rPr lang="en"/>
              <a:t>Use Case</a:t>
            </a:r>
          </a:p>
        </p:txBody>
      </p:sp>
      <p:sp>
        <p:nvSpPr>
          <p:cNvPr id="308" name="Shape 308"/>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pic>
        <p:nvPicPr>
          <p:cNvPr id="309" name="Shape 309"/>
          <p:cNvPicPr preferRelativeResize="0"/>
          <p:nvPr/>
        </p:nvPicPr>
        <p:blipFill>
          <a:blip r:embed="rId3">
            <a:alphaModFix/>
          </a:blip>
          <a:stretch>
            <a:fillRect/>
          </a:stretch>
        </p:blipFill>
        <p:spPr>
          <a:xfrm>
            <a:off x="2545450" y="507450"/>
            <a:ext cx="4104859" cy="4636001"/>
          </a:xfrm>
          <a:prstGeom prst="rect">
            <a:avLst/>
          </a:prstGeom>
          <a:noFill/>
          <a:ln>
            <a:noFill/>
          </a:ln>
        </p:spPr>
      </p:pic>
      <p:pic>
        <p:nvPicPr>
          <p:cNvPr id="310" name="Shape 310"/>
          <p:cNvPicPr preferRelativeResize="0"/>
          <p:nvPr/>
        </p:nvPicPr>
        <p:blipFill>
          <a:blip r:embed="rId4">
            <a:alphaModFix/>
          </a:blip>
          <a:stretch>
            <a:fillRect/>
          </a:stretch>
        </p:blipFill>
        <p:spPr>
          <a:xfrm>
            <a:off x="7513676" y="56525"/>
            <a:ext cx="1571325" cy="1287650"/>
          </a:xfrm>
          <a:prstGeom prst="rect">
            <a:avLst/>
          </a:prstGeom>
          <a:noFill/>
          <a:ln>
            <a:noFill/>
          </a:ln>
        </p:spPr>
      </p:pic>
      <p:sp>
        <p:nvSpPr>
          <p:cNvPr id="311" name="Shape 311"/>
          <p:cNvSpPr/>
          <p:nvPr/>
        </p:nvSpPr>
        <p:spPr>
          <a:xfrm>
            <a:off x="7513675" y="829850"/>
            <a:ext cx="681900" cy="94500"/>
          </a:xfrm>
          <a:prstGeom prst="roundRect">
            <a:avLst>
              <a:gd fmla="val 16667" name="adj"/>
            </a:avLst>
          </a:prstGeom>
          <a:noFill/>
          <a:ln cap="flat" cmpd="sng" w="9525">
            <a:solidFill>
              <a:srgbClr val="FF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5" name="Shape 315"/>
        <p:cNvGrpSpPr/>
        <p:nvPr/>
      </p:nvGrpSpPr>
      <p:grpSpPr>
        <a:xfrm>
          <a:off x="0" y="0"/>
          <a:ext cx="0" cy="0"/>
          <a:chOff x="0" y="0"/>
          <a:chExt cx="0" cy="0"/>
        </a:xfrm>
      </p:grpSpPr>
      <p:sp>
        <p:nvSpPr>
          <p:cNvPr id="316" name="Shape 316"/>
          <p:cNvSpPr txBox="1"/>
          <p:nvPr>
            <p:ph type="title"/>
          </p:nvPr>
        </p:nvSpPr>
        <p:spPr>
          <a:xfrm>
            <a:off x="180750" y="0"/>
            <a:ext cx="7688700" cy="535200"/>
          </a:xfrm>
          <a:prstGeom prst="rect">
            <a:avLst/>
          </a:prstGeom>
        </p:spPr>
        <p:txBody>
          <a:bodyPr anchorCtr="0" anchor="t" bIns="91425" lIns="91425" rIns="91425" wrap="square" tIns="91425">
            <a:noAutofit/>
          </a:bodyPr>
          <a:lstStyle/>
          <a:p>
            <a:pPr lvl="0">
              <a:spcBef>
                <a:spcPts val="0"/>
              </a:spcBef>
              <a:buNone/>
            </a:pPr>
            <a:r>
              <a:rPr lang="en"/>
              <a:t>Security Integration Manager</a:t>
            </a:r>
          </a:p>
        </p:txBody>
      </p:sp>
      <p:sp>
        <p:nvSpPr>
          <p:cNvPr id="317" name="Shape 317"/>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pic>
        <p:nvPicPr>
          <p:cNvPr id="318" name="Shape 318"/>
          <p:cNvPicPr preferRelativeResize="0"/>
          <p:nvPr/>
        </p:nvPicPr>
        <p:blipFill>
          <a:blip r:embed="rId3">
            <a:alphaModFix/>
          </a:blip>
          <a:stretch>
            <a:fillRect/>
          </a:stretch>
        </p:blipFill>
        <p:spPr>
          <a:xfrm>
            <a:off x="1328750" y="3340525"/>
            <a:ext cx="6486475" cy="1824325"/>
          </a:xfrm>
          <a:prstGeom prst="rect">
            <a:avLst/>
          </a:prstGeom>
          <a:noFill/>
          <a:ln>
            <a:noFill/>
          </a:ln>
        </p:spPr>
      </p:pic>
      <p:sp>
        <p:nvSpPr>
          <p:cNvPr id="319" name="Shape 319"/>
          <p:cNvSpPr txBox="1"/>
          <p:nvPr/>
        </p:nvSpPr>
        <p:spPr>
          <a:xfrm>
            <a:off x="4569475" y="3443100"/>
            <a:ext cx="1039200" cy="601800"/>
          </a:xfrm>
          <a:prstGeom prst="rect">
            <a:avLst/>
          </a:prstGeom>
          <a:noFill/>
          <a:ln cap="flat" cmpd="sng" w="19050">
            <a:solidFill>
              <a:srgbClr val="FF0000"/>
            </a:solidFill>
            <a:prstDash val="solid"/>
            <a:round/>
            <a:headEnd len="med" w="med" type="none"/>
            <a:tailEnd len="med" w="med" type="none"/>
          </a:ln>
        </p:spPr>
        <p:txBody>
          <a:bodyPr anchorCtr="0" anchor="t" bIns="91425" lIns="91425" rIns="91425" wrap="square" tIns="91425">
            <a:noAutofit/>
          </a:bodyPr>
          <a:lstStyle/>
          <a:p>
            <a:pPr lvl="0">
              <a:spcBef>
                <a:spcPts val="0"/>
              </a:spcBef>
              <a:buNone/>
            </a:pPr>
            <a:r>
              <a:t/>
            </a:r>
            <a:endParaRPr/>
          </a:p>
        </p:txBody>
      </p:sp>
      <p:pic>
        <p:nvPicPr>
          <p:cNvPr id="320" name="Shape 320"/>
          <p:cNvPicPr preferRelativeResize="0"/>
          <p:nvPr/>
        </p:nvPicPr>
        <p:blipFill>
          <a:blip r:embed="rId4">
            <a:alphaModFix/>
          </a:blip>
          <a:stretch>
            <a:fillRect/>
          </a:stretch>
        </p:blipFill>
        <p:spPr>
          <a:xfrm>
            <a:off x="2278450" y="535200"/>
            <a:ext cx="4437900" cy="2907900"/>
          </a:xfrm>
          <a:prstGeom prst="rect">
            <a:avLst/>
          </a:prstGeom>
          <a:noFill/>
          <a:ln>
            <a:noFill/>
          </a:ln>
        </p:spPr>
      </p:pic>
      <p:sp>
        <p:nvSpPr>
          <p:cNvPr id="321" name="Shape 321"/>
          <p:cNvSpPr txBox="1"/>
          <p:nvPr/>
        </p:nvSpPr>
        <p:spPr>
          <a:xfrm>
            <a:off x="5098500" y="91425"/>
            <a:ext cx="4045500" cy="94500"/>
          </a:xfrm>
          <a:prstGeom prst="rect">
            <a:avLst/>
          </a:prstGeom>
          <a:noFill/>
          <a:ln>
            <a:noFill/>
          </a:ln>
        </p:spPr>
        <p:txBody>
          <a:bodyPr anchorCtr="0" anchor="t" bIns="91425" lIns="91425" rIns="91425" wrap="square" tIns="91425">
            <a:noAutofit/>
          </a:bodyPr>
          <a:lstStyle/>
          <a:p>
            <a:pPr lvl="0" rtl="0">
              <a:spcBef>
                <a:spcPts val="0"/>
              </a:spcBef>
              <a:buNone/>
            </a:pPr>
            <a:r>
              <a:rPr lang="en"/>
              <a:t>Security depending on other systems</a:t>
            </a:r>
          </a:p>
        </p:txBody>
      </p:sp>
      <p:pic>
        <p:nvPicPr>
          <p:cNvPr id="322" name="Shape 322"/>
          <p:cNvPicPr preferRelativeResize="0"/>
          <p:nvPr/>
        </p:nvPicPr>
        <p:blipFill>
          <a:blip r:embed="rId5">
            <a:alphaModFix/>
          </a:blip>
          <a:stretch>
            <a:fillRect/>
          </a:stretch>
        </p:blipFill>
        <p:spPr>
          <a:xfrm>
            <a:off x="7513676" y="535200"/>
            <a:ext cx="1571325" cy="1287650"/>
          </a:xfrm>
          <a:prstGeom prst="rect">
            <a:avLst/>
          </a:prstGeom>
          <a:noFill/>
          <a:ln>
            <a:noFill/>
          </a:ln>
        </p:spPr>
      </p:pic>
      <p:sp>
        <p:nvSpPr>
          <p:cNvPr id="323" name="Shape 323"/>
          <p:cNvSpPr/>
          <p:nvPr/>
        </p:nvSpPr>
        <p:spPr>
          <a:xfrm>
            <a:off x="7513675" y="1131775"/>
            <a:ext cx="681900" cy="94500"/>
          </a:xfrm>
          <a:prstGeom prst="roundRect">
            <a:avLst>
              <a:gd fmla="val 16667" name="adj"/>
            </a:avLst>
          </a:prstGeom>
          <a:noFill/>
          <a:ln cap="flat" cmpd="sng" w="9525">
            <a:solidFill>
              <a:srgbClr val="FF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324" name="Shape 324"/>
          <p:cNvSpPr txBox="1"/>
          <p:nvPr/>
        </p:nvSpPr>
        <p:spPr>
          <a:xfrm>
            <a:off x="7869450" y="3894250"/>
            <a:ext cx="1055700" cy="393600"/>
          </a:xfrm>
          <a:prstGeom prst="rect">
            <a:avLst/>
          </a:prstGeom>
          <a:noFill/>
          <a:ln>
            <a:noFill/>
          </a:ln>
        </p:spPr>
        <p:txBody>
          <a:bodyPr anchorCtr="0" anchor="t" bIns="91425" lIns="91425" rIns="91425" wrap="square" tIns="91425">
            <a:noAutofit/>
          </a:bodyPr>
          <a:lstStyle/>
          <a:p>
            <a:pPr lvl="0" rtl="0">
              <a:spcBef>
                <a:spcPts val="0"/>
              </a:spcBef>
              <a:buNone/>
            </a:pPr>
            <a:r>
              <a:rPr b="1" lang="en" sz="1200"/>
              <a:t>Conceptual</a:t>
            </a:r>
          </a:p>
        </p:txBody>
      </p:sp>
      <p:sp>
        <p:nvSpPr>
          <p:cNvPr id="325" name="Shape 325"/>
          <p:cNvSpPr txBox="1"/>
          <p:nvPr/>
        </p:nvSpPr>
        <p:spPr>
          <a:xfrm>
            <a:off x="7899001" y="2363463"/>
            <a:ext cx="996600" cy="393600"/>
          </a:xfrm>
          <a:prstGeom prst="rect">
            <a:avLst/>
          </a:prstGeom>
          <a:noFill/>
          <a:ln>
            <a:noFill/>
          </a:ln>
        </p:spPr>
        <p:txBody>
          <a:bodyPr anchorCtr="0" anchor="t" bIns="91425" lIns="91425" rIns="91425" wrap="square" tIns="91425">
            <a:noAutofit/>
          </a:bodyPr>
          <a:lstStyle/>
          <a:p>
            <a:pPr lvl="0" rtl="0">
              <a:spcBef>
                <a:spcPts val="0"/>
              </a:spcBef>
              <a:buNone/>
            </a:pPr>
            <a:r>
              <a:rPr b="1" lang="en"/>
              <a:t>Concrete</a:t>
            </a:r>
          </a:p>
        </p:txBody>
      </p:sp>
      <p:cxnSp>
        <p:nvCxnSpPr>
          <p:cNvPr id="326" name="Shape 326"/>
          <p:cNvCxnSpPr/>
          <p:nvPr/>
        </p:nvCxnSpPr>
        <p:spPr>
          <a:xfrm>
            <a:off x="-84362" y="3432250"/>
            <a:ext cx="9163500" cy="0"/>
          </a:xfrm>
          <a:prstGeom prst="straightConnector1">
            <a:avLst/>
          </a:prstGeom>
          <a:noFill/>
          <a:ln cap="flat" cmpd="sng" w="19050">
            <a:solidFill>
              <a:schemeClr val="dk2"/>
            </a:solidFill>
            <a:prstDash val="solid"/>
            <a:round/>
            <a:headEnd len="lg" w="lg" type="none"/>
            <a:tailEnd len="lg" w="lg" type="none"/>
          </a:ln>
        </p:spPr>
      </p:cxn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0" name="Shape 330"/>
        <p:cNvGrpSpPr/>
        <p:nvPr/>
      </p:nvGrpSpPr>
      <p:grpSpPr>
        <a:xfrm>
          <a:off x="0" y="0"/>
          <a:ext cx="0" cy="0"/>
          <a:chOff x="0" y="0"/>
          <a:chExt cx="0" cy="0"/>
        </a:xfrm>
      </p:grpSpPr>
      <p:sp>
        <p:nvSpPr>
          <p:cNvPr id="331" name="Shape 331"/>
          <p:cNvSpPr txBox="1"/>
          <p:nvPr>
            <p:ph type="title"/>
          </p:nvPr>
        </p:nvSpPr>
        <p:spPr>
          <a:xfrm>
            <a:off x="727663" y="0"/>
            <a:ext cx="7688700" cy="535200"/>
          </a:xfrm>
          <a:prstGeom prst="rect">
            <a:avLst/>
          </a:prstGeom>
        </p:spPr>
        <p:txBody>
          <a:bodyPr anchorCtr="0" anchor="t" bIns="91425" lIns="91425" rIns="91425" wrap="square" tIns="91425">
            <a:noAutofit/>
          </a:bodyPr>
          <a:lstStyle/>
          <a:p>
            <a:pPr lvl="0">
              <a:spcBef>
                <a:spcPts val="0"/>
              </a:spcBef>
              <a:buNone/>
            </a:pPr>
            <a:r>
              <a:rPr lang="en"/>
              <a:t>Optimizer to other systems dependencies</a:t>
            </a:r>
          </a:p>
        </p:txBody>
      </p:sp>
      <p:sp>
        <p:nvSpPr>
          <p:cNvPr id="332" name="Shape 332"/>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pic>
        <p:nvPicPr>
          <p:cNvPr id="333" name="Shape 333"/>
          <p:cNvPicPr preferRelativeResize="0"/>
          <p:nvPr/>
        </p:nvPicPr>
        <p:blipFill>
          <a:blip r:embed="rId3">
            <a:alphaModFix/>
          </a:blip>
          <a:stretch>
            <a:fillRect/>
          </a:stretch>
        </p:blipFill>
        <p:spPr>
          <a:xfrm>
            <a:off x="1668812" y="3594900"/>
            <a:ext cx="5806426" cy="1633075"/>
          </a:xfrm>
          <a:prstGeom prst="rect">
            <a:avLst/>
          </a:prstGeom>
          <a:noFill/>
          <a:ln>
            <a:noFill/>
          </a:ln>
        </p:spPr>
      </p:pic>
      <p:pic>
        <p:nvPicPr>
          <p:cNvPr descr="Screenshot (225).png" id="334" name="Shape 334"/>
          <p:cNvPicPr preferRelativeResize="0"/>
          <p:nvPr/>
        </p:nvPicPr>
        <p:blipFill>
          <a:blip r:embed="rId4">
            <a:alphaModFix/>
          </a:blip>
          <a:stretch>
            <a:fillRect/>
          </a:stretch>
        </p:blipFill>
        <p:spPr>
          <a:xfrm>
            <a:off x="1668788" y="636997"/>
            <a:ext cx="5806425" cy="3056252"/>
          </a:xfrm>
          <a:prstGeom prst="rect">
            <a:avLst/>
          </a:prstGeom>
          <a:noFill/>
          <a:ln>
            <a:noFill/>
          </a:ln>
        </p:spPr>
      </p:pic>
      <p:sp>
        <p:nvSpPr>
          <p:cNvPr id="335" name="Shape 335"/>
          <p:cNvSpPr txBox="1"/>
          <p:nvPr/>
        </p:nvSpPr>
        <p:spPr>
          <a:xfrm>
            <a:off x="5578900" y="3693250"/>
            <a:ext cx="850500" cy="492900"/>
          </a:xfrm>
          <a:prstGeom prst="rect">
            <a:avLst/>
          </a:prstGeom>
          <a:noFill/>
          <a:ln cap="flat" cmpd="sng" w="19050">
            <a:solidFill>
              <a:srgbClr val="FF0000"/>
            </a:solidFill>
            <a:prstDash val="solid"/>
            <a:round/>
            <a:headEnd len="med" w="med" type="none"/>
            <a:tailEnd len="med" w="med" type="none"/>
          </a:ln>
        </p:spPr>
        <p:txBody>
          <a:bodyPr anchorCtr="0" anchor="t" bIns="91425" lIns="91425" rIns="91425" wrap="square" tIns="91425">
            <a:noAutofit/>
          </a:bodyPr>
          <a:lstStyle/>
          <a:p>
            <a:pPr lvl="0">
              <a:spcBef>
                <a:spcPts val="0"/>
              </a:spcBef>
              <a:buNone/>
            </a:pPr>
            <a:r>
              <a:t/>
            </a:r>
            <a:endParaRPr/>
          </a:p>
        </p:txBody>
      </p:sp>
      <p:sp>
        <p:nvSpPr>
          <p:cNvPr id="336" name="Shape 336"/>
          <p:cNvSpPr txBox="1"/>
          <p:nvPr/>
        </p:nvSpPr>
        <p:spPr>
          <a:xfrm>
            <a:off x="8088376" y="1397700"/>
            <a:ext cx="996600" cy="393600"/>
          </a:xfrm>
          <a:prstGeom prst="rect">
            <a:avLst/>
          </a:prstGeom>
          <a:noFill/>
          <a:ln>
            <a:noFill/>
          </a:ln>
        </p:spPr>
        <p:txBody>
          <a:bodyPr anchorCtr="0" anchor="t" bIns="91425" lIns="91425" rIns="91425" wrap="square" tIns="91425">
            <a:noAutofit/>
          </a:bodyPr>
          <a:lstStyle/>
          <a:p>
            <a:pPr lvl="0" rtl="0">
              <a:spcBef>
                <a:spcPts val="0"/>
              </a:spcBef>
              <a:buNone/>
            </a:pPr>
            <a:r>
              <a:rPr b="1" lang="en"/>
              <a:t>Concrete</a:t>
            </a:r>
          </a:p>
        </p:txBody>
      </p:sp>
      <p:sp>
        <p:nvSpPr>
          <p:cNvPr id="337" name="Shape 337"/>
          <p:cNvSpPr txBox="1"/>
          <p:nvPr/>
        </p:nvSpPr>
        <p:spPr>
          <a:xfrm>
            <a:off x="8088375" y="3785475"/>
            <a:ext cx="1055700" cy="393600"/>
          </a:xfrm>
          <a:prstGeom prst="rect">
            <a:avLst/>
          </a:prstGeom>
          <a:noFill/>
          <a:ln>
            <a:noFill/>
          </a:ln>
        </p:spPr>
        <p:txBody>
          <a:bodyPr anchorCtr="0" anchor="t" bIns="91425" lIns="91425" rIns="91425" wrap="square" tIns="91425">
            <a:noAutofit/>
          </a:bodyPr>
          <a:lstStyle/>
          <a:p>
            <a:pPr lvl="0" rtl="0">
              <a:spcBef>
                <a:spcPts val="0"/>
              </a:spcBef>
              <a:buNone/>
            </a:pPr>
            <a:r>
              <a:rPr b="1" lang="en" sz="1200"/>
              <a:t>Conceptual</a:t>
            </a:r>
          </a:p>
        </p:txBody>
      </p:sp>
      <p:pic>
        <p:nvPicPr>
          <p:cNvPr id="338" name="Shape 338"/>
          <p:cNvPicPr preferRelativeResize="0"/>
          <p:nvPr/>
        </p:nvPicPr>
        <p:blipFill>
          <a:blip r:embed="rId5">
            <a:alphaModFix/>
          </a:blip>
          <a:stretch>
            <a:fillRect/>
          </a:stretch>
        </p:blipFill>
        <p:spPr>
          <a:xfrm>
            <a:off x="7513676" y="56525"/>
            <a:ext cx="1571325" cy="1287650"/>
          </a:xfrm>
          <a:prstGeom prst="rect">
            <a:avLst/>
          </a:prstGeom>
          <a:noFill/>
          <a:ln>
            <a:noFill/>
          </a:ln>
        </p:spPr>
      </p:pic>
      <p:sp>
        <p:nvSpPr>
          <p:cNvPr id="339" name="Shape 339"/>
          <p:cNvSpPr/>
          <p:nvPr/>
        </p:nvSpPr>
        <p:spPr>
          <a:xfrm>
            <a:off x="7513675" y="647400"/>
            <a:ext cx="681900" cy="94500"/>
          </a:xfrm>
          <a:prstGeom prst="roundRect">
            <a:avLst>
              <a:gd fmla="val 16667" name="adj"/>
            </a:avLst>
          </a:prstGeom>
          <a:noFill/>
          <a:ln cap="flat" cmpd="sng" w="9525">
            <a:solidFill>
              <a:srgbClr val="FF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3" name="Shape 343"/>
        <p:cNvGrpSpPr/>
        <p:nvPr/>
      </p:nvGrpSpPr>
      <p:grpSpPr>
        <a:xfrm>
          <a:off x="0" y="0"/>
          <a:ext cx="0" cy="0"/>
          <a:chOff x="0" y="0"/>
          <a:chExt cx="0" cy="0"/>
        </a:xfrm>
      </p:grpSpPr>
      <p:sp>
        <p:nvSpPr>
          <p:cNvPr id="344" name="Shape 344"/>
          <p:cNvSpPr txBox="1"/>
          <p:nvPr>
            <p:ph type="title"/>
          </p:nvPr>
        </p:nvSpPr>
        <p:spPr>
          <a:xfrm>
            <a:off x="727650" y="0"/>
            <a:ext cx="7688700" cy="535200"/>
          </a:xfrm>
          <a:prstGeom prst="rect">
            <a:avLst/>
          </a:prstGeom>
        </p:spPr>
        <p:txBody>
          <a:bodyPr anchorCtr="0" anchor="t" bIns="91425" lIns="91425" rIns="91425" wrap="square" tIns="91425">
            <a:noAutofit/>
          </a:bodyPr>
          <a:lstStyle/>
          <a:p>
            <a:pPr lvl="0">
              <a:spcBef>
                <a:spcPts val="0"/>
              </a:spcBef>
              <a:buNone/>
            </a:pPr>
            <a:r>
              <a:rPr lang="en"/>
              <a:t>Other systems to Optimizer dependencies</a:t>
            </a:r>
          </a:p>
        </p:txBody>
      </p:sp>
      <p:sp>
        <p:nvSpPr>
          <p:cNvPr id="345" name="Shape 345"/>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pic>
        <p:nvPicPr>
          <p:cNvPr id="346" name="Shape 346"/>
          <p:cNvPicPr preferRelativeResize="0"/>
          <p:nvPr/>
        </p:nvPicPr>
        <p:blipFill>
          <a:blip r:embed="rId3">
            <a:alphaModFix/>
          </a:blip>
          <a:stretch>
            <a:fillRect/>
          </a:stretch>
        </p:blipFill>
        <p:spPr>
          <a:xfrm>
            <a:off x="1714749" y="3599400"/>
            <a:ext cx="5714501" cy="1607225"/>
          </a:xfrm>
          <a:prstGeom prst="rect">
            <a:avLst/>
          </a:prstGeom>
          <a:noFill/>
          <a:ln>
            <a:noFill/>
          </a:ln>
        </p:spPr>
      </p:pic>
      <p:sp>
        <p:nvSpPr>
          <p:cNvPr id="347" name="Shape 347"/>
          <p:cNvSpPr txBox="1"/>
          <p:nvPr/>
        </p:nvSpPr>
        <p:spPr>
          <a:xfrm>
            <a:off x="5550725" y="3693250"/>
            <a:ext cx="850500" cy="492900"/>
          </a:xfrm>
          <a:prstGeom prst="rect">
            <a:avLst/>
          </a:prstGeom>
          <a:noFill/>
          <a:ln cap="flat" cmpd="sng" w="19050">
            <a:solidFill>
              <a:srgbClr val="FF0000"/>
            </a:solidFill>
            <a:prstDash val="solid"/>
            <a:round/>
            <a:headEnd len="med" w="med" type="none"/>
            <a:tailEnd len="med" w="med" type="none"/>
          </a:ln>
        </p:spPr>
        <p:txBody>
          <a:bodyPr anchorCtr="0" anchor="t" bIns="91425" lIns="91425" rIns="91425" wrap="square" tIns="91425">
            <a:noAutofit/>
          </a:bodyPr>
          <a:lstStyle/>
          <a:p>
            <a:pPr lvl="0">
              <a:spcBef>
                <a:spcPts val="0"/>
              </a:spcBef>
              <a:buNone/>
            </a:pPr>
            <a:r>
              <a:t/>
            </a:r>
            <a:endParaRPr/>
          </a:p>
        </p:txBody>
      </p:sp>
      <p:pic>
        <p:nvPicPr>
          <p:cNvPr descr="Screenshot (226).png" id="348" name="Shape 348"/>
          <p:cNvPicPr preferRelativeResize="0"/>
          <p:nvPr/>
        </p:nvPicPr>
        <p:blipFill>
          <a:blip r:embed="rId4">
            <a:alphaModFix/>
          </a:blip>
          <a:stretch>
            <a:fillRect/>
          </a:stretch>
        </p:blipFill>
        <p:spPr>
          <a:xfrm>
            <a:off x="1714750" y="687600"/>
            <a:ext cx="5714501" cy="3005650"/>
          </a:xfrm>
          <a:prstGeom prst="rect">
            <a:avLst/>
          </a:prstGeom>
          <a:noFill/>
          <a:ln>
            <a:noFill/>
          </a:ln>
        </p:spPr>
      </p:pic>
      <p:sp>
        <p:nvSpPr>
          <p:cNvPr id="349" name="Shape 349"/>
          <p:cNvSpPr txBox="1"/>
          <p:nvPr/>
        </p:nvSpPr>
        <p:spPr>
          <a:xfrm>
            <a:off x="8088376" y="1397700"/>
            <a:ext cx="996600" cy="393600"/>
          </a:xfrm>
          <a:prstGeom prst="rect">
            <a:avLst/>
          </a:prstGeom>
          <a:noFill/>
          <a:ln>
            <a:noFill/>
          </a:ln>
        </p:spPr>
        <p:txBody>
          <a:bodyPr anchorCtr="0" anchor="t" bIns="91425" lIns="91425" rIns="91425" wrap="square" tIns="91425">
            <a:noAutofit/>
          </a:bodyPr>
          <a:lstStyle/>
          <a:p>
            <a:pPr lvl="0" rtl="0">
              <a:spcBef>
                <a:spcPts val="0"/>
              </a:spcBef>
              <a:buNone/>
            </a:pPr>
            <a:r>
              <a:rPr b="1" lang="en"/>
              <a:t>Concrete</a:t>
            </a:r>
          </a:p>
        </p:txBody>
      </p:sp>
      <p:sp>
        <p:nvSpPr>
          <p:cNvPr id="350" name="Shape 350"/>
          <p:cNvSpPr txBox="1"/>
          <p:nvPr/>
        </p:nvSpPr>
        <p:spPr>
          <a:xfrm>
            <a:off x="8088375" y="3785475"/>
            <a:ext cx="1055700" cy="393600"/>
          </a:xfrm>
          <a:prstGeom prst="rect">
            <a:avLst/>
          </a:prstGeom>
          <a:noFill/>
          <a:ln>
            <a:noFill/>
          </a:ln>
        </p:spPr>
        <p:txBody>
          <a:bodyPr anchorCtr="0" anchor="t" bIns="91425" lIns="91425" rIns="91425" wrap="square" tIns="91425">
            <a:noAutofit/>
          </a:bodyPr>
          <a:lstStyle/>
          <a:p>
            <a:pPr lvl="0" rtl="0">
              <a:spcBef>
                <a:spcPts val="0"/>
              </a:spcBef>
              <a:buNone/>
            </a:pPr>
            <a:r>
              <a:rPr b="1" lang="en" sz="1200"/>
              <a:t>Conceptual</a:t>
            </a:r>
          </a:p>
        </p:txBody>
      </p:sp>
      <p:pic>
        <p:nvPicPr>
          <p:cNvPr id="351" name="Shape 351"/>
          <p:cNvPicPr preferRelativeResize="0"/>
          <p:nvPr/>
        </p:nvPicPr>
        <p:blipFill>
          <a:blip r:embed="rId5">
            <a:alphaModFix/>
          </a:blip>
          <a:stretch>
            <a:fillRect/>
          </a:stretch>
        </p:blipFill>
        <p:spPr>
          <a:xfrm>
            <a:off x="7513676" y="56525"/>
            <a:ext cx="1571325" cy="1287650"/>
          </a:xfrm>
          <a:prstGeom prst="rect">
            <a:avLst/>
          </a:prstGeom>
          <a:noFill/>
          <a:ln>
            <a:noFill/>
          </a:ln>
        </p:spPr>
      </p:pic>
      <p:sp>
        <p:nvSpPr>
          <p:cNvPr id="352" name="Shape 352"/>
          <p:cNvSpPr/>
          <p:nvPr/>
        </p:nvSpPr>
        <p:spPr>
          <a:xfrm>
            <a:off x="7513675" y="647400"/>
            <a:ext cx="681900" cy="94500"/>
          </a:xfrm>
          <a:prstGeom prst="roundRect">
            <a:avLst>
              <a:gd fmla="val 16667" name="adj"/>
            </a:avLst>
          </a:prstGeom>
          <a:noFill/>
          <a:ln cap="flat" cmpd="sng" w="9525">
            <a:solidFill>
              <a:srgbClr val="FF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6" name="Shape 356"/>
        <p:cNvGrpSpPr/>
        <p:nvPr/>
      </p:nvGrpSpPr>
      <p:grpSpPr>
        <a:xfrm>
          <a:off x="0" y="0"/>
          <a:ext cx="0" cy="0"/>
          <a:chOff x="0" y="0"/>
          <a:chExt cx="0" cy="0"/>
        </a:xfrm>
      </p:grpSpPr>
      <p:sp>
        <p:nvSpPr>
          <p:cNvPr id="357" name="Shape 357"/>
          <p:cNvSpPr txBox="1"/>
          <p:nvPr>
            <p:ph type="title"/>
          </p:nvPr>
        </p:nvSpPr>
        <p:spPr>
          <a:xfrm>
            <a:off x="651450" y="613900"/>
            <a:ext cx="7688700" cy="535200"/>
          </a:xfrm>
          <a:prstGeom prst="rect">
            <a:avLst/>
          </a:prstGeom>
        </p:spPr>
        <p:txBody>
          <a:bodyPr anchorCtr="0" anchor="t" bIns="91425" lIns="91425" rIns="91425" wrap="square" tIns="91425">
            <a:noAutofit/>
          </a:bodyPr>
          <a:lstStyle/>
          <a:p>
            <a:pPr lvl="0" rtl="0">
              <a:spcBef>
                <a:spcPts val="0"/>
              </a:spcBef>
              <a:buNone/>
            </a:pPr>
            <a:r>
              <a:rPr lang="en"/>
              <a:t>Execution Engine</a:t>
            </a:r>
          </a:p>
        </p:txBody>
      </p:sp>
      <p:sp>
        <p:nvSpPr>
          <p:cNvPr id="358" name="Shape 358"/>
          <p:cNvSpPr txBox="1"/>
          <p:nvPr>
            <p:ph idx="1" type="body"/>
          </p:nvPr>
        </p:nvSpPr>
        <p:spPr>
          <a:xfrm>
            <a:off x="503550" y="1377975"/>
            <a:ext cx="8136900" cy="3414300"/>
          </a:xfrm>
          <a:prstGeom prst="rect">
            <a:avLst/>
          </a:prstGeom>
        </p:spPr>
        <p:txBody>
          <a:bodyPr anchorCtr="0" anchor="t" bIns="91425" lIns="91425" rIns="91425" wrap="square" tIns="91425">
            <a:noAutofit/>
          </a:bodyPr>
          <a:lstStyle/>
          <a:p>
            <a:pPr indent="-342900" lvl="0" marL="457200" rtl="0">
              <a:lnSpc>
                <a:spcPct val="200000"/>
              </a:lnSpc>
              <a:spcBef>
                <a:spcPts val="0"/>
              </a:spcBef>
              <a:buSzPct val="100000"/>
              <a:buAutoNum type="arabicParenR"/>
            </a:pPr>
            <a:r>
              <a:rPr lang="en" sz="1800"/>
              <a:t>Execution engine to other subsystems </a:t>
            </a:r>
            <a:r>
              <a:rPr lang="en" sz="1800"/>
              <a:t>dependencies</a:t>
            </a:r>
            <a:r>
              <a:rPr lang="en" sz="1800"/>
              <a:t>.</a:t>
            </a:r>
          </a:p>
          <a:p>
            <a:pPr indent="-342900" lvl="0" marL="457200" rtl="0">
              <a:lnSpc>
                <a:spcPct val="200000"/>
              </a:lnSpc>
              <a:spcBef>
                <a:spcPts val="0"/>
              </a:spcBef>
              <a:buSzPct val="100000"/>
              <a:buAutoNum type="arabicParenR"/>
            </a:pPr>
            <a:r>
              <a:rPr lang="en" sz="1800"/>
              <a:t>Other subsystems to execution engine dependencies.</a:t>
            </a:r>
          </a:p>
          <a:p>
            <a:pPr indent="-342900" lvl="0" marL="457200" rtl="0">
              <a:lnSpc>
                <a:spcPct val="200000"/>
              </a:lnSpc>
              <a:spcBef>
                <a:spcPts val="0"/>
              </a:spcBef>
              <a:buSzPct val="100000"/>
              <a:buAutoNum type="arabicParenR"/>
            </a:pPr>
            <a:r>
              <a:rPr lang="en" sz="1800"/>
              <a:t>New subsystems.</a:t>
            </a:r>
          </a:p>
        </p:txBody>
      </p:sp>
      <p:sp>
        <p:nvSpPr>
          <p:cNvPr id="359" name="Shape 359"/>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pic>
        <p:nvPicPr>
          <p:cNvPr id="360" name="Shape 360"/>
          <p:cNvPicPr preferRelativeResize="0"/>
          <p:nvPr/>
        </p:nvPicPr>
        <p:blipFill>
          <a:blip r:embed="rId3">
            <a:alphaModFix/>
          </a:blip>
          <a:stretch>
            <a:fillRect/>
          </a:stretch>
        </p:blipFill>
        <p:spPr>
          <a:xfrm>
            <a:off x="7513676" y="56525"/>
            <a:ext cx="1571325" cy="1287650"/>
          </a:xfrm>
          <a:prstGeom prst="rect">
            <a:avLst/>
          </a:prstGeom>
          <a:noFill/>
          <a:ln>
            <a:noFill/>
          </a:ln>
        </p:spPr>
      </p:pic>
      <p:sp>
        <p:nvSpPr>
          <p:cNvPr id="361" name="Shape 361"/>
          <p:cNvSpPr/>
          <p:nvPr/>
        </p:nvSpPr>
        <p:spPr>
          <a:xfrm>
            <a:off x="7513675" y="647400"/>
            <a:ext cx="681900" cy="94500"/>
          </a:xfrm>
          <a:prstGeom prst="roundRect">
            <a:avLst>
              <a:gd fmla="val 16667" name="adj"/>
            </a:avLst>
          </a:prstGeom>
          <a:noFill/>
          <a:ln cap="flat" cmpd="sng" w="9525">
            <a:solidFill>
              <a:srgbClr val="FF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5" name="Shape 365"/>
        <p:cNvGrpSpPr/>
        <p:nvPr/>
      </p:nvGrpSpPr>
      <p:grpSpPr>
        <a:xfrm>
          <a:off x="0" y="0"/>
          <a:ext cx="0" cy="0"/>
          <a:chOff x="0" y="0"/>
          <a:chExt cx="0" cy="0"/>
        </a:xfrm>
      </p:grpSpPr>
      <p:sp>
        <p:nvSpPr>
          <p:cNvPr id="366" name="Shape 366"/>
          <p:cNvSpPr txBox="1"/>
          <p:nvPr>
            <p:ph type="title"/>
          </p:nvPr>
        </p:nvSpPr>
        <p:spPr>
          <a:xfrm>
            <a:off x="727650" y="717675"/>
            <a:ext cx="7688700" cy="535200"/>
          </a:xfrm>
          <a:prstGeom prst="rect">
            <a:avLst/>
          </a:prstGeom>
        </p:spPr>
        <p:txBody>
          <a:bodyPr anchorCtr="0" anchor="t" bIns="91425" lIns="91425" rIns="91425" wrap="square" tIns="91425">
            <a:noAutofit/>
          </a:bodyPr>
          <a:lstStyle/>
          <a:p>
            <a:pPr lvl="0">
              <a:spcBef>
                <a:spcPts val="0"/>
              </a:spcBef>
              <a:buNone/>
            </a:pPr>
            <a:r>
              <a:rPr lang="en"/>
              <a:t>Execution to other subsystems </a:t>
            </a:r>
            <a:r>
              <a:rPr lang="en"/>
              <a:t>dependencies</a:t>
            </a:r>
          </a:p>
        </p:txBody>
      </p:sp>
      <p:sp>
        <p:nvSpPr>
          <p:cNvPr id="367" name="Shape 367"/>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pic>
        <p:nvPicPr>
          <p:cNvPr descr="exectoALL.png" id="368" name="Shape 368"/>
          <p:cNvPicPr preferRelativeResize="0"/>
          <p:nvPr/>
        </p:nvPicPr>
        <p:blipFill>
          <a:blip r:embed="rId3">
            <a:alphaModFix/>
          </a:blip>
          <a:stretch>
            <a:fillRect/>
          </a:stretch>
        </p:blipFill>
        <p:spPr>
          <a:xfrm>
            <a:off x="443975" y="1314150"/>
            <a:ext cx="6728725" cy="3202775"/>
          </a:xfrm>
          <a:prstGeom prst="rect">
            <a:avLst/>
          </a:prstGeom>
          <a:noFill/>
          <a:ln>
            <a:noFill/>
          </a:ln>
        </p:spPr>
      </p:pic>
      <p:pic>
        <p:nvPicPr>
          <p:cNvPr id="369" name="Shape 369"/>
          <p:cNvPicPr preferRelativeResize="0"/>
          <p:nvPr/>
        </p:nvPicPr>
        <p:blipFill>
          <a:blip r:embed="rId4">
            <a:alphaModFix/>
          </a:blip>
          <a:stretch>
            <a:fillRect/>
          </a:stretch>
        </p:blipFill>
        <p:spPr>
          <a:xfrm>
            <a:off x="4550025" y="3350425"/>
            <a:ext cx="4564150" cy="1399425"/>
          </a:xfrm>
          <a:prstGeom prst="rect">
            <a:avLst/>
          </a:prstGeom>
          <a:noFill/>
          <a:ln>
            <a:noFill/>
          </a:ln>
        </p:spPr>
      </p:pic>
      <p:sp>
        <p:nvSpPr>
          <p:cNvPr id="370" name="Shape 370"/>
          <p:cNvSpPr txBox="1"/>
          <p:nvPr/>
        </p:nvSpPr>
        <p:spPr>
          <a:xfrm>
            <a:off x="7612126" y="1610675"/>
            <a:ext cx="996600" cy="393600"/>
          </a:xfrm>
          <a:prstGeom prst="rect">
            <a:avLst/>
          </a:prstGeom>
          <a:noFill/>
          <a:ln>
            <a:noFill/>
          </a:ln>
        </p:spPr>
        <p:txBody>
          <a:bodyPr anchorCtr="0" anchor="t" bIns="91425" lIns="91425" rIns="91425" wrap="square" tIns="91425">
            <a:noAutofit/>
          </a:bodyPr>
          <a:lstStyle/>
          <a:p>
            <a:pPr lvl="0" rtl="0">
              <a:spcBef>
                <a:spcPts val="0"/>
              </a:spcBef>
              <a:buNone/>
            </a:pPr>
            <a:r>
              <a:rPr b="1" lang="en"/>
              <a:t>Concrete</a:t>
            </a:r>
          </a:p>
        </p:txBody>
      </p:sp>
      <p:sp>
        <p:nvSpPr>
          <p:cNvPr id="371" name="Shape 371"/>
          <p:cNvSpPr txBox="1"/>
          <p:nvPr/>
        </p:nvSpPr>
        <p:spPr>
          <a:xfrm>
            <a:off x="7612125" y="3998450"/>
            <a:ext cx="1055700" cy="393600"/>
          </a:xfrm>
          <a:prstGeom prst="rect">
            <a:avLst/>
          </a:prstGeom>
          <a:noFill/>
          <a:ln>
            <a:noFill/>
          </a:ln>
        </p:spPr>
        <p:txBody>
          <a:bodyPr anchorCtr="0" anchor="t" bIns="91425" lIns="91425" rIns="91425" wrap="square" tIns="91425">
            <a:noAutofit/>
          </a:bodyPr>
          <a:lstStyle/>
          <a:p>
            <a:pPr lvl="0" rtl="0">
              <a:spcBef>
                <a:spcPts val="0"/>
              </a:spcBef>
              <a:buNone/>
            </a:pPr>
            <a:r>
              <a:rPr b="1" lang="en" sz="1200"/>
              <a:t>Conceptual</a:t>
            </a:r>
          </a:p>
        </p:txBody>
      </p:sp>
      <p:pic>
        <p:nvPicPr>
          <p:cNvPr id="372" name="Shape 372"/>
          <p:cNvPicPr preferRelativeResize="0"/>
          <p:nvPr/>
        </p:nvPicPr>
        <p:blipFill>
          <a:blip r:embed="rId5">
            <a:alphaModFix/>
          </a:blip>
          <a:stretch>
            <a:fillRect/>
          </a:stretch>
        </p:blipFill>
        <p:spPr>
          <a:xfrm>
            <a:off x="7513676" y="56525"/>
            <a:ext cx="1571325" cy="1287650"/>
          </a:xfrm>
          <a:prstGeom prst="rect">
            <a:avLst/>
          </a:prstGeom>
          <a:noFill/>
          <a:ln>
            <a:noFill/>
          </a:ln>
        </p:spPr>
      </p:pic>
      <p:sp>
        <p:nvSpPr>
          <p:cNvPr id="373" name="Shape 373"/>
          <p:cNvSpPr/>
          <p:nvPr/>
        </p:nvSpPr>
        <p:spPr>
          <a:xfrm>
            <a:off x="7513675" y="647400"/>
            <a:ext cx="681900" cy="94500"/>
          </a:xfrm>
          <a:prstGeom prst="roundRect">
            <a:avLst>
              <a:gd fmla="val 16667" name="adj"/>
            </a:avLst>
          </a:prstGeom>
          <a:noFill/>
          <a:ln cap="flat" cmpd="sng" w="9525">
            <a:solidFill>
              <a:srgbClr val="FF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7" name="Shape 377"/>
        <p:cNvGrpSpPr/>
        <p:nvPr/>
      </p:nvGrpSpPr>
      <p:grpSpPr>
        <a:xfrm>
          <a:off x="0" y="0"/>
          <a:ext cx="0" cy="0"/>
          <a:chOff x="0" y="0"/>
          <a:chExt cx="0" cy="0"/>
        </a:xfrm>
      </p:grpSpPr>
      <p:sp>
        <p:nvSpPr>
          <p:cNvPr id="378" name="Shape 378"/>
          <p:cNvSpPr txBox="1"/>
          <p:nvPr>
            <p:ph type="title"/>
          </p:nvPr>
        </p:nvSpPr>
        <p:spPr>
          <a:xfrm>
            <a:off x="727650" y="549775"/>
            <a:ext cx="7688700" cy="535200"/>
          </a:xfrm>
          <a:prstGeom prst="rect">
            <a:avLst/>
          </a:prstGeom>
        </p:spPr>
        <p:txBody>
          <a:bodyPr anchorCtr="0" anchor="t" bIns="91425" lIns="91425" rIns="91425" wrap="square" tIns="91425">
            <a:noAutofit/>
          </a:bodyPr>
          <a:lstStyle/>
          <a:p>
            <a:pPr lvl="0">
              <a:spcBef>
                <a:spcPts val="0"/>
              </a:spcBef>
              <a:buNone/>
            </a:pPr>
            <a:r>
              <a:rPr lang="en"/>
              <a:t>O</a:t>
            </a:r>
            <a:r>
              <a:rPr lang="en"/>
              <a:t>ther subsystems to execution dependencies</a:t>
            </a:r>
          </a:p>
          <a:p>
            <a:pPr lvl="0">
              <a:spcBef>
                <a:spcPts val="0"/>
              </a:spcBef>
              <a:buNone/>
            </a:pPr>
            <a:r>
              <a:t/>
            </a:r>
            <a:endParaRPr/>
          </a:p>
        </p:txBody>
      </p:sp>
      <p:pic>
        <p:nvPicPr>
          <p:cNvPr descr="alltoExec.png" id="379" name="Shape 379"/>
          <p:cNvPicPr preferRelativeResize="0"/>
          <p:nvPr/>
        </p:nvPicPr>
        <p:blipFill>
          <a:blip r:embed="rId3">
            <a:alphaModFix/>
          </a:blip>
          <a:stretch>
            <a:fillRect/>
          </a:stretch>
        </p:blipFill>
        <p:spPr>
          <a:xfrm>
            <a:off x="322375" y="1340575"/>
            <a:ext cx="6410799" cy="3296775"/>
          </a:xfrm>
          <a:prstGeom prst="rect">
            <a:avLst/>
          </a:prstGeom>
          <a:noFill/>
          <a:ln>
            <a:noFill/>
          </a:ln>
        </p:spPr>
      </p:pic>
      <p:pic>
        <p:nvPicPr>
          <p:cNvPr id="380" name="Shape 380"/>
          <p:cNvPicPr preferRelativeResize="0"/>
          <p:nvPr/>
        </p:nvPicPr>
        <p:blipFill>
          <a:blip r:embed="rId4">
            <a:alphaModFix/>
          </a:blip>
          <a:stretch>
            <a:fillRect/>
          </a:stretch>
        </p:blipFill>
        <p:spPr>
          <a:xfrm>
            <a:off x="4231175" y="3406200"/>
            <a:ext cx="4853825" cy="1399425"/>
          </a:xfrm>
          <a:prstGeom prst="rect">
            <a:avLst/>
          </a:prstGeom>
          <a:noFill/>
          <a:ln>
            <a:noFill/>
          </a:ln>
        </p:spPr>
      </p:pic>
      <p:sp>
        <p:nvSpPr>
          <p:cNvPr id="381" name="Shape 381"/>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
        <p:nvSpPr>
          <p:cNvPr id="382" name="Shape 382"/>
          <p:cNvSpPr txBox="1"/>
          <p:nvPr/>
        </p:nvSpPr>
        <p:spPr>
          <a:xfrm>
            <a:off x="7669276" y="1807275"/>
            <a:ext cx="996600" cy="393600"/>
          </a:xfrm>
          <a:prstGeom prst="rect">
            <a:avLst/>
          </a:prstGeom>
          <a:noFill/>
          <a:ln>
            <a:noFill/>
          </a:ln>
        </p:spPr>
        <p:txBody>
          <a:bodyPr anchorCtr="0" anchor="t" bIns="91425" lIns="91425" rIns="91425" wrap="square" tIns="91425">
            <a:noAutofit/>
          </a:bodyPr>
          <a:lstStyle/>
          <a:p>
            <a:pPr lvl="0" rtl="0">
              <a:spcBef>
                <a:spcPts val="0"/>
              </a:spcBef>
              <a:buNone/>
            </a:pPr>
            <a:r>
              <a:rPr b="1" lang="en"/>
              <a:t>Concrete</a:t>
            </a:r>
          </a:p>
        </p:txBody>
      </p:sp>
      <p:sp>
        <p:nvSpPr>
          <p:cNvPr id="383" name="Shape 383"/>
          <p:cNvSpPr txBox="1"/>
          <p:nvPr/>
        </p:nvSpPr>
        <p:spPr>
          <a:xfrm>
            <a:off x="7669275" y="4195050"/>
            <a:ext cx="1055700" cy="393600"/>
          </a:xfrm>
          <a:prstGeom prst="rect">
            <a:avLst/>
          </a:prstGeom>
          <a:noFill/>
          <a:ln>
            <a:noFill/>
          </a:ln>
        </p:spPr>
        <p:txBody>
          <a:bodyPr anchorCtr="0" anchor="t" bIns="91425" lIns="91425" rIns="91425" wrap="square" tIns="91425">
            <a:noAutofit/>
          </a:bodyPr>
          <a:lstStyle/>
          <a:p>
            <a:pPr lvl="0" rtl="0">
              <a:spcBef>
                <a:spcPts val="0"/>
              </a:spcBef>
              <a:buNone/>
            </a:pPr>
            <a:r>
              <a:rPr b="1" lang="en" sz="1200"/>
              <a:t>Conceptual</a:t>
            </a:r>
          </a:p>
        </p:txBody>
      </p:sp>
      <p:pic>
        <p:nvPicPr>
          <p:cNvPr id="384" name="Shape 384"/>
          <p:cNvPicPr preferRelativeResize="0"/>
          <p:nvPr/>
        </p:nvPicPr>
        <p:blipFill>
          <a:blip r:embed="rId5">
            <a:alphaModFix/>
          </a:blip>
          <a:stretch>
            <a:fillRect/>
          </a:stretch>
        </p:blipFill>
        <p:spPr>
          <a:xfrm>
            <a:off x="7513676" y="56525"/>
            <a:ext cx="1571325" cy="1287650"/>
          </a:xfrm>
          <a:prstGeom prst="rect">
            <a:avLst/>
          </a:prstGeom>
          <a:noFill/>
          <a:ln>
            <a:noFill/>
          </a:ln>
        </p:spPr>
      </p:pic>
      <p:sp>
        <p:nvSpPr>
          <p:cNvPr id="385" name="Shape 385"/>
          <p:cNvSpPr/>
          <p:nvPr/>
        </p:nvSpPr>
        <p:spPr>
          <a:xfrm>
            <a:off x="7513675" y="647400"/>
            <a:ext cx="681900" cy="94500"/>
          </a:xfrm>
          <a:prstGeom prst="roundRect">
            <a:avLst>
              <a:gd fmla="val 16667" name="adj"/>
            </a:avLst>
          </a:prstGeom>
          <a:noFill/>
          <a:ln cap="flat" cmpd="sng" w="9525">
            <a:solidFill>
              <a:srgbClr val="FF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9" name="Shape 389"/>
        <p:cNvGrpSpPr/>
        <p:nvPr/>
      </p:nvGrpSpPr>
      <p:grpSpPr>
        <a:xfrm>
          <a:off x="0" y="0"/>
          <a:ext cx="0" cy="0"/>
          <a:chOff x="0" y="0"/>
          <a:chExt cx="0" cy="0"/>
        </a:xfrm>
      </p:grpSpPr>
      <p:sp>
        <p:nvSpPr>
          <p:cNvPr id="390" name="Shape 390"/>
          <p:cNvSpPr txBox="1"/>
          <p:nvPr>
            <p:ph type="title"/>
          </p:nvPr>
        </p:nvSpPr>
        <p:spPr>
          <a:xfrm>
            <a:off x="651450" y="613900"/>
            <a:ext cx="7688700" cy="535200"/>
          </a:xfrm>
          <a:prstGeom prst="rect">
            <a:avLst/>
          </a:prstGeom>
        </p:spPr>
        <p:txBody>
          <a:bodyPr anchorCtr="0" anchor="t" bIns="91425" lIns="91425" rIns="91425" wrap="square" tIns="91425">
            <a:noAutofit/>
          </a:bodyPr>
          <a:lstStyle/>
          <a:p>
            <a:pPr lvl="0" rtl="0">
              <a:spcBef>
                <a:spcPts val="0"/>
              </a:spcBef>
              <a:buNone/>
            </a:pPr>
            <a:r>
              <a:rPr lang="en"/>
              <a:t>Conclusions</a:t>
            </a:r>
          </a:p>
        </p:txBody>
      </p:sp>
      <p:sp>
        <p:nvSpPr>
          <p:cNvPr id="391" name="Shape 391"/>
          <p:cNvSpPr txBox="1"/>
          <p:nvPr>
            <p:ph idx="1" type="body"/>
          </p:nvPr>
        </p:nvSpPr>
        <p:spPr>
          <a:xfrm>
            <a:off x="503550" y="1377975"/>
            <a:ext cx="8136900" cy="3414300"/>
          </a:xfrm>
          <a:prstGeom prst="rect">
            <a:avLst/>
          </a:prstGeom>
        </p:spPr>
        <p:txBody>
          <a:bodyPr anchorCtr="0" anchor="t" bIns="91425" lIns="91425" rIns="91425" wrap="square" tIns="91425">
            <a:noAutofit/>
          </a:bodyPr>
          <a:lstStyle/>
          <a:p>
            <a:pPr indent="-311150" lvl="0" marL="457200" rtl="0">
              <a:spcBef>
                <a:spcPts val="0"/>
              </a:spcBef>
              <a:buChar char="-"/>
            </a:pPr>
            <a:r>
              <a:t/>
            </a:r>
            <a:endParaRPr/>
          </a:p>
        </p:txBody>
      </p:sp>
      <p:sp>
        <p:nvSpPr>
          <p:cNvPr id="392" name="Shape 392"/>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pic>
        <p:nvPicPr>
          <p:cNvPr id="393" name="Shape 393"/>
          <p:cNvPicPr preferRelativeResize="0"/>
          <p:nvPr/>
        </p:nvPicPr>
        <p:blipFill>
          <a:blip r:embed="rId3">
            <a:alphaModFix/>
          </a:blip>
          <a:stretch>
            <a:fillRect/>
          </a:stretch>
        </p:blipFill>
        <p:spPr>
          <a:xfrm>
            <a:off x="2728675" y="1535350"/>
            <a:ext cx="2874049" cy="2947750"/>
          </a:xfrm>
          <a:prstGeom prst="rect">
            <a:avLst/>
          </a:prstGeom>
          <a:noFill/>
          <a:ln>
            <a:noFill/>
          </a:ln>
        </p:spPr>
      </p:pic>
      <p:pic>
        <p:nvPicPr>
          <p:cNvPr id="394" name="Shape 394"/>
          <p:cNvPicPr preferRelativeResize="0"/>
          <p:nvPr/>
        </p:nvPicPr>
        <p:blipFill>
          <a:blip r:embed="rId4">
            <a:alphaModFix/>
          </a:blip>
          <a:stretch>
            <a:fillRect/>
          </a:stretch>
        </p:blipFill>
        <p:spPr>
          <a:xfrm>
            <a:off x="7513676" y="56525"/>
            <a:ext cx="1571325" cy="1287650"/>
          </a:xfrm>
          <a:prstGeom prst="rect">
            <a:avLst/>
          </a:prstGeom>
          <a:noFill/>
          <a:ln>
            <a:noFill/>
          </a:ln>
        </p:spPr>
      </p:pic>
      <p:sp>
        <p:nvSpPr>
          <p:cNvPr id="395" name="Shape 395"/>
          <p:cNvSpPr/>
          <p:nvPr/>
        </p:nvSpPr>
        <p:spPr>
          <a:xfrm>
            <a:off x="7513675" y="1021850"/>
            <a:ext cx="681900" cy="94500"/>
          </a:xfrm>
          <a:prstGeom prst="roundRect">
            <a:avLst>
              <a:gd fmla="val 16667" name="adj"/>
            </a:avLst>
          </a:prstGeom>
          <a:noFill/>
          <a:ln cap="flat" cmpd="sng" w="9525">
            <a:solidFill>
              <a:srgbClr val="FF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9" name="Shape 399"/>
        <p:cNvGrpSpPr/>
        <p:nvPr/>
      </p:nvGrpSpPr>
      <p:grpSpPr>
        <a:xfrm>
          <a:off x="0" y="0"/>
          <a:ext cx="0" cy="0"/>
          <a:chOff x="0" y="0"/>
          <a:chExt cx="0" cy="0"/>
        </a:xfrm>
      </p:grpSpPr>
      <p:sp>
        <p:nvSpPr>
          <p:cNvPr id="400" name="Shape 400"/>
          <p:cNvSpPr txBox="1"/>
          <p:nvPr>
            <p:ph type="title"/>
          </p:nvPr>
        </p:nvSpPr>
        <p:spPr>
          <a:xfrm>
            <a:off x="651450" y="613900"/>
            <a:ext cx="7688700" cy="535200"/>
          </a:xfrm>
          <a:prstGeom prst="rect">
            <a:avLst/>
          </a:prstGeom>
        </p:spPr>
        <p:txBody>
          <a:bodyPr anchorCtr="0" anchor="t" bIns="91425" lIns="91425" rIns="91425" wrap="square" tIns="91425">
            <a:noAutofit/>
          </a:bodyPr>
          <a:lstStyle/>
          <a:p>
            <a:pPr lvl="0" rtl="0">
              <a:spcBef>
                <a:spcPts val="0"/>
              </a:spcBef>
              <a:buNone/>
            </a:pPr>
            <a:r>
              <a:rPr lang="en"/>
              <a:t>Lessons Learned</a:t>
            </a:r>
          </a:p>
        </p:txBody>
      </p:sp>
      <p:sp>
        <p:nvSpPr>
          <p:cNvPr id="401" name="Shape 401"/>
          <p:cNvSpPr txBox="1"/>
          <p:nvPr>
            <p:ph idx="1" type="body"/>
          </p:nvPr>
        </p:nvSpPr>
        <p:spPr>
          <a:xfrm>
            <a:off x="651450" y="1377975"/>
            <a:ext cx="7989000" cy="3414300"/>
          </a:xfrm>
          <a:prstGeom prst="rect">
            <a:avLst/>
          </a:prstGeom>
        </p:spPr>
        <p:txBody>
          <a:bodyPr anchorCtr="0" anchor="t" bIns="91425" lIns="91425" rIns="91425" wrap="square" tIns="91425">
            <a:noAutofit/>
          </a:bodyPr>
          <a:lstStyle/>
          <a:p>
            <a:pPr indent="-330200" lvl="0" marL="457200" rtl="0">
              <a:spcBef>
                <a:spcPts val="0"/>
              </a:spcBef>
              <a:buSzPct val="100000"/>
            </a:pPr>
            <a:r>
              <a:rPr lang="en" sz="1600"/>
              <a:t>Lots of Work</a:t>
            </a:r>
          </a:p>
          <a:p>
            <a:pPr indent="-330200" lvl="0" marL="457200" rtl="0">
              <a:spcBef>
                <a:spcPts val="0"/>
              </a:spcBef>
              <a:buSzPct val="100000"/>
            </a:pPr>
            <a:r>
              <a:rPr lang="en" sz="1600"/>
              <a:t>Iterative Process</a:t>
            </a:r>
          </a:p>
          <a:p>
            <a:pPr indent="-330200" lvl="0" marL="457200" rtl="0">
              <a:spcBef>
                <a:spcPts val="0"/>
              </a:spcBef>
              <a:buSzPct val="100000"/>
            </a:pPr>
            <a:r>
              <a:rPr lang="en" sz="1600"/>
              <a:t>Automation</a:t>
            </a:r>
          </a:p>
          <a:p>
            <a:pPr indent="-330200" lvl="1" marL="914400" rtl="0">
              <a:spcBef>
                <a:spcPts val="0"/>
              </a:spcBef>
              <a:buSzPct val="100000"/>
            </a:pPr>
            <a:r>
              <a:rPr lang="en" sz="1600"/>
              <a:t>Scripts</a:t>
            </a:r>
          </a:p>
          <a:p>
            <a:pPr indent="-330200" lvl="1" marL="914400" rtl="0">
              <a:spcBef>
                <a:spcPts val="0"/>
              </a:spcBef>
              <a:buSzPct val="100000"/>
            </a:pPr>
            <a:r>
              <a:rPr lang="en" sz="1600"/>
              <a:t>Regex</a:t>
            </a:r>
          </a:p>
          <a:p>
            <a:pPr indent="0" lvl="0" marL="0" rtl="0">
              <a:spcBef>
                <a:spcPts val="0"/>
              </a:spcBef>
              <a:buNone/>
            </a:pPr>
            <a:r>
              <a:rPr lang="en" sz="1600"/>
              <a:t>It is difficult to derive concrete subsystems from looking at the source code and directory structure. Comments and documentation provide little help in understanding the concrete architecture.</a:t>
            </a:r>
          </a:p>
          <a:p>
            <a:pPr indent="0" lvl="0" marL="0" rtl="0">
              <a:spcBef>
                <a:spcPts val="0"/>
              </a:spcBef>
              <a:buNone/>
            </a:pPr>
            <a:r>
              <a:rPr lang="en" sz="1600"/>
              <a:t>Security Integration Manager is called many times throughout the query processing task by different subsystems, as opposed to just once.</a:t>
            </a:r>
          </a:p>
        </p:txBody>
      </p:sp>
      <p:sp>
        <p:nvSpPr>
          <p:cNvPr id="402" name="Shape 402"/>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pic>
        <p:nvPicPr>
          <p:cNvPr id="403" name="Shape 403"/>
          <p:cNvPicPr preferRelativeResize="0"/>
          <p:nvPr/>
        </p:nvPicPr>
        <p:blipFill>
          <a:blip r:embed="rId3">
            <a:alphaModFix/>
          </a:blip>
          <a:stretch>
            <a:fillRect/>
          </a:stretch>
        </p:blipFill>
        <p:spPr>
          <a:xfrm>
            <a:off x="7513676" y="56525"/>
            <a:ext cx="1571325" cy="1287650"/>
          </a:xfrm>
          <a:prstGeom prst="rect">
            <a:avLst/>
          </a:prstGeom>
          <a:noFill/>
          <a:ln>
            <a:noFill/>
          </a:ln>
        </p:spPr>
      </p:pic>
      <p:sp>
        <p:nvSpPr>
          <p:cNvPr id="404" name="Shape 404"/>
          <p:cNvSpPr/>
          <p:nvPr/>
        </p:nvSpPr>
        <p:spPr>
          <a:xfrm>
            <a:off x="7513675" y="1216288"/>
            <a:ext cx="681900" cy="94500"/>
          </a:xfrm>
          <a:prstGeom prst="roundRect">
            <a:avLst>
              <a:gd fmla="val 16667" name="adj"/>
            </a:avLst>
          </a:prstGeom>
          <a:noFill/>
          <a:ln cap="flat" cmpd="sng" w="9525">
            <a:solidFill>
              <a:srgbClr val="FF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Shape 102"/>
          <p:cNvSpPr txBox="1"/>
          <p:nvPr>
            <p:ph type="title"/>
          </p:nvPr>
        </p:nvSpPr>
        <p:spPr>
          <a:xfrm>
            <a:off x="727650" y="589175"/>
            <a:ext cx="7688700" cy="535200"/>
          </a:xfrm>
          <a:prstGeom prst="rect">
            <a:avLst/>
          </a:prstGeom>
        </p:spPr>
        <p:txBody>
          <a:bodyPr anchorCtr="0" anchor="t" bIns="91425" lIns="91425" rIns="91425" wrap="square" tIns="91425">
            <a:noAutofit/>
          </a:bodyPr>
          <a:lstStyle/>
          <a:p>
            <a:pPr lvl="0">
              <a:spcBef>
                <a:spcPts val="0"/>
              </a:spcBef>
              <a:buNone/>
            </a:pPr>
            <a:r>
              <a:rPr lang="en"/>
              <a:t>Overview</a:t>
            </a:r>
          </a:p>
          <a:p>
            <a:pPr lvl="0">
              <a:spcBef>
                <a:spcPts val="0"/>
              </a:spcBef>
              <a:buNone/>
            </a:pPr>
            <a:r>
              <a:t/>
            </a:r>
            <a:endParaRPr/>
          </a:p>
        </p:txBody>
      </p:sp>
      <p:sp>
        <p:nvSpPr>
          <p:cNvPr id="103" name="Shape 103"/>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
        <p:nvSpPr>
          <p:cNvPr id="104" name="Shape 104"/>
          <p:cNvSpPr txBox="1"/>
          <p:nvPr>
            <p:ph idx="1" type="body"/>
          </p:nvPr>
        </p:nvSpPr>
        <p:spPr>
          <a:xfrm>
            <a:off x="727650" y="1261100"/>
            <a:ext cx="7688700" cy="3018600"/>
          </a:xfrm>
          <a:prstGeom prst="rect">
            <a:avLst/>
          </a:prstGeom>
        </p:spPr>
        <p:txBody>
          <a:bodyPr anchorCtr="0" anchor="t" bIns="91425" lIns="91425" rIns="91425" wrap="square" tIns="91425">
            <a:noAutofit/>
          </a:bodyPr>
          <a:lstStyle/>
          <a:p>
            <a:pPr lvl="0">
              <a:spcBef>
                <a:spcPts val="0"/>
              </a:spcBef>
              <a:buNone/>
            </a:pPr>
            <a:r>
              <a:rPr lang="en" sz="1800"/>
              <a:t>Derivation Process</a:t>
            </a:r>
          </a:p>
          <a:p>
            <a:pPr lvl="0">
              <a:spcBef>
                <a:spcPts val="0"/>
              </a:spcBef>
              <a:buNone/>
            </a:pPr>
            <a:r>
              <a:rPr lang="en" sz="1800"/>
              <a:t>System Architecture</a:t>
            </a:r>
          </a:p>
          <a:p>
            <a:pPr lvl="0">
              <a:spcBef>
                <a:spcPts val="0"/>
              </a:spcBef>
              <a:buNone/>
            </a:pPr>
            <a:r>
              <a:rPr lang="en" sz="1800"/>
              <a:t>Overall Query Processor Architecture Analysis</a:t>
            </a:r>
          </a:p>
          <a:p>
            <a:pPr lvl="0">
              <a:spcBef>
                <a:spcPts val="0"/>
              </a:spcBef>
              <a:buNone/>
            </a:pPr>
            <a:r>
              <a:rPr lang="en" sz="1800"/>
              <a:t>Subsystem Analysis</a:t>
            </a:r>
          </a:p>
          <a:p>
            <a:pPr lvl="0">
              <a:spcBef>
                <a:spcPts val="0"/>
              </a:spcBef>
              <a:buNone/>
            </a:pPr>
            <a:r>
              <a:rPr lang="en" sz="1800"/>
              <a:t>Use Cases</a:t>
            </a:r>
          </a:p>
          <a:p>
            <a:pPr lvl="0">
              <a:spcBef>
                <a:spcPts val="0"/>
              </a:spcBef>
              <a:buNone/>
            </a:pPr>
            <a:r>
              <a:rPr lang="en" sz="1800"/>
              <a:t>Conclusions</a:t>
            </a:r>
          </a:p>
          <a:p>
            <a:pPr lvl="0" rtl="0">
              <a:spcBef>
                <a:spcPts val="0"/>
              </a:spcBef>
              <a:buNone/>
            </a:pPr>
            <a:r>
              <a:rPr lang="en" sz="1800"/>
              <a:t>Lessons Learned</a:t>
            </a: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8" name="Shape 408"/>
        <p:cNvGrpSpPr/>
        <p:nvPr/>
      </p:nvGrpSpPr>
      <p:grpSpPr>
        <a:xfrm>
          <a:off x="0" y="0"/>
          <a:ext cx="0" cy="0"/>
          <a:chOff x="0" y="0"/>
          <a:chExt cx="0" cy="0"/>
        </a:xfrm>
      </p:grpSpPr>
      <p:sp>
        <p:nvSpPr>
          <p:cNvPr id="409" name="Shape 409"/>
          <p:cNvSpPr txBox="1"/>
          <p:nvPr>
            <p:ph type="title"/>
          </p:nvPr>
        </p:nvSpPr>
        <p:spPr>
          <a:xfrm>
            <a:off x="729450" y="632850"/>
            <a:ext cx="7688700" cy="535200"/>
          </a:xfrm>
          <a:prstGeom prst="rect">
            <a:avLst/>
          </a:prstGeom>
        </p:spPr>
        <p:txBody>
          <a:bodyPr anchorCtr="0" anchor="t" bIns="91425" lIns="91425" rIns="91425" wrap="square" tIns="91425">
            <a:noAutofit/>
          </a:bodyPr>
          <a:lstStyle/>
          <a:p>
            <a:pPr lvl="0">
              <a:spcBef>
                <a:spcPts val="0"/>
              </a:spcBef>
              <a:buNone/>
            </a:pPr>
            <a:r>
              <a:rPr lang="en"/>
              <a:t>Question Period</a:t>
            </a:r>
          </a:p>
        </p:txBody>
      </p:sp>
      <p:sp>
        <p:nvSpPr>
          <p:cNvPr id="410" name="Shape 410"/>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Shape 109"/>
          <p:cNvSpPr txBox="1"/>
          <p:nvPr>
            <p:ph type="title"/>
          </p:nvPr>
        </p:nvSpPr>
        <p:spPr>
          <a:xfrm>
            <a:off x="98850" y="0"/>
            <a:ext cx="7688700" cy="535200"/>
          </a:xfrm>
          <a:prstGeom prst="rect">
            <a:avLst/>
          </a:prstGeom>
        </p:spPr>
        <p:txBody>
          <a:bodyPr anchorCtr="0" anchor="t" bIns="91425" lIns="91425" rIns="91425" wrap="square" tIns="91425">
            <a:noAutofit/>
          </a:bodyPr>
          <a:lstStyle/>
          <a:p>
            <a:pPr lvl="0" rtl="0">
              <a:spcBef>
                <a:spcPts val="0"/>
              </a:spcBef>
              <a:buNone/>
            </a:pPr>
            <a:r>
              <a:rPr lang="en"/>
              <a:t>Derivation Process</a:t>
            </a:r>
          </a:p>
          <a:p>
            <a:pPr lvl="0" rtl="0">
              <a:spcBef>
                <a:spcPts val="0"/>
              </a:spcBef>
              <a:buNone/>
            </a:pPr>
            <a:r>
              <a:t/>
            </a:r>
            <a:endParaRPr/>
          </a:p>
        </p:txBody>
      </p:sp>
      <p:pic>
        <p:nvPicPr>
          <p:cNvPr id="110" name="Shape 110"/>
          <p:cNvPicPr preferRelativeResize="0"/>
          <p:nvPr/>
        </p:nvPicPr>
        <p:blipFill>
          <a:blip r:embed="rId3">
            <a:alphaModFix/>
          </a:blip>
          <a:stretch>
            <a:fillRect/>
          </a:stretch>
        </p:blipFill>
        <p:spPr>
          <a:xfrm>
            <a:off x="0" y="503900"/>
            <a:ext cx="9151479" cy="4639601"/>
          </a:xfrm>
          <a:prstGeom prst="rect">
            <a:avLst/>
          </a:prstGeom>
          <a:noFill/>
          <a:ln>
            <a:noFill/>
          </a:ln>
        </p:spPr>
      </p:pic>
      <p:pic>
        <p:nvPicPr>
          <p:cNvPr id="111" name="Shape 111"/>
          <p:cNvPicPr preferRelativeResize="0"/>
          <p:nvPr/>
        </p:nvPicPr>
        <p:blipFill>
          <a:blip r:embed="rId4">
            <a:alphaModFix/>
          </a:blip>
          <a:stretch>
            <a:fillRect/>
          </a:stretch>
        </p:blipFill>
        <p:spPr>
          <a:xfrm>
            <a:off x="7513676" y="56513"/>
            <a:ext cx="1571325" cy="1287650"/>
          </a:xfrm>
          <a:prstGeom prst="rect">
            <a:avLst/>
          </a:prstGeom>
          <a:noFill/>
          <a:ln>
            <a:noFill/>
          </a:ln>
        </p:spPr>
      </p:pic>
      <p:sp>
        <p:nvSpPr>
          <p:cNvPr id="112" name="Shape 112"/>
          <p:cNvSpPr txBox="1"/>
          <p:nvPr>
            <p:ph idx="12" type="sldNum"/>
          </p:nvPr>
        </p:nvSpPr>
        <p:spPr>
          <a:xfrm>
            <a:off x="8831500" y="4806300"/>
            <a:ext cx="253500" cy="287700"/>
          </a:xfrm>
          <a:prstGeom prst="rect">
            <a:avLst/>
          </a:prstGeom>
          <a:solidFill>
            <a:srgbClr val="FFFFFF"/>
          </a:solidFill>
        </p:spPr>
        <p:txBody>
          <a:bodyPr anchorCtr="0" anchor="ctr" bIns="91425" lIns="91425" rIns="91425" wrap="square" tIns="91425">
            <a:noAutofit/>
          </a:bodyPr>
          <a:lstStyle/>
          <a:p>
            <a:pPr lvl="0" rtl="0">
              <a:spcBef>
                <a:spcPts val="0"/>
              </a:spcBef>
              <a:buNone/>
            </a:pPr>
            <a:fld id="{00000000-1234-1234-1234-123412341234}" type="slidenum">
              <a:rPr lang="en"/>
              <a:t>‹#›</a:t>
            </a:fld>
          </a:p>
        </p:txBody>
      </p:sp>
      <p:sp>
        <p:nvSpPr>
          <p:cNvPr id="113" name="Shape 113"/>
          <p:cNvSpPr txBox="1"/>
          <p:nvPr/>
        </p:nvSpPr>
        <p:spPr>
          <a:xfrm>
            <a:off x="3736600" y="1462500"/>
            <a:ext cx="5348400" cy="409800"/>
          </a:xfrm>
          <a:prstGeom prst="rect">
            <a:avLst/>
          </a:prstGeom>
          <a:noFill/>
          <a:ln cap="flat" cmpd="sng" w="9525">
            <a:solidFill>
              <a:srgbClr val="FFFFFF"/>
            </a:solidFill>
            <a:prstDash val="solid"/>
            <a:round/>
            <a:headEnd len="med" w="med" type="none"/>
            <a:tailEnd len="med" w="med" type="none"/>
          </a:ln>
        </p:spPr>
        <p:txBody>
          <a:bodyPr anchorCtr="0" anchor="t" bIns="91425" lIns="91425" rIns="91425" wrap="square" tIns="91425">
            <a:noAutofit/>
          </a:bodyPr>
          <a:lstStyle/>
          <a:p>
            <a:pPr lvl="0">
              <a:spcBef>
                <a:spcPts val="0"/>
              </a:spcBef>
              <a:buNone/>
            </a:pPr>
            <a:r>
              <a:rPr lang="en" u="sng">
                <a:solidFill>
                  <a:srgbClr val="FFFFFF"/>
                </a:solidFill>
                <a:hlinkClick r:id="rId5"/>
              </a:rPr>
              <a:t>https://github.com/azkevin/EECS4314/blob/master/A2/a2data.py</a:t>
            </a:r>
          </a:p>
        </p:txBody>
      </p:sp>
      <p:sp>
        <p:nvSpPr>
          <p:cNvPr id="114" name="Shape 114"/>
          <p:cNvSpPr/>
          <p:nvPr/>
        </p:nvSpPr>
        <p:spPr>
          <a:xfrm>
            <a:off x="7513675" y="56525"/>
            <a:ext cx="642900" cy="105900"/>
          </a:xfrm>
          <a:prstGeom prst="roundRect">
            <a:avLst>
              <a:gd fmla="val 16667" name="adj"/>
            </a:avLst>
          </a:prstGeom>
          <a:noFill/>
          <a:ln cap="flat" cmpd="sng" w="9525">
            <a:solidFill>
              <a:srgbClr val="FF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Shape 119"/>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rtl="0">
              <a:spcBef>
                <a:spcPts val="0"/>
              </a:spcBef>
              <a:buNone/>
            </a:pPr>
            <a:r>
              <a:rPr lang="en"/>
              <a:t>Derivation Process (Kevin)</a:t>
            </a:r>
          </a:p>
          <a:p>
            <a:pPr lvl="0" rtl="0">
              <a:spcBef>
                <a:spcPts val="0"/>
              </a:spcBef>
              <a:buNone/>
            </a:pPr>
            <a:r>
              <a:t/>
            </a:r>
            <a:endParaRPr/>
          </a:p>
        </p:txBody>
      </p:sp>
      <p:sp>
        <p:nvSpPr>
          <p:cNvPr id="120" name="Shape 120"/>
          <p:cNvSpPr txBox="1"/>
          <p:nvPr>
            <p:ph idx="12" type="sldNum"/>
          </p:nvPr>
        </p:nvSpPr>
        <p:spPr>
          <a:xfrm>
            <a:off x="8536302" y="4749851"/>
            <a:ext cx="548700" cy="393600"/>
          </a:xfrm>
          <a:prstGeom prst="rect">
            <a:avLst/>
          </a:prstGeom>
          <a:solidFill>
            <a:srgbClr val="FFFFFF"/>
          </a:solidFill>
        </p:spPr>
        <p:txBody>
          <a:bodyPr anchorCtr="0" anchor="ctr" bIns="91425" lIns="91425" rIns="91425" wrap="square" tIns="91425">
            <a:noAutofit/>
          </a:bodyPr>
          <a:lstStyle/>
          <a:p>
            <a:pPr lvl="0" rtl="0">
              <a:spcBef>
                <a:spcPts val="0"/>
              </a:spcBef>
              <a:buNone/>
            </a:pPr>
            <a:fld id="{00000000-1234-1234-1234-123412341234}" type="slidenum">
              <a:rPr lang="en"/>
              <a:t>‹#›</a:t>
            </a:fld>
          </a:p>
        </p:txBody>
      </p:sp>
      <p:sp>
        <p:nvSpPr>
          <p:cNvPr id="121" name="Shape 121"/>
          <p:cNvSpPr txBox="1"/>
          <p:nvPr/>
        </p:nvSpPr>
        <p:spPr>
          <a:xfrm>
            <a:off x="3736600" y="1800475"/>
            <a:ext cx="5348400" cy="409800"/>
          </a:xfrm>
          <a:prstGeom prst="rect">
            <a:avLst/>
          </a:prstGeom>
          <a:noFill/>
          <a:ln cap="flat" cmpd="sng" w="9525">
            <a:solidFill>
              <a:srgbClr val="FFFFFF"/>
            </a:solidFill>
            <a:prstDash val="solid"/>
            <a:round/>
            <a:headEnd len="med" w="med" type="none"/>
            <a:tailEnd len="med" w="med" type="none"/>
          </a:ln>
        </p:spPr>
        <p:txBody>
          <a:bodyPr anchorCtr="0" anchor="t" bIns="91425" lIns="91425" rIns="91425" wrap="square" tIns="91425">
            <a:noAutofit/>
          </a:bodyPr>
          <a:lstStyle/>
          <a:p>
            <a:pPr lvl="0" rtl="0">
              <a:spcBef>
                <a:spcPts val="0"/>
              </a:spcBef>
              <a:buNone/>
            </a:pPr>
            <a:r>
              <a:rPr lang="en" u="sng">
                <a:solidFill>
                  <a:srgbClr val="FFFFFF"/>
                </a:solidFill>
                <a:hlinkClick r:id="rId3"/>
              </a:rPr>
              <a:t>https://github.com/azkevin/EECS4314/blob/master/A2/a2data.py</a:t>
            </a:r>
          </a:p>
        </p:txBody>
      </p:sp>
      <p:pic>
        <p:nvPicPr>
          <p:cNvPr id="122" name="Shape 122"/>
          <p:cNvPicPr preferRelativeResize="0"/>
          <p:nvPr/>
        </p:nvPicPr>
        <p:blipFill>
          <a:blip r:embed="rId4">
            <a:alphaModFix/>
          </a:blip>
          <a:stretch>
            <a:fillRect/>
          </a:stretch>
        </p:blipFill>
        <p:spPr>
          <a:xfrm>
            <a:off x="0" y="1344175"/>
            <a:ext cx="9143999" cy="3131101"/>
          </a:xfrm>
          <a:prstGeom prst="rect">
            <a:avLst/>
          </a:prstGeom>
          <a:noFill/>
          <a:ln>
            <a:noFill/>
          </a:ln>
        </p:spPr>
      </p:pic>
      <p:sp>
        <p:nvSpPr>
          <p:cNvPr id="123" name="Shape 123"/>
          <p:cNvSpPr/>
          <p:nvPr/>
        </p:nvSpPr>
        <p:spPr>
          <a:xfrm>
            <a:off x="1003275" y="1419100"/>
            <a:ext cx="4592400" cy="134100"/>
          </a:xfrm>
          <a:prstGeom prst="rect">
            <a:avLst/>
          </a:prstGeom>
          <a:noFill/>
          <a:ln cap="flat" cmpd="sng" w="19050">
            <a:solidFill>
              <a:srgbClr val="0000FF"/>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24" name="Shape 124"/>
          <p:cNvSpPr/>
          <p:nvPr/>
        </p:nvSpPr>
        <p:spPr>
          <a:xfrm>
            <a:off x="5610838" y="1419100"/>
            <a:ext cx="3169200" cy="134100"/>
          </a:xfrm>
          <a:prstGeom prst="rect">
            <a:avLst/>
          </a:prstGeom>
          <a:noFill/>
          <a:ln cap="flat" cmpd="sng" w="19050">
            <a:solidFill>
              <a:srgbClr val="00FF00"/>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t/>
            </a:r>
            <a:endParaRPr/>
          </a:p>
        </p:txBody>
      </p:sp>
      <p:sp>
        <p:nvSpPr>
          <p:cNvPr id="125" name="Shape 125"/>
          <p:cNvSpPr/>
          <p:nvPr/>
        </p:nvSpPr>
        <p:spPr>
          <a:xfrm>
            <a:off x="8795225" y="1419100"/>
            <a:ext cx="326100" cy="134100"/>
          </a:xfrm>
          <a:prstGeom prst="rect">
            <a:avLst/>
          </a:prstGeom>
          <a:noFill/>
          <a:ln cap="flat" cmpd="sng" w="19050">
            <a:solidFill>
              <a:srgbClr val="FF0000"/>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t/>
            </a:r>
            <a:endParaRPr/>
          </a:p>
        </p:txBody>
      </p:sp>
      <p:sp>
        <p:nvSpPr>
          <p:cNvPr id="126" name="Shape 126"/>
          <p:cNvSpPr/>
          <p:nvPr/>
        </p:nvSpPr>
        <p:spPr>
          <a:xfrm>
            <a:off x="4083725" y="1553200"/>
            <a:ext cx="459300" cy="1024500"/>
          </a:xfrm>
          <a:prstGeom prst="rect">
            <a:avLst/>
          </a:prstGeom>
          <a:noFill/>
          <a:ln cap="flat" cmpd="sng" w="19050">
            <a:solidFill>
              <a:srgbClr val="00FFFF"/>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pic>
        <p:nvPicPr>
          <p:cNvPr id="127" name="Shape 127"/>
          <p:cNvPicPr preferRelativeResize="0"/>
          <p:nvPr/>
        </p:nvPicPr>
        <p:blipFill>
          <a:blip r:embed="rId5">
            <a:alphaModFix/>
          </a:blip>
          <a:stretch>
            <a:fillRect/>
          </a:stretch>
        </p:blipFill>
        <p:spPr>
          <a:xfrm>
            <a:off x="7513676" y="56525"/>
            <a:ext cx="1571325" cy="1287650"/>
          </a:xfrm>
          <a:prstGeom prst="rect">
            <a:avLst/>
          </a:prstGeom>
          <a:noFill/>
          <a:ln>
            <a:noFill/>
          </a:ln>
        </p:spPr>
      </p:pic>
      <p:sp>
        <p:nvSpPr>
          <p:cNvPr id="128" name="Shape 128"/>
          <p:cNvSpPr txBox="1"/>
          <p:nvPr>
            <p:ph type="title"/>
          </p:nvPr>
        </p:nvSpPr>
        <p:spPr>
          <a:xfrm>
            <a:off x="98850" y="0"/>
            <a:ext cx="7688700" cy="535200"/>
          </a:xfrm>
          <a:prstGeom prst="rect">
            <a:avLst/>
          </a:prstGeom>
        </p:spPr>
        <p:txBody>
          <a:bodyPr anchorCtr="0" anchor="t" bIns="91425" lIns="91425" rIns="91425" wrap="square" tIns="91425">
            <a:noAutofit/>
          </a:bodyPr>
          <a:lstStyle/>
          <a:p>
            <a:pPr lvl="0" rtl="0">
              <a:spcBef>
                <a:spcPts val="0"/>
              </a:spcBef>
              <a:buNone/>
            </a:pPr>
            <a:r>
              <a:rPr lang="en"/>
              <a:t>Derivation Process</a:t>
            </a:r>
          </a:p>
          <a:p>
            <a:pPr lvl="0" rtl="0">
              <a:spcBef>
                <a:spcPts val="0"/>
              </a:spcBef>
              <a:buNone/>
            </a:pPr>
            <a:r>
              <a:t/>
            </a:r>
            <a:endParaRPr/>
          </a:p>
        </p:txBody>
      </p:sp>
      <p:sp>
        <p:nvSpPr>
          <p:cNvPr id="129" name="Shape 129"/>
          <p:cNvSpPr/>
          <p:nvPr/>
        </p:nvSpPr>
        <p:spPr>
          <a:xfrm>
            <a:off x="7513675" y="56525"/>
            <a:ext cx="642900" cy="105900"/>
          </a:xfrm>
          <a:prstGeom prst="roundRect">
            <a:avLst>
              <a:gd fmla="val 16667" name="adj"/>
            </a:avLst>
          </a:prstGeom>
          <a:noFill/>
          <a:ln cap="flat" cmpd="sng" w="9525">
            <a:solidFill>
              <a:srgbClr val="FF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30" name="Shape 130"/>
          <p:cNvSpPr txBox="1"/>
          <p:nvPr/>
        </p:nvSpPr>
        <p:spPr>
          <a:xfrm>
            <a:off x="98850" y="4432875"/>
            <a:ext cx="8754000" cy="675300"/>
          </a:xfrm>
          <a:prstGeom prst="rect">
            <a:avLst/>
          </a:prstGeom>
          <a:noFill/>
          <a:ln>
            <a:noFill/>
          </a:ln>
        </p:spPr>
        <p:txBody>
          <a:bodyPr anchorCtr="0" anchor="t" bIns="91425" lIns="91425" rIns="91425" wrap="square" tIns="91425">
            <a:noAutofit/>
          </a:bodyPr>
          <a:lstStyle/>
          <a:p>
            <a:pPr lvl="0" algn="ctr">
              <a:spcBef>
                <a:spcPts val="0"/>
              </a:spcBef>
              <a:buNone/>
            </a:pPr>
            <a:r>
              <a:rPr lang="en" sz="1800"/>
              <a:t>Look for </a:t>
            </a:r>
            <a:r>
              <a:rPr b="1" lang="en" sz="1800"/>
              <a:t>keywords, </a:t>
            </a:r>
            <a:r>
              <a:rPr b="1" lang="en" sz="1800"/>
              <a:t>comments</a:t>
            </a:r>
            <a:r>
              <a:rPr lang="en" sz="1800"/>
              <a:t>, </a:t>
            </a:r>
            <a:r>
              <a:rPr b="1" lang="en" sz="1800"/>
              <a:t>name of the file</a:t>
            </a:r>
            <a:r>
              <a:rPr lang="en" sz="1800"/>
              <a:t>, and </a:t>
            </a:r>
            <a:r>
              <a:rPr b="1" lang="en" sz="1800"/>
              <a:t>file directory structure</a:t>
            </a:r>
            <a:r>
              <a:rPr lang="en" sz="1800"/>
              <a:t> </a:t>
            </a:r>
            <a:r>
              <a:rPr lang="en" sz="1800"/>
              <a:t>then add relevant files of the subsystem to the .contain file</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Shape 135"/>
          <p:cNvSpPr txBox="1"/>
          <p:nvPr>
            <p:ph type="title"/>
          </p:nvPr>
        </p:nvSpPr>
        <p:spPr>
          <a:xfrm>
            <a:off x="727650" y="576800"/>
            <a:ext cx="7688700" cy="535200"/>
          </a:xfrm>
          <a:prstGeom prst="rect">
            <a:avLst/>
          </a:prstGeom>
        </p:spPr>
        <p:txBody>
          <a:bodyPr anchorCtr="0" anchor="t" bIns="91425" lIns="91425" rIns="91425" wrap="square" tIns="91425">
            <a:noAutofit/>
          </a:bodyPr>
          <a:lstStyle/>
          <a:p>
            <a:pPr lvl="0">
              <a:spcBef>
                <a:spcPts val="0"/>
              </a:spcBef>
              <a:buNone/>
            </a:pPr>
            <a:r>
              <a:rPr lang="en"/>
              <a:t>System Architecture</a:t>
            </a:r>
          </a:p>
        </p:txBody>
      </p:sp>
      <p:sp>
        <p:nvSpPr>
          <p:cNvPr id="136" name="Shape 136"/>
          <p:cNvSpPr txBox="1"/>
          <p:nvPr>
            <p:ph idx="1" type="body"/>
          </p:nvPr>
        </p:nvSpPr>
        <p:spPr>
          <a:xfrm>
            <a:off x="729450" y="1398925"/>
            <a:ext cx="7688700" cy="2941200"/>
          </a:xfrm>
          <a:prstGeom prst="rect">
            <a:avLst/>
          </a:prstGeom>
        </p:spPr>
        <p:txBody>
          <a:bodyPr anchorCtr="0" anchor="t" bIns="91425" lIns="91425" rIns="91425" wrap="square" tIns="91425">
            <a:noAutofit/>
          </a:bodyPr>
          <a:lstStyle/>
          <a:p>
            <a:pPr lvl="0" rtl="0">
              <a:spcBef>
                <a:spcPts val="0"/>
              </a:spcBef>
              <a:buNone/>
            </a:pPr>
            <a:r>
              <a:rPr lang="en" sz="1800"/>
              <a:t>Key Findings: </a:t>
            </a:r>
          </a:p>
          <a:p>
            <a:pPr indent="-342900" lvl="0" marL="457200" rtl="0">
              <a:spcBef>
                <a:spcPts val="0"/>
              </a:spcBef>
              <a:buSzPct val="100000"/>
              <a:buChar char="❖"/>
            </a:pPr>
            <a:r>
              <a:rPr lang="en" sz="1800"/>
              <a:t>Concrete</a:t>
            </a:r>
            <a:r>
              <a:rPr lang="en" sz="1800"/>
              <a:t> </a:t>
            </a:r>
            <a:r>
              <a:rPr lang="en" sz="1800"/>
              <a:t>Architecture</a:t>
            </a:r>
            <a:r>
              <a:rPr lang="en" sz="1800"/>
              <a:t> reveals that there Exist </a:t>
            </a:r>
          </a:p>
          <a:p>
            <a:pPr indent="-342900" lvl="1" marL="914400" rtl="0">
              <a:spcBef>
                <a:spcPts val="0"/>
              </a:spcBef>
              <a:buSzPct val="100000"/>
              <a:buChar char="➢"/>
            </a:pPr>
            <a:r>
              <a:rPr lang="en" sz="1800"/>
              <a:t>Two way dependencies between different components and subsystems</a:t>
            </a:r>
          </a:p>
          <a:p>
            <a:pPr indent="-342900" lvl="1" marL="914400" rtl="0">
              <a:spcBef>
                <a:spcPts val="0"/>
              </a:spcBef>
              <a:buSzPct val="100000"/>
              <a:buChar char="➢"/>
            </a:pPr>
            <a:r>
              <a:rPr lang="en" sz="1800"/>
              <a:t>Instead of One way dependencies that were seen in the conceptual Architecture</a:t>
            </a:r>
          </a:p>
          <a:p>
            <a:pPr lvl="0">
              <a:spcBef>
                <a:spcPts val="0"/>
              </a:spcBef>
              <a:buNone/>
            </a:pPr>
            <a:r>
              <a:t/>
            </a:r>
            <a:endParaRPr/>
          </a:p>
          <a:p>
            <a:pPr lvl="0">
              <a:spcBef>
                <a:spcPts val="0"/>
              </a:spcBef>
              <a:buNone/>
            </a:pPr>
            <a:r>
              <a:t/>
            </a:r>
            <a:endParaRPr/>
          </a:p>
          <a:p>
            <a:pPr lvl="0">
              <a:spcBef>
                <a:spcPts val="0"/>
              </a:spcBef>
              <a:buNone/>
            </a:pPr>
            <a:r>
              <a:t/>
            </a:r>
            <a:endParaRPr/>
          </a:p>
        </p:txBody>
      </p:sp>
      <p:sp>
        <p:nvSpPr>
          <p:cNvPr id="137" name="Shape 137"/>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pic>
        <p:nvPicPr>
          <p:cNvPr id="138" name="Shape 138"/>
          <p:cNvPicPr preferRelativeResize="0"/>
          <p:nvPr/>
        </p:nvPicPr>
        <p:blipFill>
          <a:blip r:embed="rId3">
            <a:alphaModFix/>
          </a:blip>
          <a:stretch>
            <a:fillRect/>
          </a:stretch>
        </p:blipFill>
        <p:spPr>
          <a:xfrm>
            <a:off x="7513676" y="56525"/>
            <a:ext cx="1571325" cy="1287650"/>
          </a:xfrm>
          <a:prstGeom prst="rect">
            <a:avLst/>
          </a:prstGeom>
          <a:noFill/>
          <a:ln>
            <a:noFill/>
          </a:ln>
        </p:spPr>
      </p:pic>
      <p:sp>
        <p:nvSpPr>
          <p:cNvPr id="139" name="Shape 139"/>
          <p:cNvSpPr/>
          <p:nvPr/>
        </p:nvSpPr>
        <p:spPr>
          <a:xfrm>
            <a:off x="7513675" y="240500"/>
            <a:ext cx="738600" cy="119700"/>
          </a:xfrm>
          <a:prstGeom prst="roundRect">
            <a:avLst>
              <a:gd fmla="val 16667" name="adj"/>
            </a:avLst>
          </a:prstGeom>
          <a:noFill/>
          <a:ln cap="flat" cmpd="sng" w="9525">
            <a:solidFill>
              <a:srgbClr val="FF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Shape 144"/>
          <p:cNvSpPr txBox="1"/>
          <p:nvPr>
            <p:ph type="title"/>
          </p:nvPr>
        </p:nvSpPr>
        <p:spPr>
          <a:xfrm>
            <a:off x="727650" y="576800"/>
            <a:ext cx="7688700" cy="535200"/>
          </a:xfrm>
          <a:prstGeom prst="rect">
            <a:avLst/>
          </a:prstGeom>
        </p:spPr>
        <p:txBody>
          <a:bodyPr anchorCtr="0" anchor="t" bIns="91425" lIns="91425" rIns="91425" wrap="square" tIns="91425">
            <a:noAutofit/>
          </a:bodyPr>
          <a:lstStyle/>
          <a:p>
            <a:pPr lvl="0" rtl="0">
              <a:spcBef>
                <a:spcPts val="0"/>
              </a:spcBef>
              <a:buNone/>
            </a:pPr>
            <a:r>
              <a:rPr lang="en"/>
              <a:t>System Architecture</a:t>
            </a:r>
          </a:p>
          <a:p>
            <a:pPr lvl="0" rtl="0">
              <a:spcBef>
                <a:spcPts val="0"/>
              </a:spcBef>
              <a:buNone/>
            </a:pPr>
            <a:r>
              <a:t/>
            </a:r>
            <a:endParaRPr/>
          </a:p>
        </p:txBody>
      </p:sp>
      <p:sp>
        <p:nvSpPr>
          <p:cNvPr id="145" name="Shape 145"/>
          <p:cNvSpPr txBox="1"/>
          <p:nvPr>
            <p:ph idx="1" type="body"/>
          </p:nvPr>
        </p:nvSpPr>
        <p:spPr>
          <a:xfrm>
            <a:off x="729450" y="1398925"/>
            <a:ext cx="7688700" cy="2941200"/>
          </a:xfrm>
          <a:prstGeom prst="rect">
            <a:avLst/>
          </a:prstGeom>
        </p:spPr>
        <p:txBody>
          <a:bodyPr anchorCtr="0" anchor="t" bIns="91425" lIns="91425" rIns="91425" wrap="square" tIns="91425">
            <a:noAutofit/>
          </a:bodyPr>
          <a:lstStyle/>
          <a:p>
            <a:pPr lvl="0" rtl="0">
              <a:spcBef>
                <a:spcPts val="0"/>
              </a:spcBef>
              <a:buNone/>
            </a:pPr>
            <a:r>
              <a:rPr lang="en" sz="1800"/>
              <a:t>Key Findings: </a:t>
            </a:r>
          </a:p>
          <a:p>
            <a:pPr lvl="0" rtl="0">
              <a:spcBef>
                <a:spcPts val="0"/>
              </a:spcBef>
              <a:buNone/>
            </a:pPr>
            <a:r>
              <a:t/>
            </a:r>
            <a:endParaRPr/>
          </a:p>
          <a:p>
            <a:pPr lvl="0" rtl="0">
              <a:spcBef>
                <a:spcPts val="0"/>
              </a:spcBef>
              <a:buNone/>
            </a:pPr>
            <a:r>
              <a:t/>
            </a:r>
            <a:endParaRPr/>
          </a:p>
          <a:p>
            <a:pPr lvl="0" rtl="0">
              <a:spcBef>
                <a:spcPts val="0"/>
              </a:spcBef>
              <a:buNone/>
            </a:pPr>
            <a:r>
              <a:t/>
            </a:r>
            <a:endParaRPr/>
          </a:p>
        </p:txBody>
      </p:sp>
      <p:sp>
        <p:nvSpPr>
          <p:cNvPr id="146" name="Shape 146"/>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pic>
        <p:nvPicPr>
          <p:cNvPr id="147" name="Shape 147"/>
          <p:cNvPicPr preferRelativeResize="0"/>
          <p:nvPr/>
        </p:nvPicPr>
        <p:blipFill>
          <a:blip r:embed="rId3">
            <a:alphaModFix/>
          </a:blip>
          <a:stretch>
            <a:fillRect/>
          </a:stretch>
        </p:blipFill>
        <p:spPr>
          <a:xfrm>
            <a:off x="7513676" y="56525"/>
            <a:ext cx="1571325" cy="1287650"/>
          </a:xfrm>
          <a:prstGeom prst="rect">
            <a:avLst/>
          </a:prstGeom>
          <a:noFill/>
          <a:ln>
            <a:noFill/>
          </a:ln>
        </p:spPr>
      </p:pic>
      <p:sp>
        <p:nvSpPr>
          <p:cNvPr id="148" name="Shape 148"/>
          <p:cNvSpPr/>
          <p:nvPr/>
        </p:nvSpPr>
        <p:spPr>
          <a:xfrm>
            <a:off x="7513675" y="240500"/>
            <a:ext cx="738600" cy="119700"/>
          </a:xfrm>
          <a:prstGeom prst="roundRect">
            <a:avLst>
              <a:gd fmla="val 16667" name="adj"/>
            </a:avLst>
          </a:prstGeom>
          <a:noFill/>
          <a:ln cap="flat" cmpd="sng" w="9525">
            <a:solidFill>
              <a:srgbClr val="FF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pic>
        <p:nvPicPr>
          <p:cNvPr id="149" name="Shape 149"/>
          <p:cNvPicPr preferRelativeResize="0"/>
          <p:nvPr/>
        </p:nvPicPr>
        <p:blipFill>
          <a:blip r:embed="rId4">
            <a:alphaModFix/>
          </a:blip>
          <a:stretch>
            <a:fillRect/>
          </a:stretch>
        </p:blipFill>
        <p:spPr>
          <a:xfrm>
            <a:off x="4685925" y="1825425"/>
            <a:ext cx="3730840" cy="2327075"/>
          </a:xfrm>
          <a:prstGeom prst="rect">
            <a:avLst/>
          </a:prstGeom>
          <a:noFill/>
          <a:ln>
            <a:noFill/>
          </a:ln>
        </p:spPr>
      </p:pic>
      <p:pic>
        <p:nvPicPr>
          <p:cNvPr id="150" name="Shape 150"/>
          <p:cNvPicPr preferRelativeResize="0"/>
          <p:nvPr/>
        </p:nvPicPr>
        <p:blipFill rotWithShape="1">
          <a:blip r:embed="rId5">
            <a:alphaModFix/>
          </a:blip>
          <a:srcRect b="4680" l="0" r="0" t="-4680"/>
          <a:stretch/>
        </p:blipFill>
        <p:spPr>
          <a:xfrm>
            <a:off x="516924" y="1709349"/>
            <a:ext cx="3916975" cy="2443150"/>
          </a:xfrm>
          <a:prstGeom prst="rect">
            <a:avLst/>
          </a:prstGeom>
          <a:noFill/>
          <a:ln>
            <a:noFill/>
          </a:ln>
        </p:spPr>
      </p:pic>
      <p:sp>
        <p:nvSpPr>
          <p:cNvPr id="151" name="Shape 151"/>
          <p:cNvSpPr txBox="1"/>
          <p:nvPr/>
        </p:nvSpPr>
        <p:spPr>
          <a:xfrm>
            <a:off x="523875" y="4200525"/>
            <a:ext cx="7892400" cy="535200"/>
          </a:xfrm>
          <a:prstGeom prst="rect">
            <a:avLst/>
          </a:prstGeom>
          <a:noFill/>
          <a:ln>
            <a:noFill/>
          </a:ln>
        </p:spPr>
        <p:txBody>
          <a:bodyPr anchorCtr="0" anchor="t" bIns="91425" lIns="91425" rIns="91425" wrap="square" tIns="91425">
            <a:noAutofit/>
          </a:bodyPr>
          <a:lstStyle/>
          <a:p>
            <a:pPr indent="457200" lvl="0">
              <a:spcBef>
                <a:spcPts val="0"/>
              </a:spcBef>
              <a:buNone/>
            </a:pPr>
            <a:r>
              <a:rPr lang="en"/>
              <a:t>Simpler Conceptual Architecture 		   VS.			Simpler Concrete Architecture</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Shape 156"/>
          <p:cNvSpPr txBox="1"/>
          <p:nvPr>
            <p:ph type="title"/>
          </p:nvPr>
        </p:nvSpPr>
        <p:spPr>
          <a:xfrm>
            <a:off x="667625" y="552075"/>
            <a:ext cx="7688700" cy="535200"/>
          </a:xfrm>
          <a:prstGeom prst="rect">
            <a:avLst/>
          </a:prstGeom>
        </p:spPr>
        <p:txBody>
          <a:bodyPr anchorCtr="0" anchor="t" bIns="91425" lIns="91425" rIns="91425" wrap="square" tIns="91425">
            <a:noAutofit/>
          </a:bodyPr>
          <a:lstStyle/>
          <a:p>
            <a:pPr lvl="0">
              <a:spcBef>
                <a:spcPts val="0"/>
              </a:spcBef>
              <a:buNone/>
            </a:pPr>
            <a:r>
              <a:t/>
            </a:r>
            <a:endParaRPr/>
          </a:p>
        </p:txBody>
      </p:sp>
      <p:sp>
        <p:nvSpPr>
          <p:cNvPr id="157" name="Shape 157"/>
          <p:cNvSpPr txBox="1"/>
          <p:nvPr>
            <p:ph idx="1" type="body"/>
          </p:nvPr>
        </p:nvSpPr>
        <p:spPr>
          <a:xfrm>
            <a:off x="729450" y="1322975"/>
            <a:ext cx="7688700" cy="3017100"/>
          </a:xfrm>
          <a:prstGeom prst="rect">
            <a:avLst/>
          </a:prstGeom>
        </p:spPr>
        <p:txBody>
          <a:bodyPr anchorCtr="0" anchor="t" bIns="91425" lIns="91425" rIns="91425" wrap="square" tIns="91425">
            <a:noAutofit/>
          </a:bodyPr>
          <a:lstStyle/>
          <a:p>
            <a:pPr lvl="0">
              <a:spcBef>
                <a:spcPts val="0"/>
              </a:spcBef>
              <a:buNone/>
            </a:pPr>
            <a:r>
              <a:t/>
            </a:r>
            <a:endParaRPr/>
          </a:p>
        </p:txBody>
      </p:sp>
      <p:sp>
        <p:nvSpPr>
          <p:cNvPr id="158" name="Shape 158"/>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pic>
        <p:nvPicPr>
          <p:cNvPr id="159" name="Shape 159"/>
          <p:cNvPicPr preferRelativeResize="0"/>
          <p:nvPr/>
        </p:nvPicPr>
        <p:blipFill>
          <a:blip r:embed="rId3">
            <a:alphaModFix/>
          </a:blip>
          <a:stretch>
            <a:fillRect/>
          </a:stretch>
        </p:blipFill>
        <p:spPr>
          <a:xfrm>
            <a:off x="210200" y="162348"/>
            <a:ext cx="8418150" cy="4674726"/>
          </a:xfrm>
          <a:prstGeom prst="rect">
            <a:avLst/>
          </a:prstGeom>
          <a:noFill/>
          <a:ln>
            <a:noFill/>
          </a:ln>
        </p:spPr>
      </p:pic>
      <p:pic>
        <p:nvPicPr>
          <p:cNvPr id="160" name="Shape 160"/>
          <p:cNvPicPr preferRelativeResize="0"/>
          <p:nvPr/>
        </p:nvPicPr>
        <p:blipFill>
          <a:blip r:embed="rId4">
            <a:alphaModFix/>
          </a:blip>
          <a:stretch>
            <a:fillRect/>
          </a:stretch>
        </p:blipFill>
        <p:spPr>
          <a:xfrm>
            <a:off x="7513676" y="56525"/>
            <a:ext cx="1571325" cy="1287650"/>
          </a:xfrm>
          <a:prstGeom prst="rect">
            <a:avLst/>
          </a:prstGeom>
          <a:noFill/>
          <a:ln>
            <a:noFill/>
          </a:ln>
        </p:spPr>
      </p:pic>
      <p:sp>
        <p:nvSpPr>
          <p:cNvPr id="161" name="Shape 161"/>
          <p:cNvSpPr/>
          <p:nvPr/>
        </p:nvSpPr>
        <p:spPr>
          <a:xfrm>
            <a:off x="7513675" y="240500"/>
            <a:ext cx="738600" cy="119700"/>
          </a:xfrm>
          <a:prstGeom prst="roundRect">
            <a:avLst>
              <a:gd fmla="val 16667" name="adj"/>
            </a:avLst>
          </a:prstGeom>
          <a:noFill/>
          <a:ln cap="flat" cmpd="sng" w="9525">
            <a:solidFill>
              <a:srgbClr val="FF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Shape 166"/>
          <p:cNvSpPr txBox="1"/>
          <p:nvPr>
            <p:ph type="title"/>
          </p:nvPr>
        </p:nvSpPr>
        <p:spPr>
          <a:xfrm>
            <a:off x="727650" y="576800"/>
            <a:ext cx="7688700" cy="535200"/>
          </a:xfrm>
          <a:prstGeom prst="rect">
            <a:avLst/>
          </a:prstGeom>
        </p:spPr>
        <p:txBody>
          <a:bodyPr anchorCtr="0" anchor="t" bIns="91425" lIns="91425" rIns="91425" wrap="square" tIns="91425">
            <a:noAutofit/>
          </a:bodyPr>
          <a:lstStyle/>
          <a:p>
            <a:pPr lvl="0" rtl="0">
              <a:spcBef>
                <a:spcPts val="0"/>
              </a:spcBef>
              <a:buNone/>
            </a:pPr>
            <a:r>
              <a:rPr lang="en"/>
              <a:t>Query Processor Conceptual</a:t>
            </a:r>
            <a:r>
              <a:rPr lang="en"/>
              <a:t> Architecture</a:t>
            </a:r>
          </a:p>
          <a:p>
            <a:pPr lvl="0" rtl="0">
              <a:spcBef>
                <a:spcPts val="0"/>
              </a:spcBef>
              <a:buNone/>
            </a:pPr>
            <a:r>
              <a:t/>
            </a:r>
            <a:endParaRPr/>
          </a:p>
        </p:txBody>
      </p:sp>
      <p:sp>
        <p:nvSpPr>
          <p:cNvPr id="167" name="Shape 167"/>
          <p:cNvSpPr txBox="1"/>
          <p:nvPr>
            <p:ph idx="1" type="body"/>
          </p:nvPr>
        </p:nvSpPr>
        <p:spPr>
          <a:xfrm>
            <a:off x="729450" y="1398925"/>
            <a:ext cx="7688700" cy="2941200"/>
          </a:xfrm>
          <a:prstGeom prst="rect">
            <a:avLst/>
          </a:prstGeom>
        </p:spPr>
        <p:txBody>
          <a:bodyPr anchorCtr="0" anchor="t" bIns="91425" lIns="91425" rIns="91425" wrap="square" tIns="91425">
            <a:noAutofit/>
          </a:bodyPr>
          <a:lstStyle/>
          <a:p>
            <a:pPr lvl="0" rtl="0">
              <a:spcBef>
                <a:spcPts val="0"/>
              </a:spcBef>
              <a:buNone/>
            </a:pPr>
            <a:r>
              <a:t/>
            </a:r>
            <a:endParaRPr/>
          </a:p>
        </p:txBody>
      </p:sp>
      <p:sp>
        <p:nvSpPr>
          <p:cNvPr id="168" name="Shape 168"/>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pic>
        <p:nvPicPr>
          <p:cNvPr id="169" name="Shape 169"/>
          <p:cNvPicPr preferRelativeResize="0"/>
          <p:nvPr/>
        </p:nvPicPr>
        <p:blipFill>
          <a:blip r:embed="rId3">
            <a:alphaModFix/>
          </a:blip>
          <a:stretch>
            <a:fillRect/>
          </a:stretch>
        </p:blipFill>
        <p:spPr>
          <a:xfrm>
            <a:off x="7513676" y="56525"/>
            <a:ext cx="1571325" cy="1287650"/>
          </a:xfrm>
          <a:prstGeom prst="rect">
            <a:avLst/>
          </a:prstGeom>
          <a:noFill/>
          <a:ln>
            <a:noFill/>
          </a:ln>
        </p:spPr>
      </p:pic>
      <p:sp>
        <p:nvSpPr>
          <p:cNvPr id="170" name="Shape 170"/>
          <p:cNvSpPr/>
          <p:nvPr/>
        </p:nvSpPr>
        <p:spPr>
          <a:xfrm>
            <a:off x="7513675" y="408025"/>
            <a:ext cx="1571400" cy="168900"/>
          </a:xfrm>
          <a:prstGeom prst="roundRect">
            <a:avLst>
              <a:gd fmla="val 16667" name="adj"/>
            </a:avLst>
          </a:prstGeom>
          <a:noFill/>
          <a:ln cap="flat" cmpd="sng" w="9525">
            <a:solidFill>
              <a:srgbClr val="FF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pic>
        <p:nvPicPr>
          <p:cNvPr id="171" name="Shape 171"/>
          <p:cNvPicPr preferRelativeResize="0"/>
          <p:nvPr/>
        </p:nvPicPr>
        <p:blipFill>
          <a:blip r:embed="rId4">
            <a:alphaModFix/>
          </a:blip>
          <a:stretch>
            <a:fillRect/>
          </a:stretch>
        </p:blipFill>
        <p:spPr>
          <a:xfrm>
            <a:off x="729450" y="1398925"/>
            <a:ext cx="7688700" cy="216245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