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FB860B-7BB6-974A-9F80-41E2896622E9}"/>
              </a:ext>
            </a:extLst>
          </p:cNvPr>
          <p:cNvSpPr txBox="1">
            <a:spLocks/>
          </p:cNvSpPr>
          <p:nvPr/>
        </p:nvSpPr>
        <p:spPr>
          <a:xfrm>
            <a:off x="1391021" y="461460"/>
            <a:ext cx="2054706" cy="6648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INVOICE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66167A5-6C41-D441-A778-BB7D3DA528CE}"/>
              </a:ext>
            </a:extLst>
          </p:cNvPr>
          <p:cNvSpPr txBox="1">
            <a:spLocks/>
          </p:cNvSpPr>
          <p:nvPr/>
        </p:nvSpPr>
        <p:spPr>
          <a:xfrm>
            <a:off x="1391021" y="1126274"/>
            <a:ext cx="8232481" cy="1086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/>
              <a:t>Ditujukan</a:t>
            </a:r>
            <a:r>
              <a:rPr lang="en-US" sz="1400" b="1" dirty="0"/>
              <a:t> </a:t>
            </a:r>
            <a:r>
              <a:rPr lang="en-US" sz="1400" b="1" dirty="0" err="1"/>
              <a:t>kepada</a:t>
            </a:r>
            <a:endParaRPr lang="en-US" sz="1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ID" sz="1100" dirty="0"/>
              <a:t>PT. Shelter Nusantara</a:t>
            </a:r>
            <a:br>
              <a:rPr lang="en-ID" sz="1100" dirty="0"/>
            </a:br>
            <a:r>
              <a:rPr lang="en-ID" sz="1100" dirty="0" err="1"/>
              <a:t>Jln</a:t>
            </a:r>
            <a:r>
              <a:rPr lang="en-ID" sz="1100" dirty="0"/>
              <a:t>. </a:t>
            </a:r>
            <a:r>
              <a:rPr lang="en-ID" sz="1100" dirty="0" err="1"/>
              <a:t>Semampir</a:t>
            </a:r>
            <a:r>
              <a:rPr lang="en-ID" sz="1100" dirty="0"/>
              <a:t> Sel. VA No. 18, </a:t>
            </a:r>
            <a:r>
              <a:rPr lang="en-ID" sz="1100" dirty="0" err="1"/>
              <a:t>Medokan</a:t>
            </a:r>
            <a:r>
              <a:rPr lang="en-ID" sz="1100" dirty="0"/>
              <a:t> </a:t>
            </a:r>
            <a:r>
              <a:rPr lang="en-ID" sz="1100" dirty="0" err="1"/>
              <a:t>Semampir</a:t>
            </a:r>
            <a:r>
              <a:rPr lang="en-ID" sz="1100" dirty="0"/>
              <a:t>, 				</a:t>
            </a:r>
            <a:r>
              <a:rPr lang="en-ID" sz="1100" dirty="0" err="1"/>
              <a:t>Tanggal</a:t>
            </a:r>
            <a:r>
              <a:rPr lang="en-ID" sz="1100" dirty="0"/>
              <a:t> : 29 Mei 2019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D" sz="1100" dirty="0" err="1"/>
              <a:t>Sukolilo</a:t>
            </a:r>
            <a:r>
              <a:rPr lang="en-ID" sz="1100" dirty="0"/>
              <a:t>, Surabaya, </a:t>
            </a:r>
            <a:r>
              <a:rPr lang="en-ID" sz="1100" dirty="0" err="1"/>
              <a:t>Jawa</a:t>
            </a:r>
            <a:r>
              <a:rPr lang="en-ID" sz="1100" dirty="0"/>
              <a:t> </a:t>
            </a:r>
            <a:r>
              <a:rPr lang="en-ID" sz="1100" dirty="0" err="1"/>
              <a:t>Timur</a:t>
            </a:r>
            <a:r>
              <a:rPr lang="en-ID" sz="1100" dirty="0"/>
              <a:t>, 60119</a:t>
            </a:r>
            <a:br>
              <a:rPr lang="en-ID" sz="1100" dirty="0"/>
            </a:br>
            <a:r>
              <a:rPr lang="en-ID" sz="1100" dirty="0" err="1"/>
              <a:t>Bpk</a:t>
            </a:r>
            <a:r>
              <a:rPr lang="en-ID" sz="1100" dirty="0"/>
              <a:t>. </a:t>
            </a:r>
            <a:r>
              <a:rPr lang="en-ID" sz="1100" dirty="0" err="1"/>
              <a:t>Akhmad</a:t>
            </a:r>
            <a:r>
              <a:rPr lang="en-ID" sz="1100" dirty="0"/>
              <a:t> </a:t>
            </a:r>
            <a:r>
              <a:rPr lang="en-ID" sz="1100" dirty="0" err="1"/>
              <a:t>Setiadi</a:t>
            </a:r>
            <a:br>
              <a:rPr lang="en-ID" sz="1100" dirty="0"/>
            </a:br>
            <a:r>
              <a:rPr lang="en-ID" sz="1100" dirty="0" err="1"/>
              <a:t>Telp</a:t>
            </a:r>
            <a:r>
              <a:rPr lang="en-ID" sz="1100" dirty="0"/>
              <a:t> : 081232860563 </a:t>
            </a:r>
            <a:endParaRPr lang="en-US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F6B0EE-6E4C-DD4E-95F9-CB90EE25A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80869"/>
              </p:ext>
            </p:extLst>
          </p:nvPr>
        </p:nvGraphicFramePr>
        <p:xfrm>
          <a:off x="1391020" y="2877325"/>
          <a:ext cx="8232482" cy="159005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116241">
                  <a:extLst>
                    <a:ext uri="{9D8B030D-6E8A-4147-A177-3AD203B41FA5}">
                      <a16:colId xmlns:a16="http://schemas.microsoft.com/office/drawing/2014/main" val="2310547074"/>
                    </a:ext>
                  </a:extLst>
                </a:gridCol>
                <a:gridCol w="4116241">
                  <a:extLst>
                    <a:ext uri="{9D8B030D-6E8A-4147-A177-3AD203B41FA5}">
                      <a16:colId xmlns:a16="http://schemas.microsoft.com/office/drawing/2014/main" val="163279724"/>
                    </a:ext>
                  </a:extLst>
                </a:gridCol>
              </a:tblGrid>
              <a:tr h="397514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Deskripsi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Jumlah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996562"/>
                  </a:ext>
                </a:extLst>
              </a:tr>
              <a:tr h="397514">
                <a:tc>
                  <a:txBody>
                    <a:bodyPr/>
                    <a:lstStyle/>
                    <a:p>
                      <a:r>
                        <a:rPr lang="en-US" sz="1400" dirty="0" err="1"/>
                        <a:t>Sistem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Informasi</a:t>
                      </a:r>
                      <a:r>
                        <a:rPr lang="en-US" sz="1400" dirty="0"/>
                        <a:t> CRM </a:t>
                      </a:r>
                      <a:r>
                        <a:rPr lang="en-US" sz="1400" dirty="0" err="1"/>
                        <a:t>Berbasis</a:t>
                      </a:r>
                      <a:r>
                        <a:rPr lang="en-US" sz="1400" dirty="0"/>
                        <a:t> Website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Rp</a:t>
                      </a:r>
                      <a:r>
                        <a:rPr lang="en-US" sz="1400" dirty="0"/>
                        <a:t> 6.550.000,00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341772"/>
                  </a:ext>
                </a:extLst>
              </a:tr>
              <a:tr h="397514">
                <a:tc>
                  <a:txBody>
                    <a:bodyPr/>
                    <a:lstStyle/>
                    <a:p>
                      <a:r>
                        <a:rPr lang="en-US" sz="1400" dirty="0" err="1"/>
                        <a:t>Kredit</a:t>
                      </a:r>
                      <a:r>
                        <a:rPr lang="en-US" sz="1400" dirty="0"/>
                        <a:t> DP 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Rp</a:t>
                      </a:r>
                      <a:r>
                        <a:rPr lang="en-US" sz="1400" dirty="0"/>
                        <a:t> 1.950.000,00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82615"/>
                  </a:ext>
                </a:extLst>
              </a:tr>
              <a:tr h="397514">
                <a:tc>
                  <a:txBody>
                    <a:bodyPr/>
                    <a:lstStyle/>
                    <a:p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Rp</a:t>
                      </a:r>
                      <a:r>
                        <a:rPr lang="en-US" sz="1400" b="1" dirty="0"/>
                        <a:t> 4.600.000,00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599351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0B5AC2CB-7EF5-D741-BDD4-4A993BCCBB26}"/>
              </a:ext>
            </a:extLst>
          </p:cNvPr>
          <p:cNvSpPr txBox="1">
            <a:spLocks/>
          </p:cNvSpPr>
          <p:nvPr/>
        </p:nvSpPr>
        <p:spPr>
          <a:xfrm>
            <a:off x="1391021" y="4690786"/>
            <a:ext cx="8232481" cy="695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 dirty="0" err="1"/>
              <a:t>Pembayaran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transfer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rekening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 dirty="0"/>
              <a:t>Bank </a:t>
            </a:r>
            <a:r>
              <a:rPr lang="en-US" sz="1400" dirty="0" err="1"/>
              <a:t>Mandiri</a:t>
            </a:r>
            <a:r>
              <a:rPr lang="en-US" sz="1400" dirty="0"/>
              <a:t> a/n </a:t>
            </a:r>
            <a:r>
              <a:rPr lang="en-US" sz="1400" dirty="0" err="1"/>
              <a:t>Azkiatunnisa</a:t>
            </a:r>
            <a:r>
              <a:rPr lang="en-US" sz="1400" dirty="0"/>
              <a:t> </a:t>
            </a:r>
            <a:r>
              <a:rPr lang="en-US" sz="1400" dirty="0" err="1"/>
              <a:t>Rahma</a:t>
            </a:r>
            <a:r>
              <a:rPr lang="en-US" sz="1400" dirty="0"/>
              <a:t> – 1400015736532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ABFCC-0F0D-4448-A2E8-0EEFA3A4CD75}"/>
              </a:ext>
            </a:extLst>
          </p:cNvPr>
          <p:cNvSpPr txBox="1"/>
          <p:nvPr/>
        </p:nvSpPr>
        <p:spPr>
          <a:xfrm>
            <a:off x="5389330" y="5609444"/>
            <a:ext cx="4234172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NARAHUBUNG</a:t>
            </a:r>
          </a:p>
          <a:p>
            <a:r>
              <a:rPr lang="en-US" sz="1200" dirty="0" err="1"/>
              <a:t>Azkiatunnisa</a:t>
            </a:r>
            <a:r>
              <a:rPr lang="en-US" sz="1200" dirty="0"/>
              <a:t> </a:t>
            </a:r>
            <a:r>
              <a:rPr lang="en-US" sz="1200" dirty="0" err="1"/>
              <a:t>Rahma</a:t>
            </a:r>
            <a:r>
              <a:rPr lang="en-US" sz="1200" dirty="0"/>
              <a:t>/azisarf9@gmail.com/082234248811</a:t>
            </a:r>
          </a:p>
          <a:p>
            <a:r>
              <a:rPr lang="en-US" sz="1200" dirty="0" err="1"/>
              <a:t>Muzayyin</a:t>
            </a:r>
            <a:r>
              <a:rPr lang="en-US" sz="1200" dirty="0"/>
              <a:t> </a:t>
            </a:r>
            <a:r>
              <a:rPr lang="en-US" sz="1200" dirty="0" err="1"/>
              <a:t>Amrullah</a:t>
            </a:r>
            <a:r>
              <a:rPr lang="en-US" sz="1200" dirty="0"/>
              <a:t>/muzayyin937@gmail.com/085733643715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7FEA6F-68D8-414D-A5F5-4FF7030A3963}"/>
              </a:ext>
            </a:extLst>
          </p:cNvPr>
          <p:cNvSpPr/>
          <p:nvPr/>
        </p:nvSpPr>
        <p:spPr>
          <a:xfrm>
            <a:off x="8123314" y="570462"/>
            <a:ext cx="1500188" cy="664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UNPAID</a:t>
            </a:r>
          </a:p>
        </p:txBody>
      </p:sp>
    </p:spTree>
    <p:extLst>
      <p:ext uri="{BB962C8B-B14F-4D97-AF65-F5344CB8AC3E}">
        <p14:creationId xmlns:p14="http://schemas.microsoft.com/office/powerpoint/2010/main" val="24932338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46</TotalTime>
  <Words>65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invoice</dc:title>
  <dc:creator>Microsoft Office User</dc:creator>
  <cp:lastModifiedBy>Microsoft Office User</cp:lastModifiedBy>
  <cp:revision>4</cp:revision>
  <cp:lastPrinted>2019-05-29T04:27:58Z</cp:lastPrinted>
  <dcterms:created xsi:type="dcterms:W3CDTF">2019-05-29T03:48:37Z</dcterms:created>
  <dcterms:modified xsi:type="dcterms:W3CDTF">2019-05-29T04:35:04Z</dcterms:modified>
</cp:coreProperties>
</file>