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Rg st="1" end="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92CE-6FAB-4CC6-9747-339C1C7B8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E89E-5206-49CF-A6AF-0E6F58BD5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89AC-C3A4-486F-A3EB-0496FFED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2AD9-78C2-4C75-A664-EEB72AEA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DD30-9F2A-4DA8-A819-5A551AE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F6D5-105B-4E08-86C6-CDBC10E7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F5AB-0CF4-45D5-B2EF-7AEEC0D47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4137-A683-4526-A727-8848BC61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771A-8208-4AB0-A38F-7BF6757B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AA0C-3BC3-4E87-983F-42B0FBAF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1E576-A3D5-47DB-9F81-D898E93A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5FE8D-C32E-47B0-AA32-3D225A755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8FC4-2D8E-47D1-B196-757577F4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7C34-321C-4934-8635-8AD06C53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8222-4CBA-400B-8A86-1BB75352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648-945B-41E7-979D-23D3EBB9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F3A1-C610-403B-A25A-695D3E29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CCC5-7B02-4DE2-B90D-E0D92CF8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4A47-9AB8-4B6B-B0E7-6051E870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B20C-4F01-46E7-A4B4-16B2E6A9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CF6-04B3-4B93-A116-385B0D2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DFF6-DB65-4C6A-A2DC-6A2305E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E78B-8030-413A-BC5D-E6DD499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F90B-E9C3-4407-963F-5F57BFE7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BA5D-DB6C-4974-A343-424460B9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655B-F13E-4A83-9191-177F2E8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68A0-6EBE-46F0-B561-FAB0F11F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8B5A-A204-4FF9-8E04-30F7444F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4889-2347-4404-AD0D-80990EF7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C2DC-A954-4F13-BD29-9D183314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2CA5-FB69-4D5C-A612-D0E731C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ABE3-B15B-4FA9-879F-F9F32A94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F8F2-CEF7-42B9-8036-9BA30F80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1AC64-F028-4C3F-AC52-5985DF14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819A7-9F2A-44A2-8FA3-0B0DCDA67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1D9F1-FF21-436F-AB85-D28585950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B801A-C585-4FDB-818E-A4CF27D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3DC8E-FF9B-4152-A67F-390C2E83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2130-F3EF-4A45-8EC2-4FCAEC6E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1891-36AF-4A2D-8F2C-9C1417FB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56B7-F863-498A-AE10-75F6A7BB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F20D-F813-41E5-BA78-8881A833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9CFF1-D75B-4CE9-AD5D-C36C164A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2913A-C5AB-4313-A686-3B5E043B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C90A0-549F-473B-BC47-E6AD19AC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66F7-DEA9-4467-BE2B-6C6E59C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F30-1D07-4D15-9FE6-714A70C8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E726-47D3-4147-9D1E-2DD6AEDD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B7EE8-656C-49A2-AF6A-45E9F9BC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2ADE-FA12-4C07-8C80-2A616869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7333C-6520-4CD0-B087-BDA2F09B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AB74-AD31-427D-9AFC-03A8E8EA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42D7-04B8-4A79-BA47-8C3078BC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30AE3-8FB4-4C83-A761-0BB3D514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108B6-5EB9-43EB-86E1-2B12415F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D923A-BF12-4211-84EF-6D4FB6F9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16477-1D8D-48F8-9728-B24DC2A0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2A3F-1677-4EE6-8E96-E899BCC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6F3CD-4E0B-4F2A-A9B4-482DD356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6660-C961-4F52-AC21-ED4FEBB0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89CB-0C12-4CD7-B3FE-95BB13C5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DB8A-5543-4D27-88BE-DBACB5AA56B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254C-A23F-4166-A623-494C17A98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DF79-7444-4339-BAE7-94B79DC1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21CD-B3D5-4194-9B16-1584D599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49F6-0439-49F5-81AE-F8199F927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D031-7949-46AE-AC0D-E5D2D25F4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065A8-4A8F-48A2-80FC-ADF2F28B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0000"/>
    </mc:Choice>
    <mc:Fallback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9603-78BE-40C5-9A92-88939919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74925-EC13-4797-9F03-091E3ED62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5229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0"/>
    </mc:Choice>
    <mc:Fallback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C010-95F3-4A70-83FA-18978D8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D266-1126-41ED-9108-68B815F2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JOUHAR ALI</dc:creator>
  <cp:lastModifiedBy>JOUHAR ALI</cp:lastModifiedBy>
  <cp:revision>2</cp:revision>
  <dcterms:created xsi:type="dcterms:W3CDTF">2023-05-07T18:45:13Z</dcterms:created>
  <dcterms:modified xsi:type="dcterms:W3CDTF">2023-05-07T18:50:57Z</dcterms:modified>
</cp:coreProperties>
</file>