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6"/>
    <p:restoredTop sz="94631"/>
  </p:normalViewPr>
  <p:slideViewPr>
    <p:cSldViewPr snapToGrid="0" snapToObjects="1">
      <p:cViewPr varScale="1">
        <p:scale>
          <a:sx n="146" d="100"/>
          <a:sy n="146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276A-9F78-1C43-BBE5-F4053394C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0B46A-6A72-924E-B7FA-D24C4CE19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D7E8B-7782-264A-A705-CFD3D7DF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F448-EE02-574E-B233-3D6EB48D4FF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7EE7B-937B-104E-9956-ED077103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67C07-0BC2-264E-A9FE-F73CB9E1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72D6-AF21-A540-ACD6-3B3665ED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3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7698-A609-484F-850A-9162794B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DE5B5-ED39-0447-B0D6-D775DAA3F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55543-FBBF-2C41-9CF3-8C7812A7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F448-EE02-574E-B233-3D6EB48D4FF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EDE0D-0230-E248-8280-8B7C8959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D5CC7-B859-DC47-B4D1-0133D2FE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72D6-AF21-A540-ACD6-3B3665ED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6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208B1-988A-794C-AA44-AD6AB7734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83D77-C91B-634D-974E-4165E65CD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2A854-AA14-5E40-9263-7A1541A6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F448-EE02-574E-B233-3D6EB48D4FF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217AC-D9B7-5442-8DA4-080316A3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EABDF-3AB1-7744-9B93-E03FB57B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72D6-AF21-A540-ACD6-3B3665ED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8BD7-A801-2F43-A185-A864ADFD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6B26C-4B54-694C-B657-C3CB330AB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B873A-D8FC-C74D-837E-B28C3BBF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F448-EE02-574E-B233-3D6EB48D4FF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896CC-C875-FE4C-8D15-9EB61634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3E0A8-DAA7-8149-8694-711A350C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72D6-AF21-A540-ACD6-3B3665ED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7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79D6-9AE9-E04D-85B9-EEB5A582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36C5B-8086-A14C-8DE7-1C2FDBA21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60979-EFD0-044F-A678-2E8D6DE3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F448-EE02-574E-B233-3D6EB48D4FF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5617-99FE-7543-A07D-9CCCC99D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BC67B-399C-A84D-9CF4-B3DD1237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72D6-AF21-A540-ACD6-3B3665ED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3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EA06-0A8F-6E43-BB53-72822824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1E3C-920D-FB4F-81E0-90920FB8C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2888A-E8EC-CE4E-B7B2-E7D5FDA35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D70D5-C7BC-BD45-8F51-36A3539C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F448-EE02-574E-B233-3D6EB48D4FF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85721-CB33-AD44-A988-80931D46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F47BA-C663-0142-804E-63E97F34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72D6-AF21-A540-ACD6-3B3665ED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2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07A1-DF6A-614D-82A9-D825BF3F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292C5-C857-044D-AD61-8CB0905FA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6CD38-38C6-E148-BD00-AA66151D1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68F55-C283-834A-88D0-3096C12FD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AD5B7-9973-F042-906D-CFD6242E2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295C6-CC29-4446-8189-65E7E704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F448-EE02-574E-B233-3D6EB48D4FF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602C6-D893-8545-8A64-D3495627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3210A-A0B6-DC44-B489-2A3CDEB0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72D6-AF21-A540-ACD6-3B3665ED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0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6233-3DBF-F246-94E5-975E25D3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E2196-5515-5448-8717-68B2B362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F448-EE02-574E-B233-3D6EB48D4FF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C168C-01F4-EB46-BA14-66D7BB7B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3DB9E-F0FA-2046-B509-8AB438E0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72D6-AF21-A540-ACD6-3B3665ED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F8D5D-0905-F441-B0F4-7C5B3C41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F448-EE02-574E-B233-3D6EB48D4FF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F53AE-0935-4343-8DC5-00110747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B3BAD-3A03-CA4C-9185-8198AA6D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72D6-AF21-A540-ACD6-3B3665ED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9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3EF2-D75C-1644-A0F3-265843DC2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E2665-9DE4-3048-B16F-D29FC1C93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61B60-56CB-8944-ADC1-1A177F8AB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F6655-64E8-6349-8510-B150EEE9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F448-EE02-574E-B233-3D6EB48D4FF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EC561-C709-AA45-9FEA-A9CEC97E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C7B5B-5478-F044-81D3-7C5B59E2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72D6-AF21-A540-ACD6-3B3665ED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60D84-891C-714C-B425-BF5A919F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3A3794-F811-DE4A-B09A-91E943860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30DF9-9261-614E-8CC1-D9DDC4836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9401F-39CF-1545-B832-01BD9BA2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F448-EE02-574E-B233-3D6EB48D4FF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CE350-FED1-354B-9B4C-BE6E5E4C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EAB02-2524-D244-B5E7-595F00C4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72D6-AF21-A540-ACD6-3B3665ED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5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3CA97-CDA0-3847-86FA-44CCE1A47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8444F-52C8-7E4A-A987-5739D316A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FD744-B6CE-4B48-A9E4-484239290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9F448-EE02-574E-B233-3D6EB48D4FF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17F04-8286-5A41-9CDB-223063072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EDB98-0CFF-A444-ABA9-BDE6921D9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672D6-AF21-A540-ACD6-3B3665ED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3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2C8C58-EBB0-C54E-B0E4-9813877E09B8}"/>
              </a:ext>
            </a:extLst>
          </p:cNvPr>
          <p:cNvSpPr/>
          <p:nvPr/>
        </p:nvSpPr>
        <p:spPr>
          <a:xfrm>
            <a:off x="1837509" y="627017"/>
            <a:ext cx="1463040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NN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7F8FCE-2559-E047-A721-915210F8AD68}"/>
              </a:ext>
            </a:extLst>
          </p:cNvPr>
          <p:cNvSpPr/>
          <p:nvPr/>
        </p:nvSpPr>
        <p:spPr>
          <a:xfrm>
            <a:off x="3731623" y="627017"/>
            <a:ext cx="1746068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Mapping</a:t>
            </a:r>
            <a:r>
              <a:rPr lang="zh-TW" altLang="en-US" dirty="0"/>
              <a:t> </a:t>
            </a:r>
            <a:r>
              <a:rPr lang="en-US" altLang="zh-TW" dirty="0"/>
              <a:t>policy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915848-A8C0-AA4C-9E63-41C016568EED}"/>
              </a:ext>
            </a:extLst>
          </p:cNvPr>
          <p:cNvSpPr/>
          <p:nvPr/>
        </p:nvSpPr>
        <p:spPr>
          <a:xfrm>
            <a:off x="5908765" y="627017"/>
            <a:ext cx="1746068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Hardware</a:t>
            </a:r>
            <a:r>
              <a:rPr lang="zh-TW" altLang="en-US" dirty="0"/>
              <a:t> </a:t>
            </a:r>
            <a:r>
              <a:rPr lang="en-US" altLang="zh-TW" dirty="0"/>
              <a:t>config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BFB0E8-2CC0-1042-B263-E22EE5DBED92}"/>
              </a:ext>
            </a:extLst>
          </p:cNvPr>
          <p:cNvSpPr/>
          <p:nvPr/>
        </p:nvSpPr>
        <p:spPr>
          <a:xfrm>
            <a:off x="3300549" y="2007326"/>
            <a:ext cx="2608216" cy="509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Mapping</a:t>
            </a:r>
            <a:r>
              <a:rPr lang="zh-TW" altLang="en-US" dirty="0"/>
              <a:t> </a:t>
            </a:r>
            <a:r>
              <a:rPr lang="en-US" altLang="zh-TW" dirty="0"/>
              <a:t>Generator</a:t>
            </a:r>
            <a:r>
              <a:rPr lang="zh-TW" altLang="en-US" dirty="0"/>
              <a:t> </a:t>
            </a:r>
            <a:endParaRPr lang="en-US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F4574E1-1F1D-604F-A371-5A5B0E62C56C}"/>
              </a:ext>
            </a:extLst>
          </p:cNvPr>
          <p:cNvCxnSpPr/>
          <p:nvPr/>
        </p:nvCxnSpPr>
        <p:spPr>
          <a:xfrm rot="16200000" flipH="1">
            <a:off x="2815046" y="1156063"/>
            <a:ext cx="971006" cy="731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887BA1A-1E6B-5E45-9A09-82F1ADB40DFD}"/>
              </a:ext>
            </a:extLst>
          </p:cNvPr>
          <p:cNvCxnSpPr>
            <a:cxnSpLocks/>
          </p:cNvCxnSpPr>
          <p:nvPr/>
        </p:nvCxnSpPr>
        <p:spPr>
          <a:xfrm rot="5400000">
            <a:off x="5494019" y="1085305"/>
            <a:ext cx="971007" cy="873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1129F4-A301-E54A-AE1B-463BED22E407}"/>
              </a:ext>
            </a:extLst>
          </p:cNvPr>
          <p:cNvCxnSpPr>
            <a:endCxn id="9" idx="0"/>
          </p:cNvCxnSpPr>
          <p:nvPr/>
        </p:nvCxnSpPr>
        <p:spPr>
          <a:xfrm>
            <a:off x="4604657" y="1036318"/>
            <a:ext cx="0" cy="971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69C3F21-3009-5441-AAD3-2E524EDAD0C9}"/>
              </a:ext>
            </a:extLst>
          </p:cNvPr>
          <p:cNvSpPr/>
          <p:nvPr/>
        </p:nvSpPr>
        <p:spPr>
          <a:xfrm>
            <a:off x="7175098" y="2007326"/>
            <a:ext cx="4284618" cy="15631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A0C5DCE-E866-9444-A26D-D64D2A4E3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264655"/>
              </p:ext>
            </p:extLst>
          </p:nvPr>
        </p:nvGraphicFramePr>
        <p:xfrm>
          <a:off x="7653344" y="2159243"/>
          <a:ext cx="1007289" cy="874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63">
                  <a:extLst>
                    <a:ext uri="{9D8B030D-6E8A-4147-A177-3AD203B41FA5}">
                      <a16:colId xmlns:a16="http://schemas.microsoft.com/office/drawing/2014/main" val="2469135798"/>
                    </a:ext>
                  </a:extLst>
                </a:gridCol>
                <a:gridCol w="335763">
                  <a:extLst>
                    <a:ext uri="{9D8B030D-6E8A-4147-A177-3AD203B41FA5}">
                      <a16:colId xmlns:a16="http://schemas.microsoft.com/office/drawing/2014/main" val="1586446753"/>
                    </a:ext>
                  </a:extLst>
                </a:gridCol>
                <a:gridCol w="335763">
                  <a:extLst>
                    <a:ext uri="{9D8B030D-6E8A-4147-A177-3AD203B41FA5}">
                      <a16:colId xmlns:a16="http://schemas.microsoft.com/office/drawing/2014/main" val="3311837545"/>
                    </a:ext>
                  </a:extLst>
                </a:gridCol>
              </a:tblGrid>
              <a:tr h="29133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885750"/>
                  </a:ext>
                </a:extLst>
              </a:tr>
              <a:tr h="29133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353747"/>
                  </a:ext>
                </a:extLst>
              </a:tr>
              <a:tr h="29133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91013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12A45D2-C688-FF49-872F-859378FC22F0}"/>
              </a:ext>
            </a:extLst>
          </p:cNvPr>
          <p:cNvSpPr txBox="1"/>
          <p:nvPr/>
        </p:nvSpPr>
        <p:spPr>
          <a:xfrm>
            <a:off x="7257828" y="3113706"/>
            <a:ext cx="181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Hardware</a:t>
            </a:r>
            <a:r>
              <a:rPr lang="zh-TW" altLang="en-US" dirty="0"/>
              <a:t> </a:t>
            </a:r>
            <a:r>
              <a:rPr lang="en-US" altLang="zh-TW" dirty="0"/>
              <a:t>matrix</a:t>
            </a:r>
            <a:r>
              <a:rPr lang="zh-TW" altLang="en-US" dirty="0"/>
              <a:t> 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53C45B-538E-8B4F-AC85-B78225706D87}"/>
              </a:ext>
            </a:extLst>
          </p:cNvPr>
          <p:cNvCxnSpPr/>
          <p:nvPr/>
        </p:nvCxnSpPr>
        <p:spPr>
          <a:xfrm flipH="1">
            <a:off x="7784698" y="1856014"/>
            <a:ext cx="226423" cy="48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99E346-A39A-3240-B258-554F7AC7CDE7}"/>
              </a:ext>
            </a:extLst>
          </p:cNvPr>
          <p:cNvSpPr txBox="1"/>
          <p:nvPr/>
        </p:nvSpPr>
        <p:spPr>
          <a:xfrm>
            <a:off x="6781799" y="1521824"/>
            <a:ext cx="276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Index(CU,</a:t>
            </a:r>
            <a:r>
              <a:rPr lang="zh-TW" altLang="en-US" dirty="0"/>
              <a:t> </a:t>
            </a:r>
            <a:r>
              <a:rPr lang="en-US" altLang="zh-TW" dirty="0"/>
              <a:t>layer,</a:t>
            </a:r>
            <a:r>
              <a:rPr lang="zh-TW" altLang="en-US" dirty="0"/>
              <a:t> </a:t>
            </a:r>
            <a:r>
              <a:rPr lang="en-US" altLang="zh-TW" dirty="0"/>
              <a:t>filter,</a:t>
            </a:r>
            <a:r>
              <a:rPr lang="zh-TW" altLang="en-US" dirty="0"/>
              <a:t> </a:t>
            </a:r>
            <a:r>
              <a:rPr lang="en-US" altLang="zh-TW" dirty="0"/>
              <a:t>bit…)</a:t>
            </a:r>
            <a:r>
              <a:rPr lang="zh-TW" altLang="en-US" dirty="0"/>
              <a:t> </a:t>
            </a:r>
            <a:endParaRPr lang="en-US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92F8F76-B7FB-4D47-B685-CD148FBD6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218674"/>
              </p:ext>
            </p:extLst>
          </p:nvPr>
        </p:nvGraphicFramePr>
        <p:xfrm>
          <a:off x="9719785" y="2147446"/>
          <a:ext cx="1007289" cy="874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63">
                  <a:extLst>
                    <a:ext uri="{9D8B030D-6E8A-4147-A177-3AD203B41FA5}">
                      <a16:colId xmlns:a16="http://schemas.microsoft.com/office/drawing/2014/main" val="2469135798"/>
                    </a:ext>
                  </a:extLst>
                </a:gridCol>
                <a:gridCol w="335763">
                  <a:extLst>
                    <a:ext uri="{9D8B030D-6E8A-4147-A177-3AD203B41FA5}">
                      <a16:colId xmlns:a16="http://schemas.microsoft.com/office/drawing/2014/main" val="1586446753"/>
                    </a:ext>
                  </a:extLst>
                </a:gridCol>
                <a:gridCol w="335763">
                  <a:extLst>
                    <a:ext uri="{9D8B030D-6E8A-4147-A177-3AD203B41FA5}">
                      <a16:colId xmlns:a16="http://schemas.microsoft.com/office/drawing/2014/main" val="3311837545"/>
                    </a:ext>
                  </a:extLst>
                </a:gridCol>
              </a:tblGrid>
              <a:tr h="29133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885750"/>
                  </a:ext>
                </a:extLst>
              </a:tr>
              <a:tr h="29133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353747"/>
                  </a:ext>
                </a:extLst>
              </a:tr>
              <a:tr h="29133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91013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96BC612-90F7-3F45-A9A6-062E406BD8BE}"/>
              </a:ext>
            </a:extLst>
          </p:cNvPr>
          <p:cNvSpPr txBox="1"/>
          <p:nvPr/>
        </p:nvSpPr>
        <p:spPr>
          <a:xfrm>
            <a:off x="9509582" y="3113706"/>
            <a:ext cx="15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Weight</a:t>
            </a:r>
            <a:r>
              <a:rPr lang="zh-TW" altLang="en-US" dirty="0"/>
              <a:t> </a:t>
            </a:r>
            <a:r>
              <a:rPr lang="en-US" altLang="zh-TW" dirty="0"/>
              <a:t>matrix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5C2048-70A6-F64A-B535-5D41E3DC6DB9}"/>
              </a:ext>
            </a:extLst>
          </p:cNvPr>
          <p:cNvSpPr txBox="1"/>
          <p:nvPr/>
        </p:nvSpPr>
        <p:spPr>
          <a:xfrm>
            <a:off x="9476338" y="1360995"/>
            <a:ext cx="2592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Use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weight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matrix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to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check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computation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status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CB3C86-9C7A-4440-B854-28FBBAEB120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604657" y="2516778"/>
            <a:ext cx="0" cy="63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BB6EEFC-CA51-EC4F-8B5C-335D26D7BFD5}"/>
              </a:ext>
            </a:extLst>
          </p:cNvPr>
          <p:cNvSpPr/>
          <p:nvPr/>
        </p:nvSpPr>
        <p:spPr>
          <a:xfrm>
            <a:off x="3300549" y="3171008"/>
            <a:ext cx="2608216" cy="5094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Controller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F1C09B-6509-EF41-B4DD-92ABE69A4649}"/>
              </a:ext>
            </a:extLst>
          </p:cNvPr>
          <p:cNvCxnSpPr>
            <a:cxnSpLocks/>
            <a:stCxn id="46" idx="4"/>
          </p:cNvCxnSpPr>
          <p:nvPr/>
        </p:nvCxnSpPr>
        <p:spPr>
          <a:xfrm flipV="1">
            <a:off x="5899064" y="2031667"/>
            <a:ext cx="1269541" cy="536514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331CF6-6C07-8B4F-B503-C3BE38241082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5899064" y="3097440"/>
            <a:ext cx="1269541" cy="414685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iangle 45">
            <a:extLst>
              <a:ext uri="{FF2B5EF4-FFF2-40B4-BE49-F238E27FC236}">
                <a16:creationId xmlns:a16="http://schemas.microsoft.com/office/drawing/2014/main" id="{F67D8414-D128-CA48-8068-F30803636B87}"/>
              </a:ext>
            </a:extLst>
          </p:cNvPr>
          <p:cNvSpPr/>
          <p:nvPr/>
        </p:nvSpPr>
        <p:spPr>
          <a:xfrm rot="16200000">
            <a:off x="5031864" y="2230240"/>
            <a:ext cx="529259" cy="1205141"/>
          </a:xfrm>
          <a:prstGeom prst="triangle">
            <a:avLst>
              <a:gd name="adj" fmla="val 4506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D90B764-D2AF-F248-A73D-CEC5D9D03113}"/>
              </a:ext>
            </a:extLst>
          </p:cNvPr>
          <p:cNvSpPr/>
          <p:nvPr/>
        </p:nvSpPr>
        <p:spPr>
          <a:xfrm>
            <a:off x="1786005" y="4627820"/>
            <a:ext cx="5815835" cy="199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Components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29F87D8-ECC0-6A4E-B286-51B466D13F95}"/>
              </a:ext>
            </a:extLst>
          </p:cNvPr>
          <p:cNvSpPr/>
          <p:nvPr/>
        </p:nvSpPr>
        <p:spPr>
          <a:xfrm>
            <a:off x="2073389" y="5598826"/>
            <a:ext cx="1592920" cy="5233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Component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7007BF5-1D71-5349-A1FD-98BCD2D4A46D}"/>
              </a:ext>
            </a:extLst>
          </p:cNvPr>
          <p:cNvCxnSpPr>
            <a:cxnSpLocks/>
          </p:cNvCxnSpPr>
          <p:nvPr/>
        </p:nvCxnSpPr>
        <p:spPr>
          <a:xfrm>
            <a:off x="4606834" y="3680460"/>
            <a:ext cx="0" cy="94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CC6EC2A-05D7-FA41-B7CA-048C0B7A4A8F}"/>
              </a:ext>
            </a:extLst>
          </p:cNvPr>
          <p:cNvSpPr txBox="1"/>
          <p:nvPr/>
        </p:nvSpPr>
        <p:spPr>
          <a:xfrm>
            <a:off x="4737490" y="3905885"/>
            <a:ext cx="5300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According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HW</a:t>
            </a:r>
            <a:r>
              <a:rPr lang="zh-TW" altLang="en-US" dirty="0"/>
              <a:t> </a:t>
            </a:r>
            <a:r>
              <a:rPr lang="en-US" altLang="zh-TW" dirty="0"/>
              <a:t>config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distribute</a:t>
            </a:r>
            <a:r>
              <a:rPr lang="zh-TW" altLang="en-US" dirty="0"/>
              <a:t> </a:t>
            </a:r>
            <a:r>
              <a:rPr lang="en-US" altLang="zh-TW" dirty="0"/>
              <a:t>computed</a:t>
            </a:r>
            <a:r>
              <a:rPr lang="zh-TW" altLang="en-US" dirty="0"/>
              <a:t> </a:t>
            </a:r>
            <a:r>
              <a:rPr lang="en-US" altLang="zh-TW" dirty="0"/>
              <a:t>task</a:t>
            </a:r>
            <a:br>
              <a:rPr lang="en-US" altLang="zh-TW" dirty="0"/>
            </a:br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Check</a:t>
            </a:r>
            <a:r>
              <a:rPr lang="zh-TW" altLang="en-US" dirty="0"/>
              <a:t> </a:t>
            </a:r>
            <a:r>
              <a:rPr lang="en-US" altLang="zh-TW" dirty="0"/>
              <a:t>which</a:t>
            </a:r>
            <a:r>
              <a:rPr lang="zh-TW" altLang="en-US" dirty="0"/>
              <a:t> </a:t>
            </a:r>
            <a:r>
              <a:rPr lang="en-US" altLang="zh-TW" dirty="0"/>
              <a:t>tasks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be</a:t>
            </a:r>
            <a:r>
              <a:rPr lang="zh-TW" altLang="en-US" dirty="0"/>
              <a:t> </a:t>
            </a:r>
            <a:r>
              <a:rPr lang="en-US" altLang="zh-TW" dirty="0"/>
              <a:t>triggered</a:t>
            </a:r>
            <a:endParaRPr lang="en-US" dirty="0"/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C4671A14-82EE-464B-8BDC-22B8DFD9D402}"/>
              </a:ext>
            </a:extLst>
          </p:cNvPr>
          <p:cNvCxnSpPr>
            <a:cxnSpLocks/>
            <a:stCxn id="6" idx="2"/>
            <a:endCxn id="38" idx="3"/>
          </p:cNvCxnSpPr>
          <p:nvPr/>
        </p:nvCxnSpPr>
        <p:spPr>
          <a:xfrm rot="5400000">
            <a:off x="5150575" y="1794510"/>
            <a:ext cx="2389414" cy="8730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D4E7E937-805A-4F42-891C-BE5D63988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046315"/>
              </p:ext>
            </p:extLst>
          </p:nvPr>
        </p:nvGraphicFramePr>
        <p:xfrm>
          <a:off x="2073389" y="5121431"/>
          <a:ext cx="1592920" cy="338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584">
                  <a:extLst>
                    <a:ext uri="{9D8B030D-6E8A-4147-A177-3AD203B41FA5}">
                      <a16:colId xmlns:a16="http://schemas.microsoft.com/office/drawing/2014/main" val="3556395203"/>
                    </a:ext>
                  </a:extLst>
                </a:gridCol>
                <a:gridCol w="318584">
                  <a:extLst>
                    <a:ext uri="{9D8B030D-6E8A-4147-A177-3AD203B41FA5}">
                      <a16:colId xmlns:a16="http://schemas.microsoft.com/office/drawing/2014/main" val="642590777"/>
                    </a:ext>
                  </a:extLst>
                </a:gridCol>
                <a:gridCol w="318584">
                  <a:extLst>
                    <a:ext uri="{9D8B030D-6E8A-4147-A177-3AD203B41FA5}">
                      <a16:colId xmlns:a16="http://schemas.microsoft.com/office/drawing/2014/main" val="1009781472"/>
                    </a:ext>
                  </a:extLst>
                </a:gridCol>
                <a:gridCol w="318584">
                  <a:extLst>
                    <a:ext uri="{9D8B030D-6E8A-4147-A177-3AD203B41FA5}">
                      <a16:colId xmlns:a16="http://schemas.microsoft.com/office/drawing/2014/main" val="1201151732"/>
                    </a:ext>
                  </a:extLst>
                </a:gridCol>
                <a:gridCol w="318584">
                  <a:extLst>
                    <a:ext uri="{9D8B030D-6E8A-4147-A177-3AD203B41FA5}">
                      <a16:colId xmlns:a16="http://schemas.microsoft.com/office/drawing/2014/main" val="3988179632"/>
                    </a:ext>
                  </a:extLst>
                </a:gridCol>
              </a:tblGrid>
              <a:tr h="33884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139539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ECC85123-D9B3-1A4D-BECE-C24F85E5C197}"/>
              </a:ext>
            </a:extLst>
          </p:cNvPr>
          <p:cNvSpPr/>
          <p:nvPr/>
        </p:nvSpPr>
        <p:spPr>
          <a:xfrm>
            <a:off x="3884771" y="5598826"/>
            <a:ext cx="1592920" cy="5233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Component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0422852-7228-E849-861C-76E7B28F892B}"/>
              </a:ext>
            </a:extLst>
          </p:cNvPr>
          <p:cNvSpPr/>
          <p:nvPr/>
        </p:nvSpPr>
        <p:spPr>
          <a:xfrm>
            <a:off x="5858195" y="5603092"/>
            <a:ext cx="1592920" cy="5233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Component</a:t>
            </a:r>
            <a:r>
              <a:rPr lang="zh-TW" altLang="en-US" dirty="0"/>
              <a:t> </a:t>
            </a:r>
            <a:r>
              <a:rPr lang="en-US" altLang="zh-TW" dirty="0"/>
              <a:t>n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9C59B5-F754-FF4B-8490-4CB41D1D46C6}"/>
              </a:ext>
            </a:extLst>
          </p:cNvPr>
          <p:cNvSpPr txBox="1"/>
          <p:nvPr/>
        </p:nvSpPr>
        <p:spPr>
          <a:xfrm>
            <a:off x="5477691" y="56129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</a:t>
            </a:r>
            <a:endParaRPr lang="en-US" dirty="0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887219EC-E85F-2B41-ADB6-DF4DC3605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57910"/>
              </p:ext>
            </p:extLst>
          </p:nvPr>
        </p:nvGraphicFramePr>
        <p:xfrm>
          <a:off x="3897462" y="5121689"/>
          <a:ext cx="1592920" cy="338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584">
                  <a:extLst>
                    <a:ext uri="{9D8B030D-6E8A-4147-A177-3AD203B41FA5}">
                      <a16:colId xmlns:a16="http://schemas.microsoft.com/office/drawing/2014/main" val="3556395203"/>
                    </a:ext>
                  </a:extLst>
                </a:gridCol>
                <a:gridCol w="318584">
                  <a:extLst>
                    <a:ext uri="{9D8B030D-6E8A-4147-A177-3AD203B41FA5}">
                      <a16:colId xmlns:a16="http://schemas.microsoft.com/office/drawing/2014/main" val="642590777"/>
                    </a:ext>
                  </a:extLst>
                </a:gridCol>
                <a:gridCol w="318584">
                  <a:extLst>
                    <a:ext uri="{9D8B030D-6E8A-4147-A177-3AD203B41FA5}">
                      <a16:colId xmlns:a16="http://schemas.microsoft.com/office/drawing/2014/main" val="1009781472"/>
                    </a:ext>
                  </a:extLst>
                </a:gridCol>
                <a:gridCol w="318584">
                  <a:extLst>
                    <a:ext uri="{9D8B030D-6E8A-4147-A177-3AD203B41FA5}">
                      <a16:colId xmlns:a16="http://schemas.microsoft.com/office/drawing/2014/main" val="1201151732"/>
                    </a:ext>
                  </a:extLst>
                </a:gridCol>
                <a:gridCol w="318584">
                  <a:extLst>
                    <a:ext uri="{9D8B030D-6E8A-4147-A177-3AD203B41FA5}">
                      <a16:colId xmlns:a16="http://schemas.microsoft.com/office/drawing/2014/main" val="3988179632"/>
                    </a:ext>
                  </a:extLst>
                </a:gridCol>
              </a:tblGrid>
              <a:tr h="33884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139539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338E32A9-E69B-3E4D-856F-DE913CF69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561451"/>
              </p:ext>
            </p:extLst>
          </p:nvPr>
        </p:nvGraphicFramePr>
        <p:xfrm>
          <a:off x="5858195" y="5121431"/>
          <a:ext cx="1592920" cy="338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584">
                  <a:extLst>
                    <a:ext uri="{9D8B030D-6E8A-4147-A177-3AD203B41FA5}">
                      <a16:colId xmlns:a16="http://schemas.microsoft.com/office/drawing/2014/main" val="3556395203"/>
                    </a:ext>
                  </a:extLst>
                </a:gridCol>
                <a:gridCol w="318584">
                  <a:extLst>
                    <a:ext uri="{9D8B030D-6E8A-4147-A177-3AD203B41FA5}">
                      <a16:colId xmlns:a16="http://schemas.microsoft.com/office/drawing/2014/main" val="642590777"/>
                    </a:ext>
                  </a:extLst>
                </a:gridCol>
                <a:gridCol w="318584">
                  <a:extLst>
                    <a:ext uri="{9D8B030D-6E8A-4147-A177-3AD203B41FA5}">
                      <a16:colId xmlns:a16="http://schemas.microsoft.com/office/drawing/2014/main" val="1009781472"/>
                    </a:ext>
                  </a:extLst>
                </a:gridCol>
                <a:gridCol w="318584">
                  <a:extLst>
                    <a:ext uri="{9D8B030D-6E8A-4147-A177-3AD203B41FA5}">
                      <a16:colId xmlns:a16="http://schemas.microsoft.com/office/drawing/2014/main" val="1201151732"/>
                    </a:ext>
                  </a:extLst>
                </a:gridCol>
                <a:gridCol w="318584">
                  <a:extLst>
                    <a:ext uri="{9D8B030D-6E8A-4147-A177-3AD203B41FA5}">
                      <a16:colId xmlns:a16="http://schemas.microsoft.com/office/drawing/2014/main" val="3988179632"/>
                    </a:ext>
                  </a:extLst>
                </a:gridCol>
              </a:tblGrid>
              <a:tr h="33884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139539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B70F9266-74F2-F544-8E77-B9D6E61EFBFA}"/>
              </a:ext>
            </a:extLst>
          </p:cNvPr>
          <p:cNvSpPr txBox="1"/>
          <p:nvPr/>
        </p:nvSpPr>
        <p:spPr>
          <a:xfrm>
            <a:off x="2841009" y="6187390"/>
            <a:ext cx="37929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Evaluate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each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event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queue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every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cycle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5F6ECC13-2AFE-BE45-93A9-ED880AFBEBC2}"/>
              </a:ext>
            </a:extLst>
          </p:cNvPr>
          <p:cNvCxnSpPr>
            <a:cxnSpLocks/>
            <a:stCxn id="50" idx="1"/>
            <a:endCxn id="38" idx="1"/>
          </p:cNvCxnSpPr>
          <p:nvPr/>
        </p:nvCxnSpPr>
        <p:spPr>
          <a:xfrm rot="10800000" flipH="1">
            <a:off x="1786005" y="3425734"/>
            <a:ext cx="1514544" cy="2201302"/>
          </a:xfrm>
          <a:prstGeom prst="bentConnector3">
            <a:avLst>
              <a:gd name="adj1" fmla="val -15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A3B89A2-ED0F-174F-B5F4-54D93DE29742}"/>
              </a:ext>
            </a:extLst>
          </p:cNvPr>
          <p:cNvSpPr txBox="1"/>
          <p:nvPr/>
        </p:nvSpPr>
        <p:spPr>
          <a:xfrm>
            <a:off x="242777" y="4026320"/>
            <a:ext cx="318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finish</a:t>
            </a:r>
            <a:r>
              <a:rPr lang="zh-TW" altLang="en-US" dirty="0"/>
              <a:t> </a:t>
            </a:r>
            <a:r>
              <a:rPr lang="en-US" altLang="zh-TW" dirty="0"/>
              <a:t>signal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controller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4E8CDF9-EFCE-9E49-849A-F993C84E4B7F}"/>
              </a:ext>
            </a:extLst>
          </p:cNvPr>
          <p:cNvSpPr txBox="1"/>
          <p:nvPr/>
        </p:nvSpPr>
        <p:spPr>
          <a:xfrm>
            <a:off x="10164346" y="459174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All</a:t>
            </a:r>
            <a:r>
              <a:rPr lang="zh-TW" altLang="en-US" dirty="0"/>
              <a:t> </a:t>
            </a:r>
            <a:r>
              <a:rPr lang="en-US" altLang="zh-TW" dirty="0"/>
              <a:t>finish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703BECB-F31B-7041-8F0A-D5FD6C002E59}"/>
              </a:ext>
            </a:extLst>
          </p:cNvPr>
          <p:cNvSpPr txBox="1"/>
          <p:nvPr/>
        </p:nvSpPr>
        <p:spPr>
          <a:xfrm>
            <a:off x="9893245" y="5551652"/>
            <a:ext cx="66543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STOP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6291F26F-B870-694E-9AF3-47BEFE79FD67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5858195" y="3646118"/>
            <a:ext cx="4367770" cy="1905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62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FE19E93-F104-9949-80ED-1B7D473897D3}"/>
              </a:ext>
            </a:extLst>
          </p:cNvPr>
          <p:cNvSpPr/>
          <p:nvPr/>
        </p:nvSpPr>
        <p:spPr>
          <a:xfrm>
            <a:off x="1175332" y="1752414"/>
            <a:ext cx="9378339" cy="50402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6F2536-EC4F-234D-B92E-57458D4DDB05}"/>
              </a:ext>
            </a:extLst>
          </p:cNvPr>
          <p:cNvSpPr/>
          <p:nvPr/>
        </p:nvSpPr>
        <p:spPr>
          <a:xfrm>
            <a:off x="3979818" y="314597"/>
            <a:ext cx="2608216" cy="5094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Controller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643F62-87A0-BA46-A558-3A98CDBFB910}"/>
              </a:ext>
            </a:extLst>
          </p:cNvPr>
          <p:cNvCxnSpPr>
            <a:cxnSpLocks/>
          </p:cNvCxnSpPr>
          <p:nvPr/>
        </p:nvCxnSpPr>
        <p:spPr>
          <a:xfrm flipH="1">
            <a:off x="1175332" y="824049"/>
            <a:ext cx="2804487" cy="9355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53AB7D-C5F0-7C47-9CCB-D2A48B9DEB33}"/>
              </a:ext>
            </a:extLst>
          </p:cNvPr>
          <p:cNvCxnSpPr>
            <a:cxnSpLocks/>
          </p:cNvCxnSpPr>
          <p:nvPr/>
        </p:nvCxnSpPr>
        <p:spPr>
          <a:xfrm>
            <a:off x="6588034" y="824049"/>
            <a:ext cx="3922653" cy="9355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1684FA8-477C-F04D-8A1E-90127373E605}"/>
              </a:ext>
            </a:extLst>
          </p:cNvPr>
          <p:cNvGraphicFramePr>
            <a:graphicFrameLocks noGrp="1"/>
          </p:cNvGraphicFramePr>
          <p:nvPr/>
        </p:nvGraphicFramePr>
        <p:xfrm>
          <a:off x="2431429" y="2121746"/>
          <a:ext cx="12496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289418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455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392450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1587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287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4277867"/>
                    </a:ext>
                  </a:extLst>
                </a:gridCol>
              </a:tblGrid>
              <a:tr h="21486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592025"/>
                  </a:ext>
                </a:extLst>
              </a:tr>
              <a:tr h="21486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625685"/>
                  </a:ext>
                </a:extLst>
              </a:tr>
              <a:tr h="21486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899353"/>
                  </a:ext>
                </a:extLst>
              </a:tr>
              <a:tr h="21486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588198"/>
                  </a:ext>
                </a:extLst>
              </a:tr>
              <a:tr h="21486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2538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8EF2F17-03B8-024C-83B6-5607217AF13A}"/>
              </a:ext>
            </a:extLst>
          </p:cNvPr>
          <p:cNvSpPr txBox="1"/>
          <p:nvPr/>
        </p:nvSpPr>
        <p:spPr>
          <a:xfrm>
            <a:off x="2431429" y="1752414"/>
            <a:ext cx="11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HW</a:t>
            </a:r>
            <a:r>
              <a:rPr lang="zh-TW" altLang="en-US" dirty="0"/>
              <a:t> </a:t>
            </a:r>
            <a:r>
              <a:rPr lang="en-US" altLang="zh-TW" dirty="0"/>
              <a:t>matrix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5967EA1-45A7-9549-BD9B-7F351CC1B3B6}"/>
              </a:ext>
            </a:extLst>
          </p:cNvPr>
          <p:cNvGraphicFramePr>
            <a:graphicFrameLocks noGrp="1"/>
          </p:cNvGraphicFramePr>
          <p:nvPr/>
        </p:nvGraphicFramePr>
        <p:xfrm>
          <a:off x="2431429" y="3493346"/>
          <a:ext cx="12496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289418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455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392450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1587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287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4277867"/>
                    </a:ext>
                  </a:extLst>
                </a:gridCol>
              </a:tblGrid>
              <a:tr h="21486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592025"/>
                  </a:ext>
                </a:extLst>
              </a:tr>
              <a:tr h="21486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625685"/>
                  </a:ext>
                </a:extLst>
              </a:tr>
              <a:tr h="21486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899353"/>
                  </a:ext>
                </a:extLst>
              </a:tr>
              <a:tr h="21486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588198"/>
                  </a:ext>
                </a:extLst>
              </a:tr>
              <a:tr h="21486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25386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EE567FF-46EC-844C-BA95-2E266D92927C}"/>
              </a:ext>
            </a:extLst>
          </p:cNvPr>
          <p:cNvGraphicFramePr>
            <a:graphicFrameLocks noGrp="1"/>
          </p:cNvGraphicFramePr>
          <p:nvPr/>
        </p:nvGraphicFramePr>
        <p:xfrm>
          <a:off x="2431429" y="5465837"/>
          <a:ext cx="125285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289418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455085"/>
                    </a:ext>
                  </a:extLst>
                </a:gridCol>
                <a:gridCol w="211455">
                  <a:extLst>
                    <a:ext uri="{9D8B030D-6E8A-4147-A177-3AD203B41FA5}">
                      <a16:colId xmlns:a16="http://schemas.microsoft.com/office/drawing/2014/main" val="9392450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1587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287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4277867"/>
                    </a:ext>
                  </a:extLst>
                </a:gridCol>
              </a:tblGrid>
              <a:tr h="21486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592025"/>
                  </a:ext>
                </a:extLst>
              </a:tr>
              <a:tr h="21486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25685"/>
                  </a:ext>
                </a:extLst>
              </a:tr>
              <a:tr h="21486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99353"/>
                  </a:ext>
                </a:extLst>
              </a:tr>
              <a:tr h="21486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588198"/>
                  </a:ext>
                </a:extLst>
              </a:tr>
              <a:tr h="21486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25386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4ECE08A-9044-9345-888E-BFEE95BC8178}"/>
              </a:ext>
            </a:extLst>
          </p:cNvPr>
          <p:cNvSpPr txBox="1"/>
          <p:nvPr/>
        </p:nvSpPr>
        <p:spPr>
          <a:xfrm rot="5400000">
            <a:off x="2877374" y="490452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...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271984-2366-2744-88E8-D8961653BE69}"/>
              </a:ext>
            </a:extLst>
          </p:cNvPr>
          <p:cNvCxnSpPr>
            <a:cxnSpLocks/>
          </p:cNvCxnSpPr>
          <p:nvPr/>
        </p:nvCxnSpPr>
        <p:spPr>
          <a:xfrm>
            <a:off x="3830607" y="2731346"/>
            <a:ext cx="6270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4C116B0-7CB3-8A4E-9ACA-97C1B79B85AC}"/>
              </a:ext>
            </a:extLst>
          </p:cNvPr>
          <p:cNvGraphicFramePr>
            <a:graphicFrameLocks noGrp="1"/>
          </p:cNvGraphicFramePr>
          <p:nvPr/>
        </p:nvGraphicFramePr>
        <p:xfrm>
          <a:off x="4726137" y="2127309"/>
          <a:ext cx="12496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289418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455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392450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1587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287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4277867"/>
                    </a:ext>
                  </a:extLst>
                </a:gridCol>
              </a:tblGrid>
              <a:tr h="21486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592025"/>
                  </a:ext>
                </a:extLst>
              </a:tr>
              <a:tr h="21486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625685"/>
                  </a:ext>
                </a:extLst>
              </a:tr>
              <a:tr h="21486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899353"/>
                  </a:ext>
                </a:extLst>
              </a:tr>
              <a:tr h="21486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588198"/>
                  </a:ext>
                </a:extLst>
              </a:tr>
              <a:tr h="21486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25386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352F30C-E943-2045-B45A-1F006AC35D6E}"/>
              </a:ext>
            </a:extLst>
          </p:cNvPr>
          <p:cNvGraphicFramePr>
            <a:graphicFrameLocks noGrp="1"/>
          </p:cNvGraphicFramePr>
          <p:nvPr/>
        </p:nvGraphicFramePr>
        <p:xfrm>
          <a:off x="4726137" y="3493346"/>
          <a:ext cx="12496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289418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455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392450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1587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287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4277867"/>
                    </a:ext>
                  </a:extLst>
                </a:gridCol>
              </a:tblGrid>
              <a:tr h="21486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592025"/>
                  </a:ext>
                </a:extLst>
              </a:tr>
              <a:tr h="21486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625685"/>
                  </a:ext>
                </a:extLst>
              </a:tr>
              <a:tr h="21486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899353"/>
                  </a:ext>
                </a:extLst>
              </a:tr>
              <a:tr h="21486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588198"/>
                  </a:ext>
                </a:extLst>
              </a:tr>
              <a:tr h="21486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25386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A3962C5-E0BB-234A-82BA-B4F79161421B}"/>
              </a:ext>
            </a:extLst>
          </p:cNvPr>
          <p:cNvGraphicFramePr>
            <a:graphicFrameLocks noGrp="1"/>
          </p:cNvGraphicFramePr>
          <p:nvPr/>
        </p:nvGraphicFramePr>
        <p:xfrm>
          <a:off x="4726137" y="5465837"/>
          <a:ext cx="12496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289418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455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392450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1587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287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44277867"/>
                    </a:ext>
                  </a:extLst>
                </a:gridCol>
              </a:tblGrid>
              <a:tr h="21486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592025"/>
                  </a:ext>
                </a:extLst>
              </a:tr>
              <a:tr h="21486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25685"/>
                  </a:ext>
                </a:extLst>
              </a:tr>
              <a:tr h="21486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899353"/>
                  </a:ext>
                </a:extLst>
              </a:tr>
              <a:tr h="21486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588198"/>
                  </a:ext>
                </a:extLst>
              </a:tr>
              <a:tr h="21486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25386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E525DB3-DE43-5644-9570-6A67DA74CF16}"/>
              </a:ext>
            </a:extLst>
          </p:cNvPr>
          <p:cNvSpPr txBox="1"/>
          <p:nvPr/>
        </p:nvSpPr>
        <p:spPr>
          <a:xfrm>
            <a:off x="4595738" y="1743491"/>
            <a:ext cx="15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Weight</a:t>
            </a:r>
            <a:r>
              <a:rPr lang="zh-TW" altLang="en-US" dirty="0"/>
              <a:t> </a:t>
            </a:r>
            <a:r>
              <a:rPr lang="en-US" altLang="zh-TW" dirty="0"/>
              <a:t>matrix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1BC32C-8EE1-7346-BA4E-715059B3285C}"/>
              </a:ext>
            </a:extLst>
          </p:cNvPr>
          <p:cNvSpPr txBox="1"/>
          <p:nvPr/>
        </p:nvSpPr>
        <p:spPr>
          <a:xfrm rot="5400000">
            <a:off x="5172082" y="490925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...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14B62C-9043-5A44-935C-2BC4BDBE7BBD}"/>
              </a:ext>
            </a:extLst>
          </p:cNvPr>
          <p:cNvCxnSpPr>
            <a:cxnSpLocks/>
          </p:cNvCxnSpPr>
          <p:nvPr/>
        </p:nvCxnSpPr>
        <p:spPr>
          <a:xfrm>
            <a:off x="2184687" y="2265438"/>
            <a:ext cx="361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0988193-1E9B-E54E-9BE3-0256EDA9BCF7}"/>
              </a:ext>
            </a:extLst>
          </p:cNvPr>
          <p:cNvSpPr txBox="1"/>
          <p:nvPr/>
        </p:nvSpPr>
        <p:spPr>
          <a:xfrm>
            <a:off x="1589369" y="2080772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index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205677A-5093-B445-9E4B-E3B86CAFF7D9}"/>
              </a:ext>
            </a:extLst>
          </p:cNvPr>
          <p:cNvCxnSpPr>
            <a:cxnSpLocks/>
          </p:cNvCxnSpPr>
          <p:nvPr/>
        </p:nvCxnSpPr>
        <p:spPr>
          <a:xfrm>
            <a:off x="3830607" y="4102946"/>
            <a:ext cx="627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00B2F2-55E9-4245-A7B1-2377139A52A5}"/>
              </a:ext>
            </a:extLst>
          </p:cNvPr>
          <p:cNvCxnSpPr>
            <a:cxnSpLocks/>
          </p:cNvCxnSpPr>
          <p:nvPr/>
        </p:nvCxnSpPr>
        <p:spPr>
          <a:xfrm>
            <a:off x="3817544" y="6075437"/>
            <a:ext cx="627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A8A6959-79DC-7941-931F-FAE3F14992C4}"/>
              </a:ext>
            </a:extLst>
          </p:cNvPr>
          <p:cNvSpPr txBox="1"/>
          <p:nvPr/>
        </p:nvSpPr>
        <p:spPr>
          <a:xfrm>
            <a:off x="1132348" y="2420833"/>
            <a:ext cx="84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Cycle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5A397A-230D-B247-9722-6710084C1D14}"/>
              </a:ext>
            </a:extLst>
          </p:cNvPr>
          <p:cNvSpPr txBox="1"/>
          <p:nvPr/>
        </p:nvSpPr>
        <p:spPr>
          <a:xfrm>
            <a:off x="1132348" y="3805069"/>
            <a:ext cx="84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Cycle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46D69A-623E-B749-A043-76B63EB6FDC8}"/>
              </a:ext>
            </a:extLst>
          </p:cNvPr>
          <p:cNvSpPr txBox="1"/>
          <p:nvPr/>
        </p:nvSpPr>
        <p:spPr>
          <a:xfrm>
            <a:off x="1116038" y="5890771"/>
            <a:ext cx="84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Cycle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DDD22F-A171-3E47-9BCA-AE34B25B9804}"/>
              </a:ext>
            </a:extLst>
          </p:cNvPr>
          <p:cNvSpPr txBox="1"/>
          <p:nvPr/>
        </p:nvSpPr>
        <p:spPr>
          <a:xfrm>
            <a:off x="6203975" y="2067337"/>
            <a:ext cx="1633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tx2"/>
                </a:solidFill>
              </a:rPr>
              <a:t>Check</a:t>
            </a:r>
            <a:r>
              <a:rPr lang="zh-TW" altLang="en-US" dirty="0">
                <a:solidFill>
                  <a:schemeClr val="tx2"/>
                </a:solidFill>
              </a:rPr>
              <a:t> </a:t>
            </a:r>
            <a:r>
              <a:rPr lang="en-US" altLang="zh-TW" dirty="0">
                <a:solidFill>
                  <a:schemeClr val="tx2"/>
                </a:solidFill>
              </a:rPr>
              <a:t>output</a:t>
            </a:r>
            <a:r>
              <a:rPr lang="zh-TW" altLang="en-US" dirty="0">
                <a:solidFill>
                  <a:schemeClr val="tx2"/>
                </a:solidFill>
              </a:rPr>
              <a:t> </a:t>
            </a:r>
            <a:r>
              <a:rPr lang="en-US" altLang="zh-TW" dirty="0">
                <a:solidFill>
                  <a:schemeClr val="tx2"/>
                </a:solidFill>
              </a:rPr>
              <a:t>buffer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9F901B-3074-9047-955F-7F644D310FF6}"/>
              </a:ext>
            </a:extLst>
          </p:cNvPr>
          <p:cNvSpPr txBox="1"/>
          <p:nvPr/>
        </p:nvSpPr>
        <p:spPr>
          <a:xfrm>
            <a:off x="8147156" y="2529002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</a:t>
            </a:r>
            <a:r>
              <a:rPr lang="zh-TW" altLang="en-US" dirty="0"/>
              <a:t> </a:t>
            </a:r>
            <a:r>
              <a:rPr lang="en-US" altLang="zh-TW" dirty="0">
                <a:sym typeface="Wingdings" pitchFamily="2" charset="2"/>
              </a:rPr>
              <a:t>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do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nothing</a:t>
            </a:r>
            <a:r>
              <a:rPr lang="zh-TW" altLang="en-US" dirty="0">
                <a:sym typeface="Wingdings" pitchFamily="2" charset="2"/>
              </a:rPr>
              <a:t> 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C8D482-AE8F-1E46-BF13-191A52501CC8}"/>
              </a:ext>
            </a:extLst>
          </p:cNvPr>
          <p:cNvSpPr txBox="1"/>
          <p:nvPr/>
        </p:nvSpPr>
        <p:spPr>
          <a:xfrm>
            <a:off x="8147155" y="3853914"/>
            <a:ext cx="244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YES</a:t>
            </a:r>
            <a:r>
              <a:rPr lang="zh-TW" altLang="en-US" dirty="0"/>
              <a:t> </a:t>
            </a:r>
            <a:r>
              <a:rPr lang="en-US" altLang="zh-TW" dirty="0">
                <a:sym typeface="Wingdings" pitchFamily="2" charset="2"/>
              </a:rPr>
              <a:t>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trigger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next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layer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45F9CF-FA81-7B46-B697-64E80B4476C3}"/>
              </a:ext>
            </a:extLst>
          </p:cNvPr>
          <p:cNvSpPr txBox="1"/>
          <p:nvPr/>
        </p:nvSpPr>
        <p:spPr>
          <a:xfrm>
            <a:off x="8147155" y="5813604"/>
            <a:ext cx="244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YES</a:t>
            </a:r>
            <a:r>
              <a:rPr lang="zh-TW" altLang="en-US" dirty="0"/>
              <a:t> </a:t>
            </a:r>
            <a:r>
              <a:rPr lang="en-US" altLang="zh-TW" dirty="0">
                <a:sym typeface="Wingdings" pitchFamily="2" charset="2"/>
              </a:rPr>
              <a:t>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trigger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next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layer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4B436C-B647-C944-BA36-D70DC2789F74}"/>
              </a:ext>
            </a:extLst>
          </p:cNvPr>
          <p:cNvSpPr txBox="1"/>
          <p:nvPr/>
        </p:nvSpPr>
        <p:spPr>
          <a:xfrm rot="5400000">
            <a:off x="1376133" y="485439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...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BE43E3-A3AC-484F-8020-58525C03D0F0}"/>
              </a:ext>
            </a:extLst>
          </p:cNvPr>
          <p:cNvCxnSpPr>
            <a:cxnSpLocks/>
          </p:cNvCxnSpPr>
          <p:nvPr/>
        </p:nvCxnSpPr>
        <p:spPr>
          <a:xfrm>
            <a:off x="3830607" y="4102946"/>
            <a:ext cx="6270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60B6BB-5D28-0E4B-93E3-D60C9F212C09}"/>
              </a:ext>
            </a:extLst>
          </p:cNvPr>
          <p:cNvCxnSpPr>
            <a:cxnSpLocks/>
          </p:cNvCxnSpPr>
          <p:nvPr/>
        </p:nvCxnSpPr>
        <p:spPr>
          <a:xfrm>
            <a:off x="3830607" y="6075437"/>
            <a:ext cx="6270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C0D7571-28CB-C442-8312-5428D9789B20}"/>
              </a:ext>
            </a:extLst>
          </p:cNvPr>
          <p:cNvCxnSpPr>
            <a:cxnSpLocks/>
          </p:cNvCxnSpPr>
          <p:nvPr/>
        </p:nvCxnSpPr>
        <p:spPr>
          <a:xfrm>
            <a:off x="6733460" y="6059228"/>
            <a:ext cx="6270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854795-8934-DD47-BFD6-F88AD0D2FA68}"/>
              </a:ext>
            </a:extLst>
          </p:cNvPr>
          <p:cNvCxnSpPr>
            <a:cxnSpLocks/>
          </p:cNvCxnSpPr>
          <p:nvPr/>
        </p:nvCxnSpPr>
        <p:spPr>
          <a:xfrm>
            <a:off x="6713424" y="4097863"/>
            <a:ext cx="6270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B4CC3D-CBEB-0D4C-9AB1-D496D1AD4585}"/>
              </a:ext>
            </a:extLst>
          </p:cNvPr>
          <p:cNvCxnSpPr>
            <a:cxnSpLocks/>
          </p:cNvCxnSpPr>
          <p:nvPr/>
        </p:nvCxnSpPr>
        <p:spPr>
          <a:xfrm>
            <a:off x="6743624" y="2755811"/>
            <a:ext cx="6270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ABDC87-508B-3343-BE70-81DAC2399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869401"/>
              </p:ext>
            </p:extLst>
          </p:nvPr>
        </p:nvGraphicFramePr>
        <p:xfrm>
          <a:off x="6298858" y="2891876"/>
          <a:ext cx="1400241" cy="985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47">
                  <a:extLst>
                    <a:ext uri="{9D8B030D-6E8A-4147-A177-3AD203B41FA5}">
                      <a16:colId xmlns:a16="http://schemas.microsoft.com/office/drawing/2014/main" val="415537389"/>
                    </a:ext>
                  </a:extLst>
                </a:gridCol>
                <a:gridCol w="466747">
                  <a:extLst>
                    <a:ext uri="{9D8B030D-6E8A-4147-A177-3AD203B41FA5}">
                      <a16:colId xmlns:a16="http://schemas.microsoft.com/office/drawing/2014/main" val="2305707055"/>
                    </a:ext>
                  </a:extLst>
                </a:gridCol>
                <a:gridCol w="466747">
                  <a:extLst>
                    <a:ext uri="{9D8B030D-6E8A-4147-A177-3AD203B41FA5}">
                      <a16:colId xmlns:a16="http://schemas.microsoft.com/office/drawing/2014/main" val="1553681887"/>
                    </a:ext>
                  </a:extLst>
                </a:gridCol>
              </a:tblGrid>
              <a:tr h="32854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016885"/>
                  </a:ext>
                </a:extLst>
              </a:tr>
              <a:tr h="32854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530484"/>
                  </a:ext>
                </a:extLst>
              </a:tr>
              <a:tr h="32854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425757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F2332A9E-6116-DC46-8732-6968E3143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830856"/>
              </p:ext>
            </p:extLst>
          </p:nvPr>
        </p:nvGraphicFramePr>
        <p:xfrm>
          <a:off x="6298881" y="4533411"/>
          <a:ext cx="1400241" cy="985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47">
                  <a:extLst>
                    <a:ext uri="{9D8B030D-6E8A-4147-A177-3AD203B41FA5}">
                      <a16:colId xmlns:a16="http://schemas.microsoft.com/office/drawing/2014/main" val="415537389"/>
                    </a:ext>
                  </a:extLst>
                </a:gridCol>
                <a:gridCol w="466747">
                  <a:extLst>
                    <a:ext uri="{9D8B030D-6E8A-4147-A177-3AD203B41FA5}">
                      <a16:colId xmlns:a16="http://schemas.microsoft.com/office/drawing/2014/main" val="2305707055"/>
                    </a:ext>
                  </a:extLst>
                </a:gridCol>
                <a:gridCol w="466747">
                  <a:extLst>
                    <a:ext uri="{9D8B030D-6E8A-4147-A177-3AD203B41FA5}">
                      <a16:colId xmlns:a16="http://schemas.microsoft.com/office/drawing/2014/main" val="1553681887"/>
                    </a:ext>
                  </a:extLst>
                </a:gridCol>
              </a:tblGrid>
              <a:tr h="32854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016885"/>
                  </a:ext>
                </a:extLst>
              </a:tr>
              <a:tr h="32854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530484"/>
                  </a:ext>
                </a:extLst>
              </a:tr>
              <a:tr h="32854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4257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52D3179-62D9-864B-BD20-D8513A0C31C0}"/>
              </a:ext>
            </a:extLst>
          </p:cNvPr>
          <p:cNvSpPr txBox="1"/>
          <p:nvPr/>
        </p:nvSpPr>
        <p:spPr>
          <a:xfrm>
            <a:off x="6280096" y="3207966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Output</a:t>
            </a:r>
            <a:r>
              <a:rPr lang="zh-TW" altLang="en-US" dirty="0"/>
              <a:t> </a:t>
            </a:r>
            <a:r>
              <a:rPr lang="en-US" altLang="zh-TW" dirty="0"/>
              <a:t>buffer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DB4644-4996-AB47-A279-22A7C4FA31B6}"/>
              </a:ext>
            </a:extLst>
          </p:cNvPr>
          <p:cNvSpPr txBox="1"/>
          <p:nvPr/>
        </p:nvSpPr>
        <p:spPr>
          <a:xfrm>
            <a:off x="6249049" y="4825243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Output</a:t>
            </a:r>
            <a:r>
              <a:rPr lang="zh-TW" altLang="en-US" dirty="0"/>
              <a:t> </a:t>
            </a:r>
            <a:r>
              <a:rPr lang="en-US" altLang="zh-TW" dirty="0"/>
              <a:t>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2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4A361D09-AAAB-F341-9272-E7F277AED2B4}"/>
              </a:ext>
            </a:extLst>
          </p:cNvPr>
          <p:cNvSpPr/>
          <p:nvPr/>
        </p:nvSpPr>
        <p:spPr>
          <a:xfrm>
            <a:off x="3455162" y="1570848"/>
            <a:ext cx="2608216" cy="5094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Controller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FC5498A-5A93-FA4A-9237-946594014FBC}"/>
              </a:ext>
            </a:extLst>
          </p:cNvPr>
          <p:cNvSpPr txBox="1"/>
          <p:nvPr/>
        </p:nvSpPr>
        <p:spPr>
          <a:xfrm>
            <a:off x="6400800" y="1502408"/>
            <a:ext cx="3200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Check</a:t>
            </a:r>
            <a:r>
              <a:rPr lang="zh-TW" altLang="en-US" dirty="0"/>
              <a:t> </a:t>
            </a:r>
            <a:r>
              <a:rPr lang="en-US" altLang="zh-TW" dirty="0"/>
              <a:t>status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append</a:t>
            </a:r>
            <a:r>
              <a:rPr lang="zh-TW" altLang="en-US" dirty="0"/>
              <a:t> </a:t>
            </a:r>
            <a:r>
              <a:rPr lang="en-US" altLang="zh-TW" dirty="0"/>
              <a:t>tasks</a:t>
            </a:r>
          </a:p>
          <a:p>
            <a:pPr marL="342900" indent="-342900">
              <a:buAutoNum type="arabicPeriod"/>
            </a:pPr>
            <a:r>
              <a:rPr lang="en-US" altLang="zh-TW" dirty="0"/>
              <a:t>Check</a:t>
            </a:r>
            <a:r>
              <a:rPr lang="zh-TW" altLang="en-US" dirty="0"/>
              <a:t> </a:t>
            </a:r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all</a:t>
            </a:r>
            <a:r>
              <a:rPr lang="zh-TW" altLang="en-US" dirty="0"/>
              <a:t> </a:t>
            </a:r>
            <a:r>
              <a:rPr lang="en-US" altLang="zh-TW" dirty="0"/>
              <a:t>queue</a:t>
            </a:r>
            <a:r>
              <a:rPr lang="zh-TW" altLang="en-US" dirty="0"/>
              <a:t> </a:t>
            </a:r>
            <a:r>
              <a:rPr lang="en-US" altLang="zh-TW" dirty="0"/>
              <a:t>are</a:t>
            </a:r>
            <a:r>
              <a:rPr lang="zh-TW" altLang="en-US" dirty="0"/>
              <a:t> </a:t>
            </a:r>
            <a:r>
              <a:rPr lang="en-US" altLang="zh-TW" dirty="0"/>
              <a:t>empty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42DABFB-CB95-754C-A372-5053AD7E46D8}"/>
              </a:ext>
            </a:extLst>
          </p:cNvPr>
          <p:cNvSpPr/>
          <p:nvPr/>
        </p:nvSpPr>
        <p:spPr>
          <a:xfrm>
            <a:off x="3455162" y="2772560"/>
            <a:ext cx="2608216" cy="5094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Components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3B0080-1EC4-6948-B10F-245198874F41}"/>
              </a:ext>
            </a:extLst>
          </p:cNvPr>
          <p:cNvSpPr txBox="1"/>
          <p:nvPr/>
        </p:nvSpPr>
        <p:spPr>
          <a:xfrm>
            <a:off x="6400800" y="2846890"/>
            <a:ext cx="447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Check</a:t>
            </a:r>
            <a:r>
              <a:rPr lang="zh-TW" altLang="en-US" dirty="0"/>
              <a:t> </a:t>
            </a:r>
            <a:r>
              <a:rPr lang="en-US" altLang="zh-TW" dirty="0"/>
              <a:t>components</a:t>
            </a:r>
            <a:r>
              <a:rPr lang="zh-TW" altLang="en-US" dirty="0"/>
              <a:t> </a:t>
            </a:r>
            <a:r>
              <a:rPr lang="en-US" altLang="zh-TW" dirty="0"/>
              <a:t>status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Dequeue</a:t>
            </a:r>
            <a:r>
              <a:rPr lang="zh-TW" altLang="en-US" dirty="0"/>
              <a:t> </a:t>
            </a:r>
            <a:r>
              <a:rPr lang="en-US" altLang="zh-TW" dirty="0"/>
              <a:t>task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75D50289-938A-EE4C-8109-8C55C760E0BC}"/>
              </a:ext>
            </a:extLst>
          </p:cNvPr>
          <p:cNvCxnSpPr>
            <a:stCxn id="72" idx="1"/>
            <a:endCxn id="70" idx="1"/>
          </p:cNvCxnSpPr>
          <p:nvPr/>
        </p:nvCxnSpPr>
        <p:spPr>
          <a:xfrm rot="10800000">
            <a:off x="3455162" y="1825574"/>
            <a:ext cx="12700" cy="120171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AE529F0-DFE2-764C-B021-69941A2A15F5}"/>
              </a:ext>
            </a:extLst>
          </p:cNvPr>
          <p:cNvSpPr txBox="1"/>
          <p:nvPr/>
        </p:nvSpPr>
        <p:spPr>
          <a:xfrm>
            <a:off x="1244184" y="2241764"/>
            <a:ext cx="19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C8D61-DF3F-D34E-AF22-7A443ECD1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383"/>
            <a:ext cx="10515600" cy="588958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/>
              <a:t>on-chip-buffer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WL</a:t>
            </a:r>
          </a:p>
          <a:p>
            <a:pPr marL="514350" indent="-514350">
              <a:buAutoNum type="arabicPeriod"/>
            </a:pPr>
            <a:r>
              <a:rPr lang="en-US" altLang="zh-TW" dirty="0"/>
              <a:t>OU</a:t>
            </a:r>
          </a:p>
          <a:p>
            <a:pPr marL="514350" indent="-514350">
              <a:buAutoNum type="arabicPeriod"/>
            </a:pPr>
            <a:r>
              <a:rPr lang="en-US" altLang="zh-TW" dirty="0"/>
              <a:t>Shift-and-add</a:t>
            </a:r>
          </a:p>
          <a:p>
            <a:pPr marL="514350" indent="-514350">
              <a:buAutoNum type="arabicPeriod"/>
            </a:pPr>
            <a:r>
              <a:rPr lang="en-US" altLang="zh-TW" dirty="0"/>
              <a:t>Activation</a:t>
            </a:r>
          </a:p>
          <a:p>
            <a:pPr marL="514350" indent="-514350">
              <a:buAutoNum type="arabicPeriod"/>
            </a:pPr>
            <a:r>
              <a:rPr lang="en-US" altLang="zh-TW" dirty="0"/>
              <a:t>Pooling</a:t>
            </a:r>
            <a:r>
              <a:rPr lang="zh-TW" altLang="en-US" dirty="0"/>
              <a:t> 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CU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CU</a:t>
            </a:r>
          </a:p>
        </p:txBody>
      </p:sp>
    </p:spTree>
    <p:extLst>
      <p:ext uri="{BB962C8B-B14F-4D97-AF65-F5344CB8AC3E}">
        <p14:creationId xmlns:p14="http://schemas.microsoft.com/office/powerpoint/2010/main" val="73931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129</Words>
  <Application>Microsoft Macintosh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使用者</dc:creator>
  <cp:lastModifiedBy>Microsoft Office 使用者</cp:lastModifiedBy>
  <cp:revision>13</cp:revision>
  <dcterms:created xsi:type="dcterms:W3CDTF">2018-08-27T12:37:39Z</dcterms:created>
  <dcterms:modified xsi:type="dcterms:W3CDTF">2018-08-28T05:56:20Z</dcterms:modified>
</cp:coreProperties>
</file>