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notesMasterIdLst>
    <p:notesMasterId r:id="rId24"/>
  </p:notesMasterIdLst>
  <p:sldIdLst>
    <p:sldId id="257" r:id="rId3"/>
    <p:sldId id="550" r:id="rId4"/>
    <p:sldId id="388" r:id="rId5"/>
    <p:sldId id="389" r:id="rId6"/>
    <p:sldId id="547" r:id="rId7"/>
    <p:sldId id="548" r:id="rId8"/>
    <p:sldId id="554" r:id="rId9"/>
    <p:sldId id="391" r:id="rId10"/>
    <p:sldId id="390" r:id="rId11"/>
    <p:sldId id="268" r:id="rId12"/>
    <p:sldId id="277" r:id="rId13"/>
    <p:sldId id="267" r:id="rId14"/>
    <p:sldId id="555" r:id="rId15"/>
    <p:sldId id="281" r:id="rId16"/>
    <p:sldId id="556" r:id="rId17"/>
    <p:sldId id="276" r:id="rId18"/>
    <p:sldId id="280" r:id="rId19"/>
    <p:sldId id="551" r:id="rId20"/>
    <p:sldId id="552" r:id="rId21"/>
    <p:sldId id="557" r:id="rId22"/>
    <p:sldId id="553" r:id="rId23"/>
  </p:sldIdLst>
  <p:sldSz cx="119983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329BCD-4396-421D-B277-49EC423D8DA1}">
          <p14:sldIdLst>
            <p14:sldId id="257"/>
            <p14:sldId id="550"/>
            <p14:sldId id="388"/>
            <p14:sldId id="389"/>
            <p14:sldId id="547"/>
            <p14:sldId id="548"/>
            <p14:sldId id="554"/>
            <p14:sldId id="391"/>
            <p14:sldId id="390"/>
            <p14:sldId id="268"/>
            <p14:sldId id="277"/>
            <p14:sldId id="267"/>
            <p14:sldId id="555"/>
            <p14:sldId id="281"/>
            <p14:sldId id="556"/>
            <p14:sldId id="276"/>
            <p14:sldId id="280"/>
            <p14:sldId id="551"/>
            <p14:sldId id="552"/>
            <p14:sldId id="557"/>
            <p14:sldId id="553"/>
          </p14:sldIdLst>
        </p14:section>
      </p14:sectionLst>
    </p:ext>
    <p:ext uri="{EFAFB233-063F-42B5-8137-9DF3F51BA10A}">
      <p15:sldGuideLst xmlns:p15="http://schemas.microsoft.com/office/powerpoint/2012/main">
        <p15:guide id="1" orient="horz" pos="2381" userDrawn="1">
          <p15:clr>
            <a:srgbClr val="A4A3A4"/>
          </p15:clr>
        </p15:guide>
        <p15:guide id="2" pos="37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srul" initials="n" lastIdx="1" clrIdx="0">
    <p:extLst>
      <p:ext uri="{19B8F6BF-5375-455C-9EA6-DF929625EA0E}">
        <p15:presenceInfo xmlns:p15="http://schemas.microsoft.com/office/powerpoint/2012/main" userId="nasru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88132" autoAdjust="0"/>
  </p:normalViewPr>
  <p:slideViewPr>
    <p:cSldViewPr snapToGrid="0">
      <p:cViewPr varScale="1">
        <p:scale>
          <a:sx n="58" d="100"/>
          <a:sy n="58" d="100"/>
        </p:scale>
        <p:origin x="1296" y="72"/>
      </p:cViewPr>
      <p:guideLst>
        <p:guide orient="horz" pos="2381"/>
        <p:guide pos="37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BB004-A18F-4288-B250-F31E1861397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9A1AC4DF-7947-4318-94A1-7E38B576568B}">
      <dgm:prSet phldrT="[Text]"/>
      <dgm:spPr/>
      <dgm:t>
        <a:bodyPr/>
        <a:lstStyle/>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Dosen STT </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Nurul Fikri</a:t>
          </a:r>
          <a:endParaRPr lang="en-US"/>
        </a:p>
      </dgm:t>
    </dgm:pt>
    <dgm:pt modelId="{06069517-387E-41A4-BF69-0E36BB695ED9}" type="parTrans" cxnId="{4FAFCB29-E0EF-4BA5-9F84-8428E3677DA0}">
      <dgm:prSet/>
      <dgm:spPr/>
      <dgm:t>
        <a:bodyPr/>
        <a:lstStyle/>
        <a:p>
          <a:endParaRPr lang="en-US"/>
        </a:p>
      </dgm:t>
    </dgm:pt>
    <dgm:pt modelId="{E239BE60-0965-4AE6-B4E5-0806867327DB}" type="sibTrans" cxnId="{4FAFCB29-E0EF-4BA5-9F84-8428E3677DA0}">
      <dgm:prSet/>
      <dgm:spPr/>
      <dgm:t>
        <a:bodyPr/>
        <a:lstStyle/>
        <a:p>
          <a:endParaRPr lang="en-US"/>
        </a:p>
      </dgm:t>
    </dgm:pt>
    <dgm:pt modelId="{09C9A7D5-2E28-434A-BBBD-F16460F0BEA2}">
      <dgm:prSet/>
      <dgm:spPr/>
      <dgm:t>
        <a:bodyPr/>
        <a:lstStyle/>
        <a:p>
          <a:r>
            <a:rPr lang="en-US">
              <a:latin typeface="Times New Roman" panose="02020603050405020304" pitchFamily="18" charset="0"/>
              <a:cs typeface="Times New Roman" panose="02020603050405020304" pitchFamily="18" charset="0"/>
            </a:rPr>
            <a:t>Instruktur IT</a:t>
          </a:r>
        </a:p>
        <a:p>
          <a:r>
            <a:rPr lang="en-US">
              <a:latin typeface="Times New Roman" panose="02020603050405020304" pitchFamily="18" charset="0"/>
              <a:cs typeface="Times New Roman" panose="02020603050405020304" pitchFamily="18" charset="0"/>
            </a:rPr>
            <a:t> NF Computer</a:t>
          </a:r>
          <a:endParaRPr lang="en-US" dirty="0">
            <a:latin typeface="Times New Roman" panose="02020603050405020304" pitchFamily="18" charset="0"/>
            <a:cs typeface="Times New Roman" panose="02020603050405020304" pitchFamily="18" charset="0"/>
          </a:endParaRPr>
        </a:p>
      </dgm:t>
    </dgm:pt>
    <dgm:pt modelId="{0DD8D2FC-75F4-4C4D-983A-29A418333677}" type="parTrans" cxnId="{0B870B96-BFAF-4F0A-A21B-C7DB10E19B38}">
      <dgm:prSet/>
      <dgm:spPr/>
      <dgm:t>
        <a:bodyPr/>
        <a:lstStyle/>
        <a:p>
          <a:endParaRPr lang="en-US"/>
        </a:p>
      </dgm:t>
    </dgm:pt>
    <dgm:pt modelId="{A09FB0DB-F55C-4038-87B9-B03776A700F6}" type="sibTrans" cxnId="{0B870B96-BFAF-4F0A-A21B-C7DB10E19B38}">
      <dgm:prSet/>
      <dgm:spPr/>
      <dgm:t>
        <a:bodyPr/>
        <a:lstStyle/>
        <a:p>
          <a:endParaRPr lang="en-US"/>
        </a:p>
      </dgm:t>
    </dgm:pt>
    <dgm:pt modelId="{10331030-184C-409D-B98A-72FA4102D1C8}">
      <dgm:prSet/>
      <dgm:spPr/>
      <dgm:t>
        <a:bodyPr/>
        <a:lstStyle/>
        <a:p>
          <a:r>
            <a:rPr lang="en-US">
              <a:latin typeface="Times New Roman" panose="02020603050405020304" pitchFamily="18" charset="0"/>
              <a:cs typeface="Times New Roman" panose="02020603050405020304" pitchFamily="18" charset="0"/>
            </a:rPr>
            <a:t>Instruktur IT Sekolah Programmer YBM PLN</a:t>
          </a:r>
          <a:endParaRPr lang="en-US" dirty="0">
            <a:latin typeface="Times New Roman" panose="02020603050405020304" pitchFamily="18" charset="0"/>
            <a:cs typeface="Times New Roman" panose="02020603050405020304" pitchFamily="18" charset="0"/>
          </a:endParaRPr>
        </a:p>
      </dgm:t>
    </dgm:pt>
    <dgm:pt modelId="{7DBEA13E-5C79-4CB5-8959-3AE91CB37191}" type="parTrans" cxnId="{C1820617-4AEB-4089-AB72-35B76A0F5771}">
      <dgm:prSet/>
      <dgm:spPr/>
      <dgm:t>
        <a:bodyPr/>
        <a:lstStyle/>
        <a:p>
          <a:endParaRPr lang="en-US"/>
        </a:p>
      </dgm:t>
    </dgm:pt>
    <dgm:pt modelId="{E966F441-378B-4619-8BCE-F8D5383E3BE5}" type="sibTrans" cxnId="{C1820617-4AEB-4089-AB72-35B76A0F5771}">
      <dgm:prSet/>
      <dgm:spPr/>
      <dgm:t>
        <a:bodyPr/>
        <a:lstStyle/>
        <a:p>
          <a:endParaRPr lang="en-US"/>
        </a:p>
      </dgm:t>
    </dgm:pt>
    <dgm:pt modelId="{D0076939-4D45-477A-8EED-4DD6CD617B94}">
      <dgm:prSet/>
      <dgm:spPr/>
      <dgm:t>
        <a:bodyPr/>
        <a:lstStyle/>
        <a:p>
          <a:r>
            <a:rPr lang="en-US">
              <a:latin typeface="Times New Roman" panose="02020603050405020304" pitchFamily="18" charset="0"/>
              <a:cs typeface="Times New Roman" panose="02020603050405020304" pitchFamily="18" charset="0"/>
            </a:rPr>
            <a:t>Instruktur IT</a:t>
          </a:r>
        </a:p>
        <a:p>
          <a:r>
            <a:rPr lang="en-US">
              <a:latin typeface="Times New Roman" panose="02020603050405020304" pitchFamily="18" charset="0"/>
              <a:cs typeface="Times New Roman" panose="02020603050405020304" pitchFamily="18" charset="0"/>
            </a:rPr>
            <a:t> Fast Com</a:t>
          </a:r>
          <a:endParaRPr lang="en-US" dirty="0">
            <a:latin typeface="Times New Roman" panose="02020603050405020304" pitchFamily="18" charset="0"/>
            <a:cs typeface="Times New Roman" panose="02020603050405020304" pitchFamily="18" charset="0"/>
          </a:endParaRPr>
        </a:p>
      </dgm:t>
    </dgm:pt>
    <dgm:pt modelId="{3C234485-47E0-4BBE-9DFA-ABD82B65CAAD}" type="parTrans" cxnId="{54495E26-22F8-49E0-9BE2-C17AF0A55B7C}">
      <dgm:prSet/>
      <dgm:spPr/>
      <dgm:t>
        <a:bodyPr/>
        <a:lstStyle/>
        <a:p>
          <a:endParaRPr lang="en-US"/>
        </a:p>
      </dgm:t>
    </dgm:pt>
    <dgm:pt modelId="{0EE9B6A5-560D-4800-907B-720ED1E0A5C6}" type="sibTrans" cxnId="{54495E26-22F8-49E0-9BE2-C17AF0A55B7C}">
      <dgm:prSet/>
      <dgm:spPr/>
      <dgm:t>
        <a:bodyPr/>
        <a:lstStyle/>
        <a:p>
          <a:endParaRPr lang="en-US"/>
        </a:p>
      </dgm:t>
    </dgm:pt>
    <dgm:pt modelId="{855623AC-CE1B-449D-8ACD-082420D710D1}" type="pres">
      <dgm:prSet presAssocID="{291BB004-A18F-4288-B250-F31E18613973}" presName="diagram" presStyleCnt="0">
        <dgm:presLayoutVars>
          <dgm:dir/>
          <dgm:resizeHandles val="exact"/>
        </dgm:presLayoutVars>
      </dgm:prSet>
      <dgm:spPr/>
    </dgm:pt>
    <dgm:pt modelId="{14E3A39E-DC56-4998-840B-B8EBA7B7C2E8}" type="pres">
      <dgm:prSet presAssocID="{9A1AC4DF-7947-4318-94A1-7E38B576568B}" presName="node" presStyleLbl="node1" presStyleIdx="0" presStyleCnt="4">
        <dgm:presLayoutVars>
          <dgm:bulletEnabled val="1"/>
        </dgm:presLayoutVars>
      </dgm:prSet>
      <dgm:spPr/>
    </dgm:pt>
    <dgm:pt modelId="{2D5F3B4F-4676-470A-B3FD-652072F2CF5E}" type="pres">
      <dgm:prSet presAssocID="{E239BE60-0965-4AE6-B4E5-0806867327DB}" presName="sibTrans" presStyleCnt="0"/>
      <dgm:spPr/>
    </dgm:pt>
    <dgm:pt modelId="{A87BF6F2-DF1E-4054-B3D9-5A796278EB4F}" type="pres">
      <dgm:prSet presAssocID="{09C9A7D5-2E28-434A-BBBD-F16460F0BEA2}" presName="node" presStyleLbl="node1" presStyleIdx="1" presStyleCnt="4">
        <dgm:presLayoutVars>
          <dgm:bulletEnabled val="1"/>
        </dgm:presLayoutVars>
      </dgm:prSet>
      <dgm:spPr/>
    </dgm:pt>
    <dgm:pt modelId="{7A506C96-A0DF-47C9-A99F-9941AE1AC66D}" type="pres">
      <dgm:prSet presAssocID="{A09FB0DB-F55C-4038-87B9-B03776A700F6}" presName="sibTrans" presStyleCnt="0"/>
      <dgm:spPr/>
    </dgm:pt>
    <dgm:pt modelId="{E1688ABB-9B7B-450A-AC3B-DC709204A2DC}" type="pres">
      <dgm:prSet presAssocID="{10331030-184C-409D-B98A-72FA4102D1C8}" presName="node" presStyleLbl="node1" presStyleIdx="2" presStyleCnt="4">
        <dgm:presLayoutVars>
          <dgm:bulletEnabled val="1"/>
        </dgm:presLayoutVars>
      </dgm:prSet>
      <dgm:spPr/>
    </dgm:pt>
    <dgm:pt modelId="{553ED34E-094D-4376-AC70-5BD790F3A5AE}" type="pres">
      <dgm:prSet presAssocID="{E966F441-378B-4619-8BCE-F8D5383E3BE5}" presName="sibTrans" presStyleCnt="0"/>
      <dgm:spPr/>
    </dgm:pt>
    <dgm:pt modelId="{E852AFCB-1EDC-479B-AFC9-C72B243D0770}" type="pres">
      <dgm:prSet presAssocID="{D0076939-4D45-477A-8EED-4DD6CD617B94}" presName="node" presStyleLbl="node1" presStyleIdx="3" presStyleCnt="4">
        <dgm:presLayoutVars>
          <dgm:bulletEnabled val="1"/>
        </dgm:presLayoutVars>
      </dgm:prSet>
      <dgm:spPr/>
    </dgm:pt>
  </dgm:ptLst>
  <dgm:cxnLst>
    <dgm:cxn modelId="{9EB7FD05-BAD2-4241-B339-E3F575730C8B}" type="presOf" srcId="{9A1AC4DF-7947-4318-94A1-7E38B576568B}" destId="{14E3A39E-DC56-4998-840B-B8EBA7B7C2E8}" srcOrd="0" destOrd="0" presId="urn:microsoft.com/office/officeart/2005/8/layout/default"/>
    <dgm:cxn modelId="{C1820617-4AEB-4089-AB72-35B76A0F5771}" srcId="{291BB004-A18F-4288-B250-F31E18613973}" destId="{10331030-184C-409D-B98A-72FA4102D1C8}" srcOrd="2" destOrd="0" parTransId="{7DBEA13E-5C79-4CB5-8959-3AE91CB37191}" sibTransId="{E966F441-378B-4619-8BCE-F8D5383E3BE5}"/>
    <dgm:cxn modelId="{54495E26-22F8-49E0-9BE2-C17AF0A55B7C}" srcId="{291BB004-A18F-4288-B250-F31E18613973}" destId="{D0076939-4D45-477A-8EED-4DD6CD617B94}" srcOrd="3" destOrd="0" parTransId="{3C234485-47E0-4BBE-9DFA-ABD82B65CAAD}" sibTransId="{0EE9B6A5-560D-4800-907B-720ED1E0A5C6}"/>
    <dgm:cxn modelId="{4FAFCB29-E0EF-4BA5-9F84-8428E3677DA0}" srcId="{291BB004-A18F-4288-B250-F31E18613973}" destId="{9A1AC4DF-7947-4318-94A1-7E38B576568B}" srcOrd="0" destOrd="0" parTransId="{06069517-387E-41A4-BF69-0E36BB695ED9}" sibTransId="{E239BE60-0965-4AE6-B4E5-0806867327DB}"/>
    <dgm:cxn modelId="{C801DC3D-2FE9-4DEC-BC5C-504A89FDCCBA}" type="presOf" srcId="{10331030-184C-409D-B98A-72FA4102D1C8}" destId="{E1688ABB-9B7B-450A-AC3B-DC709204A2DC}" srcOrd="0" destOrd="0" presId="urn:microsoft.com/office/officeart/2005/8/layout/default"/>
    <dgm:cxn modelId="{08CB534D-DB15-4535-889B-CACEB334EA8B}" type="presOf" srcId="{09C9A7D5-2E28-434A-BBBD-F16460F0BEA2}" destId="{A87BF6F2-DF1E-4054-B3D9-5A796278EB4F}" srcOrd="0" destOrd="0" presId="urn:microsoft.com/office/officeart/2005/8/layout/default"/>
    <dgm:cxn modelId="{0BA86877-4051-450F-8472-077D268F243D}" type="presOf" srcId="{291BB004-A18F-4288-B250-F31E18613973}" destId="{855623AC-CE1B-449D-8ACD-082420D710D1}" srcOrd="0" destOrd="0" presId="urn:microsoft.com/office/officeart/2005/8/layout/default"/>
    <dgm:cxn modelId="{2ACB437C-B794-4917-A8F8-276506F50652}" type="presOf" srcId="{D0076939-4D45-477A-8EED-4DD6CD617B94}" destId="{E852AFCB-1EDC-479B-AFC9-C72B243D0770}" srcOrd="0" destOrd="0" presId="urn:microsoft.com/office/officeart/2005/8/layout/default"/>
    <dgm:cxn modelId="{0B870B96-BFAF-4F0A-A21B-C7DB10E19B38}" srcId="{291BB004-A18F-4288-B250-F31E18613973}" destId="{09C9A7D5-2E28-434A-BBBD-F16460F0BEA2}" srcOrd="1" destOrd="0" parTransId="{0DD8D2FC-75F4-4C4D-983A-29A418333677}" sibTransId="{A09FB0DB-F55C-4038-87B9-B03776A700F6}"/>
    <dgm:cxn modelId="{3174A5BE-4308-4811-B7FE-EB07EDE83F53}" type="presParOf" srcId="{855623AC-CE1B-449D-8ACD-082420D710D1}" destId="{14E3A39E-DC56-4998-840B-B8EBA7B7C2E8}" srcOrd="0" destOrd="0" presId="urn:microsoft.com/office/officeart/2005/8/layout/default"/>
    <dgm:cxn modelId="{732A632D-6CBC-490C-BB31-2254983D5348}" type="presParOf" srcId="{855623AC-CE1B-449D-8ACD-082420D710D1}" destId="{2D5F3B4F-4676-470A-B3FD-652072F2CF5E}" srcOrd="1" destOrd="0" presId="urn:microsoft.com/office/officeart/2005/8/layout/default"/>
    <dgm:cxn modelId="{E0C3DE58-EDA6-4094-9392-0D33CE47B29C}" type="presParOf" srcId="{855623AC-CE1B-449D-8ACD-082420D710D1}" destId="{A87BF6F2-DF1E-4054-B3D9-5A796278EB4F}" srcOrd="2" destOrd="0" presId="urn:microsoft.com/office/officeart/2005/8/layout/default"/>
    <dgm:cxn modelId="{6629A986-7375-4E5A-B1C0-4D1D87CD711A}" type="presParOf" srcId="{855623AC-CE1B-449D-8ACD-082420D710D1}" destId="{7A506C96-A0DF-47C9-A99F-9941AE1AC66D}" srcOrd="3" destOrd="0" presId="urn:microsoft.com/office/officeart/2005/8/layout/default"/>
    <dgm:cxn modelId="{29C51135-CA16-447A-947A-B4CEE95072B3}" type="presParOf" srcId="{855623AC-CE1B-449D-8ACD-082420D710D1}" destId="{E1688ABB-9B7B-450A-AC3B-DC709204A2DC}" srcOrd="4" destOrd="0" presId="urn:microsoft.com/office/officeart/2005/8/layout/default"/>
    <dgm:cxn modelId="{5B7F8D1D-B629-4E6F-9519-8EAF6F2028E2}" type="presParOf" srcId="{855623AC-CE1B-449D-8ACD-082420D710D1}" destId="{553ED34E-094D-4376-AC70-5BD790F3A5AE}" srcOrd="5" destOrd="0" presId="urn:microsoft.com/office/officeart/2005/8/layout/default"/>
    <dgm:cxn modelId="{E46E5E4C-30C5-404A-BF91-9C630A31A240}" type="presParOf" srcId="{855623AC-CE1B-449D-8ACD-082420D710D1}" destId="{E852AFCB-1EDC-479B-AFC9-C72B243D0770}"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3A39E-DC56-4998-840B-B8EBA7B7C2E8}">
      <dsp:nvSpPr>
        <dsp:cNvPr id="0" name=""/>
        <dsp:cNvSpPr/>
      </dsp:nvSpPr>
      <dsp:spPr>
        <a:xfrm>
          <a:off x="848" y="181614"/>
          <a:ext cx="3307578" cy="198454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Font typeface="Arial" panose="020B0604020202020204" pitchFamily="34" charset="0"/>
            <a:buNone/>
          </a:pPr>
          <a:r>
            <a:rPr lang="en-US" sz="3200" kern="1200">
              <a:latin typeface="Times New Roman" panose="02020603050405020304" pitchFamily="18" charset="0"/>
              <a:cs typeface="Times New Roman" panose="02020603050405020304" pitchFamily="18" charset="0"/>
            </a:rPr>
            <a:t>Dosen STT </a:t>
          </a:r>
        </a:p>
        <a:p>
          <a:pPr marL="0" lvl="0" indent="0" algn="ctr" defTabSz="1422400">
            <a:lnSpc>
              <a:spcPct val="90000"/>
            </a:lnSpc>
            <a:spcBef>
              <a:spcPct val="0"/>
            </a:spcBef>
            <a:spcAft>
              <a:spcPct val="35000"/>
            </a:spcAft>
            <a:buFont typeface="Arial" panose="020B0604020202020204" pitchFamily="34" charset="0"/>
            <a:buNone/>
          </a:pPr>
          <a:r>
            <a:rPr lang="en-US" sz="3200" kern="1200">
              <a:latin typeface="Times New Roman" panose="02020603050405020304" pitchFamily="18" charset="0"/>
              <a:cs typeface="Times New Roman" panose="02020603050405020304" pitchFamily="18" charset="0"/>
            </a:rPr>
            <a:t>Nurul Fikri</a:t>
          </a:r>
          <a:endParaRPr lang="en-US" sz="3200" kern="1200"/>
        </a:p>
      </dsp:txBody>
      <dsp:txXfrm>
        <a:off x="848" y="181614"/>
        <a:ext cx="3307578" cy="1984546"/>
      </dsp:txXfrm>
    </dsp:sp>
    <dsp:sp modelId="{A87BF6F2-DF1E-4054-B3D9-5A796278EB4F}">
      <dsp:nvSpPr>
        <dsp:cNvPr id="0" name=""/>
        <dsp:cNvSpPr/>
      </dsp:nvSpPr>
      <dsp:spPr>
        <a:xfrm>
          <a:off x="3639183" y="181614"/>
          <a:ext cx="3307578" cy="198454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Instruktur IT</a:t>
          </a:r>
        </a:p>
        <a:p>
          <a:pPr marL="0" lvl="0" indent="0" algn="ctr"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 NF Computer</a:t>
          </a:r>
          <a:endParaRPr lang="en-US" sz="3200" kern="1200" dirty="0">
            <a:latin typeface="Times New Roman" panose="02020603050405020304" pitchFamily="18" charset="0"/>
            <a:cs typeface="Times New Roman" panose="02020603050405020304" pitchFamily="18" charset="0"/>
          </a:endParaRPr>
        </a:p>
      </dsp:txBody>
      <dsp:txXfrm>
        <a:off x="3639183" y="181614"/>
        <a:ext cx="3307578" cy="1984546"/>
      </dsp:txXfrm>
    </dsp:sp>
    <dsp:sp modelId="{E1688ABB-9B7B-450A-AC3B-DC709204A2DC}">
      <dsp:nvSpPr>
        <dsp:cNvPr id="0" name=""/>
        <dsp:cNvSpPr/>
      </dsp:nvSpPr>
      <dsp:spPr>
        <a:xfrm>
          <a:off x="848" y="2496918"/>
          <a:ext cx="3307578" cy="198454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Instruktur IT Sekolah Programmer YBM PLN</a:t>
          </a:r>
          <a:endParaRPr lang="en-US" sz="3200" kern="1200" dirty="0">
            <a:latin typeface="Times New Roman" panose="02020603050405020304" pitchFamily="18" charset="0"/>
            <a:cs typeface="Times New Roman" panose="02020603050405020304" pitchFamily="18" charset="0"/>
          </a:endParaRPr>
        </a:p>
      </dsp:txBody>
      <dsp:txXfrm>
        <a:off x="848" y="2496918"/>
        <a:ext cx="3307578" cy="1984546"/>
      </dsp:txXfrm>
    </dsp:sp>
    <dsp:sp modelId="{E852AFCB-1EDC-479B-AFC9-C72B243D0770}">
      <dsp:nvSpPr>
        <dsp:cNvPr id="0" name=""/>
        <dsp:cNvSpPr/>
      </dsp:nvSpPr>
      <dsp:spPr>
        <a:xfrm>
          <a:off x="3639183" y="2496918"/>
          <a:ext cx="3307578" cy="198454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Instruktur IT</a:t>
          </a:r>
        </a:p>
        <a:p>
          <a:pPr marL="0" lvl="0" indent="0" algn="ctr"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 Fast Com</a:t>
          </a:r>
          <a:endParaRPr lang="en-US" sz="3200" kern="1200" dirty="0">
            <a:latin typeface="Times New Roman" panose="02020603050405020304" pitchFamily="18" charset="0"/>
            <a:cs typeface="Times New Roman" panose="02020603050405020304" pitchFamily="18" charset="0"/>
          </a:endParaRPr>
        </a:p>
      </dsp:txBody>
      <dsp:txXfrm>
        <a:off x="3639183" y="2496918"/>
        <a:ext cx="3307578" cy="19845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id-ID" sz="1800" b="0" strike="noStrike" spc="-1">
                <a:solidFill>
                  <a:srgbClr val="000000"/>
                </a:solidFill>
                <a:latin typeface="Arial"/>
              </a:rPr>
              <a:t>Click to move the slide</a:t>
            </a:r>
          </a:p>
        </p:txBody>
      </p:sp>
      <p:sp>
        <p:nvSpPr>
          <p:cNvPr id="118" name="PlaceHolder 2"/>
          <p:cNvSpPr>
            <a:spLocks noGrp="1"/>
          </p:cNvSpPr>
          <p:nvPr>
            <p:ph type="body"/>
          </p:nvPr>
        </p:nvSpPr>
        <p:spPr>
          <a:xfrm>
            <a:off x="756000" y="5078520"/>
            <a:ext cx="6047640" cy="4811040"/>
          </a:xfrm>
          <a:prstGeom prst="rect">
            <a:avLst/>
          </a:prstGeom>
        </p:spPr>
        <p:txBody>
          <a:bodyPr lIns="0" tIns="0" rIns="0" bIns="0">
            <a:noAutofit/>
          </a:bodyPr>
          <a:lstStyle/>
          <a:p>
            <a:r>
              <a:rPr lang="id-ID" sz="2000" b="0" strike="noStrike" spc="-1">
                <a:latin typeface="Arial"/>
              </a:rPr>
              <a:t>Click to edit the notes format</a:t>
            </a:r>
          </a:p>
        </p:txBody>
      </p:sp>
      <p:sp>
        <p:nvSpPr>
          <p:cNvPr id="119" name="PlaceHolder 3"/>
          <p:cNvSpPr>
            <a:spLocks noGrp="1"/>
          </p:cNvSpPr>
          <p:nvPr>
            <p:ph type="hdr"/>
          </p:nvPr>
        </p:nvSpPr>
        <p:spPr>
          <a:xfrm>
            <a:off x="0" y="0"/>
            <a:ext cx="3280680" cy="534240"/>
          </a:xfrm>
          <a:prstGeom prst="rect">
            <a:avLst/>
          </a:prstGeom>
        </p:spPr>
        <p:txBody>
          <a:bodyPr lIns="0" tIns="0" rIns="0" bIns="0">
            <a:noAutofit/>
          </a:bodyPr>
          <a:lstStyle/>
          <a:p>
            <a:r>
              <a:rPr lang="id-ID" sz="1400" b="0" strike="noStrike" spc="-1">
                <a:latin typeface="Times New Roman"/>
              </a:rPr>
              <a:t>&lt;header&gt;</a:t>
            </a:r>
          </a:p>
        </p:txBody>
      </p:sp>
      <p:sp>
        <p:nvSpPr>
          <p:cNvPr id="12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id-ID" sz="1400" b="0" strike="noStrike" spc="-1">
                <a:latin typeface="Times New Roman"/>
              </a:rPr>
              <a:t>&lt;date/time&gt;</a:t>
            </a:r>
          </a:p>
        </p:txBody>
      </p:sp>
      <p:sp>
        <p:nvSpPr>
          <p:cNvPr id="12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id-ID" sz="1400" b="0" strike="noStrike" spc="-1">
                <a:latin typeface="Times New Roman"/>
              </a:rPr>
              <a:t>&lt;footer&gt;</a:t>
            </a:r>
          </a:p>
        </p:txBody>
      </p:sp>
      <p:sp>
        <p:nvSpPr>
          <p:cNvPr id="12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65A2962-0C7B-47AA-BB82-484C477958EA}" type="slidenum">
              <a:rPr lang="id-ID" sz="1400" b="0" strike="noStrike" spc="-1">
                <a:latin typeface="Times New Roman"/>
              </a:rPr>
              <a:t>‹#›</a:t>
            </a:fld>
            <a:endParaRPr lang="id-ID"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822325" y="1009650"/>
            <a:ext cx="5934075" cy="3738563"/>
          </a:xfrm>
          <a:prstGeom prst="rect">
            <a:avLst/>
          </a:prstGeom>
        </p:spPr>
      </p:sp>
      <p:sp>
        <p:nvSpPr>
          <p:cNvPr id="181"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l">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Django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Free dan Open Source web Framework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dibangun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bahasa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framework yang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komponen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mempercepat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memudahkan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development.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Arsitektur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Django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model-template-view(MTV)</a:t>
            </a:r>
            <a:r>
              <a:rPr lang="en-US" b="0" i="0" dirty="0">
                <a:solidFill>
                  <a:schemeClr val="tx1"/>
                </a:solidFill>
                <a:latin typeface="Times New Roman" panose="02020603050405020304" pitchFamily="18" charset="0"/>
                <a:cs typeface="Times New Roman" panose="02020603050405020304" pitchFamily="18" charset="0"/>
              </a:rPr>
              <a:t>Django </a:t>
            </a:r>
            <a:r>
              <a:rPr lang="en-US" b="0" i="0" dirty="0" err="1">
                <a:solidFill>
                  <a:schemeClr val="tx1"/>
                </a:solidFill>
                <a:latin typeface="Times New Roman" panose="02020603050405020304" pitchFamily="18" charset="0"/>
                <a:cs typeface="Times New Roman" panose="02020603050405020304" pitchFamily="18" charset="0"/>
              </a:rPr>
              <a:t>memiliki</a:t>
            </a:r>
            <a:r>
              <a:rPr lang="en-US" b="0" i="0" dirty="0">
                <a:solidFill>
                  <a:schemeClr val="tx1"/>
                </a:solidFill>
                <a:latin typeface="Times New Roman" panose="02020603050405020304" pitchFamily="18" charset="0"/>
                <a:cs typeface="Times New Roman" panose="02020603050405020304" pitchFamily="18" charset="0"/>
              </a:rPr>
              <a:t> </a:t>
            </a:r>
            <a:r>
              <a:rPr lang="en-US" b="0" i="0" dirty="0" err="1">
                <a:solidFill>
                  <a:schemeClr val="tx1"/>
                </a:solidFill>
                <a:latin typeface="Times New Roman" panose="02020603050405020304" pitchFamily="18" charset="0"/>
                <a:cs typeface="Times New Roman" panose="02020603050405020304" pitchFamily="18" charset="0"/>
              </a:rPr>
              <a:t>Konsep</a:t>
            </a:r>
            <a:r>
              <a:rPr lang="en-US" b="0" i="0" dirty="0">
                <a:solidFill>
                  <a:schemeClr val="tx1"/>
                </a:solidFill>
                <a:latin typeface="Times New Roman" panose="02020603050405020304" pitchFamily="18" charset="0"/>
                <a:cs typeface="Times New Roman" panose="02020603050405020304" pitchFamily="18" charset="0"/>
              </a:rPr>
              <a:t> MVT (Model View Template), </a:t>
            </a:r>
            <a:r>
              <a:rPr lang="en-US" b="0" i="0" dirty="0" err="1">
                <a:solidFill>
                  <a:schemeClr val="tx1"/>
                </a:solidFill>
                <a:latin typeface="Times New Roman" panose="02020603050405020304" pitchFamily="18" charset="0"/>
                <a:cs typeface="Times New Roman" panose="02020603050405020304" pitchFamily="18" charset="0"/>
              </a:rPr>
              <a:t>tidak</a:t>
            </a:r>
            <a:r>
              <a:rPr lang="en-US" b="0" i="0" dirty="0">
                <a:solidFill>
                  <a:schemeClr val="tx1"/>
                </a:solidFill>
                <a:latin typeface="Times New Roman" panose="02020603050405020304" pitchFamily="18" charset="0"/>
                <a:cs typeface="Times New Roman" panose="02020603050405020304" pitchFamily="18" charset="0"/>
              </a:rPr>
              <a:t> </a:t>
            </a:r>
            <a:r>
              <a:rPr lang="en-US" b="0" i="0" dirty="0" err="1">
                <a:solidFill>
                  <a:schemeClr val="tx1"/>
                </a:solidFill>
                <a:latin typeface="Times New Roman" panose="02020603050405020304" pitchFamily="18" charset="0"/>
                <a:cs typeface="Times New Roman" panose="02020603050405020304" pitchFamily="18" charset="0"/>
              </a:rPr>
              <a:t>seperti</a:t>
            </a:r>
            <a:r>
              <a:rPr lang="en-US" b="0" i="0" dirty="0">
                <a:solidFill>
                  <a:schemeClr val="tx1"/>
                </a:solidFill>
                <a:latin typeface="Times New Roman" panose="02020603050405020304" pitchFamily="18" charset="0"/>
                <a:cs typeface="Times New Roman" panose="02020603050405020304" pitchFamily="18" charset="0"/>
              </a:rPr>
              <a:t> web framework </a:t>
            </a:r>
            <a:r>
              <a:rPr lang="en-US" b="0" i="0" dirty="0" err="1">
                <a:solidFill>
                  <a:schemeClr val="tx1"/>
                </a:solidFill>
                <a:latin typeface="Times New Roman" panose="02020603050405020304" pitchFamily="18" charset="0"/>
                <a:cs typeface="Times New Roman" panose="02020603050405020304" pitchFamily="18" charset="0"/>
              </a:rPr>
              <a:t>lainnya</a:t>
            </a:r>
            <a:r>
              <a:rPr lang="en-US" b="0" i="0" dirty="0">
                <a:solidFill>
                  <a:schemeClr val="tx1"/>
                </a:solidFill>
                <a:latin typeface="Times New Roman" panose="02020603050405020304" pitchFamily="18" charset="0"/>
                <a:cs typeface="Times New Roman" panose="02020603050405020304" pitchFamily="18" charset="0"/>
              </a:rPr>
              <a:t> yang </a:t>
            </a:r>
            <a:r>
              <a:rPr lang="en-US" b="0" i="0" dirty="0" err="1">
                <a:solidFill>
                  <a:schemeClr val="tx1"/>
                </a:solidFill>
                <a:latin typeface="Times New Roman" panose="02020603050405020304" pitchFamily="18" charset="0"/>
                <a:cs typeface="Times New Roman" panose="02020603050405020304" pitchFamily="18" charset="0"/>
              </a:rPr>
              <a:t>mempunyai</a:t>
            </a:r>
            <a:r>
              <a:rPr lang="en-US" b="0" i="0" dirty="0">
                <a:solidFill>
                  <a:schemeClr val="tx1"/>
                </a:solidFill>
                <a:latin typeface="Times New Roman" panose="02020603050405020304" pitchFamily="18" charset="0"/>
                <a:cs typeface="Times New Roman" panose="02020603050405020304" pitchFamily="18" charset="0"/>
              </a:rPr>
              <a:t> </a:t>
            </a:r>
            <a:r>
              <a:rPr lang="en-US" b="0" i="0" dirty="0" err="1">
                <a:solidFill>
                  <a:schemeClr val="tx1"/>
                </a:solidFill>
                <a:latin typeface="Times New Roman" panose="02020603050405020304" pitchFamily="18" charset="0"/>
                <a:cs typeface="Times New Roman" panose="02020603050405020304" pitchFamily="18" charset="0"/>
              </a:rPr>
              <a:t>konsep</a:t>
            </a:r>
            <a:r>
              <a:rPr lang="en-US" b="0" i="0" dirty="0">
                <a:solidFill>
                  <a:schemeClr val="tx1"/>
                </a:solidFill>
                <a:latin typeface="Times New Roman" panose="02020603050405020304" pitchFamily="18" charset="0"/>
                <a:cs typeface="Times New Roman" panose="02020603050405020304" pitchFamily="18" charset="0"/>
              </a:rPr>
              <a:t> MVC (Model View Controller), </a:t>
            </a:r>
            <a:r>
              <a:rPr lang="en-US" b="0" i="0" dirty="0" err="1">
                <a:solidFill>
                  <a:schemeClr val="tx1"/>
                </a:solidFill>
                <a:latin typeface="Times New Roman" panose="02020603050405020304" pitchFamily="18" charset="0"/>
                <a:cs typeface="Times New Roman" panose="02020603050405020304" pitchFamily="18" charset="0"/>
              </a:rPr>
              <a:t>pola</a:t>
            </a:r>
            <a:r>
              <a:rPr lang="en-US" b="0" i="0" dirty="0">
                <a:solidFill>
                  <a:schemeClr val="tx1"/>
                </a:solidFill>
                <a:latin typeface="Times New Roman" panose="02020603050405020304" pitchFamily="18" charset="0"/>
                <a:cs typeface="Times New Roman" panose="02020603050405020304" pitchFamily="18" charset="0"/>
              </a:rPr>
              <a:t> MVT </a:t>
            </a:r>
            <a:r>
              <a:rPr lang="en-US" b="0" i="0" dirty="0" err="1">
                <a:solidFill>
                  <a:schemeClr val="tx1"/>
                </a:solidFill>
                <a:latin typeface="Times New Roman" panose="02020603050405020304" pitchFamily="18" charset="0"/>
                <a:cs typeface="Times New Roman" panose="02020603050405020304" pitchFamily="18" charset="0"/>
              </a:rPr>
              <a:t>cenderung</a:t>
            </a:r>
            <a:r>
              <a:rPr lang="en-US" b="0" i="0" dirty="0">
                <a:solidFill>
                  <a:schemeClr val="tx1"/>
                </a:solidFill>
                <a:latin typeface="Times New Roman" panose="02020603050405020304" pitchFamily="18" charset="0"/>
                <a:cs typeface="Times New Roman" panose="02020603050405020304" pitchFamily="18" charset="0"/>
              </a:rPr>
              <a:t> </a:t>
            </a:r>
            <a:r>
              <a:rPr lang="en-US" b="0" i="0" dirty="0" err="1">
                <a:solidFill>
                  <a:schemeClr val="tx1"/>
                </a:solidFill>
                <a:latin typeface="Times New Roman" panose="02020603050405020304" pitchFamily="18" charset="0"/>
                <a:cs typeface="Times New Roman" panose="02020603050405020304" pitchFamily="18" charset="0"/>
              </a:rPr>
              <a:t>meninggalkan</a:t>
            </a:r>
            <a:r>
              <a:rPr lang="en-US" b="0" i="0" dirty="0">
                <a:solidFill>
                  <a:schemeClr val="tx1"/>
                </a:solidFill>
                <a:latin typeface="Times New Roman" panose="02020603050405020304" pitchFamily="18" charset="0"/>
                <a:cs typeface="Times New Roman" panose="02020603050405020304" pitchFamily="18" charset="0"/>
              </a:rPr>
              <a:t> </a:t>
            </a:r>
            <a:r>
              <a:rPr lang="en-US" b="0" i="0" dirty="0" err="1">
                <a:solidFill>
                  <a:schemeClr val="tx1"/>
                </a:solidFill>
                <a:latin typeface="Times New Roman" panose="02020603050405020304" pitchFamily="18" charset="0"/>
                <a:cs typeface="Times New Roman" panose="02020603050405020304" pitchFamily="18" charset="0"/>
              </a:rPr>
              <a:t>konsep</a:t>
            </a:r>
            <a:r>
              <a:rPr lang="en-US" b="0" i="0" dirty="0">
                <a:solidFill>
                  <a:schemeClr val="tx1"/>
                </a:solidFill>
                <a:latin typeface="Times New Roman" panose="02020603050405020304" pitchFamily="18" charset="0"/>
                <a:cs typeface="Times New Roman" panose="02020603050405020304" pitchFamily="18" charset="0"/>
              </a:rPr>
              <a:t> controller yang </a:t>
            </a:r>
            <a:r>
              <a:rPr lang="en-US" b="0" i="0" dirty="0" err="1">
                <a:solidFill>
                  <a:schemeClr val="tx1"/>
                </a:solidFill>
                <a:latin typeface="Times New Roman" panose="02020603050405020304" pitchFamily="18" charset="0"/>
                <a:cs typeface="Times New Roman" panose="02020603050405020304" pitchFamily="18" charset="0"/>
              </a:rPr>
              <a:t>ada</a:t>
            </a:r>
            <a:r>
              <a:rPr lang="en-US" b="0" i="0" dirty="0">
                <a:solidFill>
                  <a:schemeClr val="tx1"/>
                </a:solidFill>
                <a:latin typeface="Times New Roman" panose="02020603050405020304" pitchFamily="18" charset="0"/>
                <a:cs typeface="Times New Roman" panose="02020603050405020304" pitchFamily="18" charset="0"/>
              </a:rPr>
              <a:t> pada MVC yang </a:t>
            </a:r>
            <a:r>
              <a:rPr lang="en-US" b="0" i="0" dirty="0" err="1">
                <a:solidFill>
                  <a:schemeClr val="tx1"/>
                </a:solidFill>
                <a:latin typeface="Times New Roman" panose="02020603050405020304" pitchFamily="18" charset="0"/>
                <a:cs typeface="Times New Roman" panose="02020603050405020304" pitchFamily="18" charset="0"/>
              </a:rPr>
              <a:t>digantikan</a:t>
            </a:r>
            <a:r>
              <a:rPr lang="en-US" b="0" i="0" dirty="0">
                <a:solidFill>
                  <a:schemeClr val="tx1"/>
                </a:solidFill>
                <a:latin typeface="Times New Roman" panose="02020603050405020304" pitchFamily="18" charset="0"/>
                <a:cs typeface="Times New Roman" panose="02020603050405020304" pitchFamily="18" charset="0"/>
              </a:rPr>
              <a:t> </a:t>
            </a:r>
            <a:r>
              <a:rPr lang="en-US" b="0" i="0" dirty="0" err="1">
                <a:solidFill>
                  <a:schemeClr val="tx1"/>
                </a:solidFill>
                <a:latin typeface="Times New Roman" panose="02020603050405020304" pitchFamily="18" charset="0"/>
                <a:cs typeface="Times New Roman" panose="02020603050405020304" pitchFamily="18" charset="0"/>
              </a:rPr>
              <a:t>dengan</a:t>
            </a:r>
            <a:r>
              <a:rPr lang="en-US" b="0" i="0" dirty="0">
                <a:solidFill>
                  <a:schemeClr val="tx1"/>
                </a:solidFill>
                <a:latin typeface="Times New Roman" panose="02020603050405020304" pitchFamily="18" charset="0"/>
                <a:cs typeface="Times New Roman" panose="02020603050405020304" pitchFamily="18" charset="0"/>
              </a:rPr>
              <a:t> View. </a:t>
            </a:r>
          </a:p>
          <a:p>
            <a:pPr marL="0" indent="-216000" algn="l">
              <a:lnSpc>
                <a:spcPct val="150000"/>
              </a:lnSpc>
            </a:pPr>
            <a:endParaRPr lang="en-US" b="0" i="0" dirty="0">
              <a:solidFill>
                <a:schemeClr val="tx1"/>
              </a:solidFill>
              <a:latin typeface="Times New Roman" panose="02020603050405020304" pitchFamily="18" charset="0"/>
              <a:cs typeface="Times New Roman" panose="02020603050405020304" pitchFamily="18" charset="0"/>
            </a:endParaRPr>
          </a:p>
          <a:p>
            <a:pPr marL="0" indent="-216000" algn="l">
              <a:lnSpc>
                <a:spcPct val="150000"/>
              </a:lnSpc>
            </a:pPr>
            <a:r>
              <a:rPr lang="en-US" b="0" i="0" dirty="0" err="1">
                <a:solidFill>
                  <a:schemeClr val="tx1"/>
                </a:solidFill>
                <a:latin typeface="Times New Roman" panose="02020603050405020304" pitchFamily="18" charset="0"/>
                <a:cs typeface="Times New Roman" panose="02020603050405020304" pitchFamily="18" charset="0"/>
              </a:rPr>
              <a:t>Berikut</a:t>
            </a:r>
            <a:r>
              <a:rPr lang="en-US" b="0" i="0" dirty="0">
                <a:solidFill>
                  <a:schemeClr val="tx1"/>
                </a:solidFill>
                <a:latin typeface="Times New Roman" panose="02020603050405020304" pitchFamily="18" charset="0"/>
                <a:cs typeface="Times New Roman" panose="02020603050405020304" pitchFamily="18" charset="0"/>
              </a:rPr>
              <a:t> </a:t>
            </a:r>
            <a:r>
              <a:rPr lang="en-US" b="0" i="0" dirty="0" err="1">
                <a:solidFill>
                  <a:schemeClr val="tx1"/>
                </a:solidFill>
                <a:latin typeface="Times New Roman" panose="02020603050405020304" pitchFamily="18" charset="0"/>
                <a:cs typeface="Times New Roman" panose="02020603050405020304" pitchFamily="18" charset="0"/>
              </a:rPr>
              <a:t>penjelasan</a:t>
            </a:r>
            <a:r>
              <a:rPr lang="en-US" b="0" i="0" dirty="0">
                <a:solidFill>
                  <a:schemeClr val="tx1"/>
                </a:solidFill>
                <a:latin typeface="Times New Roman" panose="02020603050405020304" pitchFamily="18" charset="0"/>
                <a:cs typeface="Times New Roman" panose="02020603050405020304" pitchFamily="18" charset="0"/>
              </a:rPr>
              <a:t> </a:t>
            </a:r>
            <a:r>
              <a:rPr lang="en-US" b="0" i="0" dirty="0" err="1">
                <a:solidFill>
                  <a:schemeClr val="tx1"/>
                </a:solidFill>
                <a:latin typeface="Times New Roman" panose="02020603050405020304" pitchFamily="18" charset="0"/>
                <a:cs typeface="Times New Roman" panose="02020603050405020304" pitchFamily="18" charset="0"/>
              </a:rPr>
              <a:t>singkat</a:t>
            </a:r>
            <a:r>
              <a:rPr lang="en-US" b="0" i="0" dirty="0">
                <a:solidFill>
                  <a:schemeClr val="tx1"/>
                </a:solidFill>
                <a:latin typeface="Times New Roman" panose="02020603050405020304" pitchFamily="18" charset="0"/>
                <a:cs typeface="Times New Roman" panose="02020603050405020304" pitchFamily="18" charset="0"/>
              </a:rPr>
              <a:t> </a:t>
            </a:r>
            <a:r>
              <a:rPr lang="en-US" b="0" i="0" dirty="0" err="1">
                <a:solidFill>
                  <a:schemeClr val="tx1"/>
                </a:solidFill>
                <a:latin typeface="Times New Roman" panose="02020603050405020304" pitchFamily="18" charset="0"/>
                <a:cs typeface="Times New Roman" panose="02020603050405020304" pitchFamily="18" charset="0"/>
              </a:rPr>
              <a:t>tentang</a:t>
            </a:r>
            <a:r>
              <a:rPr lang="en-US" b="0" i="0" dirty="0">
                <a:solidFill>
                  <a:schemeClr val="tx1"/>
                </a:solidFill>
                <a:latin typeface="Times New Roman" panose="02020603050405020304" pitchFamily="18" charset="0"/>
                <a:cs typeface="Times New Roman" panose="02020603050405020304" pitchFamily="18" charset="0"/>
              </a:rPr>
              <a:t> MVT: </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Model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lapisan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lapisan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tentang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bagaimana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bagaimana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validasi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lain-lain.</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Template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lapisan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representasi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lapisan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presentasi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tentang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bagaimana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seharusnya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ditampilan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View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lapisan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berurusan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lapisan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model dan juga template.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jembatan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model dan template.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822325" y="1009650"/>
            <a:ext cx="5934075" cy="3738563"/>
          </a:xfrm>
          <a:prstGeom prst="rect">
            <a:avLst/>
          </a:prstGeom>
        </p:spPr>
      </p:sp>
      <p:sp>
        <p:nvSpPr>
          <p:cNvPr id="181" name="PlaceHolder 2"/>
          <p:cNvSpPr>
            <a:spLocks noGrp="1"/>
          </p:cNvSpPr>
          <p:nvPr>
            <p:ph type="body"/>
          </p:nvPr>
        </p:nvSpPr>
        <p:spPr>
          <a:xfrm>
            <a:off x="817200" y="5096520"/>
            <a:ext cx="6034680" cy="4486680"/>
          </a:xfrm>
          <a:prstGeom prst="rect">
            <a:avLst/>
          </a:prstGeom>
        </p:spPr>
        <p:txBody>
          <a:bodyPr lIns="0" tIns="0" rIns="0" bIns="0">
            <a:noAutofit/>
          </a:bodyPr>
          <a:lstStyle/>
          <a:p>
            <a:pPr marL="0">
              <a:lnSpc>
                <a:spcPct val="150000"/>
              </a:lnSpc>
            </a:pPr>
            <a:r>
              <a:rPr lang="en-US" i="0" dirty="0" err="1">
                <a:latin typeface="Times New Roman" panose="02020603050405020304" pitchFamily="18" charset="0"/>
                <a:cs typeface="Times New Roman" panose="02020603050405020304" pitchFamily="18" charset="0"/>
              </a:rPr>
              <a:t>Setiap</a:t>
            </a:r>
            <a:r>
              <a:rPr lang="en-US" i="0" dirty="0">
                <a:latin typeface="Times New Roman" panose="02020603050405020304" pitchFamily="18" charset="0"/>
                <a:cs typeface="Times New Roman" panose="02020603050405020304" pitchFamily="18" charset="0"/>
              </a:rPr>
              <a:t> request </a:t>
            </a:r>
            <a:r>
              <a:rPr lang="en-US" i="0" dirty="0" err="1">
                <a:latin typeface="Times New Roman" panose="02020603050405020304" pitchFamily="18" charset="0"/>
                <a:cs typeface="Times New Roman" panose="02020603050405020304" pitchFamily="18" charset="0"/>
              </a:rPr>
              <a:t>dari</a:t>
            </a:r>
            <a:r>
              <a:rPr lang="en-US" i="0" dirty="0">
                <a:latin typeface="Times New Roman" panose="02020603050405020304" pitchFamily="18" charset="0"/>
                <a:cs typeface="Times New Roman" panose="02020603050405020304" pitchFamily="18" charset="0"/>
              </a:rPr>
              <a:t> client </a:t>
            </a:r>
            <a:r>
              <a:rPr lang="en-US" i="0" dirty="0" err="1">
                <a:latin typeface="Times New Roman" panose="02020603050405020304" pitchFamily="18" charset="0"/>
                <a:cs typeface="Times New Roman" panose="02020603050405020304" pitchFamily="18" charset="0"/>
              </a:rPr>
              <a:t>akan</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diproses</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pertama</a:t>
            </a:r>
            <a:r>
              <a:rPr lang="en-US" i="0" dirty="0">
                <a:latin typeface="Times New Roman" panose="02020603050405020304" pitchFamily="18" charset="0"/>
                <a:cs typeface="Times New Roman" panose="02020603050405020304" pitchFamily="18" charset="0"/>
              </a:rPr>
              <a:t> kali oleh urls.py, </a:t>
            </a:r>
            <a:r>
              <a:rPr lang="en-US" i="0" dirty="0" err="1">
                <a:latin typeface="Times New Roman" panose="02020603050405020304" pitchFamily="18" charset="0"/>
                <a:cs typeface="Times New Roman" panose="02020603050405020304" pitchFamily="18" charset="0"/>
              </a:rPr>
              <a:t>karena</a:t>
            </a:r>
            <a:r>
              <a:rPr lang="en-US" i="0" dirty="0">
                <a:latin typeface="Times New Roman" panose="02020603050405020304" pitchFamily="18" charset="0"/>
                <a:cs typeface="Times New Roman" panose="02020603050405020304" pitchFamily="18" charset="0"/>
              </a:rPr>
              <a:t> di </a:t>
            </a:r>
            <a:r>
              <a:rPr lang="en-US" i="0" dirty="0" err="1">
                <a:latin typeface="Times New Roman" panose="02020603050405020304" pitchFamily="18" charset="0"/>
                <a:cs typeface="Times New Roman" panose="02020603050405020304" pitchFamily="18" charset="0"/>
              </a:rPr>
              <a:t>sini</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berisi</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definisi</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alamat</a:t>
            </a:r>
            <a:r>
              <a:rPr lang="en-US" i="0" dirty="0">
                <a:latin typeface="Times New Roman" panose="02020603050405020304" pitchFamily="18" charset="0"/>
                <a:cs typeface="Times New Roman" panose="02020603050405020304" pitchFamily="18" charset="0"/>
              </a:rPr>
              <a:t> URL (route) dan </a:t>
            </a:r>
            <a:r>
              <a:rPr lang="en-US" i="0" dirty="0" err="1">
                <a:latin typeface="Times New Roman" panose="02020603050405020304" pitchFamily="18" charset="0"/>
                <a:cs typeface="Times New Roman" panose="02020603050405020304" pitchFamily="18" charset="0"/>
              </a:rPr>
              <a:t>fungsi</a:t>
            </a:r>
            <a:r>
              <a:rPr lang="en-US" i="0" dirty="0">
                <a:latin typeface="Times New Roman" panose="02020603050405020304" pitchFamily="18" charset="0"/>
                <a:cs typeface="Times New Roman" panose="02020603050405020304" pitchFamily="18" charset="0"/>
              </a:rPr>
              <a:t> yang </a:t>
            </a:r>
            <a:r>
              <a:rPr lang="en-US" i="0" dirty="0" err="1">
                <a:latin typeface="Times New Roman" panose="02020603050405020304" pitchFamily="18" charset="0"/>
                <a:cs typeface="Times New Roman" panose="02020603050405020304" pitchFamily="18" charset="0"/>
              </a:rPr>
              <a:t>akan</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dieksekusi</a:t>
            </a:r>
            <a:r>
              <a:rPr lang="en-US" i="0" dirty="0">
                <a:latin typeface="Times New Roman" panose="02020603050405020304" pitchFamily="18" charset="0"/>
                <a:cs typeface="Times New Roman" panose="02020603050405020304" pitchFamily="18" charset="0"/>
              </a:rPr>
              <a:t> di </a:t>
            </a:r>
            <a:r>
              <a:rPr lang="en-US" i="0" dirty="0" err="1">
                <a:latin typeface="Times New Roman" panose="02020603050405020304" pitchFamily="18" charset="0"/>
                <a:cs typeface="Times New Roman" panose="02020603050405020304" pitchFamily="18" charset="0"/>
              </a:rPr>
              <a:t>setiap</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rute</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Berikutnya</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fungsi</a:t>
            </a:r>
            <a:r>
              <a:rPr lang="en-US" i="0" dirty="0">
                <a:latin typeface="Times New Roman" panose="02020603050405020304" pitchFamily="18" charset="0"/>
                <a:cs typeface="Times New Roman" panose="02020603050405020304" pitchFamily="18" charset="0"/>
              </a:rPr>
              <a:t> yang </a:t>
            </a:r>
            <a:r>
              <a:rPr lang="en-US" i="0" dirty="0" err="1">
                <a:latin typeface="Times New Roman" panose="02020603050405020304" pitchFamily="18" charset="0"/>
                <a:cs typeface="Times New Roman" panose="02020603050405020304" pitchFamily="18" charset="0"/>
              </a:rPr>
              <a:t>ada</a:t>
            </a:r>
            <a:r>
              <a:rPr lang="en-US" i="0" dirty="0">
                <a:latin typeface="Times New Roman" panose="02020603050405020304" pitchFamily="18" charset="0"/>
                <a:cs typeface="Times New Roman" panose="02020603050405020304" pitchFamily="18" charset="0"/>
              </a:rPr>
              <a:t> di views.py </a:t>
            </a:r>
            <a:r>
              <a:rPr lang="en-US" i="0" dirty="0" err="1">
                <a:latin typeface="Times New Roman" panose="02020603050405020304" pitchFamily="18" charset="0"/>
                <a:cs typeface="Times New Roman" panose="02020603050405020304" pitchFamily="18" charset="0"/>
              </a:rPr>
              <a:t>akan</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melakukan</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pemrosesan</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seperti</a:t>
            </a:r>
            <a:r>
              <a:rPr lang="en-US" i="0" dirty="0">
                <a:latin typeface="Times New Roman" panose="02020603050405020304" pitchFamily="18" charset="0"/>
                <a:cs typeface="Times New Roman" panose="02020603050405020304" pitchFamily="18" charset="0"/>
              </a:rPr>
              <a:t>:</a:t>
            </a:r>
          </a:p>
          <a:p>
            <a:pPr marL="0">
              <a:lnSpc>
                <a:spcPct val="150000"/>
              </a:lnSpc>
            </a:pPr>
            <a:endParaRPr lang="en-US" i="0" dirty="0">
              <a:latin typeface="Times New Roman" panose="02020603050405020304" pitchFamily="18" charset="0"/>
              <a:cs typeface="Times New Roman" panose="02020603050405020304" pitchFamily="18" charset="0"/>
            </a:endParaRPr>
          </a:p>
          <a:p>
            <a:pPr marL="0" indent="-171450">
              <a:lnSpc>
                <a:spcPct val="150000"/>
              </a:lnSpc>
              <a:buFont typeface="Arial" panose="020B0604020202020204" pitchFamily="34" charset="0"/>
              <a:buChar char="•"/>
            </a:pPr>
            <a:r>
              <a:rPr lang="en-US" i="0" dirty="0" err="1">
                <a:latin typeface="Times New Roman" panose="02020603050405020304" pitchFamily="18" charset="0"/>
                <a:cs typeface="Times New Roman" panose="02020603050405020304" pitchFamily="18" charset="0"/>
              </a:rPr>
              <a:t>Tulis</a:t>
            </a:r>
            <a:r>
              <a:rPr lang="en-US" i="0" dirty="0">
                <a:latin typeface="Times New Roman" panose="02020603050405020304" pitchFamily="18" charset="0"/>
                <a:cs typeface="Times New Roman" panose="02020603050405020304" pitchFamily="18" charset="0"/>
              </a:rPr>
              <a:t> data </a:t>
            </a:r>
            <a:r>
              <a:rPr lang="en-US" i="0" dirty="0" err="1">
                <a:latin typeface="Times New Roman" panose="02020603050405020304" pitchFamily="18" charset="0"/>
                <a:cs typeface="Times New Roman" panose="02020603050405020304" pitchFamily="18" charset="0"/>
              </a:rPr>
              <a:t>atau</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ambil</a:t>
            </a:r>
            <a:r>
              <a:rPr lang="en-US" i="0" dirty="0">
                <a:latin typeface="Times New Roman" panose="02020603050405020304" pitchFamily="18" charset="0"/>
                <a:cs typeface="Times New Roman" panose="02020603050405020304" pitchFamily="18" charset="0"/>
              </a:rPr>
              <a:t> data </a:t>
            </a:r>
            <a:r>
              <a:rPr lang="en-US" i="0" dirty="0" err="1">
                <a:latin typeface="Times New Roman" panose="02020603050405020304" pitchFamily="18" charset="0"/>
                <a:cs typeface="Times New Roman" panose="02020603050405020304" pitchFamily="18" charset="0"/>
              </a:rPr>
              <a:t>dari</a:t>
            </a:r>
            <a:r>
              <a:rPr lang="en-US" i="0" dirty="0">
                <a:latin typeface="Times New Roman" panose="02020603050405020304" pitchFamily="18" charset="0"/>
                <a:cs typeface="Times New Roman" panose="02020603050405020304" pitchFamily="18" charset="0"/>
              </a:rPr>
              <a:t> Model</a:t>
            </a:r>
          </a:p>
          <a:p>
            <a:pPr marL="0" indent="-171450">
              <a:lnSpc>
                <a:spcPct val="150000"/>
              </a:lnSpc>
              <a:buFont typeface="Arial" panose="020B0604020202020204" pitchFamily="34" charset="0"/>
              <a:buChar char="•"/>
            </a:pPr>
            <a:r>
              <a:rPr lang="en-US" i="0" dirty="0" err="1">
                <a:latin typeface="Times New Roman" panose="02020603050405020304" pitchFamily="18" charset="0"/>
                <a:cs typeface="Times New Roman" panose="02020603050405020304" pitchFamily="18" charset="0"/>
              </a:rPr>
              <a:t>Membuat</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tampilan</a:t>
            </a:r>
            <a:r>
              <a:rPr lang="en-US" i="0" dirty="0">
                <a:latin typeface="Times New Roman" panose="02020603050405020304" pitchFamily="18" charset="0"/>
                <a:cs typeface="Times New Roman" panose="02020603050405020304" pitchFamily="18" charset="0"/>
              </a:rPr>
              <a:t> data </a:t>
            </a:r>
            <a:r>
              <a:rPr lang="en-US" i="0" dirty="0" err="1">
                <a:latin typeface="Times New Roman" panose="02020603050405020304" pitchFamily="18" charset="0"/>
                <a:cs typeface="Times New Roman" panose="02020603050405020304" pitchFamily="18" charset="0"/>
              </a:rPr>
              <a:t>dengan</a:t>
            </a:r>
            <a:r>
              <a:rPr lang="en-US" i="0" dirty="0">
                <a:latin typeface="Times New Roman" panose="02020603050405020304" pitchFamily="18" charset="0"/>
                <a:cs typeface="Times New Roman" panose="02020603050405020304" pitchFamily="18" charset="0"/>
              </a:rPr>
              <a:t> template HTML</a:t>
            </a:r>
          </a:p>
          <a:p>
            <a:pPr marL="0" indent="-171450">
              <a:lnSpc>
                <a:spcPct val="150000"/>
              </a:lnSpc>
              <a:buFont typeface="Arial" panose="020B0604020202020204" pitchFamily="34" charset="0"/>
              <a:buChar char="•"/>
            </a:pPr>
            <a:r>
              <a:rPr lang="en-US" i="0" dirty="0" err="1">
                <a:latin typeface="Times New Roman" panose="02020603050405020304" pitchFamily="18" charset="0"/>
                <a:cs typeface="Times New Roman" panose="02020603050405020304" pitchFamily="18" charset="0"/>
              </a:rPr>
              <a:t>Kirim</a:t>
            </a:r>
            <a:r>
              <a:rPr lang="en-US" i="0" dirty="0">
                <a:latin typeface="Times New Roman" panose="02020603050405020304" pitchFamily="18" charset="0"/>
                <a:cs typeface="Times New Roman" panose="02020603050405020304" pitchFamily="18" charset="0"/>
              </a:rPr>
              <a:t> HTTP Response </a:t>
            </a:r>
            <a:r>
              <a:rPr lang="en-US" i="0" dirty="0" err="1">
                <a:latin typeface="Times New Roman" panose="02020603050405020304" pitchFamily="18" charset="0"/>
                <a:cs typeface="Times New Roman" panose="02020603050405020304" pitchFamily="18" charset="0"/>
              </a:rPr>
              <a:t>ke</a:t>
            </a:r>
            <a:r>
              <a:rPr lang="en-US" i="0" dirty="0">
                <a:latin typeface="Times New Roman" panose="02020603050405020304" pitchFamily="18" charset="0"/>
                <a:cs typeface="Times New Roman" panose="02020603050405020304" pitchFamily="18" charset="0"/>
              </a:rPr>
              <a:t> client</a:t>
            </a:r>
          </a:p>
        </p:txBody>
      </p:sp>
    </p:spTree>
    <p:extLst>
      <p:ext uri="{BB962C8B-B14F-4D97-AF65-F5344CB8AC3E}">
        <p14:creationId xmlns:p14="http://schemas.microsoft.com/office/powerpoint/2010/main" val="1315081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108360" algn="just">
              <a:lnSpc>
                <a:spcPct val="150000"/>
              </a:lnSpc>
              <a:spcAft>
                <a:spcPts val="0"/>
              </a:spcAft>
              <a:buClr>
                <a:srgbClr val="04617B"/>
              </a:buClr>
              <a:buSzPct val="45000"/>
            </a:pPr>
            <a:r>
              <a:rPr lang="en-US" sz="1200" kern="1200" spc="-1">
                <a:solidFill>
                  <a:srgbClr val="000000"/>
                </a:solidFill>
                <a:latin typeface="Times New Roman"/>
                <a:ea typeface="+mn-ea"/>
                <a:cs typeface="+mn-cs"/>
              </a:rPr>
              <a:t>Buat fungsi di hello/views.py</a:t>
            </a:r>
            <a:endParaRPr lang="en-US" sz="1200" kern="1200" spc="-1" dirty="0">
              <a:solidFill>
                <a:srgbClr val="000000"/>
              </a:solidFill>
              <a:latin typeface="Times New Roman"/>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108360" algn="just">
              <a:lnSpc>
                <a:spcPct val="150000"/>
              </a:lnSpc>
              <a:spcAft>
                <a:spcPts val="0"/>
              </a:spcAft>
              <a:buClr>
                <a:srgbClr val="04617B"/>
              </a:buClr>
              <a:buSzPct val="45000"/>
            </a:pPr>
            <a:endParaRPr lang="en-US" sz="1200" kern="1200" spc="-1" dirty="0">
              <a:solidFill>
                <a:srgbClr val="000000"/>
              </a:solidFill>
              <a:latin typeface="Times New Roman"/>
              <a:ea typeface="+mn-ea"/>
              <a:cs typeface="+mn-cs"/>
            </a:endParaRPr>
          </a:p>
        </p:txBody>
      </p:sp>
    </p:spTree>
    <p:extLst>
      <p:ext uri="{BB962C8B-B14F-4D97-AF65-F5344CB8AC3E}">
        <p14:creationId xmlns:p14="http://schemas.microsoft.com/office/powerpoint/2010/main" val="1814618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indent="-171450">
              <a:lnSpc>
                <a:spcPct val="150000"/>
              </a:lnSpc>
              <a:spcAft>
                <a:spcPts val="0"/>
              </a:spcAft>
              <a:buFont typeface="Arial" panose="020B0604020202020204" pitchFamily="34" charset="0"/>
              <a:buChar char="•"/>
            </a:pPr>
            <a:r>
              <a:rPr lang="en-US" sz="1200" kern="1200" spc="-1">
                <a:solidFill>
                  <a:schemeClr val="tx1"/>
                </a:solidFill>
                <a:latin typeface="Times New Roman"/>
                <a:ea typeface="+mn-ea"/>
                <a:cs typeface="+mn-cs"/>
              </a:rPr>
              <a:t>Buat route baru di hello/urls.py</a:t>
            </a:r>
            <a:endParaRPr lang="id-ID" sz="1200" kern="1200" spc="-1" dirty="0">
              <a:solidFill>
                <a:schemeClr val="tx1"/>
              </a:solidFill>
              <a:latin typeface="Times New Roman"/>
              <a:ea typeface="+mn-ea"/>
              <a:cs typeface="+mn-cs"/>
            </a:endParaRPr>
          </a:p>
        </p:txBody>
      </p:sp>
    </p:spTree>
    <p:extLst>
      <p:ext uri="{BB962C8B-B14F-4D97-AF65-F5344CB8AC3E}">
        <p14:creationId xmlns:p14="http://schemas.microsoft.com/office/powerpoint/2010/main" val="1392917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indent="-171450">
              <a:lnSpc>
                <a:spcPct val="150000"/>
              </a:lnSpc>
              <a:spcAft>
                <a:spcPts val="0"/>
              </a:spcAft>
              <a:buFont typeface="Arial" panose="020B0604020202020204" pitchFamily="34" charset="0"/>
              <a:buChar char="•"/>
            </a:pPr>
            <a:endParaRPr lang="id-ID" sz="1200" kern="1200" spc="-1" dirty="0">
              <a:solidFill>
                <a:schemeClr val="tx1"/>
              </a:solidFill>
              <a:latin typeface="Times New Roman"/>
              <a:ea typeface="+mn-ea"/>
              <a:cs typeface="+mn-cs"/>
            </a:endParaRPr>
          </a:p>
        </p:txBody>
      </p:sp>
    </p:spTree>
    <p:extLst>
      <p:ext uri="{BB962C8B-B14F-4D97-AF65-F5344CB8AC3E}">
        <p14:creationId xmlns:p14="http://schemas.microsoft.com/office/powerpoint/2010/main" val="545626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108360" algn="just">
              <a:lnSpc>
                <a:spcPct val="150000"/>
              </a:lnSpc>
              <a:spcAft>
                <a:spcPts val="0"/>
              </a:spcAft>
              <a:buClr>
                <a:srgbClr val="04617B"/>
              </a:buClr>
              <a:buSzPct val="45000"/>
            </a:pPr>
            <a:endParaRPr lang="en-US" sz="1200" spc="-1" dirty="0">
              <a:solidFill>
                <a:srgbClr val="000000"/>
              </a:solidFill>
              <a:latin typeface="Times New Roman"/>
            </a:endParaRPr>
          </a:p>
        </p:txBody>
      </p:sp>
    </p:spTree>
    <p:extLst>
      <p:ext uri="{BB962C8B-B14F-4D97-AF65-F5344CB8AC3E}">
        <p14:creationId xmlns:p14="http://schemas.microsoft.com/office/powerpoint/2010/main" val="4252847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822325" y="1009650"/>
            <a:ext cx="5934075" cy="3738563"/>
          </a:xfrm>
          <a:prstGeom prst="rect">
            <a:avLst/>
          </a:prstGeom>
        </p:spPr>
      </p:sp>
      <p:sp>
        <p:nvSpPr>
          <p:cNvPr id="181" name="PlaceHolder 2"/>
          <p:cNvSpPr>
            <a:spLocks noGrp="1"/>
          </p:cNvSpPr>
          <p:nvPr>
            <p:ph type="body"/>
          </p:nvPr>
        </p:nvSpPr>
        <p:spPr>
          <a:xfrm>
            <a:off x="817200" y="5096520"/>
            <a:ext cx="6034680" cy="4486680"/>
          </a:xfrm>
          <a:prstGeom prst="rect">
            <a:avLst/>
          </a:prstGeom>
        </p:spPr>
        <p:txBody>
          <a:bodyPr lIns="0" tIns="0" rIns="0" bIns="0">
            <a:noAutofit/>
          </a:bodyPr>
          <a:lstStyle/>
          <a:p>
            <a:pPr marL="228600" lvl="0" indent="-228600">
              <a:buFont typeface="Arial" panose="020B0604020202020204" pitchFamily="34" charset="0"/>
              <a:buChar char="•"/>
            </a:pPr>
            <a:endParaRPr lang="en-US" dirty="0"/>
          </a:p>
        </p:txBody>
      </p:sp>
    </p:spTree>
    <p:extLst>
      <p:ext uri="{BB962C8B-B14F-4D97-AF65-F5344CB8AC3E}">
        <p14:creationId xmlns:p14="http://schemas.microsoft.com/office/powerpoint/2010/main" val="2239911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108360" algn="just">
              <a:lnSpc>
                <a:spcPct val="150000"/>
              </a:lnSpc>
              <a:spcAft>
                <a:spcPts val="0"/>
              </a:spcAft>
              <a:buClr>
                <a:srgbClr val="04617B"/>
              </a:buClr>
              <a:buSzPct val="45000"/>
            </a:pPr>
            <a:endParaRPr lang="en-US" sz="1200" spc="-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415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108360" algn="just">
              <a:lnSpc>
                <a:spcPct val="150000"/>
              </a:lnSpc>
              <a:spcAft>
                <a:spcPts val="0"/>
              </a:spcAft>
              <a:buClr>
                <a:srgbClr val="04617B"/>
              </a:buClr>
              <a:buSzPct val="45000"/>
            </a:pPr>
            <a:endParaRPr lang="en-US" sz="1200" spc="-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450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822325" y="1009650"/>
            <a:ext cx="5934075" cy="3738563"/>
          </a:xfrm>
          <a:prstGeom prst="rect">
            <a:avLst/>
          </a:prstGeom>
        </p:spPr>
      </p:sp>
      <p:sp>
        <p:nvSpPr>
          <p:cNvPr id="157" name="PlaceHolder 2"/>
          <p:cNvSpPr>
            <a:spLocks noGrp="1"/>
          </p:cNvSpPr>
          <p:nvPr>
            <p:ph type="body"/>
          </p:nvPr>
        </p:nvSpPr>
        <p:spPr>
          <a:xfrm>
            <a:off x="817200" y="5096520"/>
            <a:ext cx="594324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extLst>
      <p:ext uri="{BB962C8B-B14F-4D97-AF65-F5344CB8AC3E}">
        <p14:creationId xmlns:p14="http://schemas.microsoft.com/office/powerpoint/2010/main" val="1229295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108360" algn="just">
              <a:lnSpc>
                <a:spcPct val="150000"/>
              </a:lnSpc>
              <a:spcAft>
                <a:spcPts val="0"/>
              </a:spcAft>
              <a:buClr>
                <a:srgbClr val="04617B"/>
              </a:buClr>
              <a:buSzPct val="45000"/>
            </a:pPr>
            <a:endParaRPr lang="en-US" sz="1200" spc="-1" dirty="0">
              <a:solidFill>
                <a:srgbClr val="000000"/>
              </a:solidFill>
              <a:latin typeface="Times New Roman"/>
            </a:endParaRPr>
          </a:p>
        </p:txBody>
      </p:sp>
    </p:spTree>
    <p:extLst>
      <p:ext uri="{BB962C8B-B14F-4D97-AF65-F5344CB8AC3E}">
        <p14:creationId xmlns:p14="http://schemas.microsoft.com/office/powerpoint/2010/main" val="685135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108360" algn="just">
              <a:lnSpc>
                <a:spcPct val="150000"/>
              </a:lnSpc>
              <a:spcAft>
                <a:spcPts val="0"/>
              </a:spcAft>
              <a:buClr>
                <a:srgbClr val="04617B"/>
              </a:buClr>
              <a:buSzPct val="45000"/>
            </a:pPr>
            <a:endParaRPr lang="en-US" sz="1200" spc="-1" dirty="0">
              <a:solidFill>
                <a:srgbClr val="000000"/>
              </a:solidFill>
              <a:latin typeface="Times New Roman"/>
            </a:endParaRPr>
          </a:p>
        </p:txBody>
      </p:sp>
    </p:spTree>
    <p:extLst>
      <p:ext uri="{BB962C8B-B14F-4D97-AF65-F5344CB8AC3E}">
        <p14:creationId xmlns:p14="http://schemas.microsoft.com/office/powerpoint/2010/main" val="25360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822325" y="1009650"/>
            <a:ext cx="5934075" cy="3738563"/>
          </a:xfrm>
          <a:prstGeom prst="rect">
            <a:avLst/>
          </a:prstGeom>
        </p:spPr>
      </p:sp>
      <p:sp>
        <p:nvSpPr>
          <p:cNvPr id="171"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r>
              <a:rPr lang="en-US" b="1" i="0">
                <a:solidFill>
                  <a:srgbClr val="333333"/>
                </a:solidFill>
                <a:effectLst/>
                <a:latin typeface="Times New Roman" panose="02020603050405020304" pitchFamily="18" charset="0"/>
                <a:cs typeface="Times New Roman" panose="02020603050405020304" pitchFamily="18" charset="0"/>
              </a:rPr>
              <a:t>Mengenal Python virtualenv</a:t>
            </a:r>
          </a:p>
          <a:p>
            <a:pPr algn="just"/>
            <a:r>
              <a:rPr lang="en-US" b="0" i="0">
                <a:solidFill>
                  <a:srgbClr val="333333"/>
                </a:solidFill>
                <a:effectLst/>
                <a:latin typeface="Times New Roman" panose="02020603050405020304" pitchFamily="18" charset="0"/>
                <a:cs typeface="Times New Roman" panose="02020603050405020304" pitchFamily="18" charset="0"/>
              </a:rPr>
              <a:t> </a:t>
            </a:r>
          </a:p>
          <a:p>
            <a:pPr algn="just"/>
            <a:r>
              <a:rPr lang="en-US" b="0" i="0">
                <a:solidFill>
                  <a:srgbClr val="333333"/>
                </a:solidFill>
                <a:effectLst/>
                <a:latin typeface="Times New Roman" panose="02020603050405020304" pitchFamily="18" charset="0"/>
                <a:cs typeface="Times New Roman" panose="02020603050405020304" pitchFamily="18" charset="0"/>
              </a:rPr>
              <a:t>VirtualEnv Merupakan sebuah tool atau lingkungan pada bahasa pemrograman python yang berguna untuk meng-isolasi package-package atau library-library yg berbeda-beda versi. Sebagai Contoh  Dalam bahasa python terdapat module-module yang salah satunya adalah framework django, nah dalam pengambangan aplikasi dengan memanfaatkan Django awalnya programmer menggunkan python versi 2.7, namun dimasa yang akan datang ternyata programmer diharuskan untuk mengupdate versi python, dalam hal ini aplikasi yang sudah dikembangkan dalam framework Django bisa tidak jalan atau error karena adanya perbedaan lingkungan Python versi yang terbaru, maka dalam hal ini perlu adanya  VirtualEnv yang akan mengisolasi lingkungan pyrhon versi sebelumnya. Sehingga aplikasi akan tetap berjalan sebagaimana mestinya.</a:t>
            </a:r>
          </a:p>
          <a:p>
            <a:pPr marL="0" indent="-216000" algn="just">
              <a:lnSpc>
                <a:spcPct val="100000"/>
              </a:lnSpc>
            </a:pPr>
            <a:endParaRPr lang="en-US" sz="1200" b="0" strike="noStrike" spc="-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307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822325" y="1009650"/>
            <a:ext cx="5934075" cy="3738563"/>
          </a:xfrm>
          <a:prstGeom prst="rect">
            <a:avLst/>
          </a:prstGeom>
        </p:spPr>
      </p:sp>
      <p:sp>
        <p:nvSpPr>
          <p:cNvPr id="171"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kesempatan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tutorial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install Django di Windows.</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installasi</a:t>
            </a:r>
            <a:r>
              <a:rPr lang="en-US" sz="1200" b="0" strike="noStrike" spc="-1" dirty="0">
                <a:solidFill>
                  <a:schemeClr val="tx1"/>
                </a:solidFill>
                <a:latin typeface="Times New Roman" panose="02020603050405020304" pitchFamily="18" charset="0"/>
                <a:cs typeface="Times New Roman" panose="02020603050405020304" pitchFamily="18" charset="0"/>
              </a:rPr>
              <a:t> Django </a:t>
            </a:r>
            <a:r>
              <a:rPr lang="en-US" sz="1200" b="0" strike="noStrike" spc="-1" dirty="0" err="1">
                <a:solidFill>
                  <a:schemeClr val="tx1"/>
                </a:solidFill>
                <a:latin typeface="Times New Roman" panose="02020603050405020304" pitchFamily="18" charset="0"/>
                <a:cs typeface="Times New Roman" panose="02020603050405020304" pitchFamily="18" charset="0"/>
              </a:rPr>
              <a:t>ini</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menggunakan</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sistem</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operasi</a:t>
            </a:r>
            <a:r>
              <a:rPr lang="en-US" sz="1200" b="0" strike="noStrike" spc="-1" dirty="0">
                <a:solidFill>
                  <a:schemeClr val="tx1"/>
                </a:solidFill>
                <a:latin typeface="Times New Roman" panose="02020603050405020304" pitchFamily="18" charset="0"/>
                <a:cs typeface="Times New Roman" panose="02020603050405020304" pitchFamily="18" charset="0"/>
              </a:rPr>
              <a:t> windows </a:t>
            </a:r>
            <a:r>
              <a:rPr lang="en-US" sz="1200" b="0" strike="noStrike" spc="-1" dirty="0" err="1">
                <a:solidFill>
                  <a:schemeClr val="tx1"/>
                </a:solidFill>
                <a:latin typeface="Times New Roman" panose="02020603050405020304" pitchFamily="18" charset="0"/>
                <a:cs typeface="Times New Roman" panose="02020603050405020304" pitchFamily="18" charset="0"/>
              </a:rPr>
              <a:t>menggunakan</a:t>
            </a:r>
            <a:r>
              <a:rPr lang="en-US" sz="1200" b="0" strike="noStrike" spc="-1" dirty="0">
                <a:solidFill>
                  <a:schemeClr val="tx1"/>
                </a:solidFill>
                <a:latin typeface="Times New Roman" panose="02020603050405020304" pitchFamily="18" charset="0"/>
                <a:cs typeface="Times New Roman" panose="02020603050405020304" pitchFamily="18" charset="0"/>
              </a:rPr>
              <a:t> pip (</a:t>
            </a:r>
            <a:r>
              <a:rPr lang="en-US" sz="1200" b="0" strike="noStrike" spc="-1" dirty="0" err="1">
                <a:solidFill>
                  <a:schemeClr val="tx1"/>
                </a:solidFill>
                <a:latin typeface="Times New Roman" panose="02020603050405020304" pitchFamily="18" charset="0"/>
                <a:cs typeface="Times New Roman" panose="02020603050405020304" pitchFamily="18" charset="0"/>
              </a:rPr>
              <a:t>sebuah</a:t>
            </a:r>
            <a:r>
              <a:rPr lang="en-US" sz="1200" b="0" strike="noStrike" spc="-1" dirty="0">
                <a:solidFill>
                  <a:schemeClr val="tx1"/>
                </a:solidFill>
                <a:latin typeface="Times New Roman" panose="02020603050405020304" pitchFamily="18" charset="0"/>
                <a:cs typeface="Times New Roman" panose="02020603050405020304" pitchFamily="18" charset="0"/>
              </a:rPr>
              <a:t> tool yang </a:t>
            </a:r>
            <a:r>
              <a:rPr lang="en-US" sz="1200" b="0" strike="noStrike" spc="-1" dirty="0" err="1">
                <a:solidFill>
                  <a:schemeClr val="tx1"/>
                </a:solidFill>
                <a:latin typeface="Times New Roman" panose="02020603050405020304" pitchFamily="18" charset="0"/>
                <a:cs typeface="Times New Roman" panose="02020603050405020304" pitchFamily="18" charset="0"/>
              </a:rPr>
              <a:t>digunakan</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untuk</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manajemen</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paket</a:t>
            </a:r>
            <a:r>
              <a:rPr lang="en-US" sz="1200" b="0" strike="noStrike" spc="-1" dirty="0">
                <a:solidFill>
                  <a:schemeClr val="tx1"/>
                </a:solidFill>
                <a:latin typeface="Times New Roman" panose="02020603050405020304" pitchFamily="18" charset="0"/>
                <a:cs typeface="Times New Roman" panose="02020603050405020304" pitchFamily="18" charset="0"/>
              </a:rPr>
              <a:t> python).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besar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bahasa</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konsep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paket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lunak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mekanisme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membungkus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programmer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mekanisme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PIP (Package Installer for Python).</a:t>
            </a:r>
          </a:p>
          <a:p>
            <a:pPr marL="0" indent="-216000" algn="just">
              <a:lnSpc>
                <a:spcPct val="100000"/>
              </a:lnSpc>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marL="0" algn="just">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disertakan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luar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versi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terbaru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dan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tetap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membutuhkan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agar PIP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Buka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Unduhan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situs web di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http://www.python.org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installer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bahasa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harus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menyediakan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tombol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nyaman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tetapi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mendarat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daftar file,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pastikan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mengunduh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installer yang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dieksekusi</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Windows x86-64</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installer yang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dijalankan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Windows x86</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tergantung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apakah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sistem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32-bit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64-bit .</a:t>
            </a:r>
          </a:p>
          <a:p>
            <a:pPr marL="0" indent="-216000" algn="just">
              <a:lnSpc>
                <a:spcPct val="100000"/>
              </a:lnSpc>
            </a:pPr>
            <a:endParaRPr lang="en-US" sz="1200" b="0" strike="noStrike" spc="-1" dirty="0">
              <a:solidFill>
                <a:schemeClr val="tx1"/>
              </a:solidFill>
              <a:latin typeface="Times New Roman" panose="02020603050405020304" pitchFamily="18" charset="0"/>
              <a:cs typeface="Times New Roman" panose="02020603050405020304" pitchFamily="18" charset="0"/>
            </a:endParaRPr>
          </a:p>
          <a:p>
            <a:pPr marL="0" indent="-216000" algn="just">
              <a:lnSpc>
                <a:spcPct val="100000"/>
              </a:lnSpc>
            </a:pPr>
            <a:endParaRPr lang="en-US" sz="1200" b="0" strike="noStrike" spc="-1" dirty="0">
              <a:solidFill>
                <a:schemeClr val="tx1"/>
              </a:solidFill>
              <a:latin typeface="Times New Roman" panose="02020603050405020304" pitchFamily="18" charset="0"/>
              <a:cs typeface="Times New Roman" panose="02020603050405020304" pitchFamily="18" charset="0"/>
            </a:endParaRPr>
          </a:p>
          <a:p>
            <a:pPr marL="0" indent="-216000" algn="just">
              <a:lnSpc>
                <a:spcPct val="100000"/>
              </a:lnSpc>
            </a:pPr>
            <a:r>
              <a:rPr lang="en-US" sz="1200" b="0" strike="noStrike" spc="-1" dirty="0" err="1">
                <a:solidFill>
                  <a:schemeClr val="tx1"/>
                </a:solidFill>
                <a:latin typeface="Times New Roman" panose="02020603050405020304" pitchFamily="18" charset="0"/>
                <a:cs typeface="Times New Roman" panose="02020603050405020304" pitchFamily="18" charset="0"/>
              </a:rPr>
              <a:t>Berikut</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ini</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langkah-langkah</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installasi</a:t>
            </a:r>
            <a:r>
              <a:rPr lang="en-US" sz="1200" b="0" strike="noStrike" spc="-1" dirty="0">
                <a:solidFill>
                  <a:schemeClr val="tx1"/>
                </a:solidFill>
                <a:latin typeface="Times New Roman" panose="02020603050405020304" pitchFamily="18" charset="0"/>
                <a:cs typeface="Times New Roman" panose="02020603050405020304" pitchFamily="18" charset="0"/>
              </a:rPr>
              <a:t> Django </a:t>
            </a:r>
            <a:r>
              <a:rPr lang="en-US" sz="1200" b="0" strike="noStrike" spc="-1" dirty="0" err="1">
                <a:solidFill>
                  <a:schemeClr val="tx1"/>
                </a:solidFill>
                <a:latin typeface="Times New Roman" panose="02020603050405020304" pitchFamily="18" charset="0"/>
                <a:cs typeface="Times New Roman" panose="02020603050405020304" pitchFamily="18" charset="0"/>
              </a:rPr>
              <a:t>sebagai</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berikut</a:t>
            </a:r>
            <a:r>
              <a:rPr lang="en-US" sz="1200" b="0" strike="noStrike" spc="-1" dirty="0">
                <a:solidFill>
                  <a:schemeClr val="tx1"/>
                </a:solidFill>
                <a:latin typeface="Times New Roman" panose="02020603050405020304" pitchFamily="18" charset="0"/>
                <a:cs typeface="Times New Roman" panose="02020603050405020304" pitchFamily="18" charset="0"/>
              </a:rPr>
              <a:t> :</a:t>
            </a:r>
          </a:p>
          <a:p>
            <a:pPr marL="0" indent="-216000" algn="just">
              <a:lnSpc>
                <a:spcPct val="100000"/>
              </a:lnSpc>
            </a:pPr>
            <a:endParaRPr lang="id-ID" sz="1200" b="0" strike="noStrike" spc="-1" dirty="0">
              <a:solidFill>
                <a:schemeClr val="tx1"/>
              </a:solidFill>
              <a:latin typeface="Times New Roman" panose="02020603050405020304" pitchFamily="18" charset="0"/>
              <a:cs typeface="Times New Roman" panose="02020603050405020304" pitchFamily="18" charset="0"/>
            </a:endParaRPr>
          </a:p>
          <a:p>
            <a:pPr marL="0" indent="-171450" algn="just">
              <a:lnSpc>
                <a:spcPct val="10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Download dan install python.</a:t>
            </a:r>
          </a:p>
          <a:p>
            <a:pPr marL="0" indent="-171450" algn="just">
              <a:lnSpc>
                <a:spcPct val="10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Setelah di install,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versi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menandakan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bahwa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berhasil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diinstal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CMD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ketik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--version</a:t>
            </a:r>
            <a:endParaRPr lang="id-ID" sz="1200" b="0" strike="noStrike" spc="-1" dirty="0">
              <a:solidFill>
                <a:schemeClr val="tx1"/>
              </a:solidFill>
              <a:latin typeface="Times New Roman" panose="02020603050405020304" pitchFamily="18" charset="0"/>
              <a:cs typeface="Times New Roman" panose="02020603050405020304" pitchFamily="18" charset="0"/>
            </a:endParaRPr>
          </a:p>
          <a:p>
            <a:pPr marL="0" indent="-171000" algn="just">
              <a:lnSpc>
                <a:spcPct val="100000"/>
              </a:lnSpc>
              <a:buClr>
                <a:srgbClr val="000000"/>
              </a:buClr>
              <a:buFont typeface="Arial"/>
              <a:buChar char="•"/>
            </a:pPr>
            <a:r>
              <a:rPr lang="en-US" sz="1200" b="0" strike="noStrike" spc="-1" dirty="0">
                <a:solidFill>
                  <a:schemeClr val="tx1"/>
                </a:solidFill>
                <a:latin typeface="Times New Roman" panose="02020603050405020304" pitchFamily="18" charset="0"/>
                <a:cs typeface="Times New Roman" panose="02020603050405020304" pitchFamily="18" charset="0"/>
              </a:rPr>
              <a:t>Setelah </a:t>
            </a:r>
            <a:r>
              <a:rPr lang="en-US" sz="1200" b="0" strike="noStrike" spc="-1" dirty="0" err="1">
                <a:solidFill>
                  <a:schemeClr val="tx1"/>
                </a:solidFill>
                <a:latin typeface="Times New Roman" panose="02020603050405020304" pitchFamily="18" charset="0"/>
                <a:cs typeface="Times New Roman" panose="02020603050405020304" pitchFamily="18" charset="0"/>
              </a:rPr>
              <a:t>berhasil</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menginstall</a:t>
            </a:r>
            <a:r>
              <a:rPr lang="en-US" sz="1200" b="0" strike="noStrike" spc="-1" dirty="0">
                <a:solidFill>
                  <a:schemeClr val="tx1"/>
                </a:solidFill>
                <a:latin typeface="Times New Roman" panose="02020603050405020304" pitchFamily="18" charset="0"/>
                <a:cs typeface="Times New Roman" panose="02020603050405020304" pitchFamily="18" charset="0"/>
              </a:rPr>
              <a:t> python, </a:t>
            </a:r>
            <a:r>
              <a:rPr lang="en-US" sz="1200" b="0" strike="noStrike" spc="-1" dirty="0" err="1">
                <a:solidFill>
                  <a:schemeClr val="tx1"/>
                </a:solidFill>
                <a:latin typeface="Times New Roman" panose="02020603050405020304" pitchFamily="18" charset="0"/>
                <a:cs typeface="Times New Roman" panose="02020603050405020304" pitchFamily="18" charset="0"/>
              </a:rPr>
              <a:t>untuk</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installasi</a:t>
            </a:r>
            <a:r>
              <a:rPr lang="en-US" sz="1200" b="0" strike="noStrike" spc="-1" dirty="0">
                <a:solidFill>
                  <a:schemeClr val="tx1"/>
                </a:solidFill>
                <a:latin typeface="Times New Roman" panose="02020603050405020304" pitchFamily="18" charset="0"/>
                <a:cs typeface="Times New Roman" panose="02020603050405020304" pitchFamily="18" charset="0"/>
              </a:rPr>
              <a:t> framework Django di CMD </a:t>
            </a:r>
            <a:r>
              <a:rPr lang="en-US" sz="1200" b="0" strike="noStrike" spc="-1" dirty="0" err="1">
                <a:solidFill>
                  <a:schemeClr val="tx1"/>
                </a:solidFill>
                <a:latin typeface="Times New Roman" panose="02020603050405020304" pitchFamily="18" charset="0"/>
                <a:cs typeface="Times New Roman" panose="02020603050405020304" pitchFamily="18" charset="0"/>
              </a:rPr>
              <a:t>ketikkan</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perintah</a:t>
            </a:r>
            <a:r>
              <a:rPr lang="en-US" sz="1200" b="0" strike="noStrike" spc="-1" dirty="0">
                <a:solidFill>
                  <a:schemeClr val="tx1"/>
                </a:solidFill>
                <a:latin typeface="Times New Roman" panose="02020603050405020304" pitchFamily="18" charset="0"/>
                <a:cs typeface="Times New Roman" panose="02020603050405020304" pitchFamily="18" charset="0"/>
              </a:rPr>
              <a:t> : pip install </a:t>
            </a:r>
            <a:r>
              <a:rPr lang="en-US" sz="1200" b="0" strike="noStrike" spc="-1" dirty="0" err="1">
                <a:solidFill>
                  <a:schemeClr val="tx1"/>
                </a:solidFill>
                <a:latin typeface="Times New Roman" panose="02020603050405020304" pitchFamily="18" charset="0"/>
                <a:cs typeface="Times New Roman" panose="02020603050405020304" pitchFamily="18" charset="0"/>
              </a:rPr>
              <a:t>django</a:t>
            </a:r>
            <a:r>
              <a:rPr lang="en-US" sz="1200" b="0" strike="noStrike" spc="-1" dirty="0">
                <a:solidFill>
                  <a:schemeClr val="tx1"/>
                </a:solidFill>
                <a:latin typeface="Times New Roman" panose="02020603050405020304" pitchFamily="18" charset="0"/>
                <a:cs typeface="Times New Roman" panose="02020603050405020304" pitchFamily="18" charset="0"/>
              </a:rPr>
              <a:t> </a:t>
            </a:r>
          </a:p>
          <a:p>
            <a:pPr marL="0" indent="-171000" algn="just">
              <a:lnSpc>
                <a:spcPct val="100000"/>
              </a:lnSpc>
              <a:buClr>
                <a:srgbClr val="000000"/>
              </a:buClr>
              <a:buFont typeface="Arial"/>
              <a:buChar char="•"/>
            </a:pPr>
            <a:r>
              <a:rPr lang="en-US" sz="1200" b="0" strike="noStrike" spc="-1" dirty="0">
                <a:solidFill>
                  <a:schemeClr val="tx1"/>
                </a:solidFill>
                <a:latin typeface="Times New Roman" panose="02020603050405020304" pitchFamily="18" charset="0"/>
                <a:cs typeface="Times New Roman" panose="02020603050405020304" pitchFamily="18" charset="0"/>
              </a:rPr>
              <a:t>Setelah </a:t>
            </a:r>
            <a:r>
              <a:rPr lang="en-US" sz="1200" b="0" strike="noStrike" spc="-1" dirty="0" err="1">
                <a:solidFill>
                  <a:schemeClr val="tx1"/>
                </a:solidFill>
                <a:latin typeface="Times New Roman" panose="02020603050405020304" pitchFamily="18" charset="0"/>
                <a:cs typeface="Times New Roman" panose="02020603050405020304" pitchFamily="18" charset="0"/>
              </a:rPr>
              <a:t>itu</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akan</a:t>
            </a:r>
            <a:r>
              <a:rPr lang="en-US" sz="1200" b="0" strike="noStrike" spc="-1" dirty="0">
                <a:solidFill>
                  <a:schemeClr val="tx1"/>
                </a:solidFill>
                <a:latin typeface="Times New Roman" panose="02020603050405020304" pitchFamily="18" charset="0"/>
                <a:cs typeface="Times New Roman" panose="02020603050405020304" pitchFamily="18" charset="0"/>
              </a:rPr>
              <a:t> di download file-file </a:t>
            </a:r>
            <a:r>
              <a:rPr lang="en-US" sz="1200" b="0" strike="noStrike" spc="-1" dirty="0" err="1">
                <a:solidFill>
                  <a:schemeClr val="tx1"/>
                </a:solidFill>
                <a:latin typeface="Times New Roman" panose="02020603050405020304" pitchFamily="18" charset="0"/>
                <a:cs typeface="Times New Roman" panose="02020603050405020304" pitchFamily="18" charset="0"/>
              </a:rPr>
              <a:t>dependensi</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dari</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laman</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resminya</a:t>
            </a:r>
            <a:r>
              <a:rPr lang="en-US" sz="1200" b="0" strike="noStrike" spc="-1"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3762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822325" y="1009650"/>
            <a:ext cx="5934075" cy="3738563"/>
          </a:xfrm>
          <a:prstGeom prst="rect">
            <a:avLst/>
          </a:prstGeom>
        </p:spPr>
      </p:sp>
      <p:sp>
        <p:nvSpPr>
          <p:cNvPr id="171"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kesempatan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tutorial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install Django di Windows.</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installasi</a:t>
            </a:r>
            <a:r>
              <a:rPr lang="en-US" sz="1200" b="0" strike="noStrike" spc="-1" dirty="0">
                <a:solidFill>
                  <a:schemeClr val="tx1"/>
                </a:solidFill>
                <a:latin typeface="Times New Roman" panose="02020603050405020304" pitchFamily="18" charset="0"/>
                <a:cs typeface="Times New Roman" panose="02020603050405020304" pitchFamily="18" charset="0"/>
              </a:rPr>
              <a:t> Django </a:t>
            </a:r>
            <a:r>
              <a:rPr lang="en-US" sz="1200" b="0" strike="noStrike" spc="-1" dirty="0" err="1">
                <a:solidFill>
                  <a:schemeClr val="tx1"/>
                </a:solidFill>
                <a:latin typeface="Times New Roman" panose="02020603050405020304" pitchFamily="18" charset="0"/>
                <a:cs typeface="Times New Roman" panose="02020603050405020304" pitchFamily="18" charset="0"/>
              </a:rPr>
              <a:t>ini</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menggunakan</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sistem</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operasi</a:t>
            </a:r>
            <a:r>
              <a:rPr lang="en-US" sz="1200" b="0" strike="noStrike" spc="-1" dirty="0">
                <a:solidFill>
                  <a:schemeClr val="tx1"/>
                </a:solidFill>
                <a:latin typeface="Times New Roman" panose="02020603050405020304" pitchFamily="18" charset="0"/>
                <a:cs typeface="Times New Roman" panose="02020603050405020304" pitchFamily="18" charset="0"/>
              </a:rPr>
              <a:t> windows </a:t>
            </a:r>
            <a:r>
              <a:rPr lang="en-US" sz="1200" b="0" strike="noStrike" spc="-1" dirty="0" err="1">
                <a:solidFill>
                  <a:schemeClr val="tx1"/>
                </a:solidFill>
                <a:latin typeface="Times New Roman" panose="02020603050405020304" pitchFamily="18" charset="0"/>
                <a:cs typeface="Times New Roman" panose="02020603050405020304" pitchFamily="18" charset="0"/>
              </a:rPr>
              <a:t>menggunakan</a:t>
            </a:r>
            <a:r>
              <a:rPr lang="en-US" sz="1200" b="0" strike="noStrike" spc="-1" dirty="0">
                <a:solidFill>
                  <a:schemeClr val="tx1"/>
                </a:solidFill>
                <a:latin typeface="Times New Roman" panose="02020603050405020304" pitchFamily="18" charset="0"/>
                <a:cs typeface="Times New Roman" panose="02020603050405020304" pitchFamily="18" charset="0"/>
              </a:rPr>
              <a:t> pip (</a:t>
            </a:r>
            <a:r>
              <a:rPr lang="en-US" sz="1200" b="0" strike="noStrike" spc="-1" dirty="0" err="1">
                <a:solidFill>
                  <a:schemeClr val="tx1"/>
                </a:solidFill>
                <a:latin typeface="Times New Roman" panose="02020603050405020304" pitchFamily="18" charset="0"/>
                <a:cs typeface="Times New Roman" panose="02020603050405020304" pitchFamily="18" charset="0"/>
              </a:rPr>
              <a:t>sebuah</a:t>
            </a:r>
            <a:r>
              <a:rPr lang="en-US" sz="1200" b="0" strike="noStrike" spc="-1" dirty="0">
                <a:solidFill>
                  <a:schemeClr val="tx1"/>
                </a:solidFill>
                <a:latin typeface="Times New Roman" panose="02020603050405020304" pitchFamily="18" charset="0"/>
                <a:cs typeface="Times New Roman" panose="02020603050405020304" pitchFamily="18" charset="0"/>
              </a:rPr>
              <a:t> tool yang </a:t>
            </a:r>
            <a:r>
              <a:rPr lang="en-US" sz="1200" b="0" strike="noStrike" spc="-1" dirty="0" err="1">
                <a:solidFill>
                  <a:schemeClr val="tx1"/>
                </a:solidFill>
                <a:latin typeface="Times New Roman" panose="02020603050405020304" pitchFamily="18" charset="0"/>
                <a:cs typeface="Times New Roman" panose="02020603050405020304" pitchFamily="18" charset="0"/>
              </a:rPr>
              <a:t>digunakan</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untuk</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manajemen</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paket</a:t>
            </a:r>
            <a:r>
              <a:rPr lang="en-US" sz="1200" b="0" strike="noStrike" spc="-1" dirty="0">
                <a:solidFill>
                  <a:schemeClr val="tx1"/>
                </a:solidFill>
                <a:latin typeface="Times New Roman" panose="02020603050405020304" pitchFamily="18" charset="0"/>
                <a:cs typeface="Times New Roman" panose="02020603050405020304" pitchFamily="18" charset="0"/>
              </a:rPr>
              <a:t> python).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besar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bahasa</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konsep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paket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lunak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mekanisme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membungkus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programmer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mekanisme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PIP (Package Installer for Python).</a:t>
            </a:r>
          </a:p>
          <a:p>
            <a:pPr marL="0" indent="-216000" algn="just">
              <a:lnSpc>
                <a:spcPct val="100000"/>
              </a:lnSpc>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marL="0" algn="just">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disertakan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luar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versi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terbaru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dan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tetap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membutuhkan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agar PIP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Buka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Unduhan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situs web di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http://www.python.org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installer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bahasa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harus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menyediakan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tombol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nyaman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tetapi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mendarat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daftar file,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pastikan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mengunduh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installer yang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dieksekusi</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Windows x86-64</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installer yang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dijalankan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Windows x86</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tergantung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apakah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Anda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memiliki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sistem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32-bit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64-bit .</a:t>
            </a:r>
          </a:p>
          <a:p>
            <a:pPr marL="0" indent="-216000" algn="just">
              <a:lnSpc>
                <a:spcPct val="100000"/>
              </a:lnSpc>
            </a:pPr>
            <a:endParaRPr lang="en-US" sz="1200" b="0" strike="noStrike" spc="-1" dirty="0">
              <a:solidFill>
                <a:schemeClr val="tx1"/>
              </a:solidFill>
              <a:latin typeface="Times New Roman" panose="02020603050405020304" pitchFamily="18" charset="0"/>
              <a:cs typeface="Times New Roman" panose="02020603050405020304" pitchFamily="18" charset="0"/>
            </a:endParaRPr>
          </a:p>
          <a:p>
            <a:pPr marL="0" indent="-216000" algn="just">
              <a:lnSpc>
                <a:spcPct val="100000"/>
              </a:lnSpc>
            </a:pPr>
            <a:endParaRPr lang="en-US" sz="1200" b="0" strike="noStrike" spc="-1" dirty="0">
              <a:solidFill>
                <a:schemeClr val="tx1"/>
              </a:solidFill>
              <a:latin typeface="Times New Roman" panose="02020603050405020304" pitchFamily="18" charset="0"/>
              <a:cs typeface="Times New Roman" panose="02020603050405020304" pitchFamily="18" charset="0"/>
            </a:endParaRPr>
          </a:p>
          <a:p>
            <a:pPr marL="0" indent="-216000" algn="just">
              <a:lnSpc>
                <a:spcPct val="100000"/>
              </a:lnSpc>
            </a:pPr>
            <a:r>
              <a:rPr lang="en-US" sz="1200" b="0" strike="noStrike" spc="-1" dirty="0" err="1">
                <a:solidFill>
                  <a:schemeClr val="tx1"/>
                </a:solidFill>
                <a:latin typeface="Times New Roman" panose="02020603050405020304" pitchFamily="18" charset="0"/>
                <a:cs typeface="Times New Roman" panose="02020603050405020304" pitchFamily="18" charset="0"/>
              </a:rPr>
              <a:t>Berikut</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ini</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langkah-langkah</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installasi</a:t>
            </a:r>
            <a:r>
              <a:rPr lang="en-US" sz="1200" b="0" strike="noStrike" spc="-1" dirty="0">
                <a:solidFill>
                  <a:schemeClr val="tx1"/>
                </a:solidFill>
                <a:latin typeface="Times New Roman" panose="02020603050405020304" pitchFamily="18" charset="0"/>
                <a:cs typeface="Times New Roman" panose="02020603050405020304" pitchFamily="18" charset="0"/>
              </a:rPr>
              <a:t> Django </a:t>
            </a:r>
            <a:r>
              <a:rPr lang="en-US" sz="1200" b="0" strike="noStrike" spc="-1" dirty="0" err="1">
                <a:solidFill>
                  <a:schemeClr val="tx1"/>
                </a:solidFill>
                <a:latin typeface="Times New Roman" panose="02020603050405020304" pitchFamily="18" charset="0"/>
                <a:cs typeface="Times New Roman" panose="02020603050405020304" pitchFamily="18" charset="0"/>
              </a:rPr>
              <a:t>sebagai</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berikut</a:t>
            </a:r>
            <a:r>
              <a:rPr lang="en-US" sz="1200" b="0" strike="noStrike" spc="-1" dirty="0">
                <a:solidFill>
                  <a:schemeClr val="tx1"/>
                </a:solidFill>
                <a:latin typeface="Times New Roman" panose="02020603050405020304" pitchFamily="18" charset="0"/>
                <a:cs typeface="Times New Roman" panose="02020603050405020304" pitchFamily="18" charset="0"/>
              </a:rPr>
              <a:t> :</a:t>
            </a:r>
          </a:p>
          <a:p>
            <a:pPr marL="0" indent="-216000" algn="just">
              <a:lnSpc>
                <a:spcPct val="100000"/>
              </a:lnSpc>
            </a:pPr>
            <a:endParaRPr lang="id-ID" sz="1200" b="0" strike="noStrike" spc="-1" dirty="0">
              <a:solidFill>
                <a:schemeClr val="tx1"/>
              </a:solidFill>
              <a:latin typeface="Times New Roman" panose="02020603050405020304" pitchFamily="18" charset="0"/>
              <a:cs typeface="Times New Roman" panose="02020603050405020304" pitchFamily="18" charset="0"/>
            </a:endParaRPr>
          </a:p>
          <a:p>
            <a:pPr marL="0" indent="-171450" algn="just">
              <a:lnSpc>
                <a:spcPct val="10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Download dan install python.</a:t>
            </a:r>
          </a:p>
          <a:p>
            <a:pPr marL="0" indent="-171450" algn="just">
              <a:lnSpc>
                <a:spcPct val="10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Setelah di install,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versi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menandakan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bahwa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berhasil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diinstal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CMD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ketik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python --version</a:t>
            </a:r>
            <a:endParaRPr lang="id-ID" sz="1200" b="0" strike="noStrike" spc="-1" dirty="0">
              <a:solidFill>
                <a:schemeClr val="tx1"/>
              </a:solidFill>
              <a:latin typeface="Times New Roman" panose="02020603050405020304" pitchFamily="18" charset="0"/>
              <a:cs typeface="Times New Roman" panose="02020603050405020304" pitchFamily="18" charset="0"/>
            </a:endParaRPr>
          </a:p>
          <a:p>
            <a:pPr marL="0" indent="-171000" algn="just">
              <a:lnSpc>
                <a:spcPct val="100000"/>
              </a:lnSpc>
              <a:buClr>
                <a:srgbClr val="000000"/>
              </a:buClr>
              <a:buFont typeface="Arial"/>
              <a:buChar char="•"/>
            </a:pPr>
            <a:r>
              <a:rPr lang="en-US" sz="1200" b="0" strike="noStrike" spc="-1" dirty="0">
                <a:solidFill>
                  <a:schemeClr val="tx1"/>
                </a:solidFill>
                <a:latin typeface="Times New Roman" panose="02020603050405020304" pitchFamily="18" charset="0"/>
                <a:cs typeface="Times New Roman" panose="02020603050405020304" pitchFamily="18" charset="0"/>
              </a:rPr>
              <a:t>Setelah </a:t>
            </a:r>
            <a:r>
              <a:rPr lang="en-US" sz="1200" b="0" strike="noStrike" spc="-1" dirty="0" err="1">
                <a:solidFill>
                  <a:schemeClr val="tx1"/>
                </a:solidFill>
                <a:latin typeface="Times New Roman" panose="02020603050405020304" pitchFamily="18" charset="0"/>
                <a:cs typeface="Times New Roman" panose="02020603050405020304" pitchFamily="18" charset="0"/>
              </a:rPr>
              <a:t>berhasil</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menginstall</a:t>
            </a:r>
            <a:r>
              <a:rPr lang="en-US" sz="1200" b="0" strike="noStrike" spc="-1" dirty="0">
                <a:solidFill>
                  <a:schemeClr val="tx1"/>
                </a:solidFill>
                <a:latin typeface="Times New Roman" panose="02020603050405020304" pitchFamily="18" charset="0"/>
                <a:cs typeface="Times New Roman" panose="02020603050405020304" pitchFamily="18" charset="0"/>
              </a:rPr>
              <a:t> python, </a:t>
            </a:r>
            <a:r>
              <a:rPr lang="en-US" sz="1200" b="0" strike="noStrike" spc="-1" dirty="0" err="1">
                <a:solidFill>
                  <a:schemeClr val="tx1"/>
                </a:solidFill>
                <a:latin typeface="Times New Roman" panose="02020603050405020304" pitchFamily="18" charset="0"/>
                <a:cs typeface="Times New Roman" panose="02020603050405020304" pitchFamily="18" charset="0"/>
              </a:rPr>
              <a:t>untuk</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installasi</a:t>
            </a:r>
            <a:r>
              <a:rPr lang="en-US" sz="1200" b="0" strike="noStrike" spc="-1" dirty="0">
                <a:solidFill>
                  <a:schemeClr val="tx1"/>
                </a:solidFill>
                <a:latin typeface="Times New Roman" panose="02020603050405020304" pitchFamily="18" charset="0"/>
                <a:cs typeface="Times New Roman" panose="02020603050405020304" pitchFamily="18" charset="0"/>
              </a:rPr>
              <a:t> framework Django di CMD </a:t>
            </a:r>
            <a:r>
              <a:rPr lang="en-US" sz="1200" b="0" strike="noStrike" spc="-1" dirty="0" err="1">
                <a:solidFill>
                  <a:schemeClr val="tx1"/>
                </a:solidFill>
                <a:latin typeface="Times New Roman" panose="02020603050405020304" pitchFamily="18" charset="0"/>
                <a:cs typeface="Times New Roman" panose="02020603050405020304" pitchFamily="18" charset="0"/>
              </a:rPr>
              <a:t>ketikkan</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perintah</a:t>
            </a:r>
            <a:r>
              <a:rPr lang="en-US" sz="1200" b="0" strike="noStrike" spc="-1" dirty="0">
                <a:solidFill>
                  <a:schemeClr val="tx1"/>
                </a:solidFill>
                <a:latin typeface="Times New Roman" panose="02020603050405020304" pitchFamily="18" charset="0"/>
                <a:cs typeface="Times New Roman" panose="02020603050405020304" pitchFamily="18" charset="0"/>
              </a:rPr>
              <a:t> : pip install </a:t>
            </a:r>
            <a:r>
              <a:rPr lang="en-US" sz="1200" b="0" strike="noStrike" spc="-1" dirty="0" err="1">
                <a:solidFill>
                  <a:schemeClr val="tx1"/>
                </a:solidFill>
                <a:latin typeface="Times New Roman" panose="02020603050405020304" pitchFamily="18" charset="0"/>
                <a:cs typeface="Times New Roman" panose="02020603050405020304" pitchFamily="18" charset="0"/>
              </a:rPr>
              <a:t>django</a:t>
            </a:r>
            <a:r>
              <a:rPr lang="en-US" sz="1200" b="0" strike="noStrike" spc="-1" dirty="0">
                <a:solidFill>
                  <a:schemeClr val="tx1"/>
                </a:solidFill>
                <a:latin typeface="Times New Roman" panose="02020603050405020304" pitchFamily="18" charset="0"/>
                <a:cs typeface="Times New Roman" panose="02020603050405020304" pitchFamily="18" charset="0"/>
              </a:rPr>
              <a:t> </a:t>
            </a:r>
          </a:p>
          <a:p>
            <a:pPr marL="0" indent="-171000" algn="just">
              <a:lnSpc>
                <a:spcPct val="100000"/>
              </a:lnSpc>
              <a:buClr>
                <a:srgbClr val="000000"/>
              </a:buClr>
              <a:buFont typeface="Arial"/>
              <a:buChar char="•"/>
            </a:pPr>
            <a:r>
              <a:rPr lang="en-US" sz="1200" b="0" strike="noStrike" spc="-1" dirty="0">
                <a:solidFill>
                  <a:schemeClr val="tx1"/>
                </a:solidFill>
                <a:latin typeface="Times New Roman" panose="02020603050405020304" pitchFamily="18" charset="0"/>
                <a:cs typeface="Times New Roman" panose="02020603050405020304" pitchFamily="18" charset="0"/>
              </a:rPr>
              <a:t>Setelah </a:t>
            </a:r>
            <a:r>
              <a:rPr lang="en-US" sz="1200" b="0" strike="noStrike" spc="-1" dirty="0" err="1">
                <a:solidFill>
                  <a:schemeClr val="tx1"/>
                </a:solidFill>
                <a:latin typeface="Times New Roman" panose="02020603050405020304" pitchFamily="18" charset="0"/>
                <a:cs typeface="Times New Roman" panose="02020603050405020304" pitchFamily="18" charset="0"/>
              </a:rPr>
              <a:t>itu</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akan</a:t>
            </a:r>
            <a:r>
              <a:rPr lang="en-US" sz="1200" b="0" strike="noStrike" spc="-1" dirty="0">
                <a:solidFill>
                  <a:schemeClr val="tx1"/>
                </a:solidFill>
                <a:latin typeface="Times New Roman" panose="02020603050405020304" pitchFamily="18" charset="0"/>
                <a:cs typeface="Times New Roman" panose="02020603050405020304" pitchFamily="18" charset="0"/>
              </a:rPr>
              <a:t> di download file-file </a:t>
            </a:r>
            <a:r>
              <a:rPr lang="en-US" sz="1200" b="0" strike="noStrike" spc="-1" dirty="0" err="1">
                <a:solidFill>
                  <a:schemeClr val="tx1"/>
                </a:solidFill>
                <a:latin typeface="Times New Roman" panose="02020603050405020304" pitchFamily="18" charset="0"/>
                <a:cs typeface="Times New Roman" panose="02020603050405020304" pitchFamily="18" charset="0"/>
              </a:rPr>
              <a:t>dependensi</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dari</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laman</a:t>
            </a:r>
            <a:r>
              <a:rPr lang="en-US" sz="1200" b="0" strike="noStrike" spc="-1" dirty="0">
                <a:solidFill>
                  <a:schemeClr val="tx1"/>
                </a:solidFill>
                <a:latin typeface="Times New Roman" panose="02020603050405020304" pitchFamily="18" charset="0"/>
                <a:cs typeface="Times New Roman" panose="02020603050405020304" pitchFamily="18" charset="0"/>
              </a:rPr>
              <a:t> </a:t>
            </a:r>
            <a:r>
              <a:rPr lang="en-US" sz="1200" b="0" strike="noStrike" spc="-1" dirty="0" err="1">
                <a:solidFill>
                  <a:schemeClr val="tx1"/>
                </a:solidFill>
                <a:latin typeface="Times New Roman" panose="02020603050405020304" pitchFamily="18" charset="0"/>
                <a:cs typeface="Times New Roman" panose="02020603050405020304" pitchFamily="18" charset="0"/>
              </a:rPr>
              <a:t>resminya</a:t>
            </a:r>
            <a:r>
              <a:rPr lang="en-US" sz="1200" b="0" strike="noStrike" spc="-1"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3056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822325" y="1009650"/>
            <a:ext cx="5934075" cy="3738563"/>
          </a:xfrm>
          <a:prstGeom prst="rect">
            <a:avLst/>
          </a:prstGeom>
        </p:spPr>
      </p:sp>
      <p:sp>
        <p:nvSpPr>
          <p:cNvPr id="171"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00000"/>
              </a:lnSpc>
            </a:pPr>
            <a:endParaRPr lang="en-US" sz="1200" b="0" strike="noStrike" spc="-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822325" y="1009650"/>
            <a:ext cx="5934075" cy="3738563"/>
          </a:xfrm>
          <a:prstGeom prst="rect">
            <a:avLst/>
          </a:prstGeom>
        </p:spPr>
      </p:sp>
      <p:sp>
        <p:nvSpPr>
          <p:cNvPr id="171"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00000"/>
              </a:lnSpc>
            </a:pPr>
            <a:endParaRPr lang="en-US" sz="1200" b="0" strike="noStrike" spc="-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97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822325" y="1009650"/>
            <a:ext cx="5934075" cy="3738563"/>
          </a:xfrm>
          <a:prstGeom prst="rect">
            <a:avLst/>
          </a:prstGeom>
        </p:spPr>
      </p:sp>
      <p:sp>
        <p:nvSpPr>
          <p:cNvPr id="171"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00000"/>
              </a:lnSpc>
            </a:pPr>
            <a:endParaRPr lang="en-US" sz="1200" b="0" strike="noStrike" spc="-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403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822325" y="1009650"/>
            <a:ext cx="5934075" cy="3738563"/>
          </a:xfrm>
          <a:prstGeom prst="rect">
            <a:avLst/>
          </a:prstGeom>
        </p:spPr>
      </p:sp>
      <p:sp>
        <p:nvSpPr>
          <p:cNvPr id="171"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gn="just">
              <a:lnSpc>
                <a:spcPct val="100000"/>
              </a:lnSpc>
            </a:pPr>
            <a:endParaRPr lang="en-US" sz="1200" b="0" strike="noStrike" spc="-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96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75226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93640596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7445296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231920296"/>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409366962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54846892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3"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4"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5"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56149783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9"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880195350"/>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1"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2"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3"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66100290"/>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5"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6"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534522554"/>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8"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0"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1"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257878398"/>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33"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4"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5"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6"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7"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8"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91985262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nSpc>
                <a:spcPct val="90000"/>
              </a:lnSpc>
            </a:pPr>
            <a:r>
              <a:rPr lang="en-US" sz="4400" b="1" strike="noStrike" spc="-1">
                <a:solidFill>
                  <a:srgbClr val="04617B"/>
                </a:solidFill>
                <a:latin typeface="Arial"/>
                <a:ea typeface="DejaVu Sans"/>
              </a:rPr>
              <a:t>Click to edit Master title style</a:t>
            </a:r>
            <a:endParaRPr lang="id-ID" sz="4400" b="0" strike="noStrike" spc="-1">
              <a:solidFill>
                <a:srgbClr val="000000"/>
              </a:solidFill>
              <a:latin typeface="Arial"/>
            </a:endParaRPr>
          </a:p>
        </p:txBody>
      </p:sp>
      <p:sp>
        <p:nvSpPr>
          <p:cNvPr id="2"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Tree>
    <p:extLst>
      <p:ext uri="{BB962C8B-B14F-4D97-AF65-F5344CB8AC3E}">
        <p14:creationId xmlns:p14="http://schemas.microsoft.com/office/powerpoint/2010/main" val="96146881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dirty="0">
                <a:solidFill>
                  <a:srgbClr val="FFFFFF"/>
                </a:solidFill>
                <a:latin typeface="Arial"/>
                <a:ea typeface="DejaVu Sans"/>
              </a:rPr>
              <a:t>Nasrul, </a:t>
            </a:r>
            <a:r>
              <a:rPr lang="en-US" sz="4400" b="1" spc="-1" dirty="0" err="1">
                <a:solidFill>
                  <a:srgbClr val="FFFFFF"/>
                </a:solidFill>
                <a:latin typeface="Arial"/>
                <a:ea typeface="DejaVu Sans"/>
              </a:rPr>
              <a:t>S.Pd.I</a:t>
            </a:r>
            <a:r>
              <a:rPr lang="en-US" sz="4400" b="1" spc="-1" dirty="0">
                <a:solidFill>
                  <a:srgbClr val="FFFFFF"/>
                </a:solidFill>
                <a:latin typeface="Arial"/>
                <a:ea typeface="DejaVu Sans"/>
              </a:rPr>
              <a:t>, </a:t>
            </a:r>
            <a:r>
              <a:rPr lang="en-US" sz="4400" b="1" spc="-1" dirty="0" err="1">
                <a:solidFill>
                  <a:srgbClr val="FFFFFF"/>
                </a:solidFill>
                <a:latin typeface="Arial"/>
                <a:ea typeface="DejaVu Sans"/>
              </a:rPr>
              <a:t>S.Kom</a:t>
            </a:r>
            <a:r>
              <a:rPr lang="en-US" sz="4400" b="1" spc="-1" dirty="0">
                <a:solidFill>
                  <a:srgbClr val="FFFFFF"/>
                </a:solidFill>
                <a:latin typeface="Arial"/>
                <a:ea typeface="DejaVu Sans"/>
              </a:rPr>
              <a:t>, </a:t>
            </a:r>
            <a:r>
              <a:rPr lang="en-US" sz="4400" b="1" spc="-1" dirty="0" err="1">
                <a:solidFill>
                  <a:srgbClr val="FFFFFF"/>
                </a:solidFill>
                <a:latin typeface="Arial"/>
                <a:ea typeface="DejaVu Sans"/>
              </a:rPr>
              <a:t>M.Kom</a:t>
            </a:r>
            <a:endParaRPr lang="id-ID" sz="4400" b="0" strike="noStrike" spc="-1" dirty="0">
              <a:latin typeface="Arial"/>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algn="ctr">
              <a:lnSpc>
                <a:spcPct val="100000"/>
              </a:lnSpc>
              <a:spcAft>
                <a:spcPts val="1406"/>
              </a:spcAft>
            </a:pPr>
            <a:endParaRPr lang="id-ID" sz="3200" b="0" strike="noStrike" spc="-1" dirty="0">
              <a:latin typeface="Arial"/>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985825" y="5930737"/>
            <a:ext cx="3637976" cy="1305165"/>
          </a:xfrm>
          <a:prstGeom prst="rect">
            <a:avLst/>
          </a:prstGeom>
          <a:noFill/>
        </p:spPr>
        <p:txBody>
          <a:bodyPr wrap="square" rtlCol="0">
            <a:spAutoFit/>
          </a:bodyPr>
          <a:lstStyle/>
          <a:p>
            <a:pPr>
              <a:lnSpc>
                <a:spcPct val="150000"/>
              </a:lnSpc>
            </a:pPr>
            <a:r>
              <a:rPr lang="en-US" sz="2800" dirty="0"/>
              <a:t>nasrul99@gmail</a:t>
            </a:r>
            <a:r>
              <a:rPr lang="en-US" sz="2800"/>
              <a:t>.com</a:t>
            </a:r>
          </a:p>
          <a:p>
            <a:pPr>
              <a:lnSpc>
                <a:spcPct val="150000"/>
              </a:lnSpc>
            </a:pPr>
            <a:r>
              <a:rPr lang="en-US" sz="2800"/>
              <a:t>nasrul tutorial</a:t>
            </a:r>
            <a:endParaRPr lang="en-US" sz="2800" dirty="0"/>
          </a:p>
        </p:txBody>
      </p:sp>
      <p:graphicFrame>
        <p:nvGraphicFramePr>
          <p:cNvPr id="2" name="Diagram 1">
            <a:extLst>
              <a:ext uri="{FF2B5EF4-FFF2-40B4-BE49-F238E27FC236}">
                <a16:creationId xmlns:a16="http://schemas.microsoft.com/office/drawing/2014/main" id="{DFDCCC06-EE85-400B-A119-1880EC71325F}"/>
              </a:ext>
            </a:extLst>
          </p:cNvPr>
          <p:cNvGraphicFramePr/>
          <p:nvPr>
            <p:extLst>
              <p:ext uri="{D42A27DB-BD31-4B8C-83A1-F6EECF244321}">
                <p14:modId xmlns:p14="http://schemas.microsoft.com/office/powerpoint/2010/main" val="2483889165"/>
              </p:ext>
            </p:extLst>
          </p:nvPr>
        </p:nvGraphicFramePr>
        <p:xfrm>
          <a:off x="4684955" y="1545673"/>
          <a:ext cx="6947610" cy="4663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0BD2017B-45A0-475F-8B6F-F2282AAFDC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0125" y="1757687"/>
            <a:ext cx="3121821" cy="39976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AFD699E0-820F-4432-9973-C4377B6983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487577" y="6072946"/>
            <a:ext cx="498248" cy="498248"/>
          </a:xfrm>
          <a:prstGeom prst="rect">
            <a:avLst/>
          </a:prstGeom>
        </p:spPr>
      </p:pic>
      <p:pic>
        <p:nvPicPr>
          <p:cNvPr id="10" name="Picture 9">
            <a:extLst>
              <a:ext uri="{FF2B5EF4-FFF2-40B4-BE49-F238E27FC236}">
                <a16:creationId xmlns:a16="http://schemas.microsoft.com/office/drawing/2014/main" id="{C2CEEBE4-801D-4DC8-AB7D-44C81B5F34B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1767" y="6725529"/>
            <a:ext cx="473785" cy="47378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0"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rPr>
              <a:t>Model View Template (MVT)</a:t>
            </a:r>
            <a:endParaRPr kumimoji="0" lang="id-ID" sz="4400" b="0" i="0" u="none" strike="noStrike" kern="1200" cap="none" spc="-1" normalizeH="0" baseline="0" noProof="0" dirty="0">
              <a:ln>
                <a:noFill/>
              </a:ln>
              <a:solidFill>
                <a:prstClr val="black"/>
              </a:solidFill>
              <a:effectLst/>
              <a:uLnTx/>
              <a:uFillTx/>
              <a:latin typeface="Arial"/>
            </a:endParaRPr>
          </a:p>
        </p:txBody>
      </p:sp>
      <p:pic>
        <p:nvPicPr>
          <p:cNvPr id="3" name="Picture 2">
            <a:extLst>
              <a:ext uri="{FF2B5EF4-FFF2-40B4-BE49-F238E27FC236}">
                <a16:creationId xmlns:a16="http://schemas.microsoft.com/office/drawing/2014/main" id="{05914747-7DAE-4C56-85FE-CDDBD633F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2519" y="2390521"/>
            <a:ext cx="8093286" cy="3699383"/>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0"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rPr>
              <a:t>Konsep</a:t>
            </a:r>
            <a:r>
              <a:rPr kumimoji="0" lang="en-US" sz="4400" b="1" i="0" u="none" strike="noStrike" kern="1200" cap="none" spc="-1" normalizeH="0" baseline="0" noProof="0" dirty="0">
                <a:ln>
                  <a:noFill/>
                </a:ln>
                <a:solidFill>
                  <a:srgbClr val="FFFFFF"/>
                </a:solidFill>
                <a:effectLst/>
                <a:uLnTx/>
                <a:uFillTx/>
                <a:latin typeface="Arial"/>
                <a:ea typeface="DejaVu Sans"/>
              </a:rPr>
              <a:t> MVT</a:t>
            </a:r>
            <a:endParaRPr kumimoji="0" lang="id-ID" sz="4400" b="0" i="0" u="none" strike="noStrike" kern="1200" cap="none" spc="-1" normalizeH="0" baseline="0" noProof="0" dirty="0">
              <a:ln>
                <a:noFill/>
              </a:ln>
              <a:solidFill>
                <a:prstClr val="black"/>
              </a:solidFill>
              <a:effectLst/>
              <a:uLnTx/>
              <a:uFillTx/>
              <a:latin typeface="Arial"/>
            </a:endParaRPr>
          </a:p>
        </p:txBody>
      </p:sp>
      <p:pic>
        <p:nvPicPr>
          <p:cNvPr id="4" name="Picture 3">
            <a:extLst>
              <a:ext uri="{FF2B5EF4-FFF2-40B4-BE49-F238E27FC236}">
                <a16:creationId xmlns:a16="http://schemas.microsoft.com/office/drawing/2014/main" id="{DD366DC9-E2B2-4FAE-8024-308DCBDA4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282" y="1836420"/>
            <a:ext cx="10017759" cy="4686420"/>
          </a:xfrm>
          <a:prstGeom prst="rect">
            <a:avLst/>
          </a:prstGeom>
          <a:ln w="6350">
            <a:solidFill>
              <a:schemeClr val="tx1"/>
            </a:solidFill>
          </a:ln>
        </p:spPr>
      </p:pic>
    </p:spTree>
    <p:extLst>
      <p:ext uri="{BB962C8B-B14F-4D97-AF65-F5344CB8AC3E}">
        <p14:creationId xmlns:p14="http://schemas.microsoft.com/office/powerpoint/2010/main" val="111835038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Membuat Fungsi Pertama di View</a:t>
            </a:r>
            <a:endParaRPr kumimoji="0" lang="id-ID" sz="4400" b="0" i="0" u="none" strike="noStrike" kern="1200" cap="none" spc="-1" normalizeH="0" baseline="0" noProof="0" dirty="0">
              <a:ln>
                <a:noFill/>
              </a:ln>
              <a:solidFill>
                <a:prstClr val="black"/>
              </a:solidFill>
              <a:effectLst/>
              <a:uLnTx/>
              <a:uFillTx/>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ndParaRPr>
          </a:p>
        </p:txBody>
      </p:sp>
      <p:sp>
        <p:nvSpPr>
          <p:cNvPr id="9" name="Rectangle 8">
            <a:extLst>
              <a:ext uri="{FF2B5EF4-FFF2-40B4-BE49-F238E27FC236}">
                <a16:creationId xmlns:a16="http://schemas.microsoft.com/office/drawing/2014/main" id="{57E1E111-FABE-44C3-B7F1-14526469FE47}"/>
              </a:ext>
            </a:extLst>
          </p:cNvPr>
          <p:cNvSpPr/>
          <p:nvPr/>
        </p:nvSpPr>
        <p:spPr>
          <a:xfrm>
            <a:off x="968940" y="2497454"/>
            <a:ext cx="10058399" cy="3385542"/>
          </a:xfrm>
          <a:prstGeom prst="rect">
            <a:avLst/>
          </a:prstGeom>
        </p:spPr>
        <p:txBody>
          <a:bodyPr wrap="square">
            <a:spAutoFit/>
          </a:bodyPr>
          <a:lstStyle/>
          <a:p>
            <a:r>
              <a:rPr lang="en-US" sz="2800" b="0">
                <a:solidFill>
                  <a:srgbClr val="AF00DB"/>
                </a:solidFill>
                <a:effectLst/>
                <a:latin typeface="Consolas" panose="020B0609020204030204" pitchFamily="49" charset="0"/>
              </a:rPr>
              <a:t>from</a:t>
            </a:r>
            <a:r>
              <a:rPr lang="en-US" sz="2800" b="0">
                <a:solidFill>
                  <a:srgbClr val="000000"/>
                </a:solidFill>
                <a:effectLst/>
                <a:latin typeface="Consolas" panose="020B0609020204030204" pitchFamily="49" charset="0"/>
              </a:rPr>
              <a:t> </a:t>
            </a:r>
            <a:r>
              <a:rPr lang="en-US" sz="2800" b="0">
                <a:solidFill>
                  <a:srgbClr val="267F99"/>
                </a:solidFill>
                <a:effectLst/>
                <a:latin typeface="Consolas" panose="020B0609020204030204" pitchFamily="49" charset="0"/>
              </a:rPr>
              <a:t>django</a:t>
            </a:r>
            <a:r>
              <a:rPr lang="en-US" sz="2800" b="0">
                <a:solidFill>
                  <a:srgbClr val="000000"/>
                </a:solidFill>
                <a:effectLst/>
                <a:latin typeface="Consolas" panose="020B0609020204030204" pitchFamily="49" charset="0"/>
              </a:rPr>
              <a:t>.</a:t>
            </a:r>
            <a:r>
              <a:rPr lang="en-US" sz="2800" b="0">
                <a:solidFill>
                  <a:srgbClr val="267F99"/>
                </a:solidFill>
                <a:effectLst/>
                <a:latin typeface="Consolas" panose="020B0609020204030204" pitchFamily="49" charset="0"/>
              </a:rPr>
              <a:t>shortcuts</a:t>
            </a:r>
            <a:r>
              <a:rPr lang="en-US" sz="2800" b="0">
                <a:solidFill>
                  <a:srgbClr val="000000"/>
                </a:solidFill>
                <a:effectLst/>
                <a:latin typeface="Consolas" panose="020B0609020204030204" pitchFamily="49" charset="0"/>
              </a:rPr>
              <a:t> </a:t>
            </a:r>
            <a:r>
              <a:rPr lang="en-US" sz="2800" b="0">
                <a:solidFill>
                  <a:srgbClr val="AF00DB"/>
                </a:solidFill>
                <a:effectLst/>
                <a:latin typeface="Consolas" panose="020B0609020204030204" pitchFamily="49" charset="0"/>
              </a:rPr>
              <a:t>import</a:t>
            </a:r>
            <a:r>
              <a:rPr lang="en-US" sz="2800" b="0">
                <a:solidFill>
                  <a:srgbClr val="000000"/>
                </a:solidFill>
                <a:effectLst/>
                <a:latin typeface="Consolas" panose="020B0609020204030204" pitchFamily="49" charset="0"/>
              </a:rPr>
              <a:t> </a:t>
            </a:r>
            <a:r>
              <a:rPr lang="en-US" sz="2800" b="0">
                <a:solidFill>
                  <a:srgbClr val="795E26"/>
                </a:solidFill>
                <a:effectLst/>
                <a:latin typeface="Consolas" panose="020B0609020204030204" pitchFamily="49" charset="0"/>
              </a:rPr>
              <a:t>render</a:t>
            </a:r>
            <a:endParaRPr lang="en-US" sz="2800" b="0">
              <a:solidFill>
                <a:srgbClr val="000000"/>
              </a:solidFill>
              <a:effectLst/>
              <a:latin typeface="Consolas" panose="020B0609020204030204" pitchFamily="49" charset="0"/>
            </a:endParaRPr>
          </a:p>
          <a:p>
            <a:r>
              <a:rPr lang="en-US" sz="2800" b="0">
                <a:solidFill>
                  <a:srgbClr val="AF00DB"/>
                </a:solidFill>
                <a:effectLst/>
                <a:latin typeface="Consolas" panose="020B0609020204030204" pitchFamily="49" charset="0"/>
              </a:rPr>
              <a:t>from</a:t>
            </a:r>
            <a:r>
              <a:rPr lang="en-US" sz="2800" b="0">
                <a:solidFill>
                  <a:srgbClr val="000000"/>
                </a:solidFill>
                <a:effectLst/>
                <a:latin typeface="Consolas" panose="020B0609020204030204" pitchFamily="49" charset="0"/>
              </a:rPr>
              <a:t> </a:t>
            </a:r>
            <a:r>
              <a:rPr lang="en-US" sz="2800" b="0">
                <a:solidFill>
                  <a:srgbClr val="267F99"/>
                </a:solidFill>
                <a:effectLst/>
                <a:latin typeface="Consolas" panose="020B0609020204030204" pitchFamily="49" charset="0"/>
              </a:rPr>
              <a:t>django</a:t>
            </a:r>
            <a:r>
              <a:rPr lang="en-US" sz="2800" b="0">
                <a:solidFill>
                  <a:srgbClr val="000000"/>
                </a:solidFill>
                <a:effectLst/>
                <a:latin typeface="Consolas" panose="020B0609020204030204" pitchFamily="49" charset="0"/>
              </a:rPr>
              <a:t>.</a:t>
            </a:r>
            <a:r>
              <a:rPr lang="en-US" sz="2800" b="0">
                <a:solidFill>
                  <a:srgbClr val="267F99"/>
                </a:solidFill>
                <a:effectLst/>
                <a:latin typeface="Consolas" panose="020B0609020204030204" pitchFamily="49" charset="0"/>
              </a:rPr>
              <a:t>http</a:t>
            </a:r>
            <a:r>
              <a:rPr lang="en-US" sz="2800" b="0">
                <a:solidFill>
                  <a:srgbClr val="000000"/>
                </a:solidFill>
                <a:effectLst/>
                <a:latin typeface="Consolas" panose="020B0609020204030204" pitchFamily="49" charset="0"/>
              </a:rPr>
              <a:t> </a:t>
            </a:r>
            <a:r>
              <a:rPr lang="en-US" sz="2800" b="0">
                <a:solidFill>
                  <a:srgbClr val="AF00DB"/>
                </a:solidFill>
                <a:effectLst/>
                <a:latin typeface="Consolas" panose="020B0609020204030204" pitchFamily="49" charset="0"/>
              </a:rPr>
              <a:t>import</a:t>
            </a:r>
            <a:r>
              <a:rPr lang="en-US" sz="2800" b="0">
                <a:solidFill>
                  <a:srgbClr val="000000"/>
                </a:solidFill>
                <a:effectLst/>
                <a:latin typeface="Consolas" panose="020B0609020204030204" pitchFamily="49" charset="0"/>
              </a:rPr>
              <a:t> </a:t>
            </a:r>
            <a:r>
              <a:rPr lang="en-US" sz="2800" b="0">
                <a:solidFill>
                  <a:srgbClr val="267F99"/>
                </a:solidFill>
                <a:effectLst/>
                <a:latin typeface="Consolas" panose="020B0609020204030204" pitchFamily="49" charset="0"/>
              </a:rPr>
              <a:t>HttpResponse</a:t>
            </a:r>
            <a:endParaRPr lang="en-US" sz="2800" b="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dirty="0">
                <a:ln>
                  <a:noFill/>
                </a:ln>
                <a:solidFill>
                  <a:srgbClr val="333333"/>
                </a:solidFill>
                <a:effectLst/>
                <a:uLnTx/>
                <a:uFillTx/>
                <a:latin typeface="Consolas" panose="020B0609020204030204" pitchFamily="49" charset="0"/>
              </a:rPr>
            </a:b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rPr>
              <a:t>def</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rPr>
              <a:t> </a:t>
            </a:r>
            <a:r>
              <a:rPr kumimoji="0" lang="en-US" sz="2800" b="1" i="0" u="none" strike="noStrike" kern="1200" cap="none" spc="0" normalizeH="0" baseline="0" noProof="0" dirty="0" err="1">
                <a:ln>
                  <a:noFill/>
                </a:ln>
                <a:solidFill>
                  <a:srgbClr val="AA3731"/>
                </a:solidFill>
                <a:effectLst/>
                <a:uLnTx/>
                <a:uFillTx/>
                <a:latin typeface="Consolas" panose="020B0609020204030204" pitchFamily="49" charset="0"/>
              </a:rPr>
              <a:t>salam</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rPr>
              <a:t>request</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rPr>
              <a:t>    </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rPr>
              <a:t>return</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rPr>
              <a:t> </a:t>
            </a:r>
            <a:r>
              <a:rPr kumimoji="0" lang="en-US" sz="2800" b="0" i="0" u="none" strike="noStrike" kern="1200" cap="none" spc="0" normalizeH="0" baseline="0" noProof="0" dirty="0" err="1">
                <a:ln>
                  <a:noFill/>
                </a:ln>
                <a:solidFill>
                  <a:srgbClr val="333333"/>
                </a:solidFill>
                <a:effectLst/>
                <a:uLnTx/>
                <a:uFillTx/>
                <a:latin typeface="Consolas" panose="020B0609020204030204" pitchFamily="49" charset="0"/>
              </a:rPr>
              <a:t>HttpResponse</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rPr>
              <a:t>Assalamu'alaikum</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rPr>
              <a:t>           Hello Saya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rPr>
              <a:t>Tulisan</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rPr>
              <a:t>Pertama</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rPr>
              <a:t> pada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rPr>
              <a:t>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rPr>
              <a:t>Aplikasi</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rPr>
              <a:t> Web </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rPr>
              <a:t>dengan</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rPr>
              <a:t> Framework Django</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Consolas" panose="020B0609020204030204" pitchFamily="49" charset="0"/>
              </a:rPr>
              <a:t> </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Membuat Fungsi-Fungsi Lain di View</a:t>
            </a:r>
            <a:endParaRPr kumimoji="0" lang="id-ID" sz="4400" b="0" i="0" u="none" strike="noStrike" kern="1200" cap="none" spc="-1" normalizeH="0" baseline="0" noProof="0" dirty="0">
              <a:ln>
                <a:noFill/>
              </a:ln>
              <a:solidFill>
                <a:prstClr val="black"/>
              </a:solidFill>
              <a:effectLst/>
              <a:uLnTx/>
              <a:uFillTx/>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ndParaRPr>
          </a:p>
        </p:txBody>
      </p:sp>
      <p:sp>
        <p:nvSpPr>
          <p:cNvPr id="9" name="Rectangle 8">
            <a:extLst>
              <a:ext uri="{FF2B5EF4-FFF2-40B4-BE49-F238E27FC236}">
                <a16:creationId xmlns:a16="http://schemas.microsoft.com/office/drawing/2014/main" id="{57E1E111-FABE-44C3-B7F1-14526469FE47}"/>
              </a:ext>
            </a:extLst>
          </p:cNvPr>
          <p:cNvSpPr/>
          <p:nvPr/>
        </p:nvSpPr>
        <p:spPr>
          <a:xfrm>
            <a:off x="599040" y="1920240"/>
            <a:ext cx="10058399" cy="5109091"/>
          </a:xfrm>
          <a:prstGeom prst="rect">
            <a:avLst/>
          </a:prstGeom>
        </p:spPr>
        <p:txBody>
          <a:bodyPr wrap="square">
            <a:spAutoFit/>
          </a:bodyPr>
          <a:lstStyle/>
          <a:p>
            <a:r>
              <a:rPr lang="en-US" sz="2800" b="0">
                <a:solidFill>
                  <a:srgbClr val="AF00DB"/>
                </a:solidFill>
                <a:effectLst/>
                <a:latin typeface="Consolas" panose="020B0609020204030204" pitchFamily="49" charset="0"/>
              </a:rPr>
              <a:t>from</a:t>
            </a:r>
            <a:r>
              <a:rPr lang="en-US" sz="2800" b="0">
                <a:solidFill>
                  <a:srgbClr val="000000"/>
                </a:solidFill>
                <a:effectLst/>
                <a:latin typeface="Consolas" panose="020B0609020204030204" pitchFamily="49" charset="0"/>
              </a:rPr>
              <a:t> </a:t>
            </a:r>
            <a:r>
              <a:rPr lang="en-US" sz="2800" b="0">
                <a:solidFill>
                  <a:srgbClr val="267F99"/>
                </a:solidFill>
                <a:effectLst/>
                <a:latin typeface="Consolas" panose="020B0609020204030204" pitchFamily="49" charset="0"/>
              </a:rPr>
              <a:t>django</a:t>
            </a:r>
            <a:r>
              <a:rPr lang="en-US" sz="2800" b="0">
                <a:solidFill>
                  <a:srgbClr val="000000"/>
                </a:solidFill>
                <a:effectLst/>
                <a:latin typeface="Consolas" panose="020B0609020204030204" pitchFamily="49" charset="0"/>
              </a:rPr>
              <a:t>.</a:t>
            </a:r>
            <a:r>
              <a:rPr lang="en-US" sz="2800" b="0">
                <a:solidFill>
                  <a:srgbClr val="267F99"/>
                </a:solidFill>
                <a:effectLst/>
                <a:latin typeface="Consolas" panose="020B0609020204030204" pitchFamily="49" charset="0"/>
              </a:rPr>
              <a:t>shortcuts</a:t>
            </a:r>
            <a:r>
              <a:rPr lang="en-US" sz="2800" b="0">
                <a:solidFill>
                  <a:srgbClr val="000000"/>
                </a:solidFill>
                <a:effectLst/>
                <a:latin typeface="Consolas" panose="020B0609020204030204" pitchFamily="49" charset="0"/>
              </a:rPr>
              <a:t> </a:t>
            </a:r>
            <a:r>
              <a:rPr lang="en-US" sz="2800" b="0">
                <a:solidFill>
                  <a:srgbClr val="AF00DB"/>
                </a:solidFill>
                <a:effectLst/>
                <a:latin typeface="Consolas" panose="020B0609020204030204" pitchFamily="49" charset="0"/>
              </a:rPr>
              <a:t>import</a:t>
            </a:r>
            <a:r>
              <a:rPr lang="en-US" sz="2800" b="0">
                <a:solidFill>
                  <a:srgbClr val="000000"/>
                </a:solidFill>
                <a:effectLst/>
                <a:latin typeface="Consolas" panose="020B0609020204030204" pitchFamily="49" charset="0"/>
              </a:rPr>
              <a:t> </a:t>
            </a:r>
            <a:r>
              <a:rPr lang="en-US" sz="2800" b="0">
                <a:solidFill>
                  <a:srgbClr val="795E26"/>
                </a:solidFill>
                <a:effectLst/>
                <a:latin typeface="Consolas" panose="020B0609020204030204" pitchFamily="49" charset="0"/>
              </a:rPr>
              <a:t>render</a:t>
            </a:r>
            <a:endParaRPr lang="en-US" sz="2800" b="0">
              <a:solidFill>
                <a:srgbClr val="000000"/>
              </a:solidFill>
              <a:effectLst/>
              <a:latin typeface="Consolas" panose="020B0609020204030204" pitchFamily="49" charset="0"/>
            </a:endParaRPr>
          </a:p>
          <a:p>
            <a:r>
              <a:rPr lang="en-US" sz="2800" b="0">
                <a:solidFill>
                  <a:srgbClr val="AF00DB"/>
                </a:solidFill>
                <a:effectLst/>
                <a:latin typeface="Consolas" panose="020B0609020204030204" pitchFamily="49" charset="0"/>
              </a:rPr>
              <a:t>from</a:t>
            </a:r>
            <a:r>
              <a:rPr lang="en-US" sz="2800" b="0">
                <a:solidFill>
                  <a:srgbClr val="000000"/>
                </a:solidFill>
                <a:effectLst/>
                <a:latin typeface="Consolas" panose="020B0609020204030204" pitchFamily="49" charset="0"/>
              </a:rPr>
              <a:t> </a:t>
            </a:r>
            <a:r>
              <a:rPr lang="en-US" sz="2800" b="0">
                <a:solidFill>
                  <a:srgbClr val="267F99"/>
                </a:solidFill>
                <a:effectLst/>
                <a:latin typeface="Consolas" panose="020B0609020204030204" pitchFamily="49" charset="0"/>
              </a:rPr>
              <a:t>django</a:t>
            </a:r>
            <a:r>
              <a:rPr lang="en-US" sz="2800" b="0">
                <a:solidFill>
                  <a:srgbClr val="000000"/>
                </a:solidFill>
                <a:effectLst/>
                <a:latin typeface="Consolas" panose="020B0609020204030204" pitchFamily="49" charset="0"/>
              </a:rPr>
              <a:t>.</a:t>
            </a:r>
            <a:r>
              <a:rPr lang="en-US" sz="2800" b="0">
                <a:solidFill>
                  <a:srgbClr val="267F99"/>
                </a:solidFill>
                <a:effectLst/>
                <a:latin typeface="Consolas" panose="020B0609020204030204" pitchFamily="49" charset="0"/>
              </a:rPr>
              <a:t>http</a:t>
            </a:r>
            <a:r>
              <a:rPr lang="en-US" sz="2800" b="0">
                <a:solidFill>
                  <a:srgbClr val="000000"/>
                </a:solidFill>
                <a:effectLst/>
                <a:latin typeface="Consolas" panose="020B0609020204030204" pitchFamily="49" charset="0"/>
              </a:rPr>
              <a:t> </a:t>
            </a:r>
            <a:r>
              <a:rPr lang="en-US" sz="2800" b="0">
                <a:solidFill>
                  <a:srgbClr val="AF00DB"/>
                </a:solidFill>
                <a:effectLst/>
                <a:latin typeface="Consolas" panose="020B0609020204030204" pitchFamily="49" charset="0"/>
              </a:rPr>
              <a:t>import</a:t>
            </a:r>
            <a:r>
              <a:rPr lang="en-US" sz="2800" b="0">
                <a:solidFill>
                  <a:srgbClr val="000000"/>
                </a:solidFill>
                <a:effectLst/>
                <a:latin typeface="Consolas" panose="020B0609020204030204" pitchFamily="49" charset="0"/>
              </a:rPr>
              <a:t> </a:t>
            </a:r>
            <a:r>
              <a:rPr lang="en-US" sz="2800" b="0">
                <a:solidFill>
                  <a:srgbClr val="267F99"/>
                </a:solidFill>
                <a:effectLst/>
                <a:latin typeface="Consolas" panose="020B0609020204030204" pitchFamily="49" charset="0"/>
              </a:rPr>
              <a:t>HttpResponse</a:t>
            </a:r>
            <a:endParaRPr lang="en-US" sz="2800" b="0">
              <a:solidFill>
                <a:srgbClr val="000000"/>
              </a:solidFill>
              <a:effectLst/>
              <a:latin typeface="Consolas" panose="020B0609020204030204" pitchFamily="49" charset="0"/>
            </a:endParaRPr>
          </a:p>
          <a:p>
            <a:br>
              <a:rPr kumimoji="0" lang="en-US" sz="2800" b="0" i="0" u="none" strike="noStrike" kern="1200" cap="none" spc="0" normalizeH="0" baseline="0" noProof="0">
                <a:ln>
                  <a:noFill/>
                </a:ln>
                <a:solidFill>
                  <a:srgbClr val="333333"/>
                </a:solidFill>
                <a:effectLst/>
                <a:uLnTx/>
                <a:uFillTx/>
                <a:latin typeface="Consolas" panose="020B0609020204030204" pitchFamily="49" charset="0"/>
              </a:rPr>
            </a:br>
            <a:r>
              <a:rPr lang="en-US" sz="2800" b="0">
                <a:solidFill>
                  <a:srgbClr val="0000FF"/>
                </a:solidFill>
                <a:effectLst/>
                <a:latin typeface="Consolas" panose="020B0609020204030204" pitchFamily="49" charset="0"/>
              </a:rPr>
              <a:t>def</a:t>
            </a:r>
            <a:r>
              <a:rPr lang="en-US" sz="2800" b="0">
                <a:solidFill>
                  <a:srgbClr val="000000"/>
                </a:solidFill>
                <a:effectLst/>
                <a:latin typeface="Consolas" panose="020B0609020204030204" pitchFamily="49" charset="0"/>
              </a:rPr>
              <a:t> </a:t>
            </a:r>
            <a:r>
              <a:rPr lang="en-US" sz="2800" b="0">
                <a:solidFill>
                  <a:srgbClr val="795E26"/>
                </a:solidFill>
                <a:effectLst/>
                <a:latin typeface="Consolas" panose="020B0609020204030204" pitchFamily="49" charset="0"/>
              </a:rPr>
              <a:t>beranda</a:t>
            </a:r>
            <a:r>
              <a:rPr lang="en-US" sz="2800" b="0">
                <a:solidFill>
                  <a:srgbClr val="000000"/>
                </a:solidFill>
                <a:effectLst/>
                <a:latin typeface="Consolas" panose="020B0609020204030204" pitchFamily="49" charset="0"/>
              </a:rPr>
              <a:t>(</a:t>
            </a:r>
            <a:r>
              <a:rPr lang="en-US" sz="2800" b="0">
                <a:solidFill>
                  <a:srgbClr val="001080"/>
                </a:solidFill>
                <a:effectLst/>
                <a:latin typeface="Consolas" panose="020B0609020204030204" pitchFamily="49" charset="0"/>
              </a:rPr>
              <a:t>request</a:t>
            </a:r>
            <a:r>
              <a:rPr lang="en-US" sz="2800" b="0">
                <a:solidFill>
                  <a:srgbClr val="000000"/>
                </a:solidFill>
                <a:effectLst/>
                <a:latin typeface="Consolas" panose="020B0609020204030204" pitchFamily="49" charset="0"/>
              </a:rPr>
              <a:t>):</a:t>
            </a:r>
          </a:p>
          <a:p>
            <a:r>
              <a:rPr lang="en-US" sz="2800" b="0">
                <a:solidFill>
                  <a:srgbClr val="000000"/>
                </a:solidFill>
                <a:effectLst/>
                <a:latin typeface="Consolas" panose="020B0609020204030204" pitchFamily="49" charset="0"/>
              </a:rPr>
              <a:t>    </a:t>
            </a:r>
            <a:r>
              <a:rPr lang="en-US" sz="2800" b="0">
                <a:solidFill>
                  <a:srgbClr val="AF00DB"/>
                </a:solidFill>
                <a:effectLst/>
                <a:latin typeface="Consolas" panose="020B0609020204030204" pitchFamily="49" charset="0"/>
              </a:rPr>
              <a:t>return</a:t>
            </a:r>
            <a:r>
              <a:rPr lang="en-US" sz="2800" b="0">
                <a:solidFill>
                  <a:srgbClr val="000000"/>
                </a:solidFill>
                <a:effectLst/>
                <a:latin typeface="Consolas" panose="020B0609020204030204" pitchFamily="49" charset="0"/>
              </a:rPr>
              <a:t> </a:t>
            </a:r>
            <a:r>
              <a:rPr lang="en-US" sz="2800" b="0">
                <a:solidFill>
                  <a:srgbClr val="795E26"/>
                </a:solidFill>
                <a:effectLst/>
                <a:latin typeface="Consolas" panose="020B0609020204030204" pitchFamily="49" charset="0"/>
              </a:rPr>
              <a:t>render</a:t>
            </a:r>
            <a:r>
              <a:rPr lang="en-US" sz="2800" b="0">
                <a:solidFill>
                  <a:srgbClr val="000000"/>
                </a:solidFill>
                <a:effectLst/>
                <a:latin typeface="Consolas" panose="020B0609020204030204" pitchFamily="49" charset="0"/>
              </a:rPr>
              <a:t>(</a:t>
            </a:r>
            <a:r>
              <a:rPr lang="en-US" sz="2800" b="0">
                <a:solidFill>
                  <a:srgbClr val="001080"/>
                </a:solidFill>
                <a:effectLst/>
                <a:latin typeface="Consolas" panose="020B0609020204030204" pitchFamily="49" charset="0"/>
              </a:rPr>
              <a:t>request</a:t>
            </a:r>
            <a:r>
              <a:rPr lang="en-US" sz="2800" b="0">
                <a:solidFill>
                  <a:srgbClr val="000000"/>
                </a:solidFill>
                <a:effectLst/>
                <a:latin typeface="Consolas" panose="020B0609020204030204" pitchFamily="49" charset="0"/>
              </a:rPr>
              <a:t>, </a:t>
            </a:r>
            <a:r>
              <a:rPr lang="en-US" sz="2800" b="0">
                <a:solidFill>
                  <a:srgbClr val="A31515"/>
                </a:solidFill>
                <a:effectLst/>
                <a:latin typeface="Consolas" panose="020B0609020204030204" pitchFamily="49" charset="0"/>
              </a:rPr>
              <a:t>'home.html'</a:t>
            </a:r>
            <a:r>
              <a:rPr lang="en-US" sz="2800" b="0">
                <a:solidFill>
                  <a:srgbClr val="000000"/>
                </a:solidFill>
                <a:effectLst/>
                <a:latin typeface="Consolas" panose="020B0609020204030204" pitchFamily="49" charset="0"/>
              </a:rPr>
              <a:t>)</a:t>
            </a:r>
          </a:p>
          <a:p>
            <a:br>
              <a:rPr lang="en-US" sz="2800" b="0">
                <a:solidFill>
                  <a:srgbClr val="000000"/>
                </a:solidFill>
                <a:effectLst/>
                <a:latin typeface="Consolas" panose="020B0609020204030204" pitchFamily="49" charset="0"/>
              </a:rPr>
            </a:br>
            <a:r>
              <a:rPr lang="en-US" sz="2800" b="0">
                <a:solidFill>
                  <a:srgbClr val="0000FF"/>
                </a:solidFill>
                <a:effectLst/>
                <a:latin typeface="Consolas" panose="020B0609020204030204" pitchFamily="49" charset="0"/>
              </a:rPr>
              <a:t>def</a:t>
            </a:r>
            <a:r>
              <a:rPr lang="en-US" sz="2800" b="0">
                <a:solidFill>
                  <a:srgbClr val="000000"/>
                </a:solidFill>
                <a:effectLst/>
                <a:latin typeface="Consolas" panose="020B0609020204030204" pitchFamily="49" charset="0"/>
              </a:rPr>
              <a:t> </a:t>
            </a:r>
            <a:r>
              <a:rPr lang="en-US" sz="2800" b="0">
                <a:solidFill>
                  <a:srgbClr val="795E26"/>
                </a:solidFill>
                <a:effectLst/>
                <a:latin typeface="Consolas" panose="020B0609020204030204" pitchFamily="49" charset="0"/>
              </a:rPr>
              <a:t>aboutme</a:t>
            </a:r>
            <a:r>
              <a:rPr lang="en-US" sz="2800" b="0">
                <a:solidFill>
                  <a:srgbClr val="000000"/>
                </a:solidFill>
                <a:effectLst/>
                <a:latin typeface="Consolas" panose="020B0609020204030204" pitchFamily="49" charset="0"/>
              </a:rPr>
              <a:t>(</a:t>
            </a:r>
            <a:r>
              <a:rPr lang="en-US" sz="2800" b="0">
                <a:solidFill>
                  <a:srgbClr val="001080"/>
                </a:solidFill>
                <a:effectLst/>
                <a:latin typeface="Consolas" panose="020B0609020204030204" pitchFamily="49" charset="0"/>
              </a:rPr>
              <a:t>request</a:t>
            </a:r>
            <a:r>
              <a:rPr lang="en-US" sz="2800" b="0">
                <a:solidFill>
                  <a:srgbClr val="000000"/>
                </a:solidFill>
                <a:effectLst/>
                <a:latin typeface="Consolas" panose="020B0609020204030204" pitchFamily="49" charset="0"/>
              </a:rPr>
              <a:t>):</a:t>
            </a:r>
          </a:p>
          <a:p>
            <a:r>
              <a:rPr lang="en-US" sz="2800" b="0">
                <a:solidFill>
                  <a:srgbClr val="000000"/>
                </a:solidFill>
                <a:effectLst/>
                <a:latin typeface="Consolas" panose="020B0609020204030204" pitchFamily="49" charset="0"/>
              </a:rPr>
              <a:t>    </a:t>
            </a:r>
            <a:r>
              <a:rPr lang="en-US" sz="2800" b="0">
                <a:solidFill>
                  <a:srgbClr val="AF00DB"/>
                </a:solidFill>
                <a:effectLst/>
                <a:latin typeface="Consolas" panose="020B0609020204030204" pitchFamily="49" charset="0"/>
              </a:rPr>
              <a:t>return</a:t>
            </a:r>
            <a:r>
              <a:rPr lang="en-US" sz="2800" b="0">
                <a:solidFill>
                  <a:srgbClr val="000000"/>
                </a:solidFill>
                <a:effectLst/>
                <a:latin typeface="Consolas" panose="020B0609020204030204" pitchFamily="49" charset="0"/>
              </a:rPr>
              <a:t> </a:t>
            </a:r>
            <a:r>
              <a:rPr lang="en-US" sz="2800" b="0">
                <a:solidFill>
                  <a:srgbClr val="795E26"/>
                </a:solidFill>
                <a:effectLst/>
                <a:latin typeface="Consolas" panose="020B0609020204030204" pitchFamily="49" charset="0"/>
              </a:rPr>
              <a:t>render</a:t>
            </a:r>
            <a:r>
              <a:rPr lang="en-US" sz="2800" b="0">
                <a:solidFill>
                  <a:srgbClr val="000000"/>
                </a:solidFill>
                <a:effectLst/>
                <a:latin typeface="Consolas" panose="020B0609020204030204" pitchFamily="49" charset="0"/>
              </a:rPr>
              <a:t>(</a:t>
            </a:r>
            <a:r>
              <a:rPr lang="en-US" sz="2800" b="0">
                <a:solidFill>
                  <a:srgbClr val="001080"/>
                </a:solidFill>
                <a:effectLst/>
                <a:latin typeface="Consolas" panose="020B0609020204030204" pitchFamily="49" charset="0"/>
              </a:rPr>
              <a:t>request</a:t>
            </a:r>
            <a:r>
              <a:rPr lang="en-US" sz="2800" b="0">
                <a:solidFill>
                  <a:srgbClr val="000000"/>
                </a:solidFill>
                <a:effectLst/>
                <a:latin typeface="Consolas" panose="020B0609020204030204" pitchFamily="49" charset="0"/>
              </a:rPr>
              <a:t>, </a:t>
            </a:r>
            <a:r>
              <a:rPr lang="en-US" sz="2800" b="0">
                <a:solidFill>
                  <a:srgbClr val="A31515"/>
                </a:solidFill>
                <a:effectLst/>
                <a:latin typeface="Consolas" panose="020B0609020204030204" pitchFamily="49" charset="0"/>
              </a:rPr>
              <a:t>'about.html'</a:t>
            </a:r>
            <a:r>
              <a:rPr lang="en-US" sz="2800" b="0">
                <a:solidFill>
                  <a:srgbClr val="000000"/>
                </a:solidFill>
                <a:effectLst/>
                <a:latin typeface="Consolas" panose="020B0609020204030204" pitchFamily="49" charset="0"/>
              </a:rPr>
              <a:t>)</a:t>
            </a:r>
          </a:p>
          <a:p>
            <a:br>
              <a:rPr lang="en-US" sz="2800" b="0">
                <a:solidFill>
                  <a:srgbClr val="000000"/>
                </a:solidFill>
                <a:effectLst/>
                <a:latin typeface="Consolas" panose="020B0609020204030204" pitchFamily="49" charset="0"/>
              </a:rPr>
            </a:br>
            <a:r>
              <a:rPr lang="en-US" sz="2800" b="0">
                <a:solidFill>
                  <a:srgbClr val="0000FF"/>
                </a:solidFill>
                <a:effectLst/>
                <a:latin typeface="Consolas" panose="020B0609020204030204" pitchFamily="49" charset="0"/>
              </a:rPr>
              <a:t>def</a:t>
            </a:r>
            <a:r>
              <a:rPr lang="en-US" sz="2800" b="0">
                <a:solidFill>
                  <a:srgbClr val="000000"/>
                </a:solidFill>
                <a:effectLst/>
                <a:latin typeface="Consolas" panose="020B0609020204030204" pitchFamily="49" charset="0"/>
              </a:rPr>
              <a:t> </a:t>
            </a:r>
            <a:r>
              <a:rPr lang="en-US" sz="2800" b="0">
                <a:solidFill>
                  <a:srgbClr val="795E26"/>
                </a:solidFill>
                <a:effectLst/>
                <a:latin typeface="Consolas" panose="020B0609020204030204" pitchFamily="49" charset="0"/>
              </a:rPr>
              <a:t>gallery</a:t>
            </a:r>
            <a:r>
              <a:rPr lang="en-US" sz="2800" b="0">
                <a:solidFill>
                  <a:srgbClr val="000000"/>
                </a:solidFill>
                <a:effectLst/>
                <a:latin typeface="Consolas" panose="020B0609020204030204" pitchFamily="49" charset="0"/>
              </a:rPr>
              <a:t>(</a:t>
            </a:r>
            <a:r>
              <a:rPr lang="en-US" sz="2800" b="0">
                <a:solidFill>
                  <a:srgbClr val="001080"/>
                </a:solidFill>
                <a:effectLst/>
                <a:latin typeface="Consolas" panose="020B0609020204030204" pitchFamily="49" charset="0"/>
              </a:rPr>
              <a:t>request</a:t>
            </a:r>
            <a:r>
              <a:rPr lang="en-US" sz="2800" b="0">
                <a:solidFill>
                  <a:srgbClr val="000000"/>
                </a:solidFill>
                <a:effectLst/>
                <a:latin typeface="Consolas" panose="020B0609020204030204" pitchFamily="49" charset="0"/>
              </a:rPr>
              <a:t>):</a:t>
            </a:r>
          </a:p>
          <a:p>
            <a:r>
              <a:rPr lang="en-US" sz="2800" b="0">
                <a:solidFill>
                  <a:srgbClr val="000000"/>
                </a:solidFill>
                <a:effectLst/>
                <a:latin typeface="Consolas" panose="020B0609020204030204" pitchFamily="49" charset="0"/>
              </a:rPr>
              <a:t>    </a:t>
            </a:r>
            <a:r>
              <a:rPr lang="en-US" sz="2800" b="0">
                <a:solidFill>
                  <a:srgbClr val="AF00DB"/>
                </a:solidFill>
                <a:effectLst/>
                <a:latin typeface="Consolas" panose="020B0609020204030204" pitchFamily="49" charset="0"/>
              </a:rPr>
              <a:t>return</a:t>
            </a:r>
            <a:r>
              <a:rPr lang="en-US" sz="2800" b="0">
                <a:solidFill>
                  <a:srgbClr val="000000"/>
                </a:solidFill>
                <a:effectLst/>
                <a:latin typeface="Consolas" panose="020B0609020204030204" pitchFamily="49" charset="0"/>
              </a:rPr>
              <a:t> </a:t>
            </a:r>
            <a:r>
              <a:rPr lang="en-US" sz="2800" b="0">
                <a:solidFill>
                  <a:srgbClr val="795E26"/>
                </a:solidFill>
                <a:effectLst/>
                <a:latin typeface="Consolas" panose="020B0609020204030204" pitchFamily="49" charset="0"/>
              </a:rPr>
              <a:t>render</a:t>
            </a:r>
            <a:r>
              <a:rPr lang="en-US" sz="2800" b="0">
                <a:solidFill>
                  <a:srgbClr val="000000"/>
                </a:solidFill>
                <a:effectLst/>
                <a:latin typeface="Consolas" panose="020B0609020204030204" pitchFamily="49" charset="0"/>
              </a:rPr>
              <a:t>(</a:t>
            </a:r>
            <a:r>
              <a:rPr lang="en-US" sz="2800" b="0">
                <a:solidFill>
                  <a:srgbClr val="001080"/>
                </a:solidFill>
                <a:effectLst/>
                <a:latin typeface="Consolas" panose="020B0609020204030204" pitchFamily="49" charset="0"/>
              </a:rPr>
              <a:t>request</a:t>
            </a:r>
            <a:r>
              <a:rPr lang="en-US" sz="2800" b="0">
                <a:solidFill>
                  <a:srgbClr val="000000"/>
                </a:solidFill>
                <a:effectLst/>
                <a:latin typeface="Consolas" panose="020B0609020204030204" pitchFamily="49" charset="0"/>
              </a:rPr>
              <a:t>, </a:t>
            </a:r>
            <a:r>
              <a:rPr lang="en-US" sz="2800" b="0">
                <a:solidFill>
                  <a:srgbClr val="A31515"/>
                </a:solidFill>
                <a:effectLst/>
                <a:latin typeface="Consolas" panose="020B0609020204030204" pitchFamily="49" charset="0"/>
              </a:rPr>
              <a:t>'gallery.html'</a:t>
            </a:r>
            <a:r>
              <a:rPr lang="en-US" sz="2800" b="0">
                <a:solidFill>
                  <a:srgbClr val="000000"/>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Consolas" panose="020B0609020204030204" pitchFamily="49" charset="0"/>
              </a:rPr>
              <a:t> </a:t>
            </a:r>
          </a:p>
        </p:txBody>
      </p:sp>
    </p:spTree>
    <p:extLst>
      <p:ext uri="{BB962C8B-B14F-4D97-AF65-F5344CB8AC3E}">
        <p14:creationId xmlns:p14="http://schemas.microsoft.com/office/powerpoint/2010/main" val="36354419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Membuat Route di Url</a:t>
            </a:r>
            <a:endParaRPr kumimoji="0" lang="id-ID" sz="4400" b="0" i="0" u="none" strike="noStrike" kern="1200" cap="none" spc="-1" normalizeH="0" baseline="0" noProof="0" dirty="0">
              <a:ln>
                <a:noFill/>
              </a:ln>
              <a:solidFill>
                <a:prstClr val="black"/>
              </a:solidFill>
              <a:effectLst/>
              <a:uLnTx/>
              <a:uFillTx/>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ndParaRPr>
          </a:p>
        </p:txBody>
      </p:sp>
      <p:pic>
        <p:nvPicPr>
          <p:cNvPr id="5" name="Picture 4">
            <a:extLst>
              <a:ext uri="{FF2B5EF4-FFF2-40B4-BE49-F238E27FC236}">
                <a16:creationId xmlns:a16="http://schemas.microsoft.com/office/drawing/2014/main" id="{016D2635-B2BC-47C7-BAF9-149FF4BDD1B0}"/>
              </a:ext>
            </a:extLst>
          </p:cNvPr>
          <p:cNvPicPr>
            <a:picLocks noChangeAspect="1"/>
          </p:cNvPicPr>
          <p:nvPr/>
        </p:nvPicPr>
        <p:blipFill>
          <a:blip r:embed="rId4"/>
          <a:stretch>
            <a:fillRect/>
          </a:stretch>
        </p:blipFill>
        <p:spPr>
          <a:xfrm>
            <a:off x="1878234" y="1920240"/>
            <a:ext cx="8241855" cy="4298908"/>
          </a:xfrm>
          <a:prstGeom prst="rect">
            <a:avLst/>
          </a:prstGeom>
          <a:ln w="6350">
            <a:solidFill>
              <a:schemeClr val="tx1"/>
            </a:solidFill>
          </a:ln>
        </p:spPr>
      </p:pic>
    </p:spTree>
    <p:extLst>
      <p:ext uri="{BB962C8B-B14F-4D97-AF65-F5344CB8AC3E}">
        <p14:creationId xmlns:p14="http://schemas.microsoft.com/office/powerpoint/2010/main" val="246960897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409510" y="175784"/>
            <a:ext cx="11179303" cy="841474"/>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Include Url App Hello di Urls Main Project</a:t>
            </a:r>
            <a:endParaRPr kumimoji="0" lang="id-ID" sz="4400" b="0" i="0" u="none" strike="noStrike" kern="1200" cap="none" spc="-1" normalizeH="0" baseline="0" noProof="0" dirty="0">
              <a:ln>
                <a:noFill/>
              </a:ln>
              <a:solidFill>
                <a:prstClr val="black"/>
              </a:solidFill>
              <a:effectLst/>
              <a:uLnTx/>
              <a:uFillTx/>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ndParaRPr>
          </a:p>
        </p:txBody>
      </p:sp>
      <p:pic>
        <p:nvPicPr>
          <p:cNvPr id="3" name="Picture 2">
            <a:extLst>
              <a:ext uri="{FF2B5EF4-FFF2-40B4-BE49-F238E27FC236}">
                <a16:creationId xmlns:a16="http://schemas.microsoft.com/office/drawing/2014/main" id="{7530E887-DFF9-468D-84F6-657846D366B4}"/>
              </a:ext>
            </a:extLst>
          </p:cNvPr>
          <p:cNvPicPr>
            <a:picLocks noChangeAspect="1"/>
          </p:cNvPicPr>
          <p:nvPr/>
        </p:nvPicPr>
        <p:blipFill>
          <a:blip r:embed="rId4"/>
          <a:stretch>
            <a:fillRect/>
          </a:stretch>
        </p:blipFill>
        <p:spPr>
          <a:xfrm>
            <a:off x="1068449" y="2123932"/>
            <a:ext cx="9859381" cy="4894097"/>
          </a:xfrm>
          <a:prstGeom prst="rect">
            <a:avLst/>
          </a:prstGeom>
          <a:ln w="6350">
            <a:solidFill>
              <a:schemeClr val="tx1"/>
            </a:solidFill>
          </a:ln>
        </p:spPr>
      </p:pic>
    </p:spTree>
    <p:extLst>
      <p:ext uri="{BB962C8B-B14F-4D97-AF65-F5344CB8AC3E}">
        <p14:creationId xmlns:p14="http://schemas.microsoft.com/office/powerpoint/2010/main" val="171327047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rPr>
              <a:t>Tampilan</a:t>
            </a:r>
            <a:r>
              <a:rPr kumimoji="0" lang="en-US" sz="4400" b="1" i="0" u="none" strike="noStrike" kern="1200" cap="none" spc="-1" normalizeH="0" baseline="0" noProof="0" dirty="0">
                <a:ln>
                  <a:noFill/>
                </a:ln>
                <a:solidFill>
                  <a:srgbClr val="FFFFFF"/>
                </a:solidFill>
                <a:effectLst/>
                <a:uLnTx/>
                <a:uFillTx/>
                <a:latin typeface="Arial"/>
                <a:ea typeface="DejaVu Sans"/>
              </a:rPr>
              <a:t> View </a:t>
            </a:r>
            <a:r>
              <a:rPr kumimoji="0" lang="en-US" sz="4400" b="1" i="0" u="none" strike="noStrike" kern="1200" cap="none" spc="-1" normalizeH="0" baseline="0" noProof="0" dirty="0" err="1">
                <a:ln>
                  <a:noFill/>
                </a:ln>
                <a:solidFill>
                  <a:srgbClr val="FFFFFF"/>
                </a:solidFill>
                <a:effectLst/>
                <a:uLnTx/>
                <a:uFillTx/>
                <a:latin typeface="Arial"/>
                <a:ea typeface="DejaVu Sans"/>
              </a:rPr>
              <a:t>Pertama</a:t>
            </a:r>
            <a:endParaRPr kumimoji="0" lang="id-ID" sz="4400" b="0" i="0" u="none" strike="noStrike" kern="1200" cap="none" spc="-1" normalizeH="0" baseline="0" noProof="0" dirty="0">
              <a:ln>
                <a:noFill/>
              </a:ln>
              <a:solidFill>
                <a:prstClr val="black"/>
              </a:solidFill>
              <a:effectLst/>
              <a:uLnTx/>
              <a:uFillTx/>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ndParaRPr>
          </a:p>
        </p:txBody>
      </p:sp>
      <p:pic>
        <p:nvPicPr>
          <p:cNvPr id="3" name="Picture 2">
            <a:extLst>
              <a:ext uri="{FF2B5EF4-FFF2-40B4-BE49-F238E27FC236}">
                <a16:creationId xmlns:a16="http://schemas.microsoft.com/office/drawing/2014/main" id="{0B08FF76-151A-493C-B173-11942A5ED202}"/>
              </a:ext>
            </a:extLst>
          </p:cNvPr>
          <p:cNvPicPr>
            <a:picLocks noChangeAspect="1"/>
          </p:cNvPicPr>
          <p:nvPr/>
        </p:nvPicPr>
        <p:blipFill>
          <a:blip r:embed="rId4"/>
          <a:stretch>
            <a:fillRect/>
          </a:stretch>
        </p:blipFill>
        <p:spPr>
          <a:xfrm>
            <a:off x="1968283" y="3239639"/>
            <a:ext cx="8000674" cy="1715855"/>
          </a:xfrm>
          <a:prstGeom prst="rect">
            <a:avLst/>
          </a:prstGeom>
          <a:ln w="6350">
            <a:solidFill>
              <a:schemeClr val="tx1"/>
            </a:solidFill>
          </a:ln>
        </p:spPr>
      </p:pic>
    </p:spTree>
    <p:extLst>
      <p:ext uri="{BB962C8B-B14F-4D97-AF65-F5344CB8AC3E}">
        <p14:creationId xmlns:p14="http://schemas.microsoft.com/office/powerpoint/2010/main" val="109444103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0"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Membuat </a:t>
            </a:r>
            <a:r>
              <a:rPr kumimoji="0" lang="en-US" sz="4400" b="1" i="0" u="none" strike="noStrike" kern="1200" cap="none" spc="-1" normalizeH="0" baseline="0" noProof="0" dirty="0">
                <a:ln>
                  <a:noFill/>
                </a:ln>
                <a:solidFill>
                  <a:srgbClr val="FFFFFF"/>
                </a:solidFill>
                <a:effectLst/>
                <a:uLnTx/>
                <a:uFillTx/>
                <a:latin typeface="Arial"/>
                <a:ea typeface="DejaVu Sans"/>
              </a:rPr>
              <a:t>View</a:t>
            </a:r>
            <a:endParaRPr kumimoji="0" lang="id-ID" sz="4400" b="0" i="0" u="none" strike="noStrike" kern="1200" cap="none" spc="-1" normalizeH="0" baseline="0" noProof="0" dirty="0">
              <a:ln>
                <a:noFill/>
              </a:ln>
              <a:solidFill>
                <a:prstClr val="black"/>
              </a:solidFill>
              <a:effectLst/>
              <a:uLnTx/>
              <a:uFillTx/>
              <a:latin typeface="Arial"/>
            </a:endParaRPr>
          </a:p>
        </p:txBody>
      </p:sp>
      <p:sp>
        <p:nvSpPr>
          <p:cNvPr id="3" name="Rectangle 2">
            <a:extLst>
              <a:ext uri="{FF2B5EF4-FFF2-40B4-BE49-F238E27FC236}">
                <a16:creationId xmlns:a16="http://schemas.microsoft.com/office/drawing/2014/main" id="{278C1D4E-5D91-4470-A0B0-A4A25B2A5C3B}"/>
              </a:ext>
            </a:extLst>
          </p:cNvPr>
          <p:cNvSpPr/>
          <p:nvPr/>
        </p:nvSpPr>
        <p:spPr>
          <a:xfrm>
            <a:off x="2811338" y="1806044"/>
            <a:ext cx="637564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333333"/>
                </a:solidFill>
                <a:effectLst/>
                <a:uLnTx/>
                <a:uFillTx/>
                <a:latin typeface="Consolas" panose="020B0609020204030204" pitchFamily="49" charset="0"/>
              </a:rPr>
            </a:br>
            <a:endParaRPr kumimoji="0" lang="en-US" sz="1800" b="0" i="0" u="none" strike="noStrike" kern="1200" cap="none" spc="0" normalizeH="0" baseline="0" noProof="0" dirty="0">
              <a:ln>
                <a:noFill/>
              </a:ln>
              <a:solidFill>
                <a:srgbClr val="333333"/>
              </a:solidFill>
              <a:effectLst/>
              <a:uLnTx/>
              <a:uFillTx/>
              <a:latin typeface="Consolas" panose="020B0609020204030204" pitchFamily="49" charset="0"/>
            </a:endParaRPr>
          </a:p>
        </p:txBody>
      </p:sp>
      <p:sp>
        <p:nvSpPr>
          <p:cNvPr id="6" name="TextBox 5">
            <a:extLst>
              <a:ext uri="{FF2B5EF4-FFF2-40B4-BE49-F238E27FC236}">
                <a16:creationId xmlns:a16="http://schemas.microsoft.com/office/drawing/2014/main" id="{C6DC3260-7DF4-4068-ADC0-DAC5FE465B76}"/>
              </a:ext>
            </a:extLst>
          </p:cNvPr>
          <p:cNvSpPr txBox="1"/>
          <p:nvPr/>
        </p:nvSpPr>
        <p:spPr>
          <a:xfrm>
            <a:off x="599040" y="2129209"/>
            <a:ext cx="10798200" cy="4247317"/>
          </a:xfrm>
          <a:prstGeom prst="rect">
            <a:avLst/>
          </a:prstGeom>
          <a:noFill/>
        </p:spPr>
        <p:txBody>
          <a:bodyPr wrap="square">
            <a:spAutoFit/>
          </a:bodyPr>
          <a:lstStyle/>
          <a:p>
            <a:r>
              <a:rPr lang="en-US" b="0">
                <a:solidFill>
                  <a:srgbClr val="800000"/>
                </a:solidFill>
                <a:effectLst/>
                <a:latin typeface="Consolas" panose="020B0609020204030204" pitchFamily="49" charset="0"/>
              </a:rPr>
              <a:t>&lt;!</a:t>
            </a:r>
            <a:r>
              <a:rPr lang="en-US" b="0">
                <a:solidFill>
                  <a:srgbClr val="000000"/>
                </a:solidFill>
                <a:effectLst/>
                <a:latin typeface="Consolas" panose="020B0609020204030204" pitchFamily="49" charset="0"/>
              </a:rPr>
              <a:t>DOCTYPE html</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&lt;html&gt;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&lt;head&gt;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&lt;title&gt;</a:t>
            </a:r>
            <a:r>
              <a:rPr lang="en-US" b="0">
                <a:solidFill>
                  <a:srgbClr val="000000"/>
                </a:solidFill>
                <a:effectLst/>
                <a:latin typeface="Consolas" panose="020B0609020204030204" pitchFamily="49" charset="0"/>
              </a:rPr>
              <a:t>My Django App</a:t>
            </a:r>
            <a:r>
              <a:rPr lang="en-US" b="0">
                <a:solidFill>
                  <a:srgbClr val="800000"/>
                </a:solidFill>
                <a:effectLst/>
                <a:latin typeface="Consolas" panose="020B0609020204030204" pitchFamily="49" charset="0"/>
              </a:rPr>
              <a:t>&lt;/title&gt;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&lt;/head&gt;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&lt;body&gt;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&lt;h1&gt;</a:t>
            </a:r>
            <a:r>
              <a:rPr lang="en-US" b="0">
                <a:solidFill>
                  <a:srgbClr val="000000"/>
                </a:solidFill>
                <a:effectLst/>
                <a:latin typeface="Consolas" panose="020B0609020204030204" pitchFamily="49" charset="0"/>
              </a:rPr>
              <a:t>Welcome To My Django</a:t>
            </a:r>
            <a:r>
              <a:rPr lang="en-US" b="0">
                <a:solidFill>
                  <a:srgbClr val="800000"/>
                </a:solidFill>
                <a:effectLst/>
                <a:latin typeface="Consolas" panose="020B0609020204030204" pitchFamily="49" charset="0"/>
              </a:rPr>
              <a:t>&lt;/h1&gt;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&lt;hr</a:t>
            </a:r>
            <a:r>
              <a:rPr lang="en-US" b="0">
                <a:solidFill>
                  <a:srgbClr val="000000"/>
                </a:solidFill>
                <a:effectLst/>
                <a:latin typeface="Consolas" panose="020B0609020204030204" pitchFamily="49" charset="0"/>
              </a:rPr>
              <a:t>/</a:t>
            </a:r>
            <a:r>
              <a:rPr lang="en-US" b="0">
                <a:solidFill>
                  <a:srgbClr val="800000"/>
                </a:solidFill>
                <a:effectLst/>
                <a:latin typeface="Consolas" panose="020B0609020204030204" pitchFamily="49" charset="0"/>
              </a:rPr>
              <a:t>&gt;&lt;p&gt;</a:t>
            </a:r>
            <a:r>
              <a:rPr lang="en-US" b="0">
                <a:solidFill>
                  <a:srgbClr val="000000"/>
                </a:solidFill>
                <a:effectLst/>
                <a:latin typeface="Consolas" panose="020B0609020204030204" pitchFamily="49" charset="0"/>
              </a:rPr>
              <a:t>My first paragraph My first paragraph My first paragraph My first paragraph My first paragraph My first paragraph My first paragraph </a:t>
            </a:r>
            <a:r>
              <a:rPr lang="en-US" b="0">
                <a:solidFill>
                  <a:srgbClr val="800000"/>
                </a:solidFill>
                <a:effectLst/>
                <a:latin typeface="Consolas" panose="020B0609020204030204" pitchFamily="49" charset="0"/>
              </a:rPr>
              <a:t>&lt;/p&gt;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&lt;p&gt;</a:t>
            </a:r>
            <a:r>
              <a:rPr lang="en-US" b="0">
                <a:solidFill>
                  <a:srgbClr val="000000"/>
                </a:solidFill>
                <a:effectLst/>
                <a:latin typeface="Consolas" panose="020B0609020204030204" pitchFamily="49" charset="0"/>
              </a:rPr>
              <a:t>My second paragraph My Second paragraph My first paragraph My first paragraph My first paragraph My first paragraph My first paragraph </a:t>
            </a:r>
            <a:r>
              <a:rPr lang="en-US" b="0">
                <a:solidFill>
                  <a:srgbClr val="800000"/>
                </a:solidFill>
                <a:effectLst/>
                <a:latin typeface="Consolas" panose="020B0609020204030204" pitchFamily="49" charset="0"/>
              </a:rPr>
              <a:t>&lt;/p&gt;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&lt;hr</a:t>
            </a:r>
            <a:r>
              <a:rPr lang="en-US" b="0">
                <a:solidFill>
                  <a:srgbClr val="000000"/>
                </a:solidFill>
                <a:effectLst/>
                <a:latin typeface="Consolas" panose="020B0609020204030204" pitchFamily="49" charset="0"/>
              </a:rPr>
              <a:t>/</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&lt;center&gt;</a:t>
            </a:r>
            <a:r>
              <a:rPr lang="en-US" b="0">
                <a:solidFill>
                  <a:srgbClr val="000000"/>
                </a:solidFill>
                <a:effectLst/>
                <a:latin typeface="Consolas" panose="020B0609020204030204" pitchFamily="49" charset="0"/>
              </a:rPr>
              <a:t>Develop By : Nasrul</a:t>
            </a:r>
            <a:r>
              <a:rPr lang="en-US" b="0">
                <a:solidFill>
                  <a:srgbClr val="800000"/>
                </a:solidFill>
                <a:effectLst/>
                <a:latin typeface="Consolas" panose="020B0609020204030204" pitchFamily="49" charset="0"/>
              </a:rPr>
              <a:t>&lt;/center&gt;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&lt;/body&gt;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&lt;/html&gt;</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5452847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Menambahkan Menu</a:t>
            </a:r>
            <a:endParaRPr kumimoji="0" lang="id-ID" sz="4400" b="0" i="0" u="none" strike="noStrike" kern="1200" cap="none" spc="-1" normalizeH="0" baseline="0" noProof="0" dirty="0">
              <a:ln>
                <a:noFill/>
              </a:ln>
              <a:solidFill>
                <a:prstClr val="black"/>
              </a:solidFill>
              <a:effectLst/>
              <a:uLnTx/>
              <a:uFillTx/>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ndParaRPr>
          </a:p>
        </p:txBody>
      </p:sp>
      <p:sp>
        <p:nvSpPr>
          <p:cNvPr id="6" name="TextBox 5">
            <a:extLst>
              <a:ext uri="{FF2B5EF4-FFF2-40B4-BE49-F238E27FC236}">
                <a16:creationId xmlns:a16="http://schemas.microsoft.com/office/drawing/2014/main" id="{4B2A682C-9E7D-47CB-91F1-8C2BFFCBB1D6}"/>
              </a:ext>
            </a:extLst>
          </p:cNvPr>
          <p:cNvSpPr txBox="1"/>
          <p:nvPr/>
        </p:nvSpPr>
        <p:spPr>
          <a:xfrm>
            <a:off x="943154" y="2974507"/>
            <a:ext cx="10798199" cy="2554545"/>
          </a:xfrm>
          <a:prstGeom prst="rect">
            <a:avLst/>
          </a:prstGeom>
          <a:noFill/>
        </p:spPr>
        <p:txBody>
          <a:bodyPr wrap="square">
            <a:spAutoFit/>
          </a:bodyPr>
          <a:lstStyle/>
          <a:p>
            <a:r>
              <a:rPr lang="en-US" sz="3200" b="0">
                <a:solidFill>
                  <a:srgbClr val="333333"/>
                </a:solidFill>
                <a:effectLst/>
                <a:latin typeface="Consolas" panose="020B0609020204030204" pitchFamily="49" charset="0"/>
              </a:rPr>
              <a:t>&lt;center&gt;</a:t>
            </a:r>
          </a:p>
          <a:p>
            <a:r>
              <a:rPr lang="en-US" sz="3200" b="0">
                <a:solidFill>
                  <a:srgbClr val="333333"/>
                </a:solidFill>
                <a:effectLst/>
                <a:latin typeface="Consolas" panose="020B0609020204030204" pitchFamily="49" charset="0"/>
              </a:rPr>
              <a:t>    &lt;a href="{% url 'home' %}"&gt;Home&lt;/a&gt; </a:t>
            </a:r>
          </a:p>
          <a:p>
            <a:r>
              <a:rPr lang="en-US" sz="3200" b="0">
                <a:solidFill>
                  <a:srgbClr val="333333"/>
                </a:solidFill>
                <a:effectLst/>
                <a:latin typeface="Consolas" panose="020B0609020204030204" pitchFamily="49" charset="0"/>
              </a:rPr>
              <a:t>    &lt;a href="{% url 'about' %}"&gt;About Us&lt;/a&gt; </a:t>
            </a:r>
          </a:p>
          <a:p>
            <a:r>
              <a:rPr lang="en-US" sz="3200" b="0">
                <a:solidFill>
                  <a:srgbClr val="333333"/>
                </a:solidFill>
                <a:effectLst/>
                <a:latin typeface="Consolas" panose="020B0609020204030204" pitchFamily="49" charset="0"/>
              </a:rPr>
              <a:t>    &lt;a href="{% url 'gallery' %}"&gt;Gallery&lt;/a&gt; </a:t>
            </a:r>
          </a:p>
          <a:p>
            <a:r>
              <a:rPr lang="en-US" sz="3200" b="0">
                <a:solidFill>
                  <a:srgbClr val="333333"/>
                </a:solidFill>
                <a:effectLst/>
                <a:latin typeface="Consolas" panose="020B0609020204030204" pitchFamily="49" charset="0"/>
              </a:rPr>
              <a:t>&lt;/center&gt;</a:t>
            </a:r>
          </a:p>
        </p:txBody>
      </p:sp>
    </p:spTree>
    <p:extLst>
      <p:ext uri="{BB962C8B-B14F-4D97-AF65-F5344CB8AC3E}">
        <p14:creationId xmlns:p14="http://schemas.microsoft.com/office/powerpoint/2010/main" val="183235641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Menyisipkan Gambar</a:t>
            </a:r>
            <a:endParaRPr kumimoji="0" lang="id-ID" sz="4400" b="0" i="0" u="none" strike="noStrike" kern="1200" cap="none" spc="-1" normalizeH="0" baseline="0" noProof="0" dirty="0">
              <a:ln>
                <a:noFill/>
              </a:ln>
              <a:solidFill>
                <a:prstClr val="black"/>
              </a:solidFill>
              <a:effectLst/>
              <a:uLnTx/>
              <a:uFillTx/>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ndParaRPr>
          </a:p>
        </p:txBody>
      </p:sp>
      <p:sp>
        <p:nvSpPr>
          <p:cNvPr id="7" name="TextBox 6">
            <a:extLst>
              <a:ext uri="{FF2B5EF4-FFF2-40B4-BE49-F238E27FC236}">
                <a16:creationId xmlns:a16="http://schemas.microsoft.com/office/drawing/2014/main" id="{52DBD0C9-F241-4084-A1CA-8F64F8E27060}"/>
              </a:ext>
            </a:extLst>
          </p:cNvPr>
          <p:cNvSpPr txBox="1"/>
          <p:nvPr/>
        </p:nvSpPr>
        <p:spPr>
          <a:xfrm>
            <a:off x="599040" y="2702619"/>
            <a:ext cx="10983360" cy="1077218"/>
          </a:xfrm>
          <a:prstGeom prst="rect">
            <a:avLst/>
          </a:prstGeom>
          <a:noFill/>
        </p:spPr>
        <p:txBody>
          <a:bodyPr wrap="square">
            <a:spAutoFit/>
          </a:bodyPr>
          <a:lstStyle/>
          <a:p>
            <a:r>
              <a:rPr lang="en-US" sz="3200" b="0">
                <a:solidFill>
                  <a:srgbClr val="7A3E9D"/>
                </a:solidFill>
                <a:effectLst/>
                <a:latin typeface="Consolas" panose="020B0609020204030204" pitchFamily="49" charset="0"/>
              </a:rPr>
              <a:t>{% </a:t>
            </a:r>
            <a:r>
              <a:rPr lang="en-US" sz="3200" b="0">
                <a:solidFill>
                  <a:srgbClr val="4B69C6"/>
                </a:solidFill>
                <a:effectLst/>
                <a:latin typeface="Consolas" panose="020B0609020204030204" pitchFamily="49" charset="0"/>
              </a:rPr>
              <a:t>load</a:t>
            </a:r>
            <a:r>
              <a:rPr lang="en-US" sz="3200" b="0">
                <a:solidFill>
                  <a:srgbClr val="7A3E9D"/>
                </a:solidFill>
                <a:effectLst/>
                <a:latin typeface="Consolas" panose="020B0609020204030204" pitchFamily="49" charset="0"/>
              </a:rPr>
              <a:t> </a:t>
            </a:r>
            <a:r>
              <a:rPr lang="en-US" sz="3200" b="0">
                <a:solidFill>
                  <a:srgbClr val="9C5D27"/>
                </a:solidFill>
                <a:effectLst/>
                <a:latin typeface="Consolas" panose="020B0609020204030204" pitchFamily="49" charset="0"/>
              </a:rPr>
              <a:t>static</a:t>
            </a:r>
            <a:r>
              <a:rPr lang="en-US" sz="3200" b="0">
                <a:solidFill>
                  <a:srgbClr val="7A3E9D"/>
                </a:solidFill>
                <a:effectLst/>
                <a:latin typeface="Consolas" panose="020B0609020204030204" pitchFamily="49" charset="0"/>
              </a:rPr>
              <a:t> %}</a:t>
            </a:r>
            <a:endParaRPr lang="en-US" sz="3200" b="0">
              <a:solidFill>
                <a:srgbClr val="333333"/>
              </a:solidFill>
              <a:effectLst/>
              <a:latin typeface="Consolas" panose="020B0609020204030204" pitchFamily="49" charset="0"/>
            </a:endParaRPr>
          </a:p>
          <a:p>
            <a:r>
              <a:rPr lang="en-US" sz="3200" b="0">
                <a:solidFill>
                  <a:srgbClr val="91B3E0"/>
                </a:solidFill>
                <a:effectLst/>
                <a:latin typeface="Consolas" panose="020B0609020204030204" pitchFamily="49" charset="0"/>
              </a:rPr>
              <a:t>&lt;</a:t>
            </a:r>
            <a:r>
              <a:rPr lang="en-US" sz="3200" b="0">
                <a:solidFill>
                  <a:srgbClr val="4B69C6"/>
                </a:solidFill>
                <a:effectLst/>
                <a:latin typeface="Consolas" panose="020B0609020204030204" pitchFamily="49" charset="0"/>
              </a:rPr>
              <a:t>img</a:t>
            </a:r>
            <a:r>
              <a:rPr lang="en-US" sz="3200" b="0">
                <a:solidFill>
                  <a:srgbClr val="91B3E0"/>
                </a:solidFill>
                <a:effectLst/>
                <a:latin typeface="Consolas" panose="020B0609020204030204" pitchFamily="49" charset="0"/>
              </a:rPr>
              <a:t> </a:t>
            </a:r>
            <a:r>
              <a:rPr lang="en-US" sz="3200" b="0" i="1">
                <a:solidFill>
                  <a:srgbClr val="8190A0"/>
                </a:solidFill>
                <a:effectLst/>
                <a:latin typeface="Consolas" panose="020B0609020204030204" pitchFamily="49" charset="0"/>
              </a:rPr>
              <a:t>src</a:t>
            </a:r>
            <a:r>
              <a:rPr lang="en-US" sz="3200" b="0">
                <a:solidFill>
                  <a:srgbClr val="91B3E0"/>
                </a:solidFill>
                <a:effectLst/>
                <a:latin typeface="Consolas" panose="020B0609020204030204" pitchFamily="49" charset="0"/>
              </a:rPr>
              <a:t>=</a:t>
            </a:r>
            <a:r>
              <a:rPr lang="en-US" sz="3200" b="0">
                <a:solidFill>
                  <a:srgbClr val="777777"/>
                </a:solidFill>
                <a:effectLst/>
                <a:latin typeface="Consolas" panose="020B0609020204030204" pitchFamily="49" charset="0"/>
              </a:rPr>
              <a:t>"</a:t>
            </a:r>
            <a:r>
              <a:rPr lang="en-US" sz="3200" b="0">
                <a:solidFill>
                  <a:srgbClr val="7A3E9D"/>
                </a:solidFill>
                <a:effectLst/>
                <a:latin typeface="Consolas" panose="020B0609020204030204" pitchFamily="49" charset="0"/>
              </a:rPr>
              <a:t>{% </a:t>
            </a:r>
            <a:r>
              <a:rPr lang="en-US" sz="3200" b="0">
                <a:solidFill>
                  <a:srgbClr val="9C5D27"/>
                </a:solidFill>
                <a:effectLst/>
                <a:latin typeface="Consolas" panose="020B0609020204030204" pitchFamily="49" charset="0"/>
              </a:rPr>
              <a:t>static</a:t>
            </a:r>
            <a:r>
              <a:rPr lang="en-US" sz="3200" b="0">
                <a:solidFill>
                  <a:srgbClr val="7A3E9D"/>
                </a:solidFill>
                <a:effectLst/>
                <a:latin typeface="Consolas" panose="020B0609020204030204" pitchFamily="49" charset="0"/>
              </a:rPr>
              <a:t> </a:t>
            </a:r>
            <a:r>
              <a:rPr lang="en-US" sz="3200" b="0">
                <a:solidFill>
                  <a:srgbClr val="777777"/>
                </a:solidFill>
                <a:effectLst/>
                <a:latin typeface="Consolas" panose="020B0609020204030204" pitchFamily="49" charset="0"/>
              </a:rPr>
              <a:t>'</a:t>
            </a:r>
            <a:r>
              <a:rPr lang="en-US" sz="3200" b="0">
                <a:solidFill>
                  <a:srgbClr val="448C27"/>
                </a:solidFill>
                <a:effectLst/>
                <a:latin typeface="Consolas" panose="020B0609020204030204" pitchFamily="49" charset="0"/>
              </a:rPr>
              <a:t>hello/images/1.jpg</a:t>
            </a:r>
            <a:r>
              <a:rPr lang="en-US" sz="3200" b="0">
                <a:solidFill>
                  <a:srgbClr val="777777"/>
                </a:solidFill>
                <a:effectLst/>
                <a:latin typeface="Consolas" panose="020B0609020204030204" pitchFamily="49" charset="0"/>
              </a:rPr>
              <a:t>'</a:t>
            </a:r>
            <a:r>
              <a:rPr lang="en-US" sz="3200" b="0">
                <a:solidFill>
                  <a:srgbClr val="7A3E9D"/>
                </a:solidFill>
                <a:effectLst/>
                <a:latin typeface="Consolas" panose="020B0609020204030204" pitchFamily="49" charset="0"/>
              </a:rPr>
              <a:t> %}</a:t>
            </a:r>
            <a:r>
              <a:rPr lang="en-US" sz="3200" b="0">
                <a:solidFill>
                  <a:srgbClr val="777777"/>
                </a:solidFill>
                <a:effectLst/>
                <a:latin typeface="Consolas" panose="020B0609020204030204" pitchFamily="49" charset="0"/>
              </a:rPr>
              <a:t>"</a:t>
            </a:r>
            <a:r>
              <a:rPr lang="en-US" sz="3200" b="0">
                <a:solidFill>
                  <a:srgbClr val="91B3E0"/>
                </a:solidFill>
                <a:effectLst/>
                <a:latin typeface="Consolas" panose="020B0609020204030204" pitchFamily="49" charset="0"/>
              </a:rPr>
              <a:t> /&gt;</a:t>
            </a:r>
            <a:endParaRPr lang="en-US" sz="32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4525280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2"/>
          <p:cNvSpPr/>
          <p:nvPr/>
        </p:nvSpPr>
        <p:spPr>
          <a:xfrm>
            <a:off x="604381" y="5615905"/>
            <a:ext cx="10789560" cy="56028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spc="-1">
                <a:solidFill>
                  <a:srgbClr val="DBF5F9"/>
                </a:solidFill>
                <a:latin typeface="STXinwei" panose="02010800040101010101" pitchFamily="2" charset="-122"/>
                <a:ea typeface="STXinwei" panose="02010800040101010101" pitchFamily="2" charset="-122"/>
              </a:rPr>
              <a:t>2</a:t>
            </a:r>
            <a:r>
              <a:rPr kumimoji="0" lang="en-US" sz="4800" b="1" i="0" u="none" strike="noStrike" kern="1200" cap="none" spc="-1" normalizeH="0" baseline="0" noProof="0">
                <a:ln>
                  <a:noFill/>
                </a:ln>
                <a:solidFill>
                  <a:srgbClr val="DBF5F9"/>
                </a:solidFill>
                <a:effectLst/>
                <a:uLnTx/>
                <a:uFillTx/>
                <a:latin typeface="STXinwei" panose="02010800040101010101" pitchFamily="2" charset="-122"/>
                <a:ea typeface="STXinwei" panose="02010800040101010101" pitchFamily="2" charset="-122"/>
              </a:rPr>
              <a:t>. Model View Template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spc="-1">
                <a:solidFill>
                  <a:srgbClr val="DBF5F9"/>
                </a:solidFill>
                <a:latin typeface="STXinwei" panose="02010800040101010101" pitchFamily="2" charset="-122"/>
                <a:ea typeface="STXinwei" panose="02010800040101010101" pitchFamily="2" charset="-122"/>
              </a:rPr>
              <a:t>(MVT)</a:t>
            </a:r>
            <a:endParaRPr kumimoji="0" lang="id-ID" sz="4800" b="0" i="0" u="none" strike="noStrike" kern="1200" cap="none" spc="-1" normalizeH="0" baseline="0" noProof="0">
              <a:ln>
                <a:noFill/>
              </a:ln>
              <a:solidFill>
                <a:prstClr val="black"/>
              </a:solidFill>
              <a:effectLst/>
              <a:uLnTx/>
              <a:uFillTx/>
              <a:latin typeface="STXinwei" panose="02010800040101010101" pitchFamily="2" charset="-122"/>
              <a:ea typeface="STXinwei" panose="0201080004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1" normalizeH="0" baseline="0" noProof="0">
              <a:ln>
                <a:noFill/>
              </a:ln>
              <a:solidFill>
                <a:srgbClr val="DBF5F9"/>
              </a:solidFill>
              <a:effectLst/>
              <a:uLnTx/>
              <a:uFillTx/>
              <a:latin typeface="STXinwei" panose="02010800040101010101" pitchFamily="2" charset="-122"/>
              <a:ea typeface="STXinwei" panose="02010800040101010101" pitchFamily="2" charset="-122"/>
            </a:endParaRPr>
          </a:p>
        </p:txBody>
      </p:sp>
      <p:pic>
        <p:nvPicPr>
          <p:cNvPr id="4" name="Picture 3">
            <a:extLst>
              <a:ext uri="{FF2B5EF4-FFF2-40B4-BE49-F238E27FC236}">
                <a16:creationId xmlns:a16="http://schemas.microsoft.com/office/drawing/2014/main" id="{6777F98D-68D8-4EFE-A591-0968A589E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830" y="369404"/>
            <a:ext cx="4240661" cy="42406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723062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err="1">
                <a:ln>
                  <a:noFill/>
                </a:ln>
                <a:solidFill>
                  <a:srgbClr val="FFFFFF"/>
                </a:solidFill>
                <a:effectLst/>
                <a:uLnTx/>
                <a:uFillTx/>
                <a:latin typeface="Arial"/>
                <a:ea typeface="DejaVu Sans"/>
              </a:rPr>
              <a:t>Tampilan</a:t>
            </a:r>
            <a:r>
              <a:rPr kumimoji="0" lang="en-US" sz="4400" b="1" i="0" u="none" strike="noStrike" kern="1200" cap="none" spc="-1" normalizeH="0" baseline="0" noProof="0">
                <a:ln>
                  <a:noFill/>
                </a:ln>
                <a:solidFill>
                  <a:srgbClr val="FFFFFF"/>
                </a:solidFill>
                <a:effectLst/>
                <a:uLnTx/>
                <a:uFillTx/>
                <a:latin typeface="Arial"/>
                <a:ea typeface="DejaVu Sans"/>
              </a:rPr>
              <a:t> Render to Template</a:t>
            </a:r>
            <a:endParaRPr kumimoji="0" lang="id-ID" sz="4400" b="0" i="0" u="none" strike="noStrike" kern="1200" cap="none" spc="-1" normalizeH="0" baseline="0" noProof="0" dirty="0">
              <a:ln>
                <a:noFill/>
              </a:ln>
              <a:solidFill>
                <a:prstClr val="black"/>
              </a:solidFill>
              <a:effectLst/>
              <a:uLnTx/>
              <a:uFillTx/>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ndParaRPr>
          </a:p>
        </p:txBody>
      </p:sp>
      <p:pic>
        <p:nvPicPr>
          <p:cNvPr id="4" name="Picture 3">
            <a:extLst>
              <a:ext uri="{FF2B5EF4-FFF2-40B4-BE49-F238E27FC236}">
                <a16:creationId xmlns:a16="http://schemas.microsoft.com/office/drawing/2014/main" id="{64005200-EDBE-4BC0-92C0-769FF1E8003B}"/>
              </a:ext>
            </a:extLst>
          </p:cNvPr>
          <p:cNvPicPr>
            <a:picLocks noChangeAspect="1"/>
          </p:cNvPicPr>
          <p:nvPr/>
        </p:nvPicPr>
        <p:blipFill>
          <a:blip r:embed="rId4"/>
          <a:stretch>
            <a:fillRect/>
          </a:stretch>
        </p:blipFill>
        <p:spPr>
          <a:xfrm>
            <a:off x="330062" y="2447982"/>
            <a:ext cx="11338200" cy="3521902"/>
          </a:xfrm>
          <a:prstGeom prst="rect">
            <a:avLst/>
          </a:prstGeom>
          <a:ln w="6350">
            <a:solidFill>
              <a:schemeClr val="tx1"/>
            </a:solidFill>
          </a:ln>
        </p:spPr>
      </p:pic>
    </p:spTree>
    <p:extLst>
      <p:ext uri="{BB962C8B-B14F-4D97-AF65-F5344CB8AC3E}">
        <p14:creationId xmlns:p14="http://schemas.microsoft.com/office/powerpoint/2010/main" val="9941691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Hirarki Direktori </a:t>
            </a:r>
            <a:endParaRPr kumimoji="0" lang="id-ID" sz="4400" b="0" i="0" u="none" strike="noStrike" kern="1200" cap="none" spc="-1" normalizeH="0" baseline="0" noProof="0" dirty="0">
              <a:ln>
                <a:noFill/>
              </a:ln>
              <a:solidFill>
                <a:prstClr val="black"/>
              </a:solidFill>
              <a:effectLst/>
              <a:uLnTx/>
              <a:uFillTx/>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ndParaRPr>
          </a:p>
        </p:txBody>
      </p:sp>
      <p:pic>
        <p:nvPicPr>
          <p:cNvPr id="3" name="Picture 2">
            <a:extLst>
              <a:ext uri="{FF2B5EF4-FFF2-40B4-BE49-F238E27FC236}">
                <a16:creationId xmlns:a16="http://schemas.microsoft.com/office/drawing/2014/main" id="{27A4F264-120F-4607-B8E0-F6EF82307D4A}"/>
              </a:ext>
            </a:extLst>
          </p:cNvPr>
          <p:cNvPicPr>
            <a:picLocks noChangeAspect="1"/>
          </p:cNvPicPr>
          <p:nvPr/>
        </p:nvPicPr>
        <p:blipFill>
          <a:blip r:embed="rId4"/>
          <a:stretch>
            <a:fillRect/>
          </a:stretch>
        </p:blipFill>
        <p:spPr>
          <a:xfrm>
            <a:off x="6499782" y="2095695"/>
            <a:ext cx="5085495" cy="4055722"/>
          </a:xfrm>
          <a:prstGeom prst="rect">
            <a:avLst/>
          </a:prstGeom>
        </p:spPr>
      </p:pic>
      <p:pic>
        <p:nvPicPr>
          <p:cNvPr id="6" name="Picture 5">
            <a:extLst>
              <a:ext uri="{FF2B5EF4-FFF2-40B4-BE49-F238E27FC236}">
                <a16:creationId xmlns:a16="http://schemas.microsoft.com/office/drawing/2014/main" id="{1675D4E5-2111-497E-AA15-279990FB9CBF}"/>
              </a:ext>
            </a:extLst>
          </p:cNvPr>
          <p:cNvPicPr>
            <a:picLocks noChangeAspect="1"/>
          </p:cNvPicPr>
          <p:nvPr/>
        </p:nvPicPr>
        <p:blipFill>
          <a:blip r:embed="rId5"/>
          <a:stretch>
            <a:fillRect/>
          </a:stretch>
        </p:blipFill>
        <p:spPr>
          <a:xfrm>
            <a:off x="848813" y="1763186"/>
            <a:ext cx="5401197" cy="5219505"/>
          </a:xfrm>
          <a:prstGeom prst="rect">
            <a:avLst/>
          </a:prstGeom>
        </p:spPr>
      </p:pic>
    </p:spTree>
    <p:extLst>
      <p:ext uri="{BB962C8B-B14F-4D97-AF65-F5344CB8AC3E}">
        <p14:creationId xmlns:p14="http://schemas.microsoft.com/office/powerpoint/2010/main" val="18609493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37"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Installasi Virtual Enviroment</a:t>
            </a:r>
            <a:endParaRPr kumimoji="0" lang="id-ID" sz="4400" b="0" i="0" u="none" strike="noStrike" kern="1200" cap="none" spc="-1" normalizeH="0" baseline="0" noProof="0">
              <a:ln>
                <a:noFill/>
              </a:ln>
              <a:solidFill>
                <a:prstClr val="black"/>
              </a:solidFill>
              <a:effectLst/>
              <a:uLnTx/>
              <a:uFillTx/>
              <a:latin typeface="Arial"/>
            </a:endParaRPr>
          </a:p>
        </p:txBody>
      </p:sp>
      <p:sp>
        <p:nvSpPr>
          <p:cNvPr id="138"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5678C0AC-F9B0-4427-B27C-6682179072A1}"/>
              </a:ext>
            </a:extLst>
          </p:cNvPr>
          <p:cNvPicPr>
            <a:picLocks noChangeAspect="1"/>
          </p:cNvPicPr>
          <p:nvPr/>
        </p:nvPicPr>
        <p:blipFill>
          <a:blip r:embed="rId4"/>
          <a:stretch>
            <a:fillRect/>
          </a:stretch>
        </p:blipFill>
        <p:spPr>
          <a:xfrm>
            <a:off x="1097012" y="2120625"/>
            <a:ext cx="9804299" cy="3975375"/>
          </a:xfrm>
          <a:prstGeom prst="rect">
            <a:avLst/>
          </a:prstGeom>
        </p:spPr>
      </p:pic>
    </p:spTree>
    <p:extLst>
      <p:ext uri="{BB962C8B-B14F-4D97-AF65-F5344CB8AC3E}">
        <p14:creationId xmlns:p14="http://schemas.microsoft.com/office/powerpoint/2010/main" val="30667315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37"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Installasi Django(1)</a:t>
            </a:r>
            <a:endParaRPr kumimoji="0" lang="id-ID" sz="4400" b="0" i="0" u="none" strike="noStrike" kern="1200" cap="none" spc="-1" normalizeH="0" baseline="0" noProof="0">
              <a:ln>
                <a:noFill/>
              </a:ln>
              <a:solidFill>
                <a:prstClr val="black"/>
              </a:solidFill>
              <a:effectLst/>
              <a:uLnTx/>
              <a:uFillTx/>
              <a:latin typeface="Arial"/>
            </a:endParaRPr>
          </a:p>
        </p:txBody>
      </p:sp>
      <p:sp>
        <p:nvSpPr>
          <p:cNvPr id="138"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4EE2109F-8E85-45B2-82CE-72AE16567983}"/>
              </a:ext>
            </a:extLst>
          </p:cNvPr>
          <p:cNvPicPr>
            <a:picLocks noChangeAspect="1"/>
          </p:cNvPicPr>
          <p:nvPr/>
        </p:nvPicPr>
        <p:blipFill>
          <a:blip r:embed="rId4"/>
          <a:stretch>
            <a:fillRect/>
          </a:stretch>
        </p:blipFill>
        <p:spPr>
          <a:xfrm>
            <a:off x="0" y="2384670"/>
            <a:ext cx="11998325" cy="3734219"/>
          </a:xfrm>
          <a:prstGeom prst="rect">
            <a:avLst/>
          </a:prstGeom>
        </p:spPr>
      </p:pic>
    </p:spTree>
    <p:extLst>
      <p:ext uri="{BB962C8B-B14F-4D97-AF65-F5344CB8AC3E}">
        <p14:creationId xmlns:p14="http://schemas.microsoft.com/office/powerpoint/2010/main" val="34692802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37"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Installasi Django(2)</a:t>
            </a:r>
            <a:endParaRPr kumimoji="0" lang="id-ID" sz="4400" b="0" i="0" u="none" strike="noStrike" kern="1200" cap="none" spc="-1" normalizeH="0" baseline="0" noProof="0">
              <a:ln>
                <a:noFill/>
              </a:ln>
              <a:solidFill>
                <a:prstClr val="black"/>
              </a:solidFill>
              <a:effectLst/>
              <a:uLnTx/>
              <a:uFillTx/>
              <a:latin typeface="Arial"/>
            </a:endParaRPr>
          </a:p>
        </p:txBody>
      </p:sp>
      <p:sp>
        <p:nvSpPr>
          <p:cNvPr id="138"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64C19D06-BECD-47F0-894B-1AD6B4E1370F}"/>
              </a:ext>
            </a:extLst>
          </p:cNvPr>
          <p:cNvPicPr>
            <a:picLocks noChangeAspect="1"/>
          </p:cNvPicPr>
          <p:nvPr/>
        </p:nvPicPr>
        <p:blipFill>
          <a:blip r:embed="rId4"/>
          <a:stretch>
            <a:fillRect/>
          </a:stretch>
        </p:blipFill>
        <p:spPr>
          <a:xfrm>
            <a:off x="1006398" y="2774155"/>
            <a:ext cx="9983484" cy="2011363"/>
          </a:xfrm>
          <a:prstGeom prst="rect">
            <a:avLst/>
          </a:prstGeom>
        </p:spPr>
      </p:pic>
    </p:spTree>
    <p:extLst>
      <p:ext uri="{BB962C8B-B14F-4D97-AF65-F5344CB8AC3E}">
        <p14:creationId xmlns:p14="http://schemas.microsoft.com/office/powerpoint/2010/main" val="27053649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37"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Installasi Django(3)</a:t>
            </a:r>
            <a:endParaRPr kumimoji="0" lang="id-ID" sz="4400" b="0" i="0" u="none" strike="noStrike" kern="1200" cap="none" spc="-1" normalizeH="0" baseline="0" noProof="0">
              <a:ln>
                <a:noFill/>
              </a:ln>
              <a:solidFill>
                <a:prstClr val="black"/>
              </a:solidFill>
              <a:effectLst/>
              <a:uLnTx/>
              <a:uFillTx/>
              <a:latin typeface="Arial"/>
            </a:endParaRPr>
          </a:p>
        </p:txBody>
      </p:sp>
      <p:sp>
        <p:nvSpPr>
          <p:cNvPr id="138"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sp>
      <p:pic>
        <p:nvPicPr>
          <p:cNvPr id="7" name="Picture 6">
            <a:extLst>
              <a:ext uri="{FF2B5EF4-FFF2-40B4-BE49-F238E27FC236}">
                <a16:creationId xmlns:a16="http://schemas.microsoft.com/office/drawing/2014/main" id="{C6F3FBD7-6CFB-405A-B087-F95D704EB015}"/>
              </a:ext>
            </a:extLst>
          </p:cNvPr>
          <p:cNvPicPr>
            <a:picLocks noChangeAspect="1"/>
          </p:cNvPicPr>
          <p:nvPr/>
        </p:nvPicPr>
        <p:blipFill>
          <a:blip r:embed="rId4"/>
          <a:stretch>
            <a:fillRect/>
          </a:stretch>
        </p:blipFill>
        <p:spPr>
          <a:xfrm>
            <a:off x="0" y="1920240"/>
            <a:ext cx="11998325" cy="4314004"/>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37"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Setting Django App(1)</a:t>
            </a:r>
            <a:endParaRPr kumimoji="0" lang="id-ID" sz="4400" b="0" i="0" u="none" strike="noStrike" kern="1200" cap="none" spc="-1" normalizeH="0" baseline="0" noProof="0">
              <a:ln>
                <a:noFill/>
              </a:ln>
              <a:solidFill>
                <a:prstClr val="black"/>
              </a:solidFill>
              <a:effectLst/>
              <a:uLnTx/>
              <a:uFillTx/>
              <a:latin typeface="Arial"/>
            </a:endParaRPr>
          </a:p>
        </p:txBody>
      </p:sp>
      <p:sp>
        <p:nvSpPr>
          <p:cNvPr id="138"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5951BC6E-9AA9-4BF3-A19A-FEEF00E08D3B}"/>
              </a:ext>
            </a:extLst>
          </p:cNvPr>
          <p:cNvPicPr>
            <a:picLocks noChangeAspect="1"/>
          </p:cNvPicPr>
          <p:nvPr/>
        </p:nvPicPr>
        <p:blipFill>
          <a:blip r:embed="rId4"/>
          <a:stretch>
            <a:fillRect/>
          </a:stretch>
        </p:blipFill>
        <p:spPr>
          <a:xfrm>
            <a:off x="1796783" y="1920240"/>
            <a:ext cx="8343673" cy="5280806"/>
          </a:xfrm>
          <a:prstGeom prst="rect">
            <a:avLst/>
          </a:prstGeom>
          <a:ln w="6350">
            <a:solidFill>
              <a:schemeClr val="tx1"/>
            </a:solidFill>
          </a:ln>
        </p:spPr>
      </p:pic>
    </p:spTree>
    <p:extLst>
      <p:ext uri="{BB962C8B-B14F-4D97-AF65-F5344CB8AC3E}">
        <p14:creationId xmlns:p14="http://schemas.microsoft.com/office/powerpoint/2010/main" val="412995749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37"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Setting Django App(2)</a:t>
            </a:r>
            <a:endParaRPr kumimoji="0" lang="id-ID" sz="4400" b="0" i="0" u="none" strike="noStrike" kern="1200" cap="none" spc="-1" normalizeH="0" baseline="0" noProof="0">
              <a:ln>
                <a:noFill/>
              </a:ln>
              <a:solidFill>
                <a:prstClr val="black"/>
              </a:solidFill>
              <a:effectLst/>
              <a:uLnTx/>
              <a:uFillTx/>
              <a:latin typeface="Arial"/>
            </a:endParaRPr>
          </a:p>
        </p:txBody>
      </p:sp>
      <p:sp>
        <p:nvSpPr>
          <p:cNvPr id="138"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700FBC1E-924A-4903-BC88-707088D1379A}"/>
              </a:ext>
            </a:extLst>
          </p:cNvPr>
          <p:cNvPicPr>
            <a:picLocks noChangeAspect="1"/>
          </p:cNvPicPr>
          <p:nvPr/>
        </p:nvPicPr>
        <p:blipFill>
          <a:blip r:embed="rId4"/>
          <a:stretch>
            <a:fillRect/>
          </a:stretch>
        </p:blipFill>
        <p:spPr>
          <a:xfrm>
            <a:off x="724037" y="2867364"/>
            <a:ext cx="10734288" cy="2880293"/>
          </a:xfrm>
          <a:prstGeom prst="rect">
            <a:avLst/>
          </a:prstGeom>
          <a:ln w="6350">
            <a:solidFill>
              <a:schemeClr val="tx1"/>
            </a:solidFill>
          </a:ln>
        </p:spPr>
      </p:pic>
    </p:spTree>
    <p:extLst>
      <p:ext uri="{BB962C8B-B14F-4D97-AF65-F5344CB8AC3E}">
        <p14:creationId xmlns:p14="http://schemas.microsoft.com/office/powerpoint/2010/main" val="11036330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37"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rPr>
              <a:t>Test Installasi Django</a:t>
            </a:r>
            <a:endParaRPr kumimoji="0" lang="id-ID" sz="4400" b="0" i="0" u="none" strike="noStrike" kern="1200" cap="none" spc="-1" normalizeH="0" baseline="0" noProof="0">
              <a:ln>
                <a:noFill/>
              </a:ln>
              <a:solidFill>
                <a:prstClr val="black"/>
              </a:solidFill>
              <a:effectLst/>
              <a:uLnTx/>
              <a:uFillTx/>
              <a:latin typeface="Arial"/>
            </a:endParaRPr>
          </a:p>
        </p:txBody>
      </p:sp>
      <p:sp>
        <p:nvSpPr>
          <p:cNvPr id="138"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623A4AE1-8E12-45AF-A4D4-3971E7D1B0C0}"/>
              </a:ext>
            </a:extLst>
          </p:cNvPr>
          <p:cNvPicPr>
            <a:picLocks noChangeAspect="1"/>
          </p:cNvPicPr>
          <p:nvPr/>
        </p:nvPicPr>
        <p:blipFill>
          <a:blip r:embed="rId4"/>
          <a:stretch>
            <a:fillRect/>
          </a:stretch>
        </p:blipFill>
        <p:spPr>
          <a:xfrm>
            <a:off x="0" y="2118413"/>
            <a:ext cx="11998325" cy="44649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712866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Template_Modul_Pelatihan_dalam_format_PowerPoint</Template>
  <TotalTime>11559</TotalTime>
  <Words>1212</Words>
  <Application>Microsoft Office PowerPoint</Application>
  <PresentationFormat>Custom</PresentationFormat>
  <Paragraphs>106</Paragraphs>
  <Slides>21</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STXinwei</vt:lpstr>
      <vt:lpstr>Arial</vt:lpstr>
      <vt:lpstr>Consolas</vt:lpstr>
      <vt:lpstr>Symbol</vt:lpstr>
      <vt:lpstr>Times New Roman</vt:lpstr>
      <vt:lpstr>Wingdings</vt:lpstr>
      <vt:lpstr>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691</cp:revision>
  <cp:lastPrinted>2020-02-04T05:56:17Z</cp:lastPrinted>
  <dcterms:created xsi:type="dcterms:W3CDTF">2020-02-14T18:01:45Z</dcterms:created>
  <dcterms:modified xsi:type="dcterms:W3CDTF">2021-10-01T06:10:12Z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14</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