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00256-FA03-4983-8F6F-1741AB2285E9}" v="13" dt="2021-08-10T02:10:0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 Pimentel" userId="a5158578c5975bf5" providerId="LiveId" clId="{99400256-FA03-4983-8F6F-1741AB2285E9}"/>
    <pc:docChg chg="custSel addSld modSld">
      <pc:chgData name="Ale Pimentel" userId="a5158578c5975bf5" providerId="LiveId" clId="{99400256-FA03-4983-8F6F-1741AB2285E9}" dt="2021-08-10T02:12:42.386" v="2008" actId="20577"/>
      <pc:docMkLst>
        <pc:docMk/>
      </pc:docMkLst>
      <pc:sldChg chg="modSp mod">
        <pc:chgData name="Ale Pimentel" userId="a5158578c5975bf5" providerId="LiveId" clId="{99400256-FA03-4983-8F6F-1741AB2285E9}" dt="2021-08-10T01:36:18.092" v="305" actId="20577"/>
        <pc:sldMkLst>
          <pc:docMk/>
          <pc:sldMk cId="0" sldId="256"/>
        </pc:sldMkLst>
        <pc:spChg chg="mod">
          <ac:chgData name="Ale Pimentel" userId="a5158578c5975bf5" providerId="LiveId" clId="{99400256-FA03-4983-8F6F-1741AB2285E9}" dt="2021-08-10T01:36:18.092" v="305" actId="20577"/>
          <ac:spMkLst>
            <pc:docMk/>
            <pc:sldMk cId="0" sldId="256"/>
            <ac:spMk id="36" creationId="{00000000-0000-0000-0000-000000000000}"/>
          </ac:spMkLst>
        </pc:spChg>
      </pc:sldChg>
      <pc:sldChg chg="addSp modSp new mod">
        <pc:chgData name="Ale Pimentel" userId="a5158578c5975bf5" providerId="LiveId" clId="{99400256-FA03-4983-8F6F-1741AB2285E9}" dt="2021-08-10T01:58:03.179" v="1132" actId="255"/>
        <pc:sldMkLst>
          <pc:docMk/>
          <pc:sldMk cId="549153755" sldId="257"/>
        </pc:sldMkLst>
        <pc:spChg chg="mod">
          <ac:chgData name="Ale Pimentel" userId="a5158578c5975bf5" providerId="LiveId" clId="{99400256-FA03-4983-8F6F-1741AB2285E9}" dt="2021-08-10T01:41:54.509" v="322" actId="20577"/>
          <ac:spMkLst>
            <pc:docMk/>
            <pc:sldMk cId="549153755" sldId="257"/>
            <ac:spMk id="2" creationId="{AC0A0FE0-447B-4648-9388-70D9CFA54364}"/>
          </ac:spMkLst>
        </pc:spChg>
        <pc:spChg chg="add mod">
          <ac:chgData name="Ale Pimentel" userId="a5158578c5975bf5" providerId="LiveId" clId="{99400256-FA03-4983-8F6F-1741AB2285E9}" dt="2021-08-10T01:47:19.693" v="733" actId="20577"/>
          <ac:spMkLst>
            <pc:docMk/>
            <pc:sldMk cId="549153755" sldId="257"/>
            <ac:spMk id="3" creationId="{67E98904-3AAD-4447-B30D-EC3843F2DDD1}"/>
          </ac:spMkLst>
        </pc:spChg>
        <pc:spChg chg="add mod">
          <ac:chgData name="Ale Pimentel" userId="a5158578c5975bf5" providerId="LiveId" clId="{99400256-FA03-4983-8F6F-1741AB2285E9}" dt="2021-08-10T01:58:03.179" v="1132" actId="255"/>
          <ac:spMkLst>
            <pc:docMk/>
            <pc:sldMk cId="549153755" sldId="257"/>
            <ac:spMk id="4" creationId="{3BE5DB2B-D9C4-4A29-90CF-BD14DABEA0AF}"/>
          </ac:spMkLst>
        </pc:spChg>
      </pc:sldChg>
      <pc:sldChg chg="addSp delSp modSp new mod">
        <pc:chgData name="Ale Pimentel" userId="a5158578c5975bf5" providerId="LiveId" clId="{99400256-FA03-4983-8F6F-1741AB2285E9}" dt="2021-08-10T01:59:49.114" v="1145" actId="1076"/>
        <pc:sldMkLst>
          <pc:docMk/>
          <pc:sldMk cId="3766571422" sldId="258"/>
        </pc:sldMkLst>
        <pc:spChg chg="mod">
          <ac:chgData name="Ale Pimentel" userId="a5158578c5975bf5" providerId="LiveId" clId="{99400256-FA03-4983-8F6F-1741AB2285E9}" dt="2021-08-10T01:52:39.706" v="792" actId="20577"/>
          <ac:spMkLst>
            <pc:docMk/>
            <pc:sldMk cId="3766571422" sldId="258"/>
            <ac:spMk id="2" creationId="{9122590F-4B76-41D8-B5A5-F371187BC143}"/>
          </ac:spMkLst>
        </pc:spChg>
        <pc:spChg chg="add del mod">
          <ac:chgData name="Ale Pimentel" userId="a5158578c5975bf5" providerId="LiveId" clId="{99400256-FA03-4983-8F6F-1741AB2285E9}" dt="2021-08-10T01:59:06.317" v="1134" actId="478"/>
          <ac:spMkLst>
            <pc:docMk/>
            <pc:sldMk cId="3766571422" sldId="258"/>
            <ac:spMk id="3" creationId="{38B2DFD3-910D-479A-A7D6-35BBEFFE38A2}"/>
          </ac:spMkLst>
        </pc:spChg>
        <pc:spChg chg="add del mod">
          <ac:chgData name="Ale Pimentel" userId="a5158578c5975bf5" providerId="LiveId" clId="{99400256-FA03-4983-8F6F-1741AB2285E9}" dt="2021-08-10T01:59:35.875" v="1143"/>
          <ac:spMkLst>
            <pc:docMk/>
            <pc:sldMk cId="3766571422" sldId="258"/>
            <ac:spMk id="4" creationId="{29F4A317-E5DC-49A8-AD04-F01B02A102F3}"/>
          </ac:spMkLst>
        </pc:spChg>
        <pc:picChg chg="add mod">
          <ac:chgData name="Ale Pimentel" userId="a5158578c5975bf5" providerId="LiveId" clId="{99400256-FA03-4983-8F6F-1741AB2285E9}" dt="2021-08-10T01:59:49.114" v="1145" actId="1076"/>
          <ac:picMkLst>
            <pc:docMk/>
            <pc:sldMk cId="3766571422" sldId="258"/>
            <ac:picMk id="6" creationId="{17AD1C7B-B26C-4BBE-AD85-E5E8DBDEB54F}"/>
          </ac:picMkLst>
        </pc:picChg>
      </pc:sldChg>
      <pc:sldChg chg="addSp delSp modSp new mod">
        <pc:chgData name="Ale Pimentel" userId="a5158578c5975bf5" providerId="LiveId" clId="{99400256-FA03-4983-8F6F-1741AB2285E9}" dt="2021-08-10T02:02:48.086" v="1372" actId="20577"/>
        <pc:sldMkLst>
          <pc:docMk/>
          <pc:sldMk cId="2464681128" sldId="259"/>
        </pc:sldMkLst>
        <pc:spChg chg="del">
          <ac:chgData name="Ale Pimentel" userId="a5158578c5975bf5" providerId="LiveId" clId="{99400256-FA03-4983-8F6F-1741AB2285E9}" dt="2021-08-10T01:59:57.730" v="1147" actId="478"/>
          <ac:spMkLst>
            <pc:docMk/>
            <pc:sldMk cId="2464681128" sldId="259"/>
            <ac:spMk id="2" creationId="{76531590-B721-4CAC-BB26-5626817EC355}"/>
          </ac:spMkLst>
        </pc:spChg>
        <pc:spChg chg="add mod">
          <ac:chgData name="Ale Pimentel" userId="a5158578c5975bf5" providerId="LiveId" clId="{99400256-FA03-4983-8F6F-1741AB2285E9}" dt="2021-08-10T01:59:58.097" v="1148"/>
          <ac:spMkLst>
            <pc:docMk/>
            <pc:sldMk cId="2464681128" sldId="259"/>
            <ac:spMk id="3" creationId="{48027A11-FAF3-4912-9CD1-44EBF7A54E66}"/>
          </ac:spMkLst>
        </pc:spChg>
        <pc:spChg chg="add mod">
          <ac:chgData name="Ale Pimentel" userId="a5158578c5975bf5" providerId="LiveId" clId="{99400256-FA03-4983-8F6F-1741AB2285E9}" dt="2021-08-10T02:02:48.086" v="1372" actId="20577"/>
          <ac:spMkLst>
            <pc:docMk/>
            <pc:sldMk cId="2464681128" sldId="259"/>
            <ac:spMk id="6" creationId="{0DB770D9-92FC-45FB-A391-D5ABF76C14B9}"/>
          </ac:spMkLst>
        </pc:spChg>
        <pc:picChg chg="add mod">
          <ac:chgData name="Ale Pimentel" userId="a5158578c5975bf5" providerId="LiveId" clId="{99400256-FA03-4983-8F6F-1741AB2285E9}" dt="2021-08-10T02:00:58.719" v="1151" actId="962"/>
          <ac:picMkLst>
            <pc:docMk/>
            <pc:sldMk cId="2464681128" sldId="259"/>
            <ac:picMk id="5" creationId="{7A55B7A8-BADC-4125-9269-CC027D9B4984}"/>
          </ac:picMkLst>
        </pc:picChg>
      </pc:sldChg>
      <pc:sldChg chg="addSp delSp modSp new mod">
        <pc:chgData name="Ale Pimentel" userId="a5158578c5975bf5" providerId="LiveId" clId="{99400256-FA03-4983-8F6F-1741AB2285E9}" dt="2021-08-10T02:07:00.137" v="1673" actId="20577"/>
        <pc:sldMkLst>
          <pc:docMk/>
          <pc:sldMk cId="424913852" sldId="260"/>
        </pc:sldMkLst>
        <pc:spChg chg="del">
          <ac:chgData name="Ale Pimentel" userId="a5158578c5975bf5" providerId="LiveId" clId="{99400256-FA03-4983-8F6F-1741AB2285E9}" dt="2021-08-10T02:03:38.562" v="1374" actId="478"/>
          <ac:spMkLst>
            <pc:docMk/>
            <pc:sldMk cId="424913852" sldId="260"/>
            <ac:spMk id="2" creationId="{FCBA7B6D-D1B7-480C-9059-DAE4AC049192}"/>
          </ac:spMkLst>
        </pc:spChg>
        <pc:spChg chg="add mod">
          <ac:chgData name="Ale Pimentel" userId="a5158578c5975bf5" providerId="LiveId" clId="{99400256-FA03-4983-8F6F-1741AB2285E9}" dt="2021-08-10T02:03:39.277" v="1375"/>
          <ac:spMkLst>
            <pc:docMk/>
            <pc:sldMk cId="424913852" sldId="260"/>
            <ac:spMk id="3" creationId="{494BC3A8-16E9-4E62-907A-28575A3F691D}"/>
          </ac:spMkLst>
        </pc:spChg>
        <pc:spChg chg="add mod">
          <ac:chgData name="Ale Pimentel" userId="a5158578c5975bf5" providerId="LiveId" clId="{99400256-FA03-4983-8F6F-1741AB2285E9}" dt="2021-08-10T02:07:00.137" v="1673" actId="20577"/>
          <ac:spMkLst>
            <pc:docMk/>
            <pc:sldMk cId="424913852" sldId="260"/>
            <ac:spMk id="4" creationId="{207C9F5C-D453-424F-84BF-4FBBB8EAC502}"/>
          </ac:spMkLst>
        </pc:spChg>
        <pc:spChg chg="add del">
          <ac:chgData name="Ale Pimentel" userId="a5158578c5975bf5" providerId="LiveId" clId="{99400256-FA03-4983-8F6F-1741AB2285E9}" dt="2021-08-10T02:05:24.096" v="1527"/>
          <ac:spMkLst>
            <pc:docMk/>
            <pc:sldMk cId="424913852" sldId="260"/>
            <ac:spMk id="5" creationId="{66D9E3E9-D4D9-42C2-8287-6B8AF17477E1}"/>
          </ac:spMkLst>
        </pc:spChg>
        <pc:spChg chg="add del mod">
          <ac:chgData name="Ale Pimentel" userId="a5158578c5975bf5" providerId="LiveId" clId="{99400256-FA03-4983-8F6F-1741AB2285E9}" dt="2021-08-10T02:05:38.380" v="1531" actId="478"/>
          <ac:spMkLst>
            <pc:docMk/>
            <pc:sldMk cId="424913852" sldId="260"/>
            <ac:spMk id="6" creationId="{E0B1F171-4BA5-4736-99C3-76DDD3B0B086}"/>
          </ac:spMkLst>
        </pc:spChg>
      </pc:sldChg>
      <pc:sldChg chg="addSp modSp new mod">
        <pc:chgData name="Ale Pimentel" userId="a5158578c5975bf5" providerId="LiveId" clId="{99400256-FA03-4983-8F6F-1741AB2285E9}" dt="2021-08-10T02:12:42.386" v="2008" actId="20577"/>
        <pc:sldMkLst>
          <pc:docMk/>
          <pc:sldMk cId="3152040546" sldId="261"/>
        </pc:sldMkLst>
        <pc:spChg chg="mod">
          <ac:chgData name="Ale Pimentel" userId="a5158578c5975bf5" providerId="LiveId" clId="{99400256-FA03-4983-8F6F-1741AB2285E9}" dt="2021-08-10T02:07:51.148" v="1695" actId="20577"/>
          <ac:spMkLst>
            <pc:docMk/>
            <pc:sldMk cId="3152040546" sldId="261"/>
            <ac:spMk id="2" creationId="{FE081261-7787-4450-9B8F-959CD71F992E}"/>
          </ac:spMkLst>
        </pc:spChg>
        <pc:spChg chg="add mod">
          <ac:chgData name="Ale Pimentel" userId="a5158578c5975bf5" providerId="LiveId" clId="{99400256-FA03-4983-8F6F-1741AB2285E9}" dt="2021-08-10T02:12:42.386" v="2008" actId="20577"/>
          <ac:spMkLst>
            <pc:docMk/>
            <pc:sldMk cId="3152040546" sldId="261"/>
            <ac:spMk id="3" creationId="{248CEC58-3599-4145-9DE2-597D554FCB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Mountain resort needs profit over $1.5M this coming season due to the addition of the lift chairs. Ticket prices are based on the facilities offered at the resort.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203298" y="3554253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increase for the season.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operations of lifts in unpopular mountains , in order to reduce operation cost to increase profit. Or raise prices of tickets in order to increase profit without reducing operations.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58247" y="515299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obtained by the database manager.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Director/s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 managers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maximize its profits in order to offset the cost of the new addition of lift chairs. Big Mountain needs to profit more than $1.5M </a:t>
            </a:r>
            <a:r>
              <a:rPr lang="en-US" b="1" dirty="0"/>
              <a:t>in the upcoming season in order to capitalize on facilities.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0FE0-447B-4648-9388-70D9CFA5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98904-3AAD-4447-B30D-EC3843F2DDD1}"/>
              </a:ext>
            </a:extLst>
          </p:cNvPr>
          <p:cNvSpPr txBox="1"/>
          <p:nvPr/>
        </p:nvSpPr>
        <p:spPr>
          <a:xfrm>
            <a:off x="406400" y="812800"/>
            <a:ext cx="599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Ski data Montana, where Big Mountain is located, is within the top 5 states that have the most skiable 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Montana has 21410 square miles of skiable 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resort is also within the top 5 states to have resorts per capita, at 1.122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5DB2B-D9C4-4A29-90CF-BD14DABEA0AF}"/>
              </a:ext>
            </a:extLst>
          </p:cNvPr>
          <p:cNvSpPr txBox="1"/>
          <p:nvPr/>
        </p:nvSpPr>
        <p:spPr>
          <a:xfrm>
            <a:off x="174945" y="2621280"/>
            <a:ext cx="524256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0" b="1" dirty="0"/>
              <a:t>Recommendations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should increase the prices of there tickets.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offers similar amenities that other resort offer, therefore Big Mountain have room to increase ticket prices. </a:t>
            </a:r>
          </a:p>
        </p:txBody>
      </p:sp>
    </p:spTree>
    <p:extLst>
      <p:ext uri="{BB962C8B-B14F-4D97-AF65-F5344CB8AC3E}">
        <p14:creationId xmlns:p14="http://schemas.microsoft.com/office/powerpoint/2010/main" val="54915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590F-4B76-41D8-B5A5-F371187B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Analysis: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7AD1C7B-B26C-4BBE-AD85-E5E8DBDE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" y="1396174"/>
            <a:ext cx="7040566" cy="37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027A11-FAF3-4912-9CD1-44EBF7A5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</p:spPr>
        <p:txBody>
          <a:bodyPr/>
          <a:lstStyle/>
          <a:p>
            <a:r>
              <a:rPr lang="en-US" dirty="0"/>
              <a:t>Models &amp; Analysis: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55B7A8-BADC-4125-9269-CC027D9B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1150"/>
            <a:ext cx="72390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770D9-92FC-45FB-A391-D5ABF76C14B9}"/>
              </a:ext>
            </a:extLst>
          </p:cNvPr>
          <p:cNvSpPr txBox="1"/>
          <p:nvPr/>
        </p:nvSpPr>
        <p:spPr>
          <a:xfrm>
            <a:off x="1426464" y="5276850"/>
            <a:ext cx="692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Big Mountain closes one run there is no difference. If more than 3 runs close down the resort will no longer be competitive in amenities to other resort, which will lead to low revenue.</a:t>
            </a:r>
          </a:p>
        </p:txBody>
      </p:sp>
    </p:spTree>
    <p:extLst>
      <p:ext uri="{BB962C8B-B14F-4D97-AF65-F5344CB8AC3E}">
        <p14:creationId xmlns:p14="http://schemas.microsoft.com/office/powerpoint/2010/main" val="24646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94BC3A8-16E9-4E62-907A-28575A3F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</p:spPr>
        <p:txBody>
          <a:bodyPr/>
          <a:lstStyle/>
          <a:p>
            <a:r>
              <a:rPr lang="en-US" dirty="0"/>
              <a:t>Models &amp;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C9F5C-D453-424F-84BF-4FBBB8EAC502}"/>
              </a:ext>
            </a:extLst>
          </p:cNvPr>
          <p:cNvSpPr txBox="1"/>
          <p:nvPr/>
        </p:nvSpPr>
        <p:spPr>
          <a:xfrm>
            <a:off x="524256" y="975360"/>
            <a:ext cx="7290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adding a run, increasing the vertical drop will allow for a ticket increase of $9, which will be an $15,791,667 in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2 acres of snow making will not make no difference in the profits of the resort.</a:t>
            </a:r>
          </a:p>
        </p:txBody>
      </p:sp>
    </p:spTree>
    <p:extLst>
      <p:ext uri="{BB962C8B-B14F-4D97-AF65-F5344CB8AC3E}">
        <p14:creationId xmlns:p14="http://schemas.microsoft.com/office/powerpoint/2010/main" val="42491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1261-7787-4450-9B8F-959CD71F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CEC58-3599-4145-9DE2-597D554FCB2D}"/>
              </a:ext>
            </a:extLst>
          </p:cNvPr>
          <p:cNvSpPr txBox="1"/>
          <p:nvPr/>
        </p:nvSpPr>
        <p:spPr>
          <a:xfrm>
            <a:off x="512064" y="1158240"/>
            <a:ext cx="712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needs to increase the price of their tickets in order to increase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offers similar amenities to other resorts throughout the U.S therefore the increase in the ticket prices is justified. </a:t>
            </a:r>
          </a:p>
        </p:txBody>
      </p:sp>
    </p:spTree>
    <p:extLst>
      <p:ext uri="{BB962C8B-B14F-4D97-AF65-F5344CB8AC3E}">
        <p14:creationId xmlns:p14="http://schemas.microsoft.com/office/powerpoint/2010/main" val="315204054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687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Quattrocento Sans</vt:lpstr>
      <vt:lpstr>Synergy_CF_YNR002</vt:lpstr>
      <vt:lpstr>Problem Statement Worksheet (Hypothesis Formation)</vt:lpstr>
      <vt:lpstr>Key Findings:</vt:lpstr>
      <vt:lpstr>Models &amp; Analysis:</vt:lpstr>
      <vt:lpstr>Models &amp; Analysis:</vt:lpstr>
      <vt:lpstr>Models &amp; Analysis:</vt:lpstr>
      <vt:lpstr>Summary &amp;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Ale Pimentel</cp:lastModifiedBy>
  <cp:revision>3</cp:revision>
  <dcterms:modified xsi:type="dcterms:W3CDTF">2021-08-10T02:12:48Z</dcterms:modified>
</cp:coreProperties>
</file>