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9" r:id="rId3"/>
    <p:sldId id="256" r:id="rId4"/>
    <p:sldId id="257" r:id="rId5"/>
    <p:sldId id="258" r:id="rId6"/>
    <p:sldId id="266" r:id="rId7"/>
    <p:sldId id="260" r:id="rId8"/>
    <p:sldId id="261" r:id="rId9"/>
    <p:sldId id="262" r:id="rId10"/>
    <p:sldId id="264" r:id="rId11"/>
    <p:sldId id="267" r:id="rId12"/>
    <p:sldId id="265" r:id="rId13"/>
    <p:sldId id="268" r:id="rId14"/>
    <p:sldId id="269" r:id="rId15"/>
    <p:sldId id="270" r:id="rId16"/>
    <p:sldId id="274" r:id="rId17"/>
    <p:sldId id="273" r:id="rId18"/>
    <p:sldId id="272" r:id="rId19"/>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2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สไลด์ชื่อเรื่อ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h-TH" smtClean="0"/>
              <a:t>คลิกเพื่อแก้ไขสไตล์ชื่อเรื่องต้นแบบ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h-TH" smtClean="0"/>
              <a:t>คลิกเพื่อแก้ไขสไตล์ชื่อเรื่องรองต้นแบบ</a:t>
            </a:r>
            <a:endParaRPr lang="en-US" dirty="0"/>
          </a:p>
        </p:txBody>
      </p:sp>
      <p:sp>
        <p:nvSpPr>
          <p:cNvPr id="4" name="Date Placeholder 3"/>
          <p:cNvSpPr>
            <a:spLocks noGrp="1"/>
          </p:cNvSpPr>
          <p:nvPr>
            <p:ph type="dt" sz="half" idx="10"/>
          </p:nvPr>
        </p:nvSpPr>
        <p:spPr/>
        <p:txBody>
          <a:bodyPr/>
          <a:lstStyle/>
          <a:p>
            <a:fld id="{7CDE9000-C059-494F-967C-063F59542B1C}" type="datetimeFigureOut">
              <a:rPr lang="th-TH" smtClean="0"/>
              <a:t>05/07/60</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7C0DAC5-8106-4676-BD99-F94825310284}" type="slidenum">
              <a:rPr lang="th-TH" smtClean="0"/>
              <a:t>‹#›</a:t>
            </a:fld>
            <a:endParaRPr lang="th-TH"/>
          </a:p>
        </p:txBody>
      </p:sp>
    </p:spTree>
    <p:extLst>
      <p:ext uri="{BB962C8B-B14F-4D97-AF65-F5344CB8AC3E}">
        <p14:creationId xmlns:p14="http://schemas.microsoft.com/office/powerpoint/2010/main" val="3582079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ชื่อและคำอธิบาย">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h-TH" smtClean="0"/>
              <a:t>คลิกเพื่อแก้ไขสไตล์ชื่อเรื่องต้นแบบ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h-TH" smtClean="0"/>
              <a:t>คลิกเพื่อแก้ไขสไตล์ของข้อความต้นแบบ</a:t>
            </a:r>
          </a:p>
        </p:txBody>
      </p:sp>
      <p:sp>
        <p:nvSpPr>
          <p:cNvPr id="4" name="Date Placeholder 3"/>
          <p:cNvSpPr>
            <a:spLocks noGrp="1"/>
          </p:cNvSpPr>
          <p:nvPr>
            <p:ph type="dt" sz="half" idx="10"/>
          </p:nvPr>
        </p:nvSpPr>
        <p:spPr/>
        <p:txBody>
          <a:bodyPr/>
          <a:lstStyle/>
          <a:p>
            <a:fld id="{7CDE9000-C059-494F-967C-063F59542B1C}" type="datetimeFigureOut">
              <a:rPr lang="th-TH" smtClean="0"/>
              <a:t>05/07/60</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7C0DAC5-8106-4676-BD99-F94825310284}" type="slidenum">
              <a:rPr lang="th-TH" smtClean="0"/>
              <a:t>‹#›</a:t>
            </a:fld>
            <a:endParaRPr lang="th-TH"/>
          </a:p>
        </p:txBody>
      </p:sp>
    </p:spTree>
    <p:extLst>
      <p:ext uri="{BB962C8B-B14F-4D97-AF65-F5344CB8AC3E}">
        <p14:creationId xmlns:p14="http://schemas.microsoft.com/office/powerpoint/2010/main" val="1466856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คำอ้างอิงพร้อมคำอธิบาย">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h-TH" smtClean="0"/>
              <a:t>คลิกเพื่อแก้ไขสไตล์ชื่อเรื่องต้นแบบ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h-TH" smtClean="0"/>
              <a:t>คลิกเพื่อแก้ไขสไตล์ของข้อความต้นแบบ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h-TH" smtClean="0"/>
              <a:t>คลิกเพื่อแก้ไขสไตล์ของข้อความต้นแบบ</a:t>
            </a:r>
          </a:p>
        </p:txBody>
      </p:sp>
      <p:sp>
        <p:nvSpPr>
          <p:cNvPr id="4" name="Date Placeholder 3"/>
          <p:cNvSpPr>
            <a:spLocks noGrp="1"/>
          </p:cNvSpPr>
          <p:nvPr>
            <p:ph type="dt" sz="half" idx="10"/>
          </p:nvPr>
        </p:nvSpPr>
        <p:spPr/>
        <p:txBody>
          <a:bodyPr/>
          <a:lstStyle/>
          <a:p>
            <a:fld id="{7CDE9000-C059-494F-967C-063F59542B1C}" type="datetimeFigureOut">
              <a:rPr lang="th-TH" smtClean="0"/>
              <a:t>05/07/60</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7C0DAC5-8106-4676-BD99-F94825310284}" type="slidenum">
              <a:rPr lang="th-TH" smtClean="0"/>
              <a:t>‹#›</a:t>
            </a:fld>
            <a:endParaRPr lang="th-TH"/>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91009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นามบัตร">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h-TH" smtClean="0"/>
              <a:t>คลิกเพื่อแก้ไขสไตล์ชื่อเรื่องต้นแบบ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h-TH" smtClean="0"/>
              <a:t>คลิกเพื่อแก้ไขสไตล์ของข้อความต้นแบบ</a:t>
            </a:r>
          </a:p>
        </p:txBody>
      </p:sp>
      <p:sp>
        <p:nvSpPr>
          <p:cNvPr id="4" name="Date Placeholder 3"/>
          <p:cNvSpPr>
            <a:spLocks noGrp="1"/>
          </p:cNvSpPr>
          <p:nvPr>
            <p:ph type="dt" sz="half" idx="10"/>
          </p:nvPr>
        </p:nvSpPr>
        <p:spPr/>
        <p:txBody>
          <a:bodyPr/>
          <a:lstStyle/>
          <a:p>
            <a:fld id="{7CDE9000-C059-494F-967C-063F59542B1C}" type="datetimeFigureOut">
              <a:rPr lang="th-TH" smtClean="0"/>
              <a:t>05/07/60</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7C0DAC5-8106-4676-BD99-F94825310284}" type="slidenum">
              <a:rPr lang="th-TH" smtClean="0"/>
              <a:t>‹#›</a:t>
            </a:fld>
            <a:endParaRPr lang="th-TH"/>
          </a:p>
        </p:txBody>
      </p:sp>
    </p:spTree>
    <p:extLst>
      <p:ext uri="{BB962C8B-B14F-4D97-AF65-F5344CB8AC3E}">
        <p14:creationId xmlns:p14="http://schemas.microsoft.com/office/powerpoint/2010/main" val="493479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นามบัตรอ้างอิ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h-TH" smtClean="0"/>
              <a:t>คลิกเพื่อแก้ไขสไตล์ชื่อเรื่องต้นแบบ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h-TH" smtClean="0"/>
              <a:t>คลิกเพื่อแก้ไขสไตล์ของข้อความต้นแบบ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h-TH" smtClean="0"/>
              <a:t>คลิกเพื่อแก้ไขสไตล์ของข้อความต้นแบบ</a:t>
            </a:r>
          </a:p>
        </p:txBody>
      </p:sp>
      <p:sp>
        <p:nvSpPr>
          <p:cNvPr id="4" name="Date Placeholder 3"/>
          <p:cNvSpPr>
            <a:spLocks noGrp="1"/>
          </p:cNvSpPr>
          <p:nvPr>
            <p:ph type="dt" sz="half" idx="10"/>
          </p:nvPr>
        </p:nvSpPr>
        <p:spPr/>
        <p:txBody>
          <a:bodyPr/>
          <a:lstStyle/>
          <a:p>
            <a:fld id="{7CDE9000-C059-494F-967C-063F59542B1C}" type="datetimeFigureOut">
              <a:rPr lang="th-TH" smtClean="0"/>
              <a:t>05/07/60</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7C0DAC5-8106-4676-BD99-F94825310284}" type="slidenum">
              <a:rPr lang="th-TH" smtClean="0"/>
              <a:t>‹#›</a:t>
            </a:fld>
            <a:endParaRPr lang="th-T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69651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จริง หรือ เท็จ">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h-TH" smtClean="0"/>
              <a:t>คลิกเพื่อแก้ไขสไตล์ชื่อเรื่องต้นแบบ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h-TH" smtClean="0"/>
              <a:t>คลิกเพื่อแก้ไขสไตล์ของข้อความต้นแบบ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h-TH" smtClean="0"/>
              <a:t>คลิกเพื่อแก้ไขสไตล์ของข้อความต้นแบบ</a:t>
            </a:r>
          </a:p>
        </p:txBody>
      </p:sp>
      <p:sp>
        <p:nvSpPr>
          <p:cNvPr id="4" name="Date Placeholder 3"/>
          <p:cNvSpPr>
            <a:spLocks noGrp="1"/>
          </p:cNvSpPr>
          <p:nvPr>
            <p:ph type="dt" sz="half" idx="10"/>
          </p:nvPr>
        </p:nvSpPr>
        <p:spPr/>
        <p:txBody>
          <a:bodyPr/>
          <a:lstStyle/>
          <a:p>
            <a:fld id="{7CDE9000-C059-494F-967C-063F59542B1C}" type="datetimeFigureOut">
              <a:rPr lang="th-TH" smtClean="0"/>
              <a:t>05/07/60</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7C0DAC5-8106-4676-BD99-F94825310284}" type="slidenum">
              <a:rPr lang="th-TH" smtClean="0"/>
              <a:t>‹#›</a:t>
            </a:fld>
            <a:endParaRPr lang="th-TH"/>
          </a:p>
        </p:txBody>
      </p:sp>
    </p:spTree>
    <p:extLst>
      <p:ext uri="{BB962C8B-B14F-4D97-AF65-F5344CB8AC3E}">
        <p14:creationId xmlns:p14="http://schemas.microsoft.com/office/powerpoint/2010/main" val="12598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smtClean="0"/>
              <a:t>คลิกเพื่อแก้ไขสไตล์ชื่อเรื่องต้นแบบ</a:t>
            </a:r>
            <a:endParaRPr lang="en-US" dirty="0"/>
          </a:p>
        </p:txBody>
      </p:sp>
      <p:sp>
        <p:nvSpPr>
          <p:cNvPr id="3" name="Vertical Text Placeholder 2"/>
          <p:cNvSpPr>
            <a:spLocks noGrp="1"/>
          </p:cNvSpPr>
          <p:nvPr>
            <p:ph type="body" orient="vert" idx="1"/>
          </p:nvPr>
        </p:nvSpPr>
        <p:spPr/>
        <p:txBody>
          <a:bodyPr vert="eaVert"/>
          <a:lstStyle/>
          <a:p>
            <a:pPr lvl="0"/>
            <a:r>
              <a:rPr lang="th-TH" smtClean="0"/>
              <a:t>คลิกเพื่อแก้ไขสไตล์ของข้อความต้นแบบ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en-US" dirty="0"/>
          </a:p>
        </p:txBody>
      </p:sp>
      <p:sp>
        <p:nvSpPr>
          <p:cNvPr id="4" name="Date Placeholder 3"/>
          <p:cNvSpPr>
            <a:spLocks noGrp="1"/>
          </p:cNvSpPr>
          <p:nvPr>
            <p:ph type="dt" sz="half" idx="10"/>
          </p:nvPr>
        </p:nvSpPr>
        <p:spPr/>
        <p:txBody>
          <a:bodyPr/>
          <a:lstStyle/>
          <a:p>
            <a:fld id="{7CDE9000-C059-494F-967C-063F59542B1C}" type="datetimeFigureOut">
              <a:rPr lang="th-TH" smtClean="0"/>
              <a:t>05/07/60</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7C0DAC5-8106-4676-BD99-F94825310284}" type="slidenum">
              <a:rPr lang="th-TH" smtClean="0"/>
              <a:t>‹#›</a:t>
            </a:fld>
            <a:endParaRPr lang="th-TH"/>
          </a:p>
        </p:txBody>
      </p:sp>
    </p:spTree>
    <p:extLst>
      <p:ext uri="{BB962C8B-B14F-4D97-AF65-F5344CB8AC3E}">
        <p14:creationId xmlns:p14="http://schemas.microsoft.com/office/powerpoint/2010/main" val="2081889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h-TH" smtClean="0"/>
              <a:t>คลิกเพื่อแก้ไขสไตล์ชื่อเรื่องต้นแบบ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h-TH" smtClean="0"/>
              <a:t>คลิกเพื่อแก้ไขสไตล์ของข้อความต้นแบบ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en-US" dirty="0"/>
          </a:p>
        </p:txBody>
      </p:sp>
      <p:sp>
        <p:nvSpPr>
          <p:cNvPr id="4" name="Date Placeholder 3"/>
          <p:cNvSpPr>
            <a:spLocks noGrp="1"/>
          </p:cNvSpPr>
          <p:nvPr>
            <p:ph type="dt" sz="half" idx="10"/>
          </p:nvPr>
        </p:nvSpPr>
        <p:spPr/>
        <p:txBody>
          <a:bodyPr/>
          <a:lstStyle/>
          <a:p>
            <a:fld id="{7CDE9000-C059-494F-967C-063F59542B1C}" type="datetimeFigureOut">
              <a:rPr lang="th-TH" smtClean="0"/>
              <a:t>05/07/60</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7C0DAC5-8106-4676-BD99-F94825310284}" type="slidenum">
              <a:rPr lang="th-TH" smtClean="0"/>
              <a:t>‹#›</a:t>
            </a:fld>
            <a:endParaRPr lang="th-TH"/>
          </a:p>
        </p:txBody>
      </p:sp>
    </p:spTree>
    <p:extLst>
      <p:ext uri="{BB962C8B-B14F-4D97-AF65-F5344CB8AC3E}">
        <p14:creationId xmlns:p14="http://schemas.microsoft.com/office/powerpoint/2010/main" val="1424478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h-TH" smtClean="0"/>
              <a:t>คลิกเพื่อแก้ไขสไตล์ชื่อเรื่องต้นแบบ</a:t>
            </a:r>
            <a:endParaRPr lang="en-US" dirty="0"/>
          </a:p>
        </p:txBody>
      </p:sp>
      <p:sp>
        <p:nvSpPr>
          <p:cNvPr id="3" name="Content Placeholder 2"/>
          <p:cNvSpPr>
            <a:spLocks noGrp="1"/>
          </p:cNvSpPr>
          <p:nvPr>
            <p:ph idx="1"/>
          </p:nvPr>
        </p:nvSpPr>
        <p:spPr/>
        <p:txBody>
          <a:bodyPr/>
          <a:lstStyle/>
          <a:p>
            <a:pPr lvl="0"/>
            <a:r>
              <a:rPr lang="th-TH" smtClean="0"/>
              <a:t>คลิกเพื่อแก้ไขสไตล์ของข้อความต้นแบบ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en-US" dirty="0"/>
          </a:p>
        </p:txBody>
      </p:sp>
      <p:sp>
        <p:nvSpPr>
          <p:cNvPr id="4" name="Date Placeholder 3"/>
          <p:cNvSpPr>
            <a:spLocks noGrp="1"/>
          </p:cNvSpPr>
          <p:nvPr>
            <p:ph type="dt" sz="half" idx="10"/>
          </p:nvPr>
        </p:nvSpPr>
        <p:spPr/>
        <p:txBody>
          <a:bodyPr/>
          <a:lstStyle/>
          <a:p>
            <a:fld id="{7CDE9000-C059-494F-967C-063F59542B1C}" type="datetimeFigureOut">
              <a:rPr lang="th-TH" smtClean="0"/>
              <a:t>05/07/60</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7C0DAC5-8106-4676-BD99-F94825310284}" type="slidenum">
              <a:rPr lang="th-TH" smtClean="0"/>
              <a:t>‹#›</a:t>
            </a:fld>
            <a:endParaRPr lang="th-TH"/>
          </a:p>
        </p:txBody>
      </p:sp>
    </p:spTree>
    <p:extLst>
      <p:ext uri="{BB962C8B-B14F-4D97-AF65-F5344CB8AC3E}">
        <p14:creationId xmlns:p14="http://schemas.microsoft.com/office/powerpoint/2010/main" val="555424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h-TH" smtClean="0"/>
              <a:t>คลิกเพื่อแก้ไขสไตล์ชื่อเรื่องต้นแบบ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h-TH" smtClean="0"/>
              <a:t>คลิกเพื่อแก้ไขสไตล์ของข้อความต้นแบบ</a:t>
            </a:r>
          </a:p>
        </p:txBody>
      </p:sp>
      <p:sp>
        <p:nvSpPr>
          <p:cNvPr id="4" name="Date Placeholder 3"/>
          <p:cNvSpPr>
            <a:spLocks noGrp="1"/>
          </p:cNvSpPr>
          <p:nvPr>
            <p:ph type="dt" sz="half" idx="10"/>
          </p:nvPr>
        </p:nvSpPr>
        <p:spPr/>
        <p:txBody>
          <a:bodyPr/>
          <a:lstStyle/>
          <a:p>
            <a:fld id="{7CDE9000-C059-494F-967C-063F59542B1C}" type="datetimeFigureOut">
              <a:rPr lang="th-TH" smtClean="0"/>
              <a:t>05/07/60</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7C0DAC5-8106-4676-BD99-F94825310284}" type="slidenum">
              <a:rPr lang="th-TH" smtClean="0"/>
              <a:t>‹#›</a:t>
            </a:fld>
            <a:endParaRPr lang="th-TH"/>
          </a:p>
        </p:txBody>
      </p:sp>
    </p:spTree>
    <p:extLst>
      <p:ext uri="{BB962C8B-B14F-4D97-AF65-F5344CB8AC3E}">
        <p14:creationId xmlns:p14="http://schemas.microsoft.com/office/powerpoint/2010/main" val="3113343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smtClean="0"/>
              <a:t>คลิกเพื่อแก้ไขสไตล์ชื่อเรื่องต้นแบบ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h-TH" smtClean="0"/>
              <a:t>คลิกเพื่อแก้ไขสไตล์ของข้อความต้นแบบ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h-TH" smtClean="0"/>
              <a:t>คลิกเพื่อแก้ไขสไตล์ของข้อความต้นแบบ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en-US" dirty="0"/>
          </a:p>
        </p:txBody>
      </p:sp>
      <p:sp>
        <p:nvSpPr>
          <p:cNvPr id="5" name="Date Placeholder 4"/>
          <p:cNvSpPr>
            <a:spLocks noGrp="1"/>
          </p:cNvSpPr>
          <p:nvPr>
            <p:ph type="dt" sz="half" idx="10"/>
          </p:nvPr>
        </p:nvSpPr>
        <p:spPr/>
        <p:txBody>
          <a:bodyPr/>
          <a:lstStyle/>
          <a:p>
            <a:fld id="{7CDE9000-C059-494F-967C-063F59542B1C}" type="datetimeFigureOut">
              <a:rPr lang="th-TH" smtClean="0"/>
              <a:t>05/07/60</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D7C0DAC5-8106-4676-BD99-F94825310284}" type="slidenum">
              <a:rPr lang="th-TH" smtClean="0"/>
              <a:t>‹#›</a:t>
            </a:fld>
            <a:endParaRPr lang="th-TH"/>
          </a:p>
        </p:txBody>
      </p:sp>
    </p:spTree>
    <p:extLst>
      <p:ext uri="{BB962C8B-B14F-4D97-AF65-F5344CB8AC3E}">
        <p14:creationId xmlns:p14="http://schemas.microsoft.com/office/powerpoint/2010/main" val="3794623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h-TH" smtClean="0"/>
              <a:t>คลิกเพื่อแก้ไขสไตล์ชื่อเรื่องต้นแบบ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smtClean="0"/>
              <a:t>คลิกเพื่อแก้ไขสไตล์ของข้อความต้นแบบ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h-TH" smtClean="0"/>
              <a:t>คลิกเพื่อแก้ไขสไตล์ของข้อความต้นแบบ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smtClean="0"/>
              <a:t>คลิกเพื่อแก้ไขสไตล์ของข้อความต้นแบบ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h-TH" smtClean="0"/>
              <a:t>คลิกเพื่อแก้ไขสไตล์ของข้อความต้นแบบ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en-US" dirty="0"/>
          </a:p>
        </p:txBody>
      </p:sp>
      <p:sp>
        <p:nvSpPr>
          <p:cNvPr id="7" name="Date Placeholder 6"/>
          <p:cNvSpPr>
            <a:spLocks noGrp="1"/>
          </p:cNvSpPr>
          <p:nvPr>
            <p:ph type="dt" sz="half" idx="10"/>
          </p:nvPr>
        </p:nvSpPr>
        <p:spPr/>
        <p:txBody>
          <a:bodyPr/>
          <a:lstStyle/>
          <a:p>
            <a:fld id="{7CDE9000-C059-494F-967C-063F59542B1C}" type="datetimeFigureOut">
              <a:rPr lang="th-TH" smtClean="0"/>
              <a:t>05/07/60</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D7C0DAC5-8106-4676-BD99-F94825310284}" type="slidenum">
              <a:rPr lang="th-TH" smtClean="0"/>
              <a:t>‹#›</a:t>
            </a:fld>
            <a:endParaRPr lang="th-TH"/>
          </a:p>
        </p:txBody>
      </p:sp>
    </p:spTree>
    <p:extLst>
      <p:ext uri="{BB962C8B-B14F-4D97-AF65-F5344CB8AC3E}">
        <p14:creationId xmlns:p14="http://schemas.microsoft.com/office/powerpoint/2010/main" val="4234109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h-TH" smtClean="0"/>
              <a:t>คลิกเพื่อแก้ไขสไตล์ชื่อเรื่องต้นแบบ</a:t>
            </a:r>
            <a:endParaRPr lang="en-US" dirty="0"/>
          </a:p>
        </p:txBody>
      </p:sp>
      <p:sp>
        <p:nvSpPr>
          <p:cNvPr id="3" name="Date Placeholder 2"/>
          <p:cNvSpPr>
            <a:spLocks noGrp="1"/>
          </p:cNvSpPr>
          <p:nvPr>
            <p:ph type="dt" sz="half" idx="10"/>
          </p:nvPr>
        </p:nvSpPr>
        <p:spPr/>
        <p:txBody>
          <a:bodyPr/>
          <a:lstStyle/>
          <a:p>
            <a:fld id="{7CDE9000-C059-494F-967C-063F59542B1C}" type="datetimeFigureOut">
              <a:rPr lang="th-TH" smtClean="0"/>
              <a:t>05/07/60</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D7C0DAC5-8106-4676-BD99-F94825310284}" type="slidenum">
              <a:rPr lang="th-TH" smtClean="0"/>
              <a:t>‹#›</a:t>
            </a:fld>
            <a:endParaRPr lang="th-TH"/>
          </a:p>
        </p:txBody>
      </p:sp>
    </p:spTree>
    <p:extLst>
      <p:ext uri="{BB962C8B-B14F-4D97-AF65-F5344CB8AC3E}">
        <p14:creationId xmlns:p14="http://schemas.microsoft.com/office/powerpoint/2010/main" val="101379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DE9000-C059-494F-967C-063F59542B1C}" type="datetimeFigureOut">
              <a:rPr lang="th-TH" smtClean="0"/>
              <a:t>05/07/60</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D7C0DAC5-8106-4676-BD99-F94825310284}" type="slidenum">
              <a:rPr lang="th-TH" smtClean="0"/>
              <a:t>‹#›</a:t>
            </a:fld>
            <a:endParaRPr lang="th-TH"/>
          </a:p>
        </p:txBody>
      </p:sp>
    </p:spTree>
    <p:extLst>
      <p:ext uri="{BB962C8B-B14F-4D97-AF65-F5344CB8AC3E}">
        <p14:creationId xmlns:p14="http://schemas.microsoft.com/office/powerpoint/2010/main" val="265792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h-TH" smtClean="0"/>
              <a:t>คลิกเพื่อแก้ไขสไตล์ชื่อเรื่องต้นแบบ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h-TH" smtClean="0"/>
              <a:t>คลิกเพื่อแก้ไขสไตล์ของข้อความต้นแบบ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h-TH" smtClean="0"/>
              <a:t>คลิกเพื่อแก้ไขสไตล์ของข้อความต้นแบบ</a:t>
            </a:r>
          </a:p>
        </p:txBody>
      </p:sp>
      <p:sp>
        <p:nvSpPr>
          <p:cNvPr id="5" name="Date Placeholder 4"/>
          <p:cNvSpPr>
            <a:spLocks noGrp="1"/>
          </p:cNvSpPr>
          <p:nvPr>
            <p:ph type="dt" sz="half" idx="10"/>
          </p:nvPr>
        </p:nvSpPr>
        <p:spPr/>
        <p:txBody>
          <a:bodyPr/>
          <a:lstStyle/>
          <a:p>
            <a:fld id="{7CDE9000-C059-494F-967C-063F59542B1C}" type="datetimeFigureOut">
              <a:rPr lang="th-TH" smtClean="0"/>
              <a:t>05/07/60</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D7C0DAC5-8106-4676-BD99-F94825310284}" type="slidenum">
              <a:rPr lang="th-TH" smtClean="0"/>
              <a:t>‹#›</a:t>
            </a:fld>
            <a:endParaRPr lang="th-TH"/>
          </a:p>
        </p:txBody>
      </p:sp>
    </p:spTree>
    <p:extLst>
      <p:ext uri="{BB962C8B-B14F-4D97-AF65-F5344CB8AC3E}">
        <p14:creationId xmlns:p14="http://schemas.microsoft.com/office/powerpoint/2010/main" val="3200795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h-TH" smtClean="0"/>
              <a:t>คลิกเพื่อแก้ไขสไตล์ชื่อเรื่องต้นแบบ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h-TH" smtClean="0"/>
              <a:t>คลิกไอคอนเพื่อเพิ่มรูปภาพ</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smtClean="0"/>
              <a:t>คลิกเพื่อแก้ไขสไตล์ของข้อความต้นแบบ</a:t>
            </a:r>
          </a:p>
        </p:txBody>
      </p:sp>
      <p:sp>
        <p:nvSpPr>
          <p:cNvPr id="5" name="Date Placeholder 4"/>
          <p:cNvSpPr>
            <a:spLocks noGrp="1"/>
          </p:cNvSpPr>
          <p:nvPr>
            <p:ph type="dt" sz="half" idx="10"/>
          </p:nvPr>
        </p:nvSpPr>
        <p:spPr/>
        <p:txBody>
          <a:bodyPr/>
          <a:lstStyle/>
          <a:p>
            <a:fld id="{7CDE9000-C059-494F-967C-063F59542B1C}" type="datetimeFigureOut">
              <a:rPr lang="th-TH" smtClean="0"/>
              <a:t>05/07/60</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D7C0DAC5-8106-4676-BD99-F94825310284}" type="slidenum">
              <a:rPr lang="th-TH" smtClean="0"/>
              <a:t>‹#›</a:t>
            </a:fld>
            <a:endParaRPr lang="th-TH"/>
          </a:p>
        </p:txBody>
      </p:sp>
    </p:spTree>
    <p:extLst>
      <p:ext uri="{BB962C8B-B14F-4D97-AF65-F5344CB8AC3E}">
        <p14:creationId xmlns:p14="http://schemas.microsoft.com/office/powerpoint/2010/main" val="165903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h-TH" smtClean="0"/>
              <a:t>คลิกเพื่อแก้ไขสไตล์ชื่อเรื่องต้นแบบ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h-TH" smtClean="0"/>
              <a:t>คลิกเพื่อแก้ไขสไตล์ของข้อความต้นแบบ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DE9000-C059-494F-967C-063F59542B1C}" type="datetimeFigureOut">
              <a:rPr lang="th-TH" smtClean="0"/>
              <a:t>05/07/60</a:t>
            </a:fld>
            <a:endParaRPr lang="th-TH"/>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7C0DAC5-8106-4676-BD99-F94825310284}" type="slidenum">
              <a:rPr lang="th-TH" smtClean="0"/>
              <a:t>‹#›</a:t>
            </a:fld>
            <a:endParaRPr lang="th-TH"/>
          </a:p>
        </p:txBody>
      </p:sp>
    </p:spTree>
    <p:extLst>
      <p:ext uri="{BB962C8B-B14F-4D97-AF65-F5344CB8AC3E}">
        <p14:creationId xmlns:p14="http://schemas.microsoft.com/office/powerpoint/2010/main" val="5059245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arymono/tour_mining"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Tour Mining Script Explanation</a:t>
            </a:r>
            <a:endParaRPr lang="th-TH" dirty="0"/>
          </a:p>
        </p:txBody>
      </p:sp>
      <p:sp>
        <p:nvSpPr>
          <p:cNvPr id="3" name="ตัวแทนเนื้อหา 2"/>
          <p:cNvSpPr>
            <a:spLocks noGrp="1"/>
          </p:cNvSpPr>
          <p:nvPr>
            <p:ph idx="1"/>
          </p:nvPr>
        </p:nvSpPr>
        <p:spPr>
          <a:xfrm>
            <a:off x="677334" y="1431384"/>
            <a:ext cx="9381066" cy="3880773"/>
          </a:xfrm>
        </p:spPr>
        <p:txBody>
          <a:bodyPr>
            <a:noAutofit/>
          </a:bodyPr>
          <a:lstStyle/>
          <a:p>
            <a:r>
              <a:rPr lang="en-US" sz="2400" dirty="0" smtClean="0"/>
              <a:t>The Script is written in Java Script language with the supported of many library from the Node framework.</a:t>
            </a:r>
          </a:p>
          <a:p>
            <a:r>
              <a:rPr lang="en-US" sz="2400" dirty="0" smtClean="0"/>
              <a:t>Node allow community to use and create the package as they want and use it for development.</a:t>
            </a:r>
          </a:p>
          <a:p>
            <a:r>
              <a:rPr lang="en-US" sz="2400" dirty="0" smtClean="0"/>
              <a:t>Famous library that used in this project such as ‘file system’ ‘Twit’ ‘@</a:t>
            </a:r>
            <a:r>
              <a:rPr lang="en-US" sz="2400" dirty="0" err="1" smtClean="0"/>
              <a:t>google</a:t>
            </a:r>
            <a:r>
              <a:rPr lang="en-US" sz="2400" dirty="0" smtClean="0"/>
              <a:t>/map’ ‘</a:t>
            </a:r>
            <a:r>
              <a:rPr lang="en-US" sz="2400" dirty="0" err="1" smtClean="0"/>
              <a:t>kuromoji</a:t>
            </a:r>
            <a:r>
              <a:rPr lang="en-US" sz="2400" dirty="0" smtClean="0"/>
              <a:t>’ ‘express’ ‘</a:t>
            </a:r>
            <a:r>
              <a:rPr lang="en-US" sz="2400" dirty="0" err="1" smtClean="0"/>
              <a:t>ejs</a:t>
            </a:r>
            <a:r>
              <a:rPr lang="en-US" sz="2400" dirty="0" smtClean="0"/>
              <a:t>’ ‘body-parser’ and mores</a:t>
            </a:r>
          </a:p>
          <a:p>
            <a:r>
              <a:rPr lang="en-US" sz="2400" dirty="0" smtClean="0"/>
              <a:t>Code can be found at </a:t>
            </a:r>
            <a:r>
              <a:rPr lang="en-US" sz="2400" dirty="0" smtClean="0">
                <a:hlinkClick r:id="rId2"/>
              </a:rPr>
              <a:t>https://github.com/carymono/tour_mining</a:t>
            </a:r>
            <a:r>
              <a:rPr lang="en-US" sz="2400" dirty="0" smtClean="0"/>
              <a:t> and https://github.com/carymono/tags_mining</a:t>
            </a:r>
          </a:p>
        </p:txBody>
      </p:sp>
    </p:spTree>
    <p:extLst>
      <p:ext uri="{BB962C8B-B14F-4D97-AF65-F5344CB8AC3E}">
        <p14:creationId xmlns:p14="http://schemas.microsoft.com/office/powerpoint/2010/main" val="2896310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แทนเนื้อหา 2"/>
          <p:cNvSpPr>
            <a:spLocks noGrp="1"/>
          </p:cNvSpPr>
          <p:nvPr>
            <p:ph idx="1"/>
          </p:nvPr>
        </p:nvSpPr>
        <p:spPr>
          <a:xfrm>
            <a:off x="282615" y="185194"/>
            <a:ext cx="4277810" cy="6410505"/>
          </a:xfrm>
        </p:spPr>
        <p:txBody>
          <a:bodyPr/>
          <a:lstStyle/>
          <a:p>
            <a:r>
              <a:rPr lang="en-US" sz="2400" dirty="0" smtClean="0"/>
              <a:t>The call back function will check for the tweet geo location. If the geo location is presented then the tweets will be collected into the Array.</a:t>
            </a:r>
          </a:p>
          <a:p>
            <a:r>
              <a:rPr lang="en-US" sz="2400" dirty="0" smtClean="0"/>
              <a:t>After the loop end(around 900 iteration), then script process with the writing function which will record the result into the text file.</a:t>
            </a:r>
          </a:p>
          <a:p>
            <a:r>
              <a:rPr lang="en-US" sz="2400" dirty="0" smtClean="0"/>
              <a:t>Writing process is the same as last script.</a:t>
            </a:r>
          </a:p>
          <a:p>
            <a:pPr marL="0" indent="0">
              <a:buNone/>
            </a:pPr>
            <a:endParaRPr lang="en-US" dirty="0" smtClean="0"/>
          </a:p>
        </p:txBody>
      </p:sp>
      <p:pic>
        <p:nvPicPr>
          <p:cNvPr id="4" name="รูปภาพ 3"/>
          <p:cNvPicPr>
            <a:picLocks noChangeAspect="1"/>
          </p:cNvPicPr>
          <p:nvPr/>
        </p:nvPicPr>
        <p:blipFill>
          <a:blip r:embed="rId2"/>
          <a:stretch>
            <a:fillRect/>
          </a:stretch>
        </p:blipFill>
        <p:spPr>
          <a:xfrm>
            <a:off x="4844547" y="185195"/>
            <a:ext cx="7248525" cy="6410505"/>
          </a:xfrm>
          <a:prstGeom prst="rect">
            <a:avLst/>
          </a:prstGeom>
        </p:spPr>
      </p:pic>
    </p:spTree>
    <p:extLst>
      <p:ext uri="{BB962C8B-B14F-4D97-AF65-F5344CB8AC3E}">
        <p14:creationId xmlns:p14="http://schemas.microsoft.com/office/powerpoint/2010/main" val="1608155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Example Output</a:t>
            </a:r>
            <a:endParaRPr lang="th-TH" dirty="0"/>
          </a:p>
        </p:txBody>
      </p:sp>
      <p:sp>
        <p:nvSpPr>
          <p:cNvPr id="3" name="ตัวแทนเนื้อหา 2"/>
          <p:cNvSpPr>
            <a:spLocks noGrp="1"/>
          </p:cNvSpPr>
          <p:nvPr>
            <p:ph idx="1"/>
          </p:nvPr>
        </p:nvSpPr>
        <p:spPr/>
        <p:txBody>
          <a:bodyPr/>
          <a:lstStyle/>
          <a:p>
            <a:endParaRPr lang="th-TH"/>
          </a:p>
        </p:txBody>
      </p:sp>
      <p:pic>
        <p:nvPicPr>
          <p:cNvPr id="4" name="รูปภาพ 3"/>
          <p:cNvPicPr>
            <a:picLocks noChangeAspect="1"/>
          </p:cNvPicPr>
          <p:nvPr/>
        </p:nvPicPr>
        <p:blipFill>
          <a:blip r:embed="rId2"/>
          <a:stretch>
            <a:fillRect/>
          </a:stretch>
        </p:blipFill>
        <p:spPr>
          <a:xfrm>
            <a:off x="677334" y="1270000"/>
            <a:ext cx="10324618" cy="4943475"/>
          </a:xfrm>
          <a:prstGeom prst="rect">
            <a:avLst/>
          </a:prstGeom>
        </p:spPr>
      </p:pic>
    </p:spTree>
    <p:extLst>
      <p:ext uri="{BB962C8B-B14F-4D97-AF65-F5344CB8AC3E}">
        <p14:creationId xmlns:p14="http://schemas.microsoft.com/office/powerpoint/2010/main" val="692765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3. Google Map API Script	</a:t>
            </a:r>
            <a:endParaRPr lang="th-TH" dirty="0"/>
          </a:p>
        </p:txBody>
      </p:sp>
      <p:sp>
        <p:nvSpPr>
          <p:cNvPr id="3" name="ตัวแทนเนื้อหา 2"/>
          <p:cNvSpPr>
            <a:spLocks noGrp="1"/>
          </p:cNvSpPr>
          <p:nvPr>
            <p:ph idx="1"/>
          </p:nvPr>
        </p:nvSpPr>
        <p:spPr>
          <a:xfrm>
            <a:off x="677334" y="1651303"/>
            <a:ext cx="8596668" cy="3880773"/>
          </a:xfrm>
        </p:spPr>
        <p:txBody>
          <a:bodyPr>
            <a:normAutofit/>
          </a:bodyPr>
          <a:lstStyle/>
          <a:p>
            <a:r>
              <a:rPr lang="en-US" sz="2800" dirty="0" smtClean="0"/>
              <a:t>Mapped the tweet’s geo location into the real world location in order to make it readable </a:t>
            </a:r>
          </a:p>
          <a:p>
            <a:r>
              <a:rPr lang="en-US" sz="2800" dirty="0" smtClean="0"/>
              <a:t>Also clean the data to allow it to use in the database.</a:t>
            </a:r>
          </a:p>
          <a:p>
            <a:r>
              <a:rPr lang="en-US" sz="2800" dirty="0" smtClean="0"/>
              <a:t>Finally connect the record together for putting it in the database.</a:t>
            </a:r>
            <a:endParaRPr lang="th-TH" sz="2800" dirty="0"/>
          </a:p>
        </p:txBody>
      </p:sp>
    </p:spTree>
    <p:extLst>
      <p:ext uri="{BB962C8B-B14F-4D97-AF65-F5344CB8AC3E}">
        <p14:creationId xmlns:p14="http://schemas.microsoft.com/office/powerpoint/2010/main" val="2190457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ตัวแทนเนื้อหา 3"/>
          <p:cNvPicPr>
            <a:picLocks noGrp="1" noChangeAspect="1"/>
          </p:cNvPicPr>
          <p:nvPr>
            <p:ph idx="1"/>
          </p:nvPr>
        </p:nvPicPr>
        <p:blipFill>
          <a:blip r:embed="rId2"/>
          <a:stretch>
            <a:fillRect/>
          </a:stretch>
        </p:blipFill>
        <p:spPr>
          <a:xfrm>
            <a:off x="4943560" y="118745"/>
            <a:ext cx="7019840" cy="6553688"/>
          </a:xfrm>
          <a:prstGeom prst="rect">
            <a:avLst/>
          </a:prstGeom>
        </p:spPr>
      </p:pic>
      <p:sp>
        <p:nvSpPr>
          <p:cNvPr id="5" name="กล่องข้อความ 4"/>
          <p:cNvSpPr txBox="1"/>
          <p:nvPr/>
        </p:nvSpPr>
        <p:spPr>
          <a:xfrm>
            <a:off x="277792" y="208344"/>
            <a:ext cx="4190036" cy="4401205"/>
          </a:xfrm>
          <a:prstGeom prst="rect">
            <a:avLst/>
          </a:prstGeom>
          <a:noFill/>
        </p:spPr>
        <p:txBody>
          <a:bodyPr wrap="square" rtlCol="0">
            <a:spAutoFit/>
          </a:bodyPr>
          <a:lstStyle/>
          <a:p>
            <a:pPr marL="457200" indent="-457200">
              <a:buFontTx/>
              <a:buChar char="-"/>
            </a:pPr>
            <a:r>
              <a:rPr lang="en-US" dirty="0" smtClean="0"/>
              <a:t>Start with the connecting the Google Map API from the Node package called @</a:t>
            </a:r>
            <a:r>
              <a:rPr lang="en-US" dirty="0" err="1" smtClean="0"/>
              <a:t>google</a:t>
            </a:r>
            <a:r>
              <a:rPr lang="en-US" dirty="0" smtClean="0"/>
              <a:t>/maps.</a:t>
            </a:r>
          </a:p>
          <a:p>
            <a:pPr marL="457200" indent="-457200">
              <a:buFontTx/>
              <a:buChar char="-"/>
            </a:pPr>
            <a:endParaRPr lang="en-US" dirty="0" smtClean="0"/>
          </a:p>
          <a:p>
            <a:pPr marL="457200" indent="-457200">
              <a:buFontTx/>
              <a:buChar char="-"/>
            </a:pPr>
            <a:r>
              <a:rPr lang="en-US" dirty="0" smtClean="0"/>
              <a:t>After that read the data from last script and split the data into different Array.</a:t>
            </a:r>
            <a:endParaRPr lang="th-TH" dirty="0" smtClean="0"/>
          </a:p>
        </p:txBody>
      </p:sp>
    </p:spTree>
    <p:extLst>
      <p:ext uri="{BB962C8B-B14F-4D97-AF65-F5344CB8AC3E}">
        <p14:creationId xmlns:p14="http://schemas.microsoft.com/office/powerpoint/2010/main" val="674503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รูปภาพ 3"/>
          <p:cNvPicPr>
            <a:picLocks noChangeAspect="1"/>
          </p:cNvPicPr>
          <p:nvPr/>
        </p:nvPicPr>
        <p:blipFill>
          <a:blip r:embed="rId2"/>
          <a:stretch>
            <a:fillRect/>
          </a:stretch>
        </p:blipFill>
        <p:spPr>
          <a:xfrm>
            <a:off x="5197033" y="47625"/>
            <a:ext cx="6896100" cy="6810375"/>
          </a:xfrm>
          <a:prstGeom prst="rect">
            <a:avLst/>
          </a:prstGeom>
        </p:spPr>
      </p:pic>
      <p:sp>
        <p:nvSpPr>
          <p:cNvPr id="3" name="ตัวแทนเนื้อหา 2"/>
          <p:cNvSpPr>
            <a:spLocks noGrp="1"/>
          </p:cNvSpPr>
          <p:nvPr>
            <p:ph idx="1"/>
          </p:nvPr>
        </p:nvSpPr>
        <p:spPr>
          <a:xfrm>
            <a:off x="317339" y="216744"/>
            <a:ext cx="4277810" cy="6519722"/>
          </a:xfrm>
        </p:spPr>
        <p:txBody>
          <a:bodyPr>
            <a:noAutofit/>
          </a:bodyPr>
          <a:lstStyle/>
          <a:p>
            <a:r>
              <a:rPr lang="en-US" sz="2400" dirty="0" smtClean="0"/>
              <a:t>After that the program create the API called from the Latitude and Longitude from the user tweets.</a:t>
            </a:r>
          </a:p>
          <a:p>
            <a:r>
              <a:rPr lang="en-US" sz="2400" dirty="0" smtClean="0"/>
              <a:t>After the location is received then it will go through the data cleaning script to extract only the prefecture location.</a:t>
            </a:r>
          </a:p>
          <a:p>
            <a:r>
              <a:rPr lang="en-US" sz="2400" dirty="0" smtClean="0"/>
              <a:t>After the cleaning is complete then the record is written into the text file.</a:t>
            </a:r>
            <a:endParaRPr lang="th-TH" sz="2400" dirty="0"/>
          </a:p>
        </p:txBody>
      </p:sp>
    </p:spTree>
    <p:extLst>
      <p:ext uri="{BB962C8B-B14F-4D97-AF65-F5344CB8AC3E}">
        <p14:creationId xmlns:p14="http://schemas.microsoft.com/office/powerpoint/2010/main" val="7024202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รูปภาพ 3"/>
          <p:cNvPicPr>
            <a:picLocks noChangeAspect="1"/>
          </p:cNvPicPr>
          <p:nvPr/>
        </p:nvPicPr>
        <p:blipFill>
          <a:blip r:embed="rId2"/>
          <a:stretch>
            <a:fillRect/>
          </a:stretch>
        </p:blipFill>
        <p:spPr>
          <a:xfrm>
            <a:off x="4560425" y="86629"/>
            <a:ext cx="7454639" cy="6441493"/>
          </a:xfrm>
          <a:prstGeom prst="rect">
            <a:avLst/>
          </a:prstGeom>
        </p:spPr>
      </p:pic>
      <p:sp>
        <p:nvSpPr>
          <p:cNvPr id="5" name="กล่องข้อความ 4"/>
          <p:cNvSpPr txBox="1"/>
          <p:nvPr/>
        </p:nvSpPr>
        <p:spPr>
          <a:xfrm>
            <a:off x="277791" y="312516"/>
            <a:ext cx="3808071" cy="6124754"/>
          </a:xfrm>
          <a:prstGeom prst="rect">
            <a:avLst/>
          </a:prstGeom>
          <a:noFill/>
        </p:spPr>
        <p:txBody>
          <a:bodyPr wrap="square" rtlCol="0">
            <a:spAutoFit/>
          </a:bodyPr>
          <a:lstStyle/>
          <a:p>
            <a:pPr marL="457200" indent="-457200">
              <a:buFontTx/>
              <a:buChar char="-"/>
            </a:pPr>
            <a:r>
              <a:rPr lang="en-US" dirty="0" smtClean="0"/>
              <a:t>This is the cleaning script which take input from the Google Map API and mapped with the prefecture location text file</a:t>
            </a:r>
          </a:p>
          <a:p>
            <a:pPr marL="457200" indent="-457200">
              <a:buFontTx/>
              <a:buChar char="-"/>
            </a:pPr>
            <a:endParaRPr lang="en-US" dirty="0" smtClean="0"/>
          </a:p>
          <a:p>
            <a:pPr marL="457200" indent="-457200">
              <a:buFontTx/>
              <a:buChar char="-"/>
            </a:pPr>
            <a:r>
              <a:rPr lang="en-US" dirty="0" smtClean="0"/>
              <a:t>The script use Regular Expression in order to mapped the part of the location precisely.</a:t>
            </a:r>
          </a:p>
          <a:p>
            <a:pPr marL="457200" indent="-457200">
              <a:buFontTx/>
              <a:buChar char="-"/>
            </a:pPr>
            <a:endParaRPr lang="th-TH" dirty="0"/>
          </a:p>
        </p:txBody>
      </p:sp>
    </p:spTree>
    <p:extLst>
      <p:ext uri="{BB962C8B-B14F-4D97-AF65-F5344CB8AC3E}">
        <p14:creationId xmlns:p14="http://schemas.microsoft.com/office/powerpoint/2010/main" val="8946604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กล่องข้อความ 3"/>
          <p:cNvSpPr txBox="1"/>
          <p:nvPr/>
        </p:nvSpPr>
        <p:spPr>
          <a:xfrm>
            <a:off x="219918" y="405114"/>
            <a:ext cx="9363919" cy="2246769"/>
          </a:xfrm>
          <a:prstGeom prst="rect">
            <a:avLst/>
          </a:prstGeom>
          <a:noFill/>
        </p:spPr>
        <p:txBody>
          <a:bodyPr wrap="square" rtlCol="0">
            <a:spAutoFit/>
          </a:bodyPr>
          <a:lstStyle/>
          <a:p>
            <a:pPr marL="457200" indent="-457200">
              <a:buFontTx/>
              <a:buChar char="-"/>
            </a:pPr>
            <a:r>
              <a:rPr lang="en-US" dirty="0" smtClean="0"/>
              <a:t>Finally, the tweet is combine into record for using easier to be put in the database for application.</a:t>
            </a:r>
          </a:p>
          <a:p>
            <a:pPr marL="457200" indent="-457200">
              <a:buFontTx/>
              <a:buChar char="-"/>
            </a:pPr>
            <a:endParaRPr lang="th-TH" dirty="0" smtClean="0"/>
          </a:p>
          <a:p>
            <a:pPr marL="457200" indent="-457200">
              <a:buFontTx/>
              <a:buChar char="-"/>
            </a:pPr>
            <a:endParaRPr lang="en-US" dirty="0" smtClean="0"/>
          </a:p>
          <a:p>
            <a:pPr marL="457200" indent="-457200">
              <a:buFontTx/>
              <a:buChar char="-"/>
            </a:pPr>
            <a:endParaRPr lang="th-TH" dirty="0"/>
          </a:p>
        </p:txBody>
      </p:sp>
      <p:pic>
        <p:nvPicPr>
          <p:cNvPr id="5" name="รูปภาพ 4"/>
          <p:cNvPicPr>
            <a:picLocks noChangeAspect="1"/>
          </p:cNvPicPr>
          <p:nvPr/>
        </p:nvPicPr>
        <p:blipFill>
          <a:blip r:embed="rId2"/>
          <a:stretch>
            <a:fillRect/>
          </a:stretch>
        </p:blipFill>
        <p:spPr>
          <a:xfrm>
            <a:off x="405113" y="1690544"/>
            <a:ext cx="11034402" cy="5034347"/>
          </a:xfrm>
          <a:prstGeom prst="rect">
            <a:avLst/>
          </a:prstGeom>
        </p:spPr>
      </p:pic>
    </p:spTree>
    <p:extLst>
      <p:ext uri="{BB962C8B-B14F-4D97-AF65-F5344CB8AC3E}">
        <p14:creationId xmlns:p14="http://schemas.microsoft.com/office/powerpoint/2010/main" val="1312778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กล่องข้อความ 4"/>
          <p:cNvSpPr txBox="1"/>
          <p:nvPr/>
        </p:nvSpPr>
        <p:spPr>
          <a:xfrm>
            <a:off x="115747" y="208344"/>
            <a:ext cx="5532698" cy="1384995"/>
          </a:xfrm>
          <a:prstGeom prst="rect">
            <a:avLst/>
          </a:prstGeom>
          <a:noFill/>
        </p:spPr>
        <p:txBody>
          <a:bodyPr wrap="square" rtlCol="0">
            <a:spAutoFit/>
          </a:bodyPr>
          <a:lstStyle/>
          <a:p>
            <a:pPr marL="457200" indent="-457200" algn="ctr">
              <a:buFontTx/>
              <a:buChar char="-"/>
            </a:pPr>
            <a:r>
              <a:rPr lang="en-US" dirty="0" smtClean="0"/>
              <a:t>Example of the data from Google Map API</a:t>
            </a:r>
          </a:p>
          <a:p>
            <a:pPr marL="457200" indent="-457200">
              <a:buFontTx/>
              <a:buChar char="-"/>
            </a:pPr>
            <a:endParaRPr lang="en-US" dirty="0" smtClean="0"/>
          </a:p>
        </p:txBody>
      </p:sp>
      <p:pic>
        <p:nvPicPr>
          <p:cNvPr id="7" name="รูปภาพ 6"/>
          <p:cNvPicPr>
            <a:picLocks noChangeAspect="1"/>
          </p:cNvPicPr>
          <p:nvPr/>
        </p:nvPicPr>
        <p:blipFill>
          <a:blip r:embed="rId2"/>
          <a:stretch>
            <a:fillRect/>
          </a:stretch>
        </p:blipFill>
        <p:spPr>
          <a:xfrm>
            <a:off x="1089527" y="1272673"/>
            <a:ext cx="4048125" cy="5400675"/>
          </a:xfrm>
          <a:prstGeom prst="rect">
            <a:avLst/>
          </a:prstGeom>
        </p:spPr>
      </p:pic>
      <p:sp>
        <p:nvSpPr>
          <p:cNvPr id="8" name="กล่องข้อความ 7"/>
          <p:cNvSpPr txBox="1"/>
          <p:nvPr/>
        </p:nvSpPr>
        <p:spPr>
          <a:xfrm>
            <a:off x="5473318" y="5830022"/>
            <a:ext cx="5532698" cy="1384995"/>
          </a:xfrm>
          <a:prstGeom prst="rect">
            <a:avLst/>
          </a:prstGeom>
          <a:noFill/>
        </p:spPr>
        <p:txBody>
          <a:bodyPr wrap="square" rtlCol="0">
            <a:spAutoFit/>
          </a:bodyPr>
          <a:lstStyle/>
          <a:p>
            <a:pPr marL="457200" indent="-457200" algn="ctr">
              <a:buFontTx/>
              <a:buChar char="-"/>
            </a:pPr>
            <a:r>
              <a:rPr lang="en-US" dirty="0" smtClean="0"/>
              <a:t>Example of the combining record</a:t>
            </a:r>
          </a:p>
          <a:p>
            <a:pPr marL="457200" indent="-457200">
              <a:buFontTx/>
              <a:buChar char="-"/>
            </a:pPr>
            <a:endParaRPr lang="en-US" dirty="0" smtClean="0"/>
          </a:p>
        </p:txBody>
      </p:sp>
      <p:pic>
        <p:nvPicPr>
          <p:cNvPr id="9" name="รูปภาพ 8"/>
          <p:cNvPicPr>
            <a:picLocks noChangeAspect="1"/>
          </p:cNvPicPr>
          <p:nvPr/>
        </p:nvPicPr>
        <p:blipFill>
          <a:blip r:embed="rId3"/>
          <a:stretch>
            <a:fillRect/>
          </a:stretch>
        </p:blipFill>
        <p:spPr>
          <a:xfrm>
            <a:off x="5485797" y="208344"/>
            <a:ext cx="5953868" cy="5621678"/>
          </a:xfrm>
          <a:prstGeom prst="rect">
            <a:avLst/>
          </a:prstGeom>
        </p:spPr>
      </p:pic>
    </p:spTree>
    <p:extLst>
      <p:ext uri="{BB962C8B-B14F-4D97-AF65-F5344CB8AC3E}">
        <p14:creationId xmlns:p14="http://schemas.microsoft.com/office/powerpoint/2010/main" val="35055253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รูปภาพ 4"/>
          <p:cNvPicPr>
            <a:picLocks noChangeAspect="1"/>
          </p:cNvPicPr>
          <p:nvPr/>
        </p:nvPicPr>
        <p:blipFill>
          <a:blip r:embed="rId2"/>
          <a:stretch>
            <a:fillRect/>
          </a:stretch>
        </p:blipFill>
        <p:spPr>
          <a:xfrm>
            <a:off x="771525" y="1076325"/>
            <a:ext cx="10648950" cy="5781675"/>
          </a:xfrm>
          <a:prstGeom prst="rect">
            <a:avLst/>
          </a:prstGeom>
        </p:spPr>
      </p:pic>
    </p:spTree>
    <p:extLst>
      <p:ext uri="{BB962C8B-B14F-4D97-AF65-F5344CB8AC3E}">
        <p14:creationId xmlns:p14="http://schemas.microsoft.com/office/powerpoint/2010/main" val="1835939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normAutofit/>
          </a:bodyPr>
          <a:lstStyle/>
          <a:p>
            <a:r>
              <a:rPr lang="en-US" sz="4000" b="1" dirty="0" smtClean="0"/>
              <a:t>1. Mining the User Script</a:t>
            </a:r>
            <a:endParaRPr lang="th-TH" sz="4000" b="1" dirty="0"/>
          </a:p>
        </p:txBody>
      </p:sp>
      <p:sp>
        <p:nvSpPr>
          <p:cNvPr id="3" name="ตัวแทนเนื้อหา 2"/>
          <p:cNvSpPr>
            <a:spLocks noGrp="1"/>
          </p:cNvSpPr>
          <p:nvPr>
            <p:ph idx="1"/>
          </p:nvPr>
        </p:nvSpPr>
        <p:spPr/>
        <p:txBody>
          <a:bodyPr>
            <a:normAutofit/>
          </a:bodyPr>
          <a:lstStyle/>
          <a:p>
            <a:r>
              <a:rPr lang="en-US" sz="3200" dirty="0" smtClean="0"/>
              <a:t>Using the Twitter API to get the User who seems to start traveling.</a:t>
            </a:r>
          </a:p>
          <a:p>
            <a:r>
              <a:rPr lang="en-US" sz="3200" dirty="0" smtClean="0"/>
              <a:t>The result will target the user who travel and we will use the user later on for the tour generating method.</a:t>
            </a:r>
          </a:p>
          <a:p>
            <a:pPr marL="0" indent="0">
              <a:buNone/>
            </a:pPr>
            <a:endParaRPr lang="th-TH" sz="3200" dirty="0"/>
          </a:p>
        </p:txBody>
      </p:sp>
    </p:spTree>
    <p:extLst>
      <p:ext uri="{BB962C8B-B14F-4D97-AF65-F5344CB8AC3E}">
        <p14:creationId xmlns:p14="http://schemas.microsoft.com/office/powerpoint/2010/main" val="1269598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กล่องข้อความ 4"/>
          <p:cNvSpPr txBox="1"/>
          <p:nvPr/>
        </p:nvSpPr>
        <p:spPr>
          <a:xfrm>
            <a:off x="208344" y="40972"/>
            <a:ext cx="4134212" cy="6370975"/>
          </a:xfrm>
          <a:prstGeom prst="rect">
            <a:avLst/>
          </a:prstGeom>
          <a:noFill/>
        </p:spPr>
        <p:txBody>
          <a:bodyPr wrap="square" rtlCol="0">
            <a:spAutoFit/>
          </a:bodyPr>
          <a:lstStyle/>
          <a:p>
            <a:pPr marL="457200" indent="-457200">
              <a:buFontTx/>
              <a:buChar char="-"/>
            </a:pPr>
            <a:r>
              <a:rPr lang="en-US" sz="2400" dirty="0" smtClean="0"/>
              <a:t>Using the </a:t>
            </a:r>
            <a:r>
              <a:rPr lang="en-US" sz="2400" dirty="0" err="1" smtClean="0"/>
              <a:t>Javascript’s</a:t>
            </a:r>
            <a:r>
              <a:rPr lang="en-US" sz="2400" dirty="0" smtClean="0"/>
              <a:t> Node framework to use the module created by the community for pulling twitter by using the require method. </a:t>
            </a:r>
          </a:p>
          <a:p>
            <a:pPr marL="457200" indent="-457200">
              <a:buFontTx/>
              <a:buChar char="-"/>
            </a:pPr>
            <a:r>
              <a:rPr lang="en-US" sz="2400" dirty="0" smtClean="0"/>
              <a:t>Then input the API’s key in order to connect with the Twitter API</a:t>
            </a:r>
          </a:p>
          <a:p>
            <a:pPr marL="457200" indent="-457200">
              <a:buFontTx/>
              <a:buChar char="-"/>
            </a:pPr>
            <a:r>
              <a:rPr lang="en-US" sz="2400" dirty="0" smtClean="0"/>
              <a:t>Configure the Parameter in order to specify what we want to search for </a:t>
            </a:r>
          </a:p>
          <a:p>
            <a:pPr marL="457200" indent="-457200">
              <a:buFontTx/>
              <a:buChar char="-"/>
            </a:pPr>
            <a:r>
              <a:rPr lang="en-US" sz="2400" dirty="0" smtClean="0"/>
              <a:t>Finally, using the variable T which are the object from Twit node framework to generate API called with the callback function</a:t>
            </a:r>
            <a:endParaRPr lang="th-TH" sz="2400" dirty="0"/>
          </a:p>
        </p:txBody>
      </p:sp>
      <p:pic>
        <p:nvPicPr>
          <p:cNvPr id="6" name="รูปภาพ 5"/>
          <p:cNvPicPr>
            <a:picLocks noChangeAspect="1"/>
          </p:cNvPicPr>
          <p:nvPr/>
        </p:nvPicPr>
        <p:blipFill>
          <a:blip r:embed="rId2"/>
          <a:stretch>
            <a:fillRect/>
          </a:stretch>
        </p:blipFill>
        <p:spPr>
          <a:xfrm>
            <a:off x="4476991" y="376638"/>
            <a:ext cx="7543800" cy="6124575"/>
          </a:xfrm>
          <a:prstGeom prst="rect">
            <a:avLst/>
          </a:prstGeom>
        </p:spPr>
      </p:pic>
    </p:spTree>
    <p:extLst>
      <p:ext uri="{BB962C8B-B14F-4D97-AF65-F5344CB8AC3E}">
        <p14:creationId xmlns:p14="http://schemas.microsoft.com/office/powerpoint/2010/main" val="1547293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แทนเนื้อหา 2"/>
          <p:cNvSpPr>
            <a:spLocks noGrp="1"/>
          </p:cNvSpPr>
          <p:nvPr>
            <p:ph idx="1"/>
          </p:nvPr>
        </p:nvSpPr>
        <p:spPr>
          <a:xfrm>
            <a:off x="247891" y="408532"/>
            <a:ext cx="3953718" cy="6195631"/>
          </a:xfrm>
        </p:spPr>
        <p:txBody>
          <a:bodyPr>
            <a:normAutofit fontScale="92500"/>
          </a:bodyPr>
          <a:lstStyle/>
          <a:p>
            <a:r>
              <a:rPr lang="en-US" sz="2000" dirty="0" smtClean="0"/>
              <a:t>After the Tweets with specific parameter is collected, we then filter it with </a:t>
            </a:r>
            <a:r>
              <a:rPr lang="en-US" sz="2000" dirty="0" err="1" smtClean="0"/>
              <a:t>Geolocation</a:t>
            </a:r>
            <a:r>
              <a:rPr lang="en-US" sz="2000" dirty="0" smtClean="0"/>
              <a:t> and User’s Location.</a:t>
            </a:r>
          </a:p>
          <a:p>
            <a:r>
              <a:rPr lang="en-US" sz="2000" dirty="0" smtClean="0"/>
              <a:t>User Location will be used as the start point of the traveling</a:t>
            </a:r>
          </a:p>
          <a:p>
            <a:r>
              <a:rPr lang="en-US" sz="2000" dirty="0" smtClean="0"/>
              <a:t>The </a:t>
            </a:r>
            <a:r>
              <a:rPr lang="en-US" sz="2000" dirty="0" err="1" smtClean="0"/>
              <a:t>Geolocation</a:t>
            </a:r>
            <a:r>
              <a:rPr lang="en-US" sz="2000" dirty="0" smtClean="0"/>
              <a:t> will be used for Reverse-Geo-Coding method in order to specify user travelling location</a:t>
            </a:r>
          </a:p>
          <a:p>
            <a:r>
              <a:rPr lang="en-US" sz="2000" dirty="0" smtClean="0"/>
              <a:t>The qualify tweet will be push into the array and will be write as the record later on.</a:t>
            </a:r>
          </a:p>
          <a:p>
            <a:r>
              <a:rPr lang="en-US" sz="2000" dirty="0" smtClean="0"/>
              <a:t>The last line of code will save the last tweets from this process to continue looping over next 100 elements (this is because API limit only 100 elements per API call)</a:t>
            </a:r>
            <a:endParaRPr lang="th-TH" sz="2000" dirty="0"/>
          </a:p>
        </p:txBody>
      </p:sp>
      <p:pic>
        <p:nvPicPr>
          <p:cNvPr id="5" name="รูปภาพ 4"/>
          <p:cNvPicPr>
            <a:picLocks noChangeAspect="1"/>
          </p:cNvPicPr>
          <p:nvPr/>
        </p:nvPicPr>
        <p:blipFill>
          <a:blip r:embed="rId2"/>
          <a:stretch>
            <a:fillRect/>
          </a:stretch>
        </p:blipFill>
        <p:spPr>
          <a:xfrm>
            <a:off x="4375229" y="138896"/>
            <a:ext cx="7535119" cy="6465267"/>
          </a:xfrm>
          <a:prstGeom prst="rect">
            <a:avLst/>
          </a:prstGeom>
        </p:spPr>
      </p:pic>
    </p:spTree>
    <p:extLst>
      <p:ext uri="{BB962C8B-B14F-4D97-AF65-F5344CB8AC3E}">
        <p14:creationId xmlns:p14="http://schemas.microsoft.com/office/powerpoint/2010/main" val="3416455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กล่องข้อความ 4"/>
          <p:cNvSpPr txBox="1"/>
          <p:nvPr/>
        </p:nvSpPr>
        <p:spPr>
          <a:xfrm>
            <a:off x="300942" y="370390"/>
            <a:ext cx="4942390" cy="5262979"/>
          </a:xfrm>
          <a:prstGeom prst="rect">
            <a:avLst/>
          </a:prstGeom>
          <a:noFill/>
        </p:spPr>
        <p:txBody>
          <a:bodyPr wrap="square" rtlCol="0">
            <a:spAutoFit/>
          </a:bodyPr>
          <a:lstStyle/>
          <a:p>
            <a:pPr marL="457200" indent="-457200">
              <a:buFontTx/>
              <a:buChar char="-"/>
            </a:pPr>
            <a:r>
              <a:rPr lang="en-US" dirty="0" smtClean="0"/>
              <a:t>Finally the Array that collect all the result will be used to write the file.</a:t>
            </a:r>
          </a:p>
          <a:p>
            <a:pPr marL="457200" indent="-457200">
              <a:buFontTx/>
              <a:buChar char="-"/>
            </a:pPr>
            <a:endParaRPr lang="en-US" dirty="0"/>
          </a:p>
          <a:p>
            <a:pPr marL="457200" indent="-457200">
              <a:buFontTx/>
              <a:buChar char="-"/>
            </a:pPr>
            <a:endParaRPr lang="en-US" dirty="0" smtClean="0"/>
          </a:p>
          <a:p>
            <a:pPr marL="457200" indent="-457200">
              <a:buFontTx/>
              <a:buChar char="-"/>
            </a:pPr>
            <a:endParaRPr lang="en-US" dirty="0"/>
          </a:p>
          <a:p>
            <a:pPr marL="457200" indent="-457200">
              <a:buFontTx/>
              <a:buChar char="-"/>
            </a:pPr>
            <a:endParaRPr lang="en-US" dirty="0" smtClean="0"/>
          </a:p>
          <a:p>
            <a:pPr marL="457200" indent="-457200">
              <a:buFontTx/>
              <a:buChar char="-"/>
            </a:pPr>
            <a:r>
              <a:rPr lang="en-US" dirty="0" smtClean="0"/>
              <a:t>After that the process continue to loop over next 100 twitters and so on.</a:t>
            </a:r>
          </a:p>
          <a:p>
            <a:pPr marL="457200" indent="-457200">
              <a:buFontTx/>
              <a:buChar char="-"/>
            </a:pPr>
            <a:endParaRPr lang="en-US" dirty="0" smtClean="0"/>
          </a:p>
          <a:p>
            <a:pPr marL="457200" indent="-457200">
              <a:buFontTx/>
              <a:buChar char="-"/>
            </a:pPr>
            <a:endParaRPr lang="en-US" dirty="0" smtClean="0"/>
          </a:p>
        </p:txBody>
      </p:sp>
      <p:pic>
        <p:nvPicPr>
          <p:cNvPr id="7" name="รูปภาพ 6"/>
          <p:cNvPicPr>
            <a:picLocks noChangeAspect="1"/>
          </p:cNvPicPr>
          <p:nvPr/>
        </p:nvPicPr>
        <p:blipFill>
          <a:blip r:embed="rId2"/>
          <a:stretch>
            <a:fillRect/>
          </a:stretch>
        </p:blipFill>
        <p:spPr>
          <a:xfrm>
            <a:off x="5677985" y="370390"/>
            <a:ext cx="5581650" cy="2124075"/>
          </a:xfrm>
          <a:prstGeom prst="rect">
            <a:avLst/>
          </a:prstGeom>
        </p:spPr>
      </p:pic>
      <p:pic>
        <p:nvPicPr>
          <p:cNvPr id="8" name="รูปภาพ 7"/>
          <p:cNvPicPr>
            <a:picLocks noChangeAspect="1"/>
          </p:cNvPicPr>
          <p:nvPr/>
        </p:nvPicPr>
        <p:blipFill>
          <a:blip r:embed="rId3"/>
          <a:stretch>
            <a:fillRect/>
          </a:stretch>
        </p:blipFill>
        <p:spPr>
          <a:xfrm>
            <a:off x="5677985" y="3287812"/>
            <a:ext cx="4010025" cy="1162050"/>
          </a:xfrm>
          <a:prstGeom prst="rect">
            <a:avLst/>
          </a:prstGeom>
        </p:spPr>
      </p:pic>
    </p:spTree>
    <p:extLst>
      <p:ext uri="{BB962C8B-B14F-4D97-AF65-F5344CB8AC3E}">
        <p14:creationId xmlns:p14="http://schemas.microsoft.com/office/powerpoint/2010/main" val="1569119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0" y="137490"/>
            <a:ext cx="10515600" cy="1325563"/>
          </a:xfrm>
        </p:spPr>
        <p:txBody>
          <a:bodyPr/>
          <a:lstStyle/>
          <a:p>
            <a:r>
              <a:rPr lang="en-US" dirty="0" smtClean="0"/>
              <a:t>Example Output </a:t>
            </a:r>
            <a:endParaRPr lang="th-TH" dirty="0"/>
          </a:p>
        </p:txBody>
      </p:sp>
      <p:pic>
        <p:nvPicPr>
          <p:cNvPr id="4" name="รูปภาพ 3"/>
          <p:cNvPicPr>
            <a:picLocks noChangeAspect="1"/>
          </p:cNvPicPr>
          <p:nvPr/>
        </p:nvPicPr>
        <p:blipFill>
          <a:blip r:embed="rId2"/>
          <a:stretch>
            <a:fillRect/>
          </a:stretch>
        </p:blipFill>
        <p:spPr>
          <a:xfrm>
            <a:off x="0" y="666750"/>
            <a:ext cx="13084492" cy="6191250"/>
          </a:xfrm>
          <a:prstGeom prst="rect">
            <a:avLst/>
          </a:prstGeom>
        </p:spPr>
      </p:pic>
    </p:spTree>
    <p:extLst>
      <p:ext uri="{BB962C8B-B14F-4D97-AF65-F5344CB8AC3E}">
        <p14:creationId xmlns:p14="http://schemas.microsoft.com/office/powerpoint/2010/main" val="1925443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b="1" dirty="0" smtClean="0"/>
              <a:t>2. User Timeline Script</a:t>
            </a:r>
            <a:endParaRPr lang="th-TH" b="1" dirty="0"/>
          </a:p>
        </p:txBody>
      </p:sp>
      <p:sp>
        <p:nvSpPr>
          <p:cNvPr id="3" name="ตัวแทนเนื้อหา 2"/>
          <p:cNvSpPr>
            <a:spLocks noGrp="1"/>
          </p:cNvSpPr>
          <p:nvPr>
            <p:ph idx="1"/>
          </p:nvPr>
        </p:nvSpPr>
        <p:spPr>
          <a:xfrm>
            <a:off x="677333" y="1477682"/>
            <a:ext cx="9288469" cy="3880773"/>
          </a:xfrm>
        </p:spPr>
        <p:txBody>
          <a:bodyPr>
            <a:normAutofit/>
          </a:bodyPr>
          <a:lstStyle/>
          <a:p>
            <a:r>
              <a:rPr lang="en-US" sz="2800" dirty="0" smtClean="0"/>
              <a:t>Mining the user timeline since the selected tweeted from the User Script.</a:t>
            </a:r>
          </a:p>
          <a:p>
            <a:r>
              <a:rPr lang="en-US" sz="2800" dirty="0" smtClean="0"/>
              <a:t>Go over last 900 tweets from the selected tweeted and collect the Geo Location from the tweet to generate tour record.</a:t>
            </a:r>
          </a:p>
          <a:p>
            <a:endParaRPr lang="th-TH" sz="2800" dirty="0"/>
          </a:p>
        </p:txBody>
      </p:sp>
    </p:spTree>
    <p:extLst>
      <p:ext uri="{BB962C8B-B14F-4D97-AF65-F5344CB8AC3E}">
        <p14:creationId xmlns:p14="http://schemas.microsoft.com/office/powerpoint/2010/main" val="875689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แทนเนื้อหา 2"/>
          <p:cNvSpPr>
            <a:spLocks noGrp="1"/>
          </p:cNvSpPr>
          <p:nvPr>
            <p:ph idx="1"/>
          </p:nvPr>
        </p:nvSpPr>
        <p:spPr>
          <a:xfrm>
            <a:off x="352062" y="162046"/>
            <a:ext cx="3618053" cy="6342926"/>
          </a:xfrm>
        </p:spPr>
        <p:txBody>
          <a:bodyPr>
            <a:normAutofit/>
          </a:bodyPr>
          <a:lstStyle/>
          <a:p>
            <a:r>
              <a:rPr lang="en-US" sz="2400" dirty="0" smtClean="0"/>
              <a:t>Read the user ID from the last text. Then store in the Array.</a:t>
            </a:r>
          </a:p>
          <a:p>
            <a:r>
              <a:rPr lang="en-US" sz="2400" dirty="0" smtClean="0"/>
              <a:t>After that split the comma ‘,’ into and store each variable and stored it into the Array. </a:t>
            </a:r>
          </a:p>
          <a:p>
            <a:r>
              <a:rPr lang="en-US" sz="2400" dirty="0" smtClean="0"/>
              <a:t>Also check if the User doesn’t have the location then put the place holder String as “No Location”</a:t>
            </a:r>
            <a:endParaRPr lang="th-TH" sz="2400" dirty="0"/>
          </a:p>
        </p:txBody>
      </p:sp>
      <p:pic>
        <p:nvPicPr>
          <p:cNvPr id="4" name="รูปภาพ 3"/>
          <p:cNvPicPr>
            <a:picLocks noChangeAspect="1"/>
          </p:cNvPicPr>
          <p:nvPr/>
        </p:nvPicPr>
        <p:blipFill>
          <a:blip r:embed="rId2"/>
          <a:stretch>
            <a:fillRect/>
          </a:stretch>
        </p:blipFill>
        <p:spPr>
          <a:xfrm>
            <a:off x="4138720" y="162046"/>
            <a:ext cx="7878996" cy="6481823"/>
          </a:xfrm>
          <a:prstGeom prst="rect">
            <a:avLst/>
          </a:prstGeom>
        </p:spPr>
      </p:pic>
    </p:spTree>
    <p:extLst>
      <p:ext uri="{BB962C8B-B14F-4D97-AF65-F5344CB8AC3E}">
        <p14:creationId xmlns:p14="http://schemas.microsoft.com/office/powerpoint/2010/main" val="2332063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แทนเนื้อหา 2"/>
          <p:cNvSpPr>
            <a:spLocks noGrp="1"/>
          </p:cNvSpPr>
          <p:nvPr>
            <p:ph idx="1"/>
          </p:nvPr>
        </p:nvSpPr>
        <p:spPr>
          <a:xfrm>
            <a:off x="583555" y="4965538"/>
            <a:ext cx="9428546" cy="1535515"/>
          </a:xfrm>
        </p:spPr>
        <p:txBody>
          <a:bodyPr>
            <a:noAutofit/>
          </a:bodyPr>
          <a:lstStyle/>
          <a:p>
            <a:r>
              <a:rPr lang="en-US" sz="3200" dirty="0" smtClean="0"/>
              <a:t>Then called the User API for each element in the User Array and search the timeline for that user for 900 tweets as the input parameter.</a:t>
            </a:r>
            <a:endParaRPr lang="th-TH" sz="3200" dirty="0"/>
          </a:p>
        </p:txBody>
      </p:sp>
      <p:pic>
        <p:nvPicPr>
          <p:cNvPr id="4" name="รูปภาพ 3"/>
          <p:cNvPicPr>
            <a:picLocks noChangeAspect="1"/>
          </p:cNvPicPr>
          <p:nvPr/>
        </p:nvPicPr>
        <p:blipFill>
          <a:blip r:embed="rId2"/>
          <a:stretch>
            <a:fillRect/>
          </a:stretch>
        </p:blipFill>
        <p:spPr>
          <a:xfrm>
            <a:off x="688769" y="365568"/>
            <a:ext cx="8985659" cy="4125410"/>
          </a:xfrm>
          <a:prstGeom prst="rect">
            <a:avLst/>
          </a:prstGeom>
        </p:spPr>
      </p:pic>
    </p:spTree>
    <p:extLst>
      <p:ext uri="{BB962C8B-B14F-4D97-AF65-F5344CB8AC3E}">
        <p14:creationId xmlns:p14="http://schemas.microsoft.com/office/powerpoint/2010/main" val="4092985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เหลี่ยมเพชร">
  <a:themeElements>
    <a:clrScheme name="เหลี่ยมเพชร">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เหลี่ยมเพชร">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เหลี่ยมเพชร">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243</TotalTime>
  <Words>715</Words>
  <Application>Microsoft Office PowerPoint</Application>
  <PresentationFormat>แบบจอกว้าง</PresentationFormat>
  <Paragraphs>52</Paragraphs>
  <Slides>18</Slides>
  <Notes>0</Notes>
  <HiddenSlides>0</HiddenSlides>
  <MMClips>0</MMClips>
  <ScaleCrop>false</ScaleCrop>
  <HeadingPairs>
    <vt:vector size="6" baseType="variant">
      <vt:variant>
        <vt:lpstr>ฟอนต์ที่ถูกใช้</vt:lpstr>
      </vt:variant>
      <vt:variant>
        <vt:i4>5</vt:i4>
      </vt:variant>
      <vt:variant>
        <vt:lpstr>ธีม</vt:lpstr>
      </vt:variant>
      <vt:variant>
        <vt:i4>1</vt:i4>
      </vt:variant>
      <vt:variant>
        <vt:lpstr>ชื่อเรื่องสไลด์</vt:lpstr>
      </vt:variant>
      <vt:variant>
        <vt:i4>18</vt:i4>
      </vt:variant>
    </vt:vector>
  </HeadingPairs>
  <TitlesOfParts>
    <vt:vector size="24" baseType="lpstr">
      <vt:lpstr>Arial</vt:lpstr>
      <vt:lpstr>Cordia New</vt:lpstr>
      <vt:lpstr>IrisUPC</vt:lpstr>
      <vt:lpstr>Trebuchet MS</vt:lpstr>
      <vt:lpstr>Wingdings 3</vt:lpstr>
      <vt:lpstr>เหลี่ยมเพชร</vt:lpstr>
      <vt:lpstr>Tour Mining Script Explanation</vt:lpstr>
      <vt:lpstr>1. Mining the User Script</vt:lpstr>
      <vt:lpstr>งานนำเสนอ PowerPoint</vt:lpstr>
      <vt:lpstr>งานนำเสนอ PowerPoint</vt:lpstr>
      <vt:lpstr>งานนำเสนอ PowerPoint</vt:lpstr>
      <vt:lpstr>Example Output </vt:lpstr>
      <vt:lpstr>2. User Timeline Script</vt:lpstr>
      <vt:lpstr>งานนำเสนอ PowerPoint</vt:lpstr>
      <vt:lpstr>งานนำเสนอ PowerPoint</vt:lpstr>
      <vt:lpstr>งานนำเสนอ PowerPoint</vt:lpstr>
      <vt:lpstr>Example Output</vt:lpstr>
      <vt:lpstr>3. Google Map API Script </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งานนำเสนอ PowerPoint</dc:title>
  <dc:creator>Windows User</dc:creator>
  <cp:lastModifiedBy>Windows User</cp:lastModifiedBy>
  <cp:revision>20</cp:revision>
  <dcterms:created xsi:type="dcterms:W3CDTF">2017-07-05T04:41:56Z</dcterms:created>
  <dcterms:modified xsi:type="dcterms:W3CDTF">2017-07-05T08:45:12Z</dcterms:modified>
</cp:coreProperties>
</file>