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C70EA5A-5FC0-41A6-BB5F-F78ED1BCC712}">
  <a:tblStyle styleId="{9C70EA5A-5FC0-41A6-BB5F-F78ED1BCC71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233250" y="936900"/>
            <a:ext cx="6814800" cy="32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Garments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6000"/>
              <a:t>Management System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470225" y="3059700"/>
            <a:ext cx="2111100" cy="178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Student </a:t>
            </a:r>
            <a:r>
              <a:rPr lang="en" u="sng"/>
              <a:t>ID: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1405072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1405075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1405079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1405086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1405087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91125" y="350425"/>
            <a:ext cx="8620500" cy="10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200"/>
              <a:t>Why is the system required?</a:t>
            </a:r>
          </a:p>
        </p:txBody>
      </p:sp>
      <p:sp>
        <p:nvSpPr>
          <p:cNvPr id="79" name="Shape 79"/>
          <p:cNvSpPr/>
          <p:nvPr/>
        </p:nvSpPr>
        <p:spPr>
          <a:xfrm>
            <a:off x="524175" y="1607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362832" y="1607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201489" y="1607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6201475" y="16809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$26 billion a-year industry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598125" y="172745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More than 5000 factories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362825" y="16809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4 million workers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83100" y="4654975"/>
            <a:ext cx="832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Source: http://www.huffingtonpost.com/entry/bangladesh-garment-industry-trembles_us_5777eddee4b0a629c1aa4e89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08400" y="580925"/>
            <a:ext cx="4426800" cy="385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800"/>
              <a:t>But,</a:t>
            </a:r>
          </a:p>
          <a:p>
            <a:pPr lvl="0">
              <a:spcBef>
                <a:spcPts val="0"/>
              </a:spcBef>
              <a:buNone/>
            </a:pPr>
            <a:r>
              <a:rPr lang="en" sz="3800"/>
              <a:t>Very few</a:t>
            </a:r>
            <a:r>
              <a:rPr lang="en" sz="3800"/>
              <a:t> </a:t>
            </a:r>
            <a:r>
              <a:rPr lang="en" sz="3800"/>
              <a:t>management system software available.</a:t>
            </a:r>
          </a:p>
        </p:txBody>
      </p:sp>
      <p:pic>
        <p:nvPicPr>
          <p:cNvPr descr="bagladesh-garment-factory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200" y="1290200"/>
            <a:ext cx="3844800" cy="25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4294967295" type="title"/>
          </p:nvPr>
        </p:nvSpPr>
        <p:spPr>
          <a:xfrm>
            <a:off x="598200" y="237425"/>
            <a:ext cx="7947600" cy="7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Garment System in Bangladesh</a:t>
            </a:r>
          </a:p>
        </p:txBody>
      </p:sp>
      <p:sp>
        <p:nvSpPr>
          <p:cNvPr id="97" name="Shape 97"/>
          <p:cNvSpPr txBox="1"/>
          <p:nvPr>
            <p:ph idx="4294967295" type="title"/>
          </p:nvPr>
        </p:nvSpPr>
        <p:spPr>
          <a:xfrm>
            <a:off x="545700" y="434975"/>
            <a:ext cx="8052600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b="0" lang="en" sz="2400"/>
              <a:t>Foreign buyers give orders to the garments.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b="0" lang="en" sz="2400"/>
              <a:t>The garment management receives the order.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b="0" lang="en" sz="2400"/>
              <a:t>Management distributes the work to it’s employees.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b="0" lang="en" sz="2400"/>
              <a:t>After the completion of work, Tester checks the work.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b="0" lang="en" sz="2400"/>
              <a:t>Finally shipment (delivery) is done.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371600" y="3847225"/>
            <a:ext cx="6400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want to develop the software for this system according to this logical design.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60150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2"/>
                </a:solidFill>
              </a:rPr>
              <a:t>The Management System Branches</a:t>
            </a:r>
            <a:br>
              <a:rPr lang="en" sz="3600">
                <a:solidFill>
                  <a:schemeClr val="lt2"/>
                </a:solidFill>
              </a:rPr>
            </a:br>
          </a:p>
        </p:txBody>
      </p:sp>
      <p:graphicFrame>
        <p:nvGraphicFramePr>
          <p:cNvPr id="104" name="Shape 104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{9C70EA5A-5FC0-41A6-BB5F-F78ED1BCC712}</a:tableStyleId>
              </a:tblPr>
              <a:tblGrid>
                <a:gridCol w="1474125"/>
                <a:gridCol w="1009000"/>
                <a:gridCol w="1009000"/>
                <a:gridCol w="1009000"/>
                <a:gridCol w="1009000"/>
                <a:gridCol w="1009000"/>
                <a:gridCol w="1009000"/>
                <a:gridCol w="1009000"/>
              </a:tblGrid>
              <a:tr h="719125">
                <a:tc gridSpan="8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we are working with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05" name="Shape 105"/>
          <p:cNvCxnSpPr/>
          <p:nvPr/>
        </p:nvCxnSpPr>
        <p:spPr>
          <a:xfrm rot="10800000">
            <a:off x="11795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06" name="Shape 106"/>
          <p:cNvSpPr txBox="1"/>
          <p:nvPr>
            <p:ph type="title"/>
          </p:nvPr>
        </p:nvSpPr>
        <p:spPr>
          <a:xfrm>
            <a:off x="1179575" y="1071538"/>
            <a:ext cx="4247100" cy="71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Board of Directors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558709" y="3941111"/>
            <a:ext cx="2315700" cy="39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Orders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410019" y="1235062"/>
            <a:ext cx="2353199" cy="39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Employees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30796" y="3941111"/>
            <a:ext cx="2353200" cy="39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Suppliers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9275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11" name="Shape 111"/>
          <p:cNvCxnSpPr/>
          <p:nvPr/>
        </p:nvCxnSpPr>
        <p:spPr>
          <a:xfrm rot="10800000">
            <a:off x="433050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12" name="Shape 112"/>
          <p:cNvCxnSpPr/>
          <p:nvPr/>
        </p:nvCxnSpPr>
        <p:spPr>
          <a:xfrm>
            <a:off x="322037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3" name="Shape 113"/>
          <p:cNvSpPr txBox="1"/>
          <p:nvPr>
            <p:ph type="title"/>
          </p:nvPr>
        </p:nvSpPr>
        <p:spPr>
          <a:xfrm>
            <a:off x="6934082" y="1173887"/>
            <a:ext cx="2353200" cy="39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Clients</a:t>
            </a:r>
          </a:p>
        </p:txBody>
      </p:sp>
      <p:cxnSp>
        <p:nvCxnSpPr>
          <p:cNvPr id="114" name="Shape 114"/>
          <p:cNvCxnSpPr/>
          <p:nvPr/>
        </p:nvCxnSpPr>
        <p:spPr>
          <a:xfrm rot="10800000">
            <a:off x="691892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5" name="Shape 115"/>
          <p:cNvSpPr txBox="1"/>
          <p:nvPr>
            <p:ph type="title"/>
          </p:nvPr>
        </p:nvSpPr>
        <p:spPr>
          <a:xfrm>
            <a:off x="5171121" y="3890586"/>
            <a:ext cx="2353200" cy="39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Materials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56798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17" name="Shape 117"/>
          <p:cNvSpPr txBox="1"/>
          <p:nvPr>
            <p:ph type="title"/>
          </p:nvPr>
        </p:nvSpPr>
        <p:spPr>
          <a:xfrm>
            <a:off x="7304721" y="3890586"/>
            <a:ext cx="2353200" cy="39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Services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78134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" y="100224"/>
            <a:ext cx="9143999" cy="499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730275" y="535825"/>
            <a:ext cx="76470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Our System</a:t>
            </a:r>
          </a:p>
        </p:txBody>
      </p: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730275" y="907800"/>
            <a:ext cx="38568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6666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Everything on a Database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Everything will be registered into the system.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6666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Buyer-Owner Interactions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Our system will make it easier for owners to do business. 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6666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 Ordering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Each of the order placed will be dynamically monitored and maintained by the system.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841800" y="714500"/>
            <a:ext cx="353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7777"/>
              <a:buFont typeface="Raleway"/>
              <a:buChar char="➔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Delivery System</a:t>
            </a:r>
            <a:b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Managing the shipment of the products and materials.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7777"/>
              <a:buFont typeface="Raleway"/>
              <a:buChar char="➔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Employee Management</a:t>
            </a:r>
            <a:b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With all the information of an employee in the database, the system will operate on the financial and human resource section.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3999" cy="50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730275" y="789150"/>
            <a:ext cx="3925200" cy="38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6666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Supplies Monitoring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System checks everything related to material supplies and service supplies.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6666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Saving Finance Information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Our system will have a section for the owners to manage the economic side. It will feature the billings, tax payments, loans etc.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16666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Services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Every utility service used by a garment factory will be managed by the system.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Like Security Services, Machinery Services etc.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717700" y="843400"/>
            <a:ext cx="35262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7777"/>
              <a:buFont typeface="Raleway"/>
              <a:buChar char="➔"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Order Progress Tracking</a:t>
            </a:r>
            <a:b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orders that are in place will be tracked and checked. Our system will monitor the current states of every orders.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730275" y="535825"/>
            <a:ext cx="77676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Our System (Continued)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" y="100224"/>
            <a:ext cx="9143999" cy="499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30275" y="535825"/>
            <a:ext cx="76470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is not included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30275" y="442600"/>
            <a:ext cx="48894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77777"/>
              <a:buFont typeface="Raleway"/>
              <a:buChar char="➔"/>
            </a:pPr>
            <a:r>
              <a:rPr b="1" lang="en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Online Money Transaction</a:t>
            </a:r>
            <a:b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System will not handle any kind of transaction.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77777"/>
              <a:buFont typeface="Raleway"/>
              <a:buChar char="➔"/>
            </a:pPr>
            <a:r>
              <a:rPr b="1" lang="en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Financial Decisions</a:t>
            </a:r>
            <a:b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system will hold financial records and statistics. But it will not calculate the financial facts.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Raleway"/>
              <a:buChar char="➔"/>
            </a:pPr>
            <a:r>
              <a:rPr b="1" lang="en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Stock Market Analysis</a:t>
            </a:r>
            <a:b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will not include stock market transactions, stock values etc.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22748" y="65400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Let’s make the Garment Industry of Bangladesh great (and </a:t>
            </a:r>
            <a:r>
              <a:rPr lang="en" sz="3600">
                <a:solidFill>
                  <a:schemeClr val="dk1"/>
                </a:solidFill>
              </a:rPr>
              <a:t>digital</a:t>
            </a:r>
            <a:r>
              <a:rPr lang="en" sz="3600">
                <a:solidFill>
                  <a:srgbClr val="FFFFFF"/>
                </a:solidFill>
              </a:rPr>
              <a:t>) again!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Thank You.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