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4294967295" type="ctrTitle"/>
          </p:nvPr>
        </p:nvSpPr>
        <p:spPr>
          <a:xfrm>
            <a:off x="1340050" y="462000"/>
            <a:ext cx="6814800" cy="21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Garments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Management System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Class &amp; Collaboration Diagram</a:t>
            </a:r>
          </a:p>
        </p:txBody>
      </p:sp>
      <p:sp>
        <p:nvSpPr>
          <p:cNvPr id="73" name="Shape 73"/>
          <p:cNvSpPr txBox="1"/>
          <p:nvPr>
            <p:ph idx="4294967295" type="subTitle"/>
          </p:nvPr>
        </p:nvSpPr>
        <p:spPr>
          <a:xfrm>
            <a:off x="3825375" y="2697725"/>
            <a:ext cx="2111100" cy="178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 u="sng">
              <a:solidFill>
                <a:schemeClr val="lt1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400">
                <a:solidFill>
                  <a:schemeClr val="lt1"/>
                </a:solidFill>
              </a:rPr>
              <a:t>1405072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400">
                <a:solidFill>
                  <a:schemeClr val="lt1"/>
                </a:solidFill>
              </a:rPr>
              <a:t>1405075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400">
                <a:solidFill>
                  <a:schemeClr val="lt1"/>
                </a:solidFill>
              </a:rPr>
              <a:t>1405079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400">
                <a:solidFill>
                  <a:schemeClr val="lt1"/>
                </a:solidFill>
              </a:rPr>
              <a:t>1405086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400">
                <a:solidFill>
                  <a:schemeClr val="lt1"/>
                </a:solidFill>
              </a:rPr>
              <a:t>1405087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096425" y="2910725"/>
            <a:ext cx="14253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Student ID: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338700" y="1138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Class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 Diagram for DistributeWork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112" y="872400"/>
            <a:ext cx="6955785" cy="4129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4294967295" type="title"/>
          </p:nvPr>
        </p:nvSpPr>
        <p:spPr>
          <a:xfrm>
            <a:off x="322748" y="654000"/>
            <a:ext cx="8622300" cy="38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FFFFFF"/>
                </a:solidFill>
              </a:rPr>
              <a:t>Thank you.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19000" y="644400"/>
            <a:ext cx="8106000" cy="385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Our Sub-Systems</a:t>
            </a:r>
          </a:p>
          <a:p>
            <a:pPr indent="-381000" lvl="0" marL="2743200" rtl="0" algn="l">
              <a:spcBef>
                <a:spcPts val="0"/>
              </a:spcBef>
              <a:buClr>
                <a:srgbClr val="000000"/>
              </a:buClr>
              <a:buSzPct val="100000"/>
              <a:buFont typeface="Raleway"/>
              <a:buChar char="●"/>
            </a:pPr>
            <a:r>
              <a:rPr b="0"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Account Creation</a:t>
            </a:r>
          </a:p>
          <a:p>
            <a:pPr indent="-381000" lvl="0" marL="2743200" rtl="0" algn="l">
              <a:spcBef>
                <a:spcPts val="0"/>
              </a:spcBef>
              <a:buClr>
                <a:srgbClr val="000000"/>
              </a:buClr>
              <a:buSzPct val="100000"/>
              <a:buFont typeface="Raleway"/>
              <a:buChar char="●"/>
            </a:pPr>
            <a:r>
              <a:rPr b="0"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Storing Information</a:t>
            </a:r>
          </a:p>
          <a:p>
            <a:pPr indent="-381000" lvl="0" marL="2743200" rtl="0" algn="l">
              <a:spcBef>
                <a:spcPts val="0"/>
              </a:spcBef>
              <a:buClr>
                <a:srgbClr val="000000"/>
              </a:buClr>
              <a:buSzPct val="100000"/>
              <a:buFont typeface="Raleway"/>
              <a:buChar char="●"/>
            </a:pPr>
            <a:r>
              <a:rPr b="0"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Order Management</a:t>
            </a:r>
          </a:p>
          <a:p>
            <a:pPr indent="-381000" lvl="0" marL="2743200" algn="l">
              <a:spcBef>
                <a:spcPts val="0"/>
              </a:spcBef>
              <a:buClr>
                <a:srgbClr val="000000"/>
              </a:buClr>
              <a:buSzPct val="100000"/>
              <a:buFont typeface="Raleway"/>
              <a:buChar char="●"/>
            </a:pPr>
            <a:r>
              <a:rPr b="0"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Work Distribution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38700" y="1138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Collaboration Diagram for CreateAccount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24" y="759599"/>
            <a:ext cx="8673774" cy="407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338700" y="1138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Class Diagram for CreateAccount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5562"/>
            <a:ext cx="8839201" cy="1732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338700" y="1138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Collaboration Diagram for InsertData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50" y="656300"/>
            <a:ext cx="8011653" cy="4487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338700" y="1138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Class Diagram for InsertData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250" y="804700"/>
            <a:ext cx="6739504" cy="420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376100" y="8725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Collaboration Diagram for ConfirmOrder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86950"/>
            <a:ext cx="8715946" cy="380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376100" y="8725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Class Diagram for ConfirmOrder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275" y="758350"/>
            <a:ext cx="6222623" cy="4192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338700" y="113800"/>
            <a:ext cx="639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Collaboration Diagram for DistributeWork</a:t>
            </a:r>
          </a:p>
        </p:txBody>
      </p:sp>
      <p:pic>
        <p:nvPicPr>
          <p:cNvPr descr="DistributeWork-1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37300"/>
            <a:ext cx="8839199" cy="380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