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53DDD4"/>
            </a:gs>
            <a:gs pos="100000">
              <a:srgbClr val="238B84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ctrTitle"/>
          </p:nvPr>
        </p:nvSpPr>
        <p:spPr>
          <a:xfrm>
            <a:off x="1340050" y="462000"/>
            <a:ext cx="6814800" cy="21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Garments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Management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Sequence and State Chart</a:t>
            </a:r>
            <a:r>
              <a:rPr lang="en" sz="2400">
                <a:solidFill>
                  <a:schemeClr val="lt1"/>
                </a:solidFill>
              </a:rPr>
              <a:t> Diagram</a:t>
            </a:r>
          </a:p>
        </p:txBody>
      </p:sp>
      <p:sp>
        <p:nvSpPr>
          <p:cNvPr id="73" name="Shape 73"/>
          <p:cNvSpPr txBox="1"/>
          <p:nvPr>
            <p:ph idx="4294967295" type="subTitle"/>
          </p:nvPr>
        </p:nvSpPr>
        <p:spPr>
          <a:xfrm>
            <a:off x="3825375" y="2697725"/>
            <a:ext cx="2111100" cy="17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 u="sng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1405072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1405075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1405079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1405086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1405087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096425" y="2910725"/>
            <a:ext cx="1425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Student 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State Diagram for Order Class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25" y="708700"/>
            <a:ext cx="8329360" cy="4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State Diagram for Data Class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5" y="591975"/>
            <a:ext cx="8827698" cy="43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State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Diagram for Client Class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100"/>
            <a:ext cx="8839198" cy="406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State Diagram for Service Manager Class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100"/>
            <a:ext cx="8839198" cy="406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State Diagram for Finance Manager Class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100"/>
            <a:ext cx="8839198" cy="406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19075" y="113800"/>
            <a:ext cx="86223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State Diagram for Senior Production Manager Class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100"/>
            <a:ext cx="8839198" cy="406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19075" y="113800"/>
            <a:ext cx="86223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State Diagram for Junior Production Manager Class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25" y="1120575"/>
            <a:ext cx="8839202" cy="332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title"/>
          </p:nvPr>
        </p:nvSpPr>
        <p:spPr>
          <a:xfrm>
            <a:off x="322748" y="65400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</a:rPr>
              <a:t>Thank you.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title"/>
          </p:nvPr>
        </p:nvSpPr>
        <p:spPr>
          <a:xfrm>
            <a:off x="1258325" y="1885075"/>
            <a:ext cx="7141800" cy="6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Sequence Diagrams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491100" y="376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Sequence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Diagram for CreateAccount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49" y="501125"/>
            <a:ext cx="6862996" cy="452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Sequence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Diagram for InsertData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700" y="607925"/>
            <a:ext cx="3668122" cy="439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376100" y="8725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Sequence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Diagram for ConfirmOrder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800" y="638425"/>
            <a:ext cx="4404826" cy="438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Sequence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Diagram for DistributeWork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50" y="682875"/>
            <a:ext cx="4739754" cy="438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title"/>
          </p:nvPr>
        </p:nvSpPr>
        <p:spPr>
          <a:xfrm>
            <a:off x="1258325" y="1885075"/>
            <a:ext cx="7141800" cy="6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State Chart Diagrams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State Diagram for Officer Class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100"/>
            <a:ext cx="8839198" cy="406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State Diagram for Board of Directors Class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100"/>
            <a:ext cx="8839198" cy="406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