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0" r:id="rId2"/>
    <p:sldId id="269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>
      <p:cViewPr varScale="1">
        <p:scale>
          <a:sx n="98" d="100"/>
          <a:sy n="98" d="100"/>
        </p:scale>
        <p:origin x="5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38118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S&lt;a/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443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8004" y="1618060"/>
            <a:ext cx="6172200" cy="9002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5400" b="1" dirty="0" err="1">
                <a:solidFill>
                  <a:srgbClr val="FF0000"/>
                </a:solidFill>
                <a:latin typeface="Arial Black" panose="020B0A04020102020204" pitchFamily="34" charset="0"/>
                <a:ea typeface="Batang" panose="02030600000101010101" pitchFamily="18" charset="-127"/>
              </a:rPr>
              <a:t>ShopAssistant</a:t>
            </a:r>
            <a:endParaRPr lang="en-US" sz="5400" dirty="0">
              <a:solidFill>
                <a:srgbClr val="FF0000"/>
              </a:solidFill>
              <a:latin typeface="Arial Black" panose="020B0A04020102020204" pitchFamily="34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367650" y="1148850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6" name="Shape 256"/>
          <p:cNvCxnSpPr>
            <a:stCxn id="255" idx="6"/>
          </p:cNvCxnSpPr>
          <p:nvPr/>
        </p:nvCxnSpPr>
        <p:spPr>
          <a:xfrm rot="10800000" flipH="1">
            <a:off x="2694350" y="1277250"/>
            <a:ext cx="17028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Shape 257"/>
          <p:cNvSpPr/>
          <p:nvPr/>
        </p:nvSpPr>
        <p:spPr>
          <a:xfrm>
            <a:off x="4280425" y="10963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  Idle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5143525" y="1469550"/>
            <a:ext cx="0" cy="14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9" name="Shape 259"/>
          <p:cNvSpPr/>
          <p:nvPr/>
        </p:nvSpPr>
        <p:spPr>
          <a:xfrm>
            <a:off x="4397050" y="28807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Active</a:t>
            </a:r>
          </a:p>
        </p:txBody>
      </p:sp>
      <p:cxnSp>
        <p:nvCxnSpPr>
          <p:cNvPr id="260" name="Shape 260"/>
          <p:cNvCxnSpPr/>
          <p:nvPr/>
        </p:nvCxnSpPr>
        <p:spPr>
          <a:xfrm rot="10800000">
            <a:off x="4723600" y="1492950"/>
            <a:ext cx="11700" cy="13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230975" y="1921500"/>
            <a:ext cx="19827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viewComment()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883875" y="1761150"/>
            <a:ext cx="10146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back()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5143525" y="3253950"/>
            <a:ext cx="46800" cy="125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x="4758500" y="3254050"/>
            <a:ext cx="35100" cy="123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4163800" y="4490350"/>
            <a:ext cx="17028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Edit Comment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295125" y="3370700"/>
            <a:ext cx="15978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edit()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3854625" y="3510625"/>
            <a:ext cx="10731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update()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 flipH="1">
            <a:off x="5633350" y="2957975"/>
            <a:ext cx="1422900" cy="2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9" name="Shape 269"/>
          <p:cNvSpPr/>
          <p:nvPr/>
        </p:nvSpPr>
        <p:spPr>
          <a:xfrm>
            <a:off x="7056250" y="2794775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124690" y="2844100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5901650" y="2631525"/>
            <a:ext cx="10731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delete()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58125" y="297450"/>
            <a:ext cx="7429500" cy="5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741B47"/>
                </a:solidFill>
              </a:rPr>
              <a:t>State chart for Comment Class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2670925" y="845550"/>
            <a:ext cx="1609500" cy="4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addComment()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2274350" y="2105250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79" name="Shape 279"/>
          <p:cNvCxnSpPr>
            <a:stCxn id="278" idx="6"/>
          </p:cNvCxnSpPr>
          <p:nvPr/>
        </p:nvCxnSpPr>
        <p:spPr>
          <a:xfrm rot="10800000" flipH="1">
            <a:off x="2601050" y="2233650"/>
            <a:ext cx="17028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0" name="Shape 280"/>
          <p:cNvSpPr/>
          <p:nvPr/>
        </p:nvSpPr>
        <p:spPr>
          <a:xfrm>
            <a:off x="4187125" y="20527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  Idle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5050225" y="2425950"/>
            <a:ext cx="0" cy="14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2" name="Shape 282"/>
          <p:cNvSpPr/>
          <p:nvPr/>
        </p:nvSpPr>
        <p:spPr>
          <a:xfrm>
            <a:off x="4303750" y="38371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Active</a:t>
            </a:r>
          </a:p>
        </p:txBody>
      </p:sp>
      <p:cxnSp>
        <p:nvCxnSpPr>
          <p:cNvPr id="283" name="Shape 283"/>
          <p:cNvCxnSpPr/>
          <p:nvPr/>
        </p:nvCxnSpPr>
        <p:spPr>
          <a:xfrm rot="10800000">
            <a:off x="4630300" y="2449350"/>
            <a:ext cx="11700" cy="13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4" name="Shape 284"/>
          <p:cNvSpPr txBox="1"/>
          <p:nvPr/>
        </p:nvSpPr>
        <p:spPr>
          <a:xfrm>
            <a:off x="5137675" y="2877900"/>
            <a:ext cx="19827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viewProduct()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790575" y="2717550"/>
            <a:ext cx="10146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back()</a:t>
            </a:r>
          </a:p>
        </p:txBody>
      </p:sp>
      <p:sp>
        <p:nvSpPr>
          <p:cNvPr id="286" name="Shape 286"/>
          <p:cNvSpPr/>
          <p:nvPr/>
        </p:nvSpPr>
        <p:spPr>
          <a:xfrm>
            <a:off x="7872700" y="3837150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7941140" y="3886475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5674150" y="3624437"/>
            <a:ext cx="18078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removeProduct()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58125" y="443200"/>
            <a:ext cx="7429500" cy="5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980000"/>
                </a:solidFill>
              </a:rPr>
              <a:t>State chart for Product Class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-35000" y="2554250"/>
            <a:ext cx="46800" cy="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2746825" y="1863225"/>
            <a:ext cx="12945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addProduct()</a:t>
            </a:r>
          </a:p>
        </p:txBody>
      </p:sp>
      <p:cxnSp>
        <p:nvCxnSpPr>
          <p:cNvPr id="292" name="Shape 292"/>
          <p:cNvCxnSpPr>
            <a:stCxn id="282" idx="3"/>
            <a:endCxn id="287" idx="2"/>
          </p:cNvCxnSpPr>
          <p:nvPr/>
        </p:nvCxnSpPr>
        <p:spPr>
          <a:xfrm>
            <a:off x="5540050" y="4023750"/>
            <a:ext cx="240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2274350" y="2105250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8" name="Shape 298"/>
          <p:cNvCxnSpPr>
            <a:stCxn id="297" idx="6"/>
          </p:cNvCxnSpPr>
          <p:nvPr/>
        </p:nvCxnSpPr>
        <p:spPr>
          <a:xfrm rot="10800000" flipH="1">
            <a:off x="2601050" y="2233650"/>
            <a:ext cx="17028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9" name="Shape 299"/>
          <p:cNvSpPr/>
          <p:nvPr/>
        </p:nvSpPr>
        <p:spPr>
          <a:xfrm>
            <a:off x="4187125" y="20527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  Idle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5050225" y="2425950"/>
            <a:ext cx="0" cy="14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/>
          <p:nvPr/>
        </p:nvSpPr>
        <p:spPr>
          <a:xfrm>
            <a:off x="4303750" y="38371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Active</a:t>
            </a:r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4630300" y="2449350"/>
            <a:ext cx="11700" cy="13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3" name="Shape 303"/>
          <p:cNvSpPr txBox="1"/>
          <p:nvPr/>
        </p:nvSpPr>
        <p:spPr>
          <a:xfrm>
            <a:off x="5137675" y="2877900"/>
            <a:ext cx="19827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logIn()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3790575" y="2717550"/>
            <a:ext cx="10146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logOut()</a:t>
            </a:r>
          </a:p>
        </p:txBody>
      </p:sp>
      <p:sp>
        <p:nvSpPr>
          <p:cNvPr id="305" name="Shape 305"/>
          <p:cNvSpPr/>
          <p:nvPr/>
        </p:nvSpPr>
        <p:spPr>
          <a:xfrm>
            <a:off x="7872700" y="3837150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7941140" y="3886475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5674150" y="3624437"/>
            <a:ext cx="18078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removeShop()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93100" y="431550"/>
            <a:ext cx="7429500" cy="5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20124D"/>
                </a:solidFill>
              </a:rPr>
              <a:t>State chart for Shop Class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-35000" y="2554250"/>
            <a:ext cx="46800" cy="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2746825" y="1863225"/>
            <a:ext cx="12945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addShop()</a:t>
            </a:r>
          </a:p>
        </p:txBody>
      </p:sp>
      <p:cxnSp>
        <p:nvCxnSpPr>
          <p:cNvPr id="311" name="Shape 311"/>
          <p:cNvCxnSpPr>
            <a:stCxn id="312" idx="6"/>
            <a:endCxn id="299" idx="1"/>
          </p:cNvCxnSpPr>
          <p:nvPr/>
        </p:nvCxnSpPr>
        <p:spPr>
          <a:xfrm>
            <a:off x="2601025" y="2239350"/>
            <a:ext cx="15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13" name="Shape 313"/>
          <p:cNvCxnSpPr>
            <a:stCxn id="301" idx="3"/>
            <a:endCxn id="306" idx="2"/>
          </p:cNvCxnSpPr>
          <p:nvPr/>
        </p:nvCxnSpPr>
        <p:spPr>
          <a:xfrm>
            <a:off x="5540050" y="4023750"/>
            <a:ext cx="240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2274350" y="2105250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19" name="Shape 319"/>
          <p:cNvCxnSpPr>
            <a:stCxn id="318" idx="6"/>
          </p:cNvCxnSpPr>
          <p:nvPr/>
        </p:nvCxnSpPr>
        <p:spPr>
          <a:xfrm rot="10800000" flipH="1">
            <a:off x="2601050" y="2233650"/>
            <a:ext cx="1702800" cy="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0" name="Shape 320"/>
          <p:cNvSpPr/>
          <p:nvPr/>
        </p:nvSpPr>
        <p:spPr>
          <a:xfrm>
            <a:off x="4187125" y="20527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  Idle</a:t>
            </a:r>
          </a:p>
        </p:txBody>
      </p:sp>
      <p:cxnSp>
        <p:nvCxnSpPr>
          <p:cNvPr id="321" name="Shape 321"/>
          <p:cNvCxnSpPr/>
          <p:nvPr/>
        </p:nvCxnSpPr>
        <p:spPr>
          <a:xfrm>
            <a:off x="5050225" y="2425950"/>
            <a:ext cx="0" cy="14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2" name="Shape 322"/>
          <p:cNvSpPr/>
          <p:nvPr/>
        </p:nvSpPr>
        <p:spPr>
          <a:xfrm>
            <a:off x="4303750" y="38371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Active</a:t>
            </a:r>
          </a:p>
        </p:txBody>
      </p:sp>
      <p:cxnSp>
        <p:nvCxnSpPr>
          <p:cNvPr id="323" name="Shape 323"/>
          <p:cNvCxnSpPr/>
          <p:nvPr/>
        </p:nvCxnSpPr>
        <p:spPr>
          <a:xfrm rot="10800000">
            <a:off x="4630300" y="2449350"/>
            <a:ext cx="11700" cy="13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4" name="Shape 324"/>
          <p:cNvSpPr txBox="1"/>
          <p:nvPr/>
        </p:nvSpPr>
        <p:spPr>
          <a:xfrm>
            <a:off x="5137675" y="2877900"/>
            <a:ext cx="19827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showFloorMap()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242425" y="2705900"/>
            <a:ext cx="18078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showShop()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back()</a:t>
            </a:r>
          </a:p>
        </p:txBody>
      </p:sp>
      <p:sp>
        <p:nvSpPr>
          <p:cNvPr id="326" name="Shape 326"/>
          <p:cNvSpPr/>
          <p:nvPr/>
        </p:nvSpPr>
        <p:spPr>
          <a:xfrm>
            <a:off x="7872700" y="3837150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7941140" y="3886475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 txBox="1"/>
          <p:nvPr/>
        </p:nvSpPr>
        <p:spPr>
          <a:xfrm>
            <a:off x="5674150" y="3624437"/>
            <a:ext cx="18078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removeMap()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793100" y="478200"/>
            <a:ext cx="7429500" cy="5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5B0F00"/>
                </a:solidFill>
              </a:rPr>
              <a:t>State chart for Floor Map Class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-35000" y="2554250"/>
            <a:ext cx="46800" cy="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2746825" y="1863225"/>
            <a:ext cx="12945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addMap()</a:t>
            </a:r>
          </a:p>
        </p:txBody>
      </p:sp>
      <p:cxnSp>
        <p:nvCxnSpPr>
          <p:cNvPr id="332" name="Shape 332"/>
          <p:cNvCxnSpPr>
            <a:stCxn id="333" idx="6"/>
            <a:endCxn id="320" idx="1"/>
          </p:cNvCxnSpPr>
          <p:nvPr/>
        </p:nvCxnSpPr>
        <p:spPr>
          <a:xfrm>
            <a:off x="2601025" y="2239350"/>
            <a:ext cx="15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stCxn id="322" idx="3"/>
            <a:endCxn id="327" idx="2"/>
          </p:cNvCxnSpPr>
          <p:nvPr/>
        </p:nvCxnSpPr>
        <p:spPr>
          <a:xfrm>
            <a:off x="5540050" y="4023750"/>
            <a:ext cx="240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87655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Thank You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  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178000" y="2740825"/>
            <a:ext cx="6193200" cy="15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solidFill>
                  <a:srgbClr val="1155CC"/>
                </a:solidFill>
              </a:rPr>
              <a:t>Sequence diagrams...</a:t>
            </a:r>
          </a:p>
        </p:txBody>
      </p:sp>
    </p:spTree>
    <p:extLst>
      <p:ext uri="{BB962C8B-B14F-4D97-AF65-F5344CB8AC3E}">
        <p14:creationId xmlns:p14="http://schemas.microsoft.com/office/powerpoint/2010/main" val="25666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84900" y="230550"/>
            <a:ext cx="8520600" cy="572700"/>
          </a:xfrm>
          <a:prstGeom prst="rect">
            <a:avLst/>
          </a:prstGeom>
          <a:solidFill>
            <a:srgbClr val="EFEFE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>
                <a:solidFill>
                  <a:srgbClr val="38761D"/>
                </a:solidFill>
              </a:rPr>
              <a:t>Sequence diagram: Log In (Registration Subsystem)</a:t>
            </a:r>
          </a:p>
        </p:txBody>
      </p:sp>
      <p:sp>
        <p:nvSpPr>
          <p:cNvPr id="60" name="Shape 60"/>
          <p:cNvSpPr/>
          <p:nvPr/>
        </p:nvSpPr>
        <p:spPr>
          <a:xfrm>
            <a:off x="570366" y="863000"/>
            <a:ext cx="2913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725832" y="1032327"/>
            <a:ext cx="99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62"/>
          <p:cNvCxnSpPr>
            <a:stCxn id="60" idx="3"/>
          </p:cNvCxnSpPr>
          <p:nvPr/>
        </p:nvCxnSpPr>
        <p:spPr>
          <a:xfrm>
            <a:off x="613026" y="1007421"/>
            <a:ext cx="1065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" name="Shape 63"/>
          <p:cNvCxnSpPr/>
          <p:nvPr/>
        </p:nvCxnSpPr>
        <p:spPr>
          <a:xfrm rot="10800000" flipH="1">
            <a:off x="414900" y="1091942"/>
            <a:ext cx="612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502159" y="1336058"/>
            <a:ext cx="233400" cy="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735559" y="1341043"/>
            <a:ext cx="213899" cy="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/>
          <p:nvPr/>
        </p:nvSpPr>
        <p:spPr>
          <a:xfrm>
            <a:off x="2239350" y="1189650"/>
            <a:ext cx="12306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1800" b="1"/>
              <a:t>LogInUI</a:t>
            </a:r>
          </a:p>
        </p:txBody>
      </p:sp>
      <p:sp>
        <p:nvSpPr>
          <p:cNvPr id="67" name="Shape 67"/>
          <p:cNvSpPr/>
          <p:nvPr/>
        </p:nvSpPr>
        <p:spPr>
          <a:xfrm>
            <a:off x="4758600" y="1154650"/>
            <a:ext cx="8748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 b="1"/>
              <a:t>LogIn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788025" y="1072950"/>
            <a:ext cx="18429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User Account</a:t>
            </a:r>
          </a:p>
        </p:txBody>
      </p:sp>
      <p:sp>
        <p:nvSpPr>
          <p:cNvPr id="69" name="Shape 69"/>
          <p:cNvSpPr/>
          <p:nvPr/>
        </p:nvSpPr>
        <p:spPr>
          <a:xfrm>
            <a:off x="527250" y="1969425"/>
            <a:ext cx="180600" cy="27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723537" y="2041600"/>
            <a:ext cx="162714" cy="20812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17887" y="2087725"/>
            <a:ext cx="133550" cy="1779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7607999" y="2592425"/>
            <a:ext cx="146014" cy="75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73"/>
          <p:cNvCxnSpPr/>
          <p:nvPr/>
        </p:nvCxnSpPr>
        <p:spPr>
          <a:xfrm flipH="1">
            <a:off x="2904225" y="2309325"/>
            <a:ext cx="2169300" cy="2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 txBox="1"/>
          <p:nvPr/>
        </p:nvSpPr>
        <p:spPr>
          <a:xfrm>
            <a:off x="3190712" y="1969412"/>
            <a:ext cx="1669200" cy="2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showLogIn()</a:t>
            </a:r>
          </a:p>
        </p:txBody>
      </p:sp>
      <p:cxnSp>
        <p:nvCxnSpPr>
          <p:cNvPr id="75" name="Shape 75"/>
          <p:cNvCxnSpPr/>
          <p:nvPr/>
        </p:nvCxnSpPr>
        <p:spPr>
          <a:xfrm rot="10800000" flipH="1">
            <a:off x="699800" y="2456450"/>
            <a:ext cx="2032200" cy="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881100" y="2087725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giveNamePass()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2898375" y="3105275"/>
            <a:ext cx="2198400" cy="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" name="Shape 78"/>
          <p:cNvCxnSpPr/>
          <p:nvPr/>
        </p:nvCxnSpPr>
        <p:spPr>
          <a:xfrm rot="10800000" flipH="1">
            <a:off x="5245500" y="2691225"/>
            <a:ext cx="23328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5400100" y="2344325"/>
            <a:ext cx="2032200" cy="2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getCustomerInfo()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160750" y="2775850"/>
            <a:ext cx="1669200" cy="24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verifyLogIn()</a:t>
            </a:r>
          </a:p>
        </p:txBody>
      </p:sp>
      <p:cxnSp>
        <p:nvCxnSpPr>
          <p:cNvPr id="81" name="Shape 81"/>
          <p:cNvCxnSpPr/>
          <p:nvPr/>
        </p:nvCxnSpPr>
        <p:spPr>
          <a:xfrm flipH="1">
            <a:off x="2915950" y="3743900"/>
            <a:ext cx="21699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3197662" y="3344325"/>
            <a:ext cx="18909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logInStatus()</a:t>
            </a:r>
          </a:p>
        </p:txBody>
      </p:sp>
      <p:cxnSp>
        <p:nvCxnSpPr>
          <p:cNvPr id="83" name="Shape 83"/>
          <p:cNvCxnSpPr>
            <a:stCxn id="70" idx="0"/>
            <a:endCxn id="70" idx="0"/>
          </p:cNvCxnSpPr>
          <p:nvPr/>
        </p:nvCxnSpPr>
        <p:spPr>
          <a:xfrm>
            <a:off x="2804894" y="204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4" name="Shape 84"/>
          <p:cNvCxnSpPr>
            <a:endCxn id="70" idx="0"/>
          </p:cNvCxnSpPr>
          <p:nvPr/>
        </p:nvCxnSpPr>
        <p:spPr>
          <a:xfrm>
            <a:off x="2771987" y="1604200"/>
            <a:ext cx="32907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5" name="Shape 85"/>
          <p:cNvCxnSpPr>
            <a:stCxn id="70" idx="2"/>
          </p:cNvCxnSpPr>
          <p:nvPr/>
        </p:nvCxnSpPr>
        <p:spPr>
          <a:xfrm flipH="1">
            <a:off x="2774402" y="4122825"/>
            <a:ext cx="30492" cy="95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/>
          <p:nvPr/>
        </p:nvCxnSpPr>
        <p:spPr>
          <a:xfrm flipH="1" flipV="1">
            <a:off x="5184662" y="3943350"/>
            <a:ext cx="5488" cy="11301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>
            <a:stCxn id="67" idx="2"/>
            <a:endCxn id="71" idx="0"/>
          </p:cNvCxnSpPr>
          <p:nvPr/>
        </p:nvCxnSpPr>
        <p:spPr>
          <a:xfrm flipH="1">
            <a:off x="5184662" y="1586050"/>
            <a:ext cx="11338" cy="5016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>
            <a:endCxn id="72" idx="0"/>
          </p:cNvCxnSpPr>
          <p:nvPr/>
        </p:nvCxnSpPr>
        <p:spPr>
          <a:xfrm>
            <a:off x="7662000" y="1541937"/>
            <a:ext cx="19006" cy="10504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 flipH="1">
            <a:off x="7678950" y="3344325"/>
            <a:ext cx="2056" cy="177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0" name="Shape 90"/>
          <p:cNvSpPr txBox="1"/>
          <p:nvPr/>
        </p:nvSpPr>
        <p:spPr>
          <a:xfrm>
            <a:off x="384900" y="1492900"/>
            <a:ext cx="1230600" cy="30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62500" y="196400"/>
            <a:ext cx="8520600" cy="5727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38761D"/>
                </a:solidFill>
              </a:rPr>
              <a:t>Sequence diagram: Add Product (Shop Subsystem)</a:t>
            </a:r>
          </a:p>
        </p:txBody>
      </p:sp>
      <p:sp>
        <p:nvSpPr>
          <p:cNvPr id="96" name="Shape 96"/>
          <p:cNvSpPr/>
          <p:nvPr/>
        </p:nvSpPr>
        <p:spPr>
          <a:xfrm>
            <a:off x="523716" y="931700"/>
            <a:ext cx="2913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679182" y="1101027"/>
            <a:ext cx="99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stCxn id="96" idx="3"/>
          </p:cNvCxnSpPr>
          <p:nvPr/>
        </p:nvCxnSpPr>
        <p:spPr>
          <a:xfrm>
            <a:off x="566376" y="1076121"/>
            <a:ext cx="1065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 rot="10800000" flipH="1">
            <a:off x="368250" y="1160642"/>
            <a:ext cx="612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455509" y="1404758"/>
            <a:ext cx="233400" cy="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688909" y="1409743"/>
            <a:ext cx="213899" cy="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/>
          <p:nvPr/>
        </p:nvSpPr>
        <p:spPr>
          <a:xfrm>
            <a:off x="1797450" y="1189650"/>
            <a:ext cx="18909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1800" b="1"/>
              <a:t>AddProductUI</a:t>
            </a:r>
          </a:p>
        </p:txBody>
      </p:sp>
      <p:sp>
        <p:nvSpPr>
          <p:cNvPr id="103" name="Shape 103"/>
          <p:cNvSpPr/>
          <p:nvPr/>
        </p:nvSpPr>
        <p:spPr>
          <a:xfrm>
            <a:off x="4349100" y="1154650"/>
            <a:ext cx="16692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AddProduct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137925" y="1072975"/>
            <a:ext cx="11895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Product</a:t>
            </a:r>
          </a:p>
        </p:txBody>
      </p:sp>
      <p:sp>
        <p:nvSpPr>
          <p:cNvPr id="105" name="Shape 105"/>
          <p:cNvSpPr/>
          <p:nvPr/>
        </p:nvSpPr>
        <p:spPr>
          <a:xfrm>
            <a:off x="527250" y="1969425"/>
            <a:ext cx="180600" cy="251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117900" y="2087725"/>
            <a:ext cx="106500" cy="87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753750" y="3055500"/>
            <a:ext cx="19179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2886025" y="2738900"/>
            <a:ext cx="21699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110" idx="0"/>
            <a:endCxn id="110" idx="0"/>
          </p:cNvCxnSpPr>
          <p:nvPr/>
        </p:nvCxnSpPr>
        <p:spPr>
          <a:xfrm>
            <a:off x="2776787" y="204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>
            <a:endCxn id="110" idx="0"/>
          </p:cNvCxnSpPr>
          <p:nvPr/>
        </p:nvCxnSpPr>
        <p:spPr>
          <a:xfrm>
            <a:off x="2771987" y="1604200"/>
            <a:ext cx="480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>
            <a:endCxn id="113" idx="0"/>
          </p:cNvCxnSpPr>
          <p:nvPr/>
        </p:nvCxnSpPr>
        <p:spPr>
          <a:xfrm flipH="1">
            <a:off x="2759125" y="3289050"/>
            <a:ext cx="15300" cy="57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>
            <a:endCxn id="106" idx="2"/>
          </p:cNvCxnSpPr>
          <p:nvPr/>
        </p:nvCxnSpPr>
        <p:spPr>
          <a:xfrm rot="10800000" flipH="1">
            <a:off x="5166950" y="2965825"/>
            <a:ext cx="4200" cy="60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03" idx="2"/>
            <a:endCxn id="106" idx="0"/>
          </p:cNvCxnSpPr>
          <p:nvPr/>
        </p:nvCxnSpPr>
        <p:spPr>
          <a:xfrm flipH="1">
            <a:off x="5171100" y="1586050"/>
            <a:ext cx="12600" cy="50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flipH="1">
            <a:off x="7651200" y="1541937"/>
            <a:ext cx="10800" cy="206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7" name="Shape 117"/>
          <p:cNvSpPr txBox="1"/>
          <p:nvPr/>
        </p:nvSpPr>
        <p:spPr>
          <a:xfrm>
            <a:off x="368250" y="1471475"/>
            <a:ext cx="13995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Shop</a:t>
            </a:r>
          </a:p>
        </p:txBody>
      </p:sp>
      <p:sp>
        <p:nvSpPr>
          <p:cNvPr id="118" name="Shape 118"/>
          <p:cNvSpPr/>
          <p:nvPr/>
        </p:nvSpPr>
        <p:spPr>
          <a:xfrm>
            <a:off x="2717550" y="2029400"/>
            <a:ext cx="106500" cy="125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832050" y="2140100"/>
            <a:ext cx="1761300" cy="2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902800" y="1823650"/>
            <a:ext cx="1890900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requestAddproduct()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2939150" y="2251000"/>
            <a:ext cx="2041200" cy="3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025525" y="1856387"/>
            <a:ext cx="1890900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requestAddproduct()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008675" y="2438600"/>
            <a:ext cx="1919100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getProductInfo()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804775" y="2723650"/>
            <a:ext cx="1761300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giveProductInfo()</a:t>
            </a:r>
          </a:p>
        </p:txBody>
      </p:sp>
      <p:sp>
        <p:nvSpPr>
          <p:cNvPr id="125" name="Shape 125"/>
          <p:cNvSpPr/>
          <p:nvPr/>
        </p:nvSpPr>
        <p:spPr>
          <a:xfrm>
            <a:off x="5120175" y="3603950"/>
            <a:ext cx="106500" cy="87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705875" y="3860550"/>
            <a:ext cx="1065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603350" y="3641425"/>
            <a:ext cx="106500" cy="10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5388425" y="3825550"/>
            <a:ext cx="2087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 txBox="1"/>
          <p:nvPr/>
        </p:nvSpPr>
        <p:spPr>
          <a:xfrm>
            <a:off x="5481725" y="3464000"/>
            <a:ext cx="1890900" cy="2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addProductI()</a:t>
            </a:r>
            <a:endParaRPr lang="en" dirty="0"/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2974225" y="4268750"/>
            <a:ext cx="1971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0" name="Shape 130"/>
          <p:cNvSpPr txBox="1"/>
          <p:nvPr/>
        </p:nvSpPr>
        <p:spPr>
          <a:xfrm>
            <a:off x="3032450" y="3860550"/>
            <a:ext cx="1917900" cy="30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showConfirmation()</a:t>
            </a:r>
          </a:p>
        </p:txBody>
      </p:sp>
      <p:cxnSp>
        <p:nvCxnSpPr>
          <p:cNvPr id="131" name="Shape 131"/>
          <p:cNvCxnSpPr>
            <a:stCxn id="113" idx="2"/>
          </p:cNvCxnSpPr>
          <p:nvPr/>
        </p:nvCxnSpPr>
        <p:spPr>
          <a:xfrm>
            <a:off x="2759125" y="4433250"/>
            <a:ext cx="5100" cy="55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/>
          <p:nvPr/>
        </p:nvCxnSpPr>
        <p:spPr>
          <a:xfrm>
            <a:off x="617550" y="4433250"/>
            <a:ext cx="0" cy="69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5168950" y="4482050"/>
            <a:ext cx="0" cy="66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4" name="Shape 134"/>
          <p:cNvCxnSpPr/>
          <p:nvPr/>
        </p:nvCxnSpPr>
        <p:spPr>
          <a:xfrm>
            <a:off x="7656600" y="4656025"/>
            <a:ext cx="0" cy="7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62500" y="196400"/>
            <a:ext cx="8881500" cy="5727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>
                <a:solidFill>
                  <a:srgbClr val="38761D"/>
                </a:solidFill>
              </a:rPr>
              <a:t>Sequence diagram: Search Products (Mall Subsystem)</a:t>
            </a:r>
          </a:p>
        </p:txBody>
      </p:sp>
      <p:sp>
        <p:nvSpPr>
          <p:cNvPr id="140" name="Shape 140"/>
          <p:cNvSpPr/>
          <p:nvPr/>
        </p:nvSpPr>
        <p:spPr>
          <a:xfrm>
            <a:off x="523716" y="931700"/>
            <a:ext cx="2913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1" name="Shape 141"/>
          <p:cNvCxnSpPr/>
          <p:nvPr/>
        </p:nvCxnSpPr>
        <p:spPr>
          <a:xfrm>
            <a:off x="679182" y="1101027"/>
            <a:ext cx="99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stCxn id="140" idx="3"/>
          </p:cNvCxnSpPr>
          <p:nvPr/>
        </p:nvCxnSpPr>
        <p:spPr>
          <a:xfrm>
            <a:off x="566376" y="1076121"/>
            <a:ext cx="1065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368250" y="1160642"/>
            <a:ext cx="612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 flipH="1">
            <a:off x="455509" y="1404758"/>
            <a:ext cx="233400" cy="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>
            <a:off x="688909" y="1409743"/>
            <a:ext cx="213899" cy="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6" name="Shape 146"/>
          <p:cNvSpPr/>
          <p:nvPr/>
        </p:nvSpPr>
        <p:spPr>
          <a:xfrm>
            <a:off x="1607550" y="1069975"/>
            <a:ext cx="23328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1800" b="1"/>
              <a:t>SearchProductUI</a:t>
            </a:r>
          </a:p>
        </p:txBody>
      </p:sp>
      <p:sp>
        <p:nvSpPr>
          <p:cNvPr id="147" name="Shape 147"/>
          <p:cNvSpPr/>
          <p:nvPr/>
        </p:nvSpPr>
        <p:spPr>
          <a:xfrm>
            <a:off x="4386850" y="1037275"/>
            <a:ext cx="18909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SearchProduct</a:t>
            </a:r>
          </a:p>
        </p:txBody>
      </p:sp>
      <p:sp>
        <p:nvSpPr>
          <p:cNvPr id="148" name="Shape 148"/>
          <p:cNvSpPr/>
          <p:nvPr/>
        </p:nvSpPr>
        <p:spPr>
          <a:xfrm>
            <a:off x="7069500" y="1072975"/>
            <a:ext cx="11895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  Product</a:t>
            </a:r>
          </a:p>
        </p:txBody>
      </p:sp>
      <p:sp>
        <p:nvSpPr>
          <p:cNvPr id="149" name="Shape 149"/>
          <p:cNvSpPr/>
          <p:nvPr/>
        </p:nvSpPr>
        <p:spPr>
          <a:xfrm>
            <a:off x="527250" y="1969425"/>
            <a:ext cx="180600" cy="27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117900" y="2087725"/>
            <a:ext cx="106500" cy="79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7614025" y="3835462"/>
            <a:ext cx="143324" cy="6782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2" name="Shape 152"/>
          <p:cNvCxnSpPr/>
          <p:nvPr/>
        </p:nvCxnSpPr>
        <p:spPr>
          <a:xfrm rot="10800000" flipH="1">
            <a:off x="5331437" y="3979025"/>
            <a:ext cx="23328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3" name="Shape 153"/>
          <p:cNvCxnSpPr>
            <a:stCxn id="154" idx="0"/>
            <a:endCxn id="154" idx="0"/>
          </p:cNvCxnSpPr>
          <p:nvPr/>
        </p:nvCxnSpPr>
        <p:spPr>
          <a:xfrm>
            <a:off x="2776787" y="204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5" name="Shape 155"/>
          <p:cNvCxnSpPr>
            <a:endCxn id="154" idx="0"/>
          </p:cNvCxnSpPr>
          <p:nvPr/>
        </p:nvCxnSpPr>
        <p:spPr>
          <a:xfrm>
            <a:off x="2771987" y="1604200"/>
            <a:ext cx="480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2794125" y="4119975"/>
            <a:ext cx="0" cy="9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5161700" y="2783275"/>
            <a:ext cx="18900" cy="79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8" name="Shape 158"/>
          <p:cNvCxnSpPr>
            <a:endCxn id="150" idx="0"/>
          </p:cNvCxnSpPr>
          <p:nvPr/>
        </p:nvCxnSpPr>
        <p:spPr>
          <a:xfrm>
            <a:off x="5141450" y="1486525"/>
            <a:ext cx="2970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59" name="Shape 159"/>
          <p:cNvCxnSpPr>
            <a:stCxn id="148" idx="2"/>
            <a:endCxn id="151" idx="0"/>
          </p:cNvCxnSpPr>
          <p:nvPr/>
        </p:nvCxnSpPr>
        <p:spPr>
          <a:xfrm>
            <a:off x="7664250" y="1504375"/>
            <a:ext cx="21437" cy="23310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60" name="Shape 160"/>
          <p:cNvCxnSpPr>
            <a:stCxn id="151" idx="2"/>
          </p:cNvCxnSpPr>
          <p:nvPr/>
        </p:nvCxnSpPr>
        <p:spPr>
          <a:xfrm flipH="1">
            <a:off x="7674300" y="4513699"/>
            <a:ext cx="11387" cy="5249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368250" y="1471475"/>
            <a:ext cx="13995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Customer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814600" y="3005300"/>
            <a:ext cx="18195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 flipH="1">
            <a:off x="2950937" y="2211162"/>
            <a:ext cx="2141775" cy="515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/>
          <p:nvPr/>
        </p:nvSpPr>
        <p:spPr>
          <a:xfrm>
            <a:off x="2740874" y="2076050"/>
            <a:ext cx="110275" cy="2578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083100" y="1808250"/>
            <a:ext cx="18909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showSearchPage()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89750" y="2614075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submitFilter()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950012" y="2604912"/>
            <a:ext cx="19941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5376425" y="3583550"/>
            <a:ext cx="21123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getProductInfo()</a:t>
            </a:r>
            <a:endParaRPr lang="en" dirty="0"/>
          </a:p>
        </p:txBody>
      </p:sp>
      <p:cxnSp>
        <p:nvCxnSpPr>
          <p:cNvPr id="169" name="Shape 169"/>
          <p:cNvCxnSpPr/>
          <p:nvPr/>
        </p:nvCxnSpPr>
        <p:spPr>
          <a:xfrm flipH="1">
            <a:off x="2922812" y="2614075"/>
            <a:ext cx="21699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 txBox="1"/>
          <p:nvPr/>
        </p:nvSpPr>
        <p:spPr>
          <a:xfrm>
            <a:off x="3170164" y="2231988"/>
            <a:ext cx="18909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askForFilter()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 flipH="1">
            <a:off x="814612" y="3335512"/>
            <a:ext cx="18195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889762" y="3035187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submitSearch()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 flipH="1">
            <a:off x="3037325" y="3805575"/>
            <a:ext cx="18195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3112475" y="3414350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startSearch()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12487" y="3835462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6" name="Shape 176"/>
          <p:cNvCxnSpPr/>
          <p:nvPr/>
        </p:nvCxnSpPr>
        <p:spPr>
          <a:xfrm rot="10800000" flipH="1">
            <a:off x="3072875" y="4360750"/>
            <a:ext cx="18195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3148025" y="3969525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filterProduct()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148037" y="4390637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131825" y="3557300"/>
            <a:ext cx="119300" cy="10612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0" name="Shape 180"/>
          <p:cNvCxnSpPr>
            <a:endCxn id="179" idx="2"/>
          </p:cNvCxnSpPr>
          <p:nvPr/>
        </p:nvCxnSpPr>
        <p:spPr>
          <a:xfrm flipV="1">
            <a:off x="5178475" y="4618550"/>
            <a:ext cx="13000" cy="4198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05025" y="196400"/>
            <a:ext cx="9144000" cy="572700"/>
          </a:xfrm>
          <a:prstGeom prst="rect">
            <a:avLst/>
          </a:prstGeom>
          <a:solidFill>
            <a:srgbClr val="F3F3F3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8761D"/>
                </a:solidFill>
              </a:rPr>
              <a:t>Sequence diagram: Post A Query (Discussion Forum Subsystem)</a:t>
            </a:r>
          </a:p>
        </p:txBody>
      </p:sp>
      <p:sp>
        <p:nvSpPr>
          <p:cNvPr id="186" name="Shape 186"/>
          <p:cNvSpPr/>
          <p:nvPr/>
        </p:nvSpPr>
        <p:spPr>
          <a:xfrm>
            <a:off x="523716" y="931700"/>
            <a:ext cx="291300" cy="169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87" name="Shape 187"/>
          <p:cNvCxnSpPr/>
          <p:nvPr/>
        </p:nvCxnSpPr>
        <p:spPr>
          <a:xfrm>
            <a:off x="679182" y="1101027"/>
            <a:ext cx="9900" cy="3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8" name="Shape 188"/>
          <p:cNvCxnSpPr>
            <a:stCxn id="186" idx="3"/>
          </p:cNvCxnSpPr>
          <p:nvPr/>
        </p:nvCxnSpPr>
        <p:spPr>
          <a:xfrm>
            <a:off x="566376" y="1076121"/>
            <a:ext cx="106500" cy="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9" name="Shape 189"/>
          <p:cNvCxnSpPr/>
          <p:nvPr/>
        </p:nvCxnSpPr>
        <p:spPr>
          <a:xfrm rot="10800000" flipH="1">
            <a:off x="368250" y="1160642"/>
            <a:ext cx="612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0" name="Shape 190"/>
          <p:cNvCxnSpPr/>
          <p:nvPr/>
        </p:nvCxnSpPr>
        <p:spPr>
          <a:xfrm flipH="1">
            <a:off x="455509" y="1404758"/>
            <a:ext cx="233400" cy="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688909" y="1409743"/>
            <a:ext cx="213899" cy="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2" name="Shape 192"/>
          <p:cNvSpPr/>
          <p:nvPr/>
        </p:nvSpPr>
        <p:spPr>
          <a:xfrm>
            <a:off x="1828950" y="1069975"/>
            <a:ext cx="18909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 </a:t>
            </a:r>
            <a:r>
              <a:rPr lang="en" sz="1800" b="1"/>
              <a:t>PostAQueryUI</a:t>
            </a:r>
          </a:p>
        </p:txBody>
      </p:sp>
      <p:sp>
        <p:nvSpPr>
          <p:cNvPr id="193" name="Shape 193"/>
          <p:cNvSpPr/>
          <p:nvPr/>
        </p:nvSpPr>
        <p:spPr>
          <a:xfrm>
            <a:off x="4395750" y="1037275"/>
            <a:ext cx="16692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PostAQuery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137925" y="1072975"/>
            <a:ext cx="11895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   Query</a:t>
            </a:r>
          </a:p>
        </p:txBody>
      </p:sp>
      <p:sp>
        <p:nvSpPr>
          <p:cNvPr id="195" name="Shape 195"/>
          <p:cNvSpPr/>
          <p:nvPr/>
        </p:nvSpPr>
        <p:spPr>
          <a:xfrm>
            <a:off x="527250" y="1969425"/>
            <a:ext cx="180600" cy="271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117900" y="2087725"/>
            <a:ext cx="106500" cy="4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7617950" y="3000300"/>
            <a:ext cx="106500" cy="5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8" name="Shape 198"/>
          <p:cNvCxnSpPr/>
          <p:nvPr/>
        </p:nvCxnSpPr>
        <p:spPr>
          <a:xfrm>
            <a:off x="2832500" y="3000300"/>
            <a:ext cx="2198400" cy="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9" name="Shape 199"/>
          <p:cNvCxnSpPr/>
          <p:nvPr/>
        </p:nvCxnSpPr>
        <p:spPr>
          <a:xfrm rot="10800000" flipH="1">
            <a:off x="5275200" y="3414350"/>
            <a:ext cx="23328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0" name="Shape 200"/>
          <p:cNvCxnSpPr/>
          <p:nvPr/>
        </p:nvCxnSpPr>
        <p:spPr>
          <a:xfrm flipH="1">
            <a:off x="2915950" y="3743900"/>
            <a:ext cx="21699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stCxn id="202" idx="0"/>
            <a:endCxn id="202" idx="0"/>
          </p:cNvCxnSpPr>
          <p:nvPr/>
        </p:nvCxnSpPr>
        <p:spPr>
          <a:xfrm>
            <a:off x="2776787" y="2041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3" name="Shape 203"/>
          <p:cNvCxnSpPr>
            <a:endCxn id="202" idx="0"/>
          </p:cNvCxnSpPr>
          <p:nvPr/>
        </p:nvCxnSpPr>
        <p:spPr>
          <a:xfrm>
            <a:off x="2771987" y="1604200"/>
            <a:ext cx="4800" cy="43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2794125" y="4119975"/>
            <a:ext cx="0" cy="95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5" name="Shape 205"/>
          <p:cNvCxnSpPr/>
          <p:nvPr/>
        </p:nvCxnSpPr>
        <p:spPr>
          <a:xfrm rot="10800000">
            <a:off x="5171250" y="4122825"/>
            <a:ext cx="18900" cy="95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6" name="Shape 206"/>
          <p:cNvCxnSpPr>
            <a:endCxn id="196" idx="0"/>
          </p:cNvCxnSpPr>
          <p:nvPr/>
        </p:nvCxnSpPr>
        <p:spPr>
          <a:xfrm>
            <a:off x="5141450" y="1486525"/>
            <a:ext cx="2970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7" name="Shape 207"/>
          <p:cNvCxnSpPr>
            <a:endCxn id="197" idx="0"/>
          </p:cNvCxnSpPr>
          <p:nvPr/>
        </p:nvCxnSpPr>
        <p:spPr>
          <a:xfrm>
            <a:off x="7661900" y="1542000"/>
            <a:ext cx="9300" cy="145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208" name="Shape 208"/>
          <p:cNvCxnSpPr>
            <a:stCxn id="197" idx="2"/>
          </p:cNvCxnSpPr>
          <p:nvPr/>
        </p:nvCxnSpPr>
        <p:spPr>
          <a:xfrm>
            <a:off x="7671200" y="3508500"/>
            <a:ext cx="17700" cy="160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09" name="Shape 209"/>
          <p:cNvSpPr txBox="1"/>
          <p:nvPr/>
        </p:nvSpPr>
        <p:spPr>
          <a:xfrm>
            <a:off x="368250" y="1471475"/>
            <a:ext cx="1399500" cy="43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Customer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 flipH="1">
            <a:off x="814612" y="2573775"/>
            <a:ext cx="18195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 flipH="1">
            <a:off x="2862400" y="2172512"/>
            <a:ext cx="2169900" cy="1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2" name="Shape 212"/>
          <p:cNvSpPr/>
          <p:nvPr/>
        </p:nvSpPr>
        <p:spPr>
          <a:xfrm>
            <a:off x="2740875" y="2076050"/>
            <a:ext cx="106500" cy="11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083100" y="1808250"/>
            <a:ext cx="18909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showQueryBox()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889762" y="2273450"/>
            <a:ext cx="16692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submitQuery()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83100" y="2585475"/>
            <a:ext cx="1994100" cy="1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checkQuery()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360325" y="3067450"/>
            <a:ext cx="21123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initializeQuery()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5168150" y="2479700"/>
            <a:ext cx="6000" cy="35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18" name="Shape 218"/>
          <p:cNvSpPr/>
          <p:nvPr/>
        </p:nvSpPr>
        <p:spPr>
          <a:xfrm>
            <a:off x="5108500" y="2834175"/>
            <a:ext cx="106500" cy="116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/>
          <p:nvPr/>
        </p:nvCxnSpPr>
        <p:spPr>
          <a:xfrm>
            <a:off x="2803262" y="3210200"/>
            <a:ext cx="0" cy="42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20" name="Shape 220"/>
          <p:cNvSpPr/>
          <p:nvPr/>
        </p:nvSpPr>
        <p:spPr>
          <a:xfrm>
            <a:off x="2764200" y="3592275"/>
            <a:ext cx="106500" cy="5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067450" y="3405675"/>
            <a:ext cx="1890900" cy="2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showQuery()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968100" y="2530950"/>
            <a:ext cx="7394400" cy="15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1155CC"/>
                </a:solidFill>
              </a:rPr>
              <a:t>State Chart Diagrams...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1248496" y="1681422"/>
            <a:ext cx="1730171" cy="1109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78666" y="1512612"/>
            <a:ext cx="2015198" cy="29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2" y="1338943"/>
            <a:ext cx="129539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ShowSignup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0594" y="1516554"/>
            <a:ext cx="178860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 New Account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85595" y="1807029"/>
            <a:ext cx="9463" cy="12078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984109" y="3031169"/>
            <a:ext cx="2015198" cy="29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0044" y="3031672"/>
            <a:ext cx="150222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       Unverified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88028" y="3325587"/>
            <a:ext cx="1736273" cy="9416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6992" y="3363686"/>
            <a:ext cx="2079172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Delete()[Delete if not verified within 14 days]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740730" y="1687286"/>
            <a:ext cx="1790699" cy="13443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543737" y="1518055"/>
            <a:ext cx="2015198" cy="29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63443" y="1507671"/>
            <a:ext cx="149134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  Logged 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78828" y="1992086"/>
            <a:ext cx="131717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Verifymail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38401" y="2215244"/>
            <a:ext cx="1556657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UpdateUserInfo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24095" y="1812472"/>
            <a:ext cx="9463" cy="120789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527409" y="3058383"/>
            <a:ext cx="2015198" cy="29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47115" y="3047999"/>
            <a:ext cx="149134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   Logged out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979229" y="1839685"/>
            <a:ext cx="21771" cy="120831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2278" y="2166349"/>
            <a:ext cx="118654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 Login() /</a:t>
            </a:r>
          </a:p>
          <a:p>
            <a:r>
              <a:rPr lang="en-US" dirty="0" smtClean="0"/>
              <a:t>Recover()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2166349"/>
            <a:ext cx="805543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  Logout()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81743" y="293914"/>
            <a:ext cx="6400800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State Chart For </a:t>
            </a:r>
            <a:r>
              <a:rPr lang="en-US" sz="2600" dirty="0" err="1">
                <a:solidFill>
                  <a:srgbClr val="00B050"/>
                </a:solidFill>
              </a:rPr>
              <a:t>UserAccount</a:t>
            </a:r>
            <a:r>
              <a:rPr lang="en-US" sz="2600" dirty="0">
                <a:solidFill>
                  <a:srgbClr val="00B050"/>
                </a:solidFill>
              </a:rPr>
              <a:t> Class</a:t>
            </a:r>
          </a:p>
        </p:txBody>
      </p:sp>
      <p:sp>
        <p:nvSpPr>
          <p:cNvPr id="26" name="Shape 231"/>
          <p:cNvSpPr/>
          <p:nvPr/>
        </p:nvSpPr>
        <p:spPr>
          <a:xfrm>
            <a:off x="946929" y="1539833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44"/>
          <p:cNvSpPr/>
          <p:nvPr/>
        </p:nvSpPr>
        <p:spPr>
          <a:xfrm>
            <a:off x="1715441" y="4122625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45"/>
          <p:cNvSpPr/>
          <p:nvPr/>
        </p:nvSpPr>
        <p:spPr>
          <a:xfrm>
            <a:off x="1783881" y="4171950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2367650" y="1148850"/>
            <a:ext cx="326700" cy="2682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4280425" y="10963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     Idle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5143525" y="1469550"/>
            <a:ext cx="0" cy="141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4" name="Shape 234"/>
          <p:cNvSpPr/>
          <p:nvPr/>
        </p:nvSpPr>
        <p:spPr>
          <a:xfrm>
            <a:off x="4397050" y="2880750"/>
            <a:ext cx="1236300" cy="37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   Active</a:t>
            </a:r>
          </a:p>
        </p:txBody>
      </p:sp>
      <p:cxnSp>
        <p:nvCxnSpPr>
          <p:cNvPr id="235" name="Shape 235"/>
          <p:cNvCxnSpPr/>
          <p:nvPr/>
        </p:nvCxnSpPr>
        <p:spPr>
          <a:xfrm rot="10800000">
            <a:off x="4723600" y="1492950"/>
            <a:ext cx="11700" cy="13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5230975" y="1921500"/>
            <a:ext cx="19827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viewQuery()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883875" y="1761150"/>
            <a:ext cx="10146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back()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5143525" y="3253950"/>
            <a:ext cx="46800" cy="125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4758500" y="3254050"/>
            <a:ext cx="35100" cy="123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0" name="Shape 240"/>
          <p:cNvSpPr/>
          <p:nvPr/>
        </p:nvSpPr>
        <p:spPr>
          <a:xfrm>
            <a:off x="4397050" y="4467025"/>
            <a:ext cx="1317900" cy="44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Edit Query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295125" y="3370700"/>
            <a:ext cx="1411200" cy="5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edit()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854625" y="3510625"/>
            <a:ext cx="1073100" cy="4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update()</a:t>
            </a:r>
          </a:p>
        </p:txBody>
      </p:sp>
      <p:cxnSp>
        <p:nvCxnSpPr>
          <p:cNvPr id="243" name="Shape 243"/>
          <p:cNvCxnSpPr/>
          <p:nvPr/>
        </p:nvCxnSpPr>
        <p:spPr>
          <a:xfrm rot="10800000" flipH="1">
            <a:off x="5633350" y="2957975"/>
            <a:ext cx="1422900" cy="2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/>
          <p:nvPr/>
        </p:nvSpPr>
        <p:spPr>
          <a:xfrm>
            <a:off x="7056250" y="2794775"/>
            <a:ext cx="466500" cy="37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7124690" y="2844100"/>
            <a:ext cx="329700" cy="274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/>
          <p:nvPr/>
        </p:nvSpPr>
        <p:spPr>
          <a:xfrm>
            <a:off x="5901650" y="2631525"/>
            <a:ext cx="10731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delete()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58125" y="297450"/>
            <a:ext cx="7429500" cy="50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>
                <a:solidFill>
                  <a:srgbClr val="274E13"/>
                </a:solidFill>
              </a:rPr>
              <a:t>State chart for Query Class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324025" y="1294625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9" name="Shape 249"/>
          <p:cNvCxnSpPr>
            <a:stCxn id="231" idx="6"/>
          </p:cNvCxnSpPr>
          <p:nvPr/>
        </p:nvCxnSpPr>
        <p:spPr>
          <a:xfrm>
            <a:off x="2694350" y="1282950"/>
            <a:ext cx="15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0" name="Shape 250"/>
          <p:cNvSpPr txBox="1"/>
          <p:nvPr/>
        </p:nvSpPr>
        <p:spPr>
          <a:xfrm>
            <a:off x="2694350" y="842662"/>
            <a:ext cx="1411200" cy="3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addQuery()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264</Words>
  <Application>Microsoft Office PowerPoint</Application>
  <PresentationFormat>On-screen Show (16:9)</PresentationFormat>
  <Paragraphs>105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Batang</vt:lpstr>
      <vt:lpstr>Arial</vt:lpstr>
      <vt:lpstr>Arial Black</vt:lpstr>
      <vt:lpstr>Wingdings</vt:lpstr>
      <vt:lpstr>simple-light-2</vt:lpstr>
      <vt:lpstr>S&lt;a/</vt:lpstr>
      <vt:lpstr>PowerPoint Presentation</vt:lpstr>
      <vt:lpstr>Sequence diagram: Log In (Registration Subsystem)</vt:lpstr>
      <vt:lpstr>Sequence diagram: Add Product (Shop Subsystem)</vt:lpstr>
      <vt:lpstr>Sequence diagram: Search Products (Mall Subsystem)</vt:lpstr>
      <vt:lpstr>Sequence diagram: Post A Query (Discussion Forum Subsystem)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Samin Yeaser</cp:lastModifiedBy>
  <cp:revision>8</cp:revision>
  <dcterms:modified xsi:type="dcterms:W3CDTF">2017-04-08T02:38:04Z</dcterms:modified>
</cp:coreProperties>
</file>