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CCC6E51-1580-4985-9A23-A74F879019A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9A16DE7-871B-4CDB-8B10-478B78EAE5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03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6E51-1580-4985-9A23-A74F879019A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6DE7-871B-4CDB-8B10-478B78EA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6E51-1580-4985-9A23-A74F879019A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6DE7-871B-4CDB-8B10-478B78EAE5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87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6E51-1580-4985-9A23-A74F879019A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6DE7-871B-4CDB-8B10-478B78EAE5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12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6E51-1580-4985-9A23-A74F879019A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6DE7-871B-4CDB-8B10-478B78EA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15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6E51-1580-4985-9A23-A74F879019A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6DE7-871B-4CDB-8B10-478B78EAE5F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92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6E51-1580-4985-9A23-A74F879019A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6DE7-871B-4CDB-8B10-478B78EAE5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38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6E51-1580-4985-9A23-A74F879019A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6DE7-871B-4CDB-8B10-478B78EAE5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755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6E51-1580-4985-9A23-A74F879019A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6DE7-871B-4CDB-8B10-478B78EAE5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06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6E51-1580-4985-9A23-A74F879019A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6DE7-871B-4CDB-8B10-478B78EA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1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6E51-1580-4985-9A23-A74F879019A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6DE7-871B-4CDB-8B10-478B78EAE5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0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6E51-1580-4985-9A23-A74F879019A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6DE7-871B-4CDB-8B10-478B78EA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9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6E51-1580-4985-9A23-A74F879019A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6DE7-871B-4CDB-8B10-478B78EAE5F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6E51-1580-4985-9A23-A74F879019A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6DE7-871B-4CDB-8B10-478B78EAE5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0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6E51-1580-4985-9A23-A74F879019A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6DE7-871B-4CDB-8B10-478B78EA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4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6E51-1580-4985-9A23-A74F879019A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6DE7-871B-4CDB-8B10-478B78EAE5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44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6E51-1580-4985-9A23-A74F879019A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6DE7-871B-4CDB-8B10-478B78EA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CC6E51-1580-4985-9A23-A74F879019A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A16DE7-871B-4CDB-8B10-478B78EA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8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484A-97F7-4A7D-BF08-5F00FCDFB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731521"/>
            <a:ext cx="7057994" cy="2655144"/>
          </a:xfrm>
        </p:spPr>
        <p:txBody>
          <a:bodyPr/>
          <a:lstStyle/>
          <a:p>
            <a:r>
              <a:rPr lang="en-US" sz="2400" dirty="0"/>
              <a:t>Task</a:t>
            </a:r>
            <a:r>
              <a:rPr lang="en-US" sz="2400"/>
              <a:t>:02</a:t>
            </a:r>
            <a:br>
              <a:rPr lang="en-US" sz="2400" dirty="0"/>
            </a:br>
            <a:r>
              <a:rPr lang="en-US" sz="2400" dirty="0"/>
              <a:t>Deep Fake Detection: A journey towards Authenticity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0F470-3F6B-4E9A-AF6F-6B0737524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Name: </a:t>
            </a:r>
            <a:r>
              <a:rPr lang="en-US" dirty="0" err="1"/>
              <a:t>Azmain</a:t>
            </a:r>
            <a:r>
              <a:rPr lang="en-US" dirty="0"/>
              <a:t> Azam Chowdhury</a:t>
            </a:r>
          </a:p>
          <a:p>
            <a:r>
              <a:rPr lang="en-US" dirty="0"/>
              <a:t>ID:20301272</a:t>
            </a:r>
          </a:p>
          <a:p>
            <a:r>
              <a:rPr lang="en-US" dirty="0"/>
              <a:t>CSE424</a:t>
            </a:r>
          </a:p>
          <a:p>
            <a:r>
              <a:rPr lang="en-US" dirty="0"/>
              <a:t>Section:01</a:t>
            </a:r>
          </a:p>
          <a:p>
            <a:r>
              <a:rPr lang="en-US" dirty="0"/>
              <a:t>Group:13</a:t>
            </a:r>
          </a:p>
        </p:txBody>
      </p:sp>
    </p:spTree>
    <p:extLst>
      <p:ext uri="{BB962C8B-B14F-4D97-AF65-F5344CB8AC3E}">
        <p14:creationId xmlns:p14="http://schemas.microsoft.com/office/powerpoint/2010/main" val="424701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884B-14CA-497A-8B95-4D9932E2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5C427-4DDE-4831-BDD6-87C1705F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-&gt; Welcome and Introduction</a:t>
            </a:r>
          </a:p>
          <a:p>
            <a:r>
              <a:rPr lang="en-US" dirty="0"/>
              <a:t>-&gt; Topic: </a:t>
            </a:r>
            <a:r>
              <a:rPr lang="en-US" dirty="0" err="1"/>
              <a:t>DeepFake</a:t>
            </a:r>
            <a:r>
              <a:rPr lang="en-US" dirty="0"/>
              <a:t> Detection</a:t>
            </a:r>
          </a:p>
          <a:p>
            <a:r>
              <a:rPr lang="en-US" dirty="0"/>
              <a:t>-&gt; Importance and relevance of </a:t>
            </a:r>
            <a:r>
              <a:rPr lang="en-US" dirty="0" err="1"/>
              <a:t>DeepFake</a:t>
            </a:r>
            <a:r>
              <a:rPr lang="en-US" dirty="0"/>
              <a:t> Detection in the digital Age</a:t>
            </a:r>
          </a:p>
        </p:txBody>
      </p:sp>
    </p:spTree>
    <p:extLst>
      <p:ext uri="{BB962C8B-B14F-4D97-AF65-F5344CB8AC3E}">
        <p14:creationId xmlns:p14="http://schemas.microsoft.com/office/powerpoint/2010/main" val="107356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464D-1842-442F-894A-4501A8F1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DeepFake</a:t>
            </a:r>
            <a:r>
              <a:rPr lang="en-US" dirty="0"/>
              <a:t> Matters?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868E-C22D-4B93-9201-D43EAC646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-&gt; Deepfakes undermine the authenticity and trustworthiness of digital content.</a:t>
            </a:r>
          </a:p>
          <a:p>
            <a:r>
              <a:rPr lang="en-US" dirty="0"/>
              <a:t>-&gt; Visual evidence is no longer reliable due to seamless face-swapping techniques.</a:t>
            </a:r>
          </a:p>
          <a:p>
            <a:r>
              <a:rPr lang="en-US" dirty="0"/>
              <a:t>-&gt;Consequences include spreading misinformation , violating privacy rights and enabling malicious activities.</a:t>
            </a:r>
          </a:p>
          <a:p>
            <a:r>
              <a:rPr lang="en-US" dirty="0"/>
              <a:t>-&gt; effective detection and mitigation techniques are essential to address the evolving threat of deepfakes.</a:t>
            </a:r>
          </a:p>
        </p:txBody>
      </p:sp>
    </p:spTree>
    <p:extLst>
      <p:ext uri="{BB962C8B-B14F-4D97-AF65-F5344CB8AC3E}">
        <p14:creationId xmlns:p14="http://schemas.microsoft.com/office/powerpoint/2010/main" val="338759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200C-790F-455A-8583-5B1B4A43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Title: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A0C63-0F8A-4152-B373-3A7D25677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946906" cy="331893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What:</a:t>
            </a:r>
          </a:p>
          <a:p>
            <a:r>
              <a:rPr lang="en-US" dirty="0"/>
              <a:t>-&gt; Dataset Description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) 140,000 images : 70,000 Real Human Faces and 70,000 </a:t>
            </a:r>
            <a:r>
              <a:rPr lang="en-US" dirty="0" err="1"/>
              <a:t>DeepFake</a:t>
            </a:r>
            <a:r>
              <a:rPr lang="en-US" dirty="0"/>
              <a:t> images  </a:t>
            </a:r>
          </a:p>
          <a:p>
            <a:r>
              <a:rPr lang="en-US" dirty="0"/>
              <a:t>        ii) Source: Flickr-Faces-HQ(FFHQ) and NVIDIA’s Style-Based Generator Architecture  </a:t>
            </a:r>
          </a:p>
          <a:p>
            <a:r>
              <a:rPr lang="en-US" dirty="0"/>
              <a:t>-&gt; Model Selection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) Utilized pre-trained Convolutional  Neural Network (CNN) Models </a:t>
            </a:r>
          </a:p>
          <a:p>
            <a:r>
              <a:rPr lang="en-US" dirty="0"/>
              <a:t>        ii) InceptionResNetV2, DenseNet201, ResNet15V2 and InceptionV3   </a:t>
            </a:r>
          </a:p>
          <a:p>
            <a:r>
              <a:rPr lang="en-US" dirty="0"/>
              <a:t>-&gt; Model Performance Evaluation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)Validation Accuracy and Loss Results</a:t>
            </a:r>
          </a:p>
          <a:p>
            <a:r>
              <a:rPr lang="en-US" dirty="0"/>
              <a:t>        ii) InceptionResNetV2: Highest Validation Accuracy of 99.87%            </a:t>
            </a:r>
          </a:p>
        </p:txBody>
      </p:sp>
    </p:spTree>
    <p:extLst>
      <p:ext uri="{BB962C8B-B14F-4D97-AF65-F5344CB8AC3E}">
        <p14:creationId xmlns:p14="http://schemas.microsoft.com/office/powerpoint/2010/main" val="66555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5314-BAC2-4879-8543-25D2E4C1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FEFD-D60C-4FF4-BA79-B7AD9DF97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How:</a:t>
            </a:r>
          </a:p>
          <a:p>
            <a:r>
              <a:rPr lang="en-US" dirty="0"/>
              <a:t>Explainable AL(XAI) and Model verification</a:t>
            </a:r>
          </a:p>
          <a:p>
            <a:r>
              <a:rPr lang="en-US" dirty="0"/>
              <a:t>    -&gt;Introduction to Explainable AI (XAI)</a:t>
            </a:r>
          </a:p>
          <a:p>
            <a:r>
              <a:rPr lang="en-US" dirty="0"/>
              <a:t>    -&gt; Local Interpretable Model- Agnostic Explanations (Lime) Algorithm</a:t>
            </a:r>
          </a:p>
          <a:p>
            <a:r>
              <a:rPr lang="en-US" dirty="0"/>
              <a:t>    -&gt; Visual Explanations and Feature Weight Interpretation</a:t>
            </a:r>
          </a:p>
          <a:p>
            <a:r>
              <a:rPr lang="en-US" dirty="0"/>
              <a:t>Idea for Future Work</a:t>
            </a:r>
          </a:p>
          <a:p>
            <a:r>
              <a:rPr lang="en-US" dirty="0"/>
              <a:t>     -&gt; Advancement in AL Algorithms</a:t>
            </a:r>
          </a:p>
          <a:p>
            <a:r>
              <a:rPr lang="en-US" dirty="0"/>
              <a:t>     -&gt; Video-based </a:t>
            </a:r>
            <a:r>
              <a:rPr lang="en-US" dirty="0" err="1"/>
              <a:t>DeepFake</a:t>
            </a:r>
            <a:r>
              <a:rPr lang="en-US" dirty="0"/>
              <a:t> Analysis</a:t>
            </a:r>
          </a:p>
          <a:p>
            <a:r>
              <a:rPr lang="en-US" dirty="0"/>
              <a:t>     -&gt; Feature specific Analysis</a:t>
            </a:r>
          </a:p>
          <a:p>
            <a:r>
              <a:rPr lang="en-US" dirty="0"/>
              <a:t>     -&gt; Domain Specific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0717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7FDD-516E-4EEB-BE11-83879892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Overcomes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D5B5-D4FD-4605-80AD-82992E2E9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200" dirty="0"/>
              <a:t>Challenges: </a:t>
            </a:r>
          </a:p>
          <a:p>
            <a:r>
              <a:rPr lang="en-US" sz="3200" dirty="0"/>
              <a:t>     -&gt; Dataset Acquisition and preprocessing</a:t>
            </a:r>
          </a:p>
          <a:p>
            <a:r>
              <a:rPr lang="en-US" sz="3200" dirty="0"/>
              <a:t>    -&gt; Model selection and Training</a:t>
            </a:r>
          </a:p>
          <a:p>
            <a:r>
              <a:rPr lang="en-US" sz="3200" dirty="0"/>
              <a:t>    -&gt; Explain-ability and Interpretability of </a:t>
            </a:r>
            <a:r>
              <a:rPr lang="en-US" sz="3200" dirty="0" err="1"/>
              <a:t>DeepFake</a:t>
            </a:r>
            <a:r>
              <a:rPr lang="en-US" sz="3200" dirty="0"/>
              <a:t> Detection Models </a:t>
            </a:r>
          </a:p>
          <a:p>
            <a:r>
              <a:rPr lang="en-US" sz="3200" dirty="0"/>
              <a:t>Overcomes:</a:t>
            </a:r>
          </a:p>
          <a:p>
            <a:r>
              <a:rPr lang="en-US" sz="3200" dirty="0"/>
              <a:t>     -&gt; Dataset Description and collection process</a:t>
            </a:r>
          </a:p>
          <a:p>
            <a:r>
              <a:rPr lang="en-US" sz="3200" dirty="0"/>
              <a:t>     -&gt; Utilization of Pre-trained CNN Models</a:t>
            </a:r>
          </a:p>
          <a:p>
            <a:r>
              <a:rPr lang="en-US" sz="3200" dirty="0"/>
              <a:t>     -&gt; Implementation of LIME Algorithm For XAI</a:t>
            </a:r>
          </a:p>
          <a:p>
            <a:endParaRPr lang="en-US" dirty="0"/>
          </a:p>
          <a:p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702350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103</TotalTime>
  <Words>309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Task:02 Deep Fake Detection: A journey towards Authenticity</vt:lpstr>
      <vt:lpstr>Introduction</vt:lpstr>
      <vt:lpstr>Why DeepFake Matters?</vt:lpstr>
      <vt:lpstr>Title: Project Overview</vt:lpstr>
      <vt:lpstr>Methodology and Future Work</vt:lpstr>
      <vt:lpstr>Challenges and Overcomes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Task:01 Deep Fake Detection: A journey towards Authenticity</dc:title>
  <dc:creator>ASUS</dc:creator>
  <cp:lastModifiedBy>ASUS</cp:lastModifiedBy>
  <cp:revision>3</cp:revision>
  <dcterms:created xsi:type="dcterms:W3CDTF">2023-12-22T05:39:59Z</dcterms:created>
  <dcterms:modified xsi:type="dcterms:W3CDTF">2023-12-22T12:46:41Z</dcterms:modified>
</cp:coreProperties>
</file>