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1e3c8fa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1e3c8fa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1e3c8fa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1e3c8fa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1e3c8fa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1e3c8fa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1e3c8fa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1e3c8fa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Stock Market Prediction Using Twitter Sentiment Analysis by Padmanayana, Varsha, Bhavya K</a:t>
            </a:r>
            <a:endParaRPr sz="6300"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CSE431 Task 2: Individual presentation of a paper related to research project topic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Azmain Morshed - 22141050 (Group 17)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Growing interest in using social media data to predict stock prices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Sentiment analysis of social media data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Importance of stock market prediction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Social media platforms like Twitter and news headlines provide a wealth of information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Stemming and sentiment analysis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Naive Bayes and XGBoost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Collected and preprocessed data from various sources such as Twitter, news headlines, and Yahoo Finance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Sentiment analysis algorithm is applied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Accuracy of the predicted stock price depends on the quality of the data and the performance of the algorithms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89.8% accuracy achieved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Accuracy can vary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Using social media data and machine learning techniques for stock market prediction shows great promise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Sentiment analysis algorithms like Naive Bayes and XGBoost are effective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Challenges remain due to potential bias and noise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