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e4b35a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e4b35a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ce4b35ad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ce4b35ad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e4b35ad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e4b35ad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e4b35a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e4b35a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ce4b35a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ce4b35a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ce4b35ad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ce4b35ad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34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High Performance Com</a:t>
            </a:r>
            <a:r>
              <a:rPr lang="en"/>
              <a:t>puter on</a:t>
            </a:r>
            <a:r>
              <a:rPr lang="en"/>
              <a:t> Deep Learning: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Face Expression Recognition Case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39750" y="2007850"/>
            <a:ext cx="20532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 Reveriano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Jiang 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Xingang Fu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Ting Zhang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207850" y="1931650"/>
            <a:ext cx="178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Azmain Morshed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22141050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225500" y="3066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CSE449 </a:t>
            </a: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301700" y="3711350"/>
            <a:ext cx="227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Fall 2023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Section: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01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Instructor: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Mr. Annajit Alim Rasel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25175" y="2065500"/>
            <a:ext cx="45804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1415325"/>
            <a:ext cx="41664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Importance of Facial Expression Recognition (FER)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Challenges in FER:</a:t>
            </a:r>
            <a:r>
              <a:rPr lang="en" sz="1900"/>
              <a:t> computational demands, complex models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Solution:</a:t>
            </a:r>
            <a:r>
              <a:rPr lang="en" sz="1900"/>
              <a:t> High-Performance Computing (HPC)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022625" y="1743600"/>
            <a:ext cx="50988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Utilization of the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XSEDE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high-performance computing resources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 of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CNN models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Training parameters variation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fer2013 from Kaggle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87900" y="20754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Infrastructure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5399800" y="1520250"/>
            <a:ext cx="28602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Overview of </a:t>
            </a:r>
            <a:r>
              <a:rPr b="1" lang="en" sz="1900"/>
              <a:t>Bridges supercomputer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Specifications:</a:t>
            </a:r>
            <a:r>
              <a:rPr lang="en" sz="1900"/>
              <a:t> GPU nodes, memory, etc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904550" y="-152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Results</a:t>
            </a:r>
            <a:endParaRPr sz="31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105300" y="12622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Comparisons:</a:t>
            </a:r>
            <a:r>
              <a:rPr lang="en" sz="1900"/>
              <a:t> HPC with CPU vs. HPC with GPU, and Google Colaboratory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Performance metrics:</a:t>
            </a:r>
            <a:r>
              <a:rPr lang="en" sz="1900"/>
              <a:t> Running time, accuracy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00" y="2892650"/>
            <a:ext cx="4593727" cy="179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577" y="2892650"/>
            <a:ext cx="2388123" cy="17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and Future Work</a:t>
            </a:r>
            <a:endParaRPr b="1"/>
          </a:p>
        </p:txBody>
      </p:sp>
      <p:sp>
        <p:nvSpPr>
          <p:cNvPr id="100" name="Google Shape;100;p18"/>
          <p:cNvSpPr txBox="1"/>
          <p:nvPr/>
        </p:nvSpPr>
        <p:spPr>
          <a:xfrm>
            <a:off x="478125" y="1525050"/>
            <a:ext cx="506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HPC's critical role in deep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Future directions: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Larger image datasets, exploring other supercomputing centers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75" y="3287050"/>
            <a:ext cx="4160325" cy="1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90250" y="1844150"/>
            <a:ext cx="856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End</a:t>
            </a:r>
            <a:endParaRPr b="1" sz="5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