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ce4b35ad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ce4b35ad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5cc8f2dd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5cc8f2d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ce4b35ad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ce4b35ad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ce4b35ad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ce4b35ad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ce4b35ad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ce4b35ad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ce4b35a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ce4b35a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ce4b35ad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ce4b35ad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39750" y="2440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Anomaly Detection using Autoencoders in High Performance Computing Systems 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39750" y="2007850"/>
            <a:ext cx="20532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Authors: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Andrea Borghesi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Andrea Bartolini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Michele Lombardi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Michela Milano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 Benini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4207850" y="1931650"/>
            <a:ext cx="178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 b="1"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Azmain Morshed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22141050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225500" y="3066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CSE449 </a:t>
            </a:r>
            <a:r>
              <a:rPr lang="en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301700" y="3711350"/>
            <a:ext cx="227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Fall 2023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Section: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01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Instructor: 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Mr. Annajit Alim Rasel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25175" y="1760700"/>
            <a:ext cx="45804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Introduction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&amp; Motivation</a:t>
            </a:r>
            <a:endParaRPr b="1" sz="36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4675" y="1415325"/>
            <a:ext cx="4166400" cy="1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Rising importance of HPC systems</a:t>
            </a:r>
            <a:r>
              <a:rPr lang="en" sz="1900"/>
              <a:t> in modern computing.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Need for</a:t>
            </a:r>
            <a:r>
              <a:rPr b="1" lang="en" sz="1900"/>
              <a:t> robust anomaly detection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Ensuring </a:t>
            </a:r>
            <a:r>
              <a:rPr b="1" lang="en" sz="1900"/>
              <a:t>uninterrupted system performance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68900" y="20754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Contribution</a:t>
            </a:r>
            <a:endParaRPr b="1"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5254375" y="1511175"/>
            <a:ext cx="3204900" cy="22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915">
                <a:solidFill>
                  <a:schemeClr val="dk1"/>
                </a:solidFill>
              </a:rPr>
              <a:t>New methodology </a:t>
            </a:r>
            <a:r>
              <a:rPr lang="en" sz="1915">
                <a:solidFill>
                  <a:schemeClr val="dk1"/>
                </a:solidFill>
              </a:rPr>
              <a:t>introduced.</a:t>
            </a:r>
            <a:endParaRPr sz="19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915">
                <a:solidFill>
                  <a:schemeClr val="dk1"/>
                </a:solidFill>
              </a:rPr>
              <a:t>Uses reconstruction </a:t>
            </a:r>
            <a:r>
              <a:rPr b="1" lang="en" sz="1915">
                <a:solidFill>
                  <a:schemeClr val="dk1"/>
                </a:solidFill>
              </a:rPr>
              <a:t>error-based detection</a:t>
            </a:r>
            <a:r>
              <a:rPr lang="en" sz="1915">
                <a:solidFill>
                  <a:schemeClr val="dk1"/>
                </a:solidFill>
              </a:rPr>
              <a:t>.</a:t>
            </a:r>
            <a:endParaRPr sz="19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915">
                <a:solidFill>
                  <a:schemeClr val="dk1"/>
                </a:solidFill>
              </a:rPr>
              <a:t>Tested on real HPC system </a:t>
            </a:r>
            <a:r>
              <a:rPr lang="en" sz="1915">
                <a:solidFill>
                  <a:schemeClr val="dk1"/>
                </a:solidFill>
              </a:rPr>
              <a:t>data.</a:t>
            </a:r>
            <a:endParaRPr sz="19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91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86" name="Google Shape;86;p16"/>
          <p:cNvSpPr txBox="1"/>
          <p:nvPr/>
        </p:nvSpPr>
        <p:spPr>
          <a:xfrm>
            <a:off x="2022625" y="2048400"/>
            <a:ext cx="50988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Comparison of </a:t>
            </a: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actual vs. expected</a:t>
            </a: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values.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Emphasis on </a:t>
            </a: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reconstruction error trends</a:t>
            </a: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Real-life testing on the </a:t>
            </a: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DAVIDE </a:t>
            </a:r>
            <a:r>
              <a:rPr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system.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45100" y="20754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5399800" y="1520250"/>
            <a:ext cx="2860200" cy="22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Customization needs for </a:t>
            </a:r>
            <a:r>
              <a:rPr b="1" lang="en" sz="1900"/>
              <a:t>different HPC architectures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Dependence on </a:t>
            </a:r>
            <a:r>
              <a:rPr b="1" lang="en" sz="1900"/>
              <a:t>historical data</a:t>
            </a:r>
            <a:r>
              <a:rPr lang="en" sz="1900"/>
              <a:t> for predictions.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904550" y="-1524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00"/>
                </a:solidFill>
              </a:rPr>
              <a:t>Synthesis &amp; Future Scope</a:t>
            </a:r>
            <a:endParaRPr b="1" sz="3100">
              <a:solidFill>
                <a:srgbClr val="000000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504950" y="1668300"/>
            <a:ext cx="6134100" cy="1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Potential applications in </a:t>
            </a:r>
            <a:r>
              <a:rPr b="1" lang="en" sz="1900">
                <a:solidFill>
                  <a:srgbClr val="000000"/>
                </a:solidFill>
              </a:rPr>
              <a:t>modern HPC systems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Foundation for </a:t>
            </a:r>
            <a:r>
              <a:rPr b="1" lang="en" sz="1900">
                <a:solidFill>
                  <a:srgbClr val="000000"/>
                </a:solidFill>
              </a:rPr>
              <a:t>future advancements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Opportunities for</a:t>
            </a:r>
            <a:r>
              <a:rPr b="1" lang="en" sz="1900">
                <a:solidFill>
                  <a:srgbClr val="000000"/>
                </a:solidFill>
              </a:rPr>
              <a:t> AI </a:t>
            </a:r>
            <a:r>
              <a:rPr lang="en" sz="1900">
                <a:solidFill>
                  <a:srgbClr val="000000"/>
                </a:solidFill>
              </a:rPr>
              <a:t>integration.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75300" y="202987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04" name="Google Shape;104;p19"/>
          <p:cNvSpPr txBox="1"/>
          <p:nvPr/>
        </p:nvSpPr>
        <p:spPr>
          <a:xfrm>
            <a:off x="4759275" y="1232700"/>
            <a:ext cx="3518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promising step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towards robust HPC system health.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Significant contributions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to the field.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Encourages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further research and development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290250" y="1844150"/>
            <a:ext cx="856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End</a:t>
            </a:r>
            <a:endParaRPr b="1" sz="5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