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74" r:id="rId9"/>
    <p:sldId id="275" r:id="rId10"/>
    <p:sldId id="262" r:id="rId11"/>
    <p:sldId id="269" r:id="rId12"/>
    <p:sldId id="276" r:id="rId13"/>
    <p:sldId id="267" r:id="rId14"/>
    <p:sldId id="266" r:id="rId15"/>
    <p:sldId id="270" r:id="rId16"/>
    <p:sldId id="271" r:id="rId17"/>
    <p:sldId id="272" r:id="rId18"/>
    <p:sldId id="273" r:id="rId19"/>
    <p:sldId id="277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42E5-6CC8-4402-8AD6-0AB57A6113C3}" type="doc">
      <dgm:prSet loTypeId="urn:microsoft.com/office/officeart/2005/8/layout/h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id-ID"/>
        </a:p>
      </dgm:t>
    </dgm:pt>
    <dgm:pt modelId="{7565D8CA-4514-4491-9338-64FF98BDF6BD}">
      <dgm:prSet phldrT="[Text]"/>
      <dgm:spPr/>
      <dgm:t>
        <a:bodyPr anchor="ctr"/>
        <a:lstStyle/>
        <a:p>
          <a:pPr algn="ctr"/>
          <a:r>
            <a:rPr lang="id-ID" b="1" dirty="0" smtClean="0">
              <a:solidFill>
                <a:schemeClr val="tx1"/>
              </a:solidFill>
            </a:rPr>
            <a:t>D A N A U </a:t>
          </a:r>
          <a:endParaRPr lang="id-ID" b="1" dirty="0">
            <a:solidFill>
              <a:schemeClr val="tx1"/>
            </a:solidFill>
          </a:endParaRPr>
        </a:p>
      </dgm:t>
    </dgm:pt>
    <dgm:pt modelId="{056FAF91-7F83-4DB5-A8C1-63F0F716513A}" type="parTrans" cxnId="{0F4C721D-7D8F-426B-A0BB-C58E32F1DF62}">
      <dgm:prSet/>
      <dgm:spPr/>
      <dgm:t>
        <a:bodyPr/>
        <a:lstStyle/>
        <a:p>
          <a:endParaRPr lang="id-ID"/>
        </a:p>
      </dgm:t>
    </dgm:pt>
    <dgm:pt modelId="{5C5A6490-C5D9-46B1-BDB2-C6F069C03DB3}" type="sibTrans" cxnId="{0F4C721D-7D8F-426B-A0BB-C58E32F1DF62}">
      <dgm:prSet/>
      <dgm:spPr/>
      <dgm:t>
        <a:bodyPr/>
        <a:lstStyle/>
        <a:p>
          <a:endParaRPr lang="id-ID"/>
        </a:p>
      </dgm:t>
    </dgm:pt>
    <dgm:pt modelId="{6E42BA85-EC5D-421F-8EBA-3B272A9D8326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Secara horizontal terdapat 2 zona yaitu litoral dan limnetik</a:t>
          </a:r>
          <a:endParaRPr lang="id-ID" sz="1400" b="1" u="sng" dirty="0">
            <a:solidFill>
              <a:srgbClr val="FF0000"/>
            </a:solidFill>
          </a:endParaRPr>
        </a:p>
      </dgm:t>
    </dgm:pt>
    <dgm:pt modelId="{0CDB8E92-1BCE-4A47-B8DF-8E317AD835D2}" type="parTrans" cxnId="{5C34DCCE-F6BB-46C8-8BED-0B31CCF7E599}">
      <dgm:prSet/>
      <dgm:spPr/>
      <dgm:t>
        <a:bodyPr/>
        <a:lstStyle/>
        <a:p>
          <a:endParaRPr lang="id-ID"/>
        </a:p>
      </dgm:t>
    </dgm:pt>
    <dgm:pt modelId="{7CE3C096-F186-4E19-8E0C-324FA8C2D887}" type="sibTrans" cxnId="{5C34DCCE-F6BB-46C8-8BED-0B31CCF7E599}">
      <dgm:prSet/>
      <dgm:spPr/>
      <dgm:t>
        <a:bodyPr/>
        <a:lstStyle/>
        <a:p>
          <a:endParaRPr lang="id-ID"/>
        </a:p>
      </dgm:t>
    </dgm:pt>
    <dgm:pt modelId="{F4C55215-81D4-4AA4-B0FA-1925DA23E5C4}">
      <dgm:prSet phldrT="[Text]"/>
      <dgm:spPr/>
      <dgm:t>
        <a:bodyPr anchor="ctr"/>
        <a:lstStyle/>
        <a:p>
          <a:pPr algn="ctr"/>
          <a:r>
            <a:rPr lang="id-ID" b="1" dirty="0" smtClean="0"/>
            <a:t>LAHAN BASAH</a:t>
          </a:r>
          <a:endParaRPr lang="id-ID" b="1" dirty="0"/>
        </a:p>
      </dgm:t>
    </dgm:pt>
    <dgm:pt modelId="{78A0DD50-77ED-4A01-AFA3-293B53D9D275}" type="parTrans" cxnId="{ECC248D4-4857-43C9-90EC-788FB2F3DC91}">
      <dgm:prSet/>
      <dgm:spPr/>
      <dgm:t>
        <a:bodyPr/>
        <a:lstStyle/>
        <a:p>
          <a:endParaRPr lang="id-ID"/>
        </a:p>
      </dgm:t>
    </dgm:pt>
    <dgm:pt modelId="{3BB46FB1-D752-43D8-A39D-2E317BCA3129}" type="sibTrans" cxnId="{ECC248D4-4857-43C9-90EC-788FB2F3DC91}">
      <dgm:prSet/>
      <dgm:spPr/>
      <dgm:t>
        <a:bodyPr/>
        <a:lstStyle/>
        <a:p>
          <a:endParaRPr lang="id-ID"/>
        </a:p>
      </dgm:t>
    </dgm:pt>
    <dgm:pt modelId="{A60B998C-443F-4085-AEDC-22B2C97EDD4D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Suatu daerah yang digenangi oleh air sehingga kondisinya baik untuk kehiduapan aquatik</a:t>
          </a:r>
          <a:endParaRPr lang="id-ID" sz="1400" b="1" u="sng" dirty="0">
            <a:solidFill>
              <a:srgbClr val="FF0000"/>
            </a:solidFill>
          </a:endParaRPr>
        </a:p>
      </dgm:t>
    </dgm:pt>
    <dgm:pt modelId="{1347660B-3FF3-48FF-9BBC-6158BC0C009F}" type="parTrans" cxnId="{321B00DC-65A1-4F77-AFF2-CD971D7620E1}">
      <dgm:prSet/>
      <dgm:spPr/>
      <dgm:t>
        <a:bodyPr/>
        <a:lstStyle/>
        <a:p>
          <a:endParaRPr lang="id-ID"/>
        </a:p>
      </dgm:t>
    </dgm:pt>
    <dgm:pt modelId="{E0D3693B-50E7-468C-AB6A-F02A2BFD43D4}" type="sibTrans" cxnId="{321B00DC-65A1-4F77-AFF2-CD971D7620E1}">
      <dgm:prSet/>
      <dgm:spPr/>
      <dgm:t>
        <a:bodyPr/>
        <a:lstStyle/>
        <a:p>
          <a:endParaRPr lang="id-ID"/>
        </a:p>
      </dgm:t>
    </dgm:pt>
    <dgm:pt modelId="{4F3ECF4B-7A2C-4E07-BBF2-D786DCA7E1C1}">
      <dgm:prSet phldrT="[Text]"/>
      <dgm:spPr/>
      <dgm:t>
        <a:bodyPr anchor="ctr"/>
        <a:lstStyle/>
        <a:p>
          <a:pPr algn="ctr"/>
          <a:r>
            <a:rPr lang="id-ID" b="1" dirty="0" smtClean="0"/>
            <a:t>S U N G A </a:t>
          </a:r>
          <a:r>
            <a:rPr lang="id-ID" dirty="0" smtClean="0"/>
            <a:t>I</a:t>
          </a:r>
          <a:endParaRPr lang="id-ID" dirty="0"/>
        </a:p>
      </dgm:t>
    </dgm:pt>
    <dgm:pt modelId="{411A416D-E6F8-409F-A664-29E94A7D1794}" type="parTrans" cxnId="{7952C318-8198-4E33-AFE6-27B396F48E95}">
      <dgm:prSet/>
      <dgm:spPr/>
      <dgm:t>
        <a:bodyPr/>
        <a:lstStyle/>
        <a:p>
          <a:endParaRPr lang="id-ID"/>
        </a:p>
      </dgm:t>
    </dgm:pt>
    <dgm:pt modelId="{FAC7E2F6-B66E-463F-829E-E18EB3F4D8C4}" type="sibTrans" cxnId="{7952C318-8198-4E33-AFE6-27B396F48E95}">
      <dgm:prSet/>
      <dgm:spPr/>
      <dgm:t>
        <a:bodyPr/>
        <a:lstStyle/>
        <a:p>
          <a:endParaRPr lang="id-ID"/>
        </a:p>
      </dgm:t>
    </dgm:pt>
    <dgm:pt modelId="{05E86857-DF77-4C3E-95BD-5261C74D0CA2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Badan air yang bergerak terus menerus menuju satu arah</a:t>
          </a:r>
          <a:endParaRPr lang="id-ID" sz="1400" b="1" u="sng" dirty="0">
            <a:solidFill>
              <a:srgbClr val="FF0000"/>
            </a:solidFill>
          </a:endParaRPr>
        </a:p>
      </dgm:t>
    </dgm:pt>
    <dgm:pt modelId="{82DABB58-AF57-4DCB-B204-5FA71E794CAE}" type="parTrans" cxnId="{C5896B58-7146-401B-A337-28F9F12DEB3A}">
      <dgm:prSet/>
      <dgm:spPr/>
      <dgm:t>
        <a:bodyPr/>
        <a:lstStyle/>
        <a:p>
          <a:endParaRPr lang="id-ID"/>
        </a:p>
      </dgm:t>
    </dgm:pt>
    <dgm:pt modelId="{E1FFAF58-0EA6-4D0D-A6EF-C9ACD6922416}" type="sibTrans" cxnId="{C5896B58-7146-401B-A337-28F9F12DEB3A}">
      <dgm:prSet/>
      <dgm:spPr/>
      <dgm:t>
        <a:bodyPr/>
        <a:lstStyle/>
        <a:p>
          <a:endParaRPr lang="id-ID"/>
        </a:p>
      </dgm:t>
    </dgm:pt>
    <dgm:pt modelId="{9AAD2080-7F57-4DA0-8058-2438630D9EAA}">
      <dgm:prSet phldrT="[Text]" custT="1"/>
      <dgm:spPr/>
      <dgm:t>
        <a:bodyPr/>
        <a:lstStyle/>
        <a:p>
          <a:endParaRPr lang="id-ID" sz="1400" b="0" u="sng" dirty="0">
            <a:solidFill>
              <a:srgbClr val="FF0000"/>
            </a:solidFill>
          </a:endParaRPr>
        </a:p>
      </dgm:t>
    </dgm:pt>
    <dgm:pt modelId="{AE2F81D8-D210-4D3A-BF95-A3E40314B557}" type="parTrans" cxnId="{0FA5FFA4-DE5D-4ABF-98BD-1C6AD2A19AC8}">
      <dgm:prSet/>
      <dgm:spPr/>
      <dgm:t>
        <a:bodyPr/>
        <a:lstStyle/>
        <a:p>
          <a:endParaRPr lang="id-ID"/>
        </a:p>
      </dgm:t>
    </dgm:pt>
    <dgm:pt modelId="{90E4C21F-5B87-4754-8EBE-739E7DE2B6D1}" type="sibTrans" cxnId="{0FA5FFA4-DE5D-4ABF-98BD-1C6AD2A19AC8}">
      <dgm:prSet/>
      <dgm:spPr/>
      <dgm:t>
        <a:bodyPr/>
        <a:lstStyle/>
        <a:p>
          <a:endParaRPr lang="id-ID"/>
        </a:p>
      </dgm:t>
    </dgm:pt>
    <dgm:pt modelId="{D355D2C0-F57D-4ED7-90A1-A386470B5B20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Contoh lahan basah antara lain:Rawa,Rawa basah, Gambut</a:t>
          </a:r>
          <a:endParaRPr lang="id-ID" sz="1400" b="1" u="none" dirty="0">
            <a:solidFill>
              <a:schemeClr val="tx1"/>
            </a:solidFill>
          </a:endParaRPr>
        </a:p>
      </dgm:t>
    </dgm:pt>
    <dgm:pt modelId="{EC4DA41E-BCD4-4E46-9162-D1A3BE64413D}" type="parTrans" cxnId="{7544F0DA-E71A-4F03-B640-57C144516099}">
      <dgm:prSet/>
      <dgm:spPr/>
      <dgm:t>
        <a:bodyPr/>
        <a:lstStyle/>
        <a:p>
          <a:endParaRPr lang="id-ID"/>
        </a:p>
      </dgm:t>
    </dgm:pt>
    <dgm:pt modelId="{23F45B14-DCF6-4798-BE08-53C31ECE89EC}" type="sibTrans" cxnId="{7544F0DA-E71A-4F03-B640-57C144516099}">
      <dgm:prSet/>
      <dgm:spPr/>
      <dgm:t>
        <a:bodyPr/>
        <a:lstStyle/>
        <a:p>
          <a:endParaRPr lang="id-ID"/>
        </a:p>
      </dgm:t>
    </dgm:pt>
    <dgm:pt modelId="{43A41748-42AA-427A-BD05-A04445FA21BE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Kondisi arus sungai yang tenang lebih sesuai untuk pertumbuhan ganggang dan tumbuhan air</a:t>
          </a:r>
          <a:endParaRPr lang="id-ID" sz="1400" b="1" u="none" dirty="0">
            <a:solidFill>
              <a:schemeClr val="tx1"/>
            </a:solidFill>
          </a:endParaRPr>
        </a:p>
      </dgm:t>
    </dgm:pt>
    <dgm:pt modelId="{E5E084FC-2B30-4606-87FC-9AA51DBCED79}" type="parTrans" cxnId="{2DB90ED8-479A-4EAE-B18D-CABC309FB23E}">
      <dgm:prSet/>
      <dgm:spPr/>
      <dgm:t>
        <a:bodyPr/>
        <a:lstStyle/>
        <a:p>
          <a:endParaRPr lang="id-ID"/>
        </a:p>
      </dgm:t>
    </dgm:pt>
    <dgm:pt modelId="{E8A40A0B-9600-4D43-9204-3E3F0A51AE6C}" type="sibTrans" cxnId="{2DB90ED8-479A-4EAE-B18D-CABC309FB23E}">
      <dgm:prSet/>
      <dgm:spPr/>
      <dgm:t>
        <a:bodyPr/>
        <a:lstStyle/>
        <a:p>
          <a:endParaRPr lang="id-ID"/>
        </a:p>
      </dgm:t>
    </dgm:pt>
    <dgm:pt modelId="{EE46C80F-1A90-4140-BB97-2618478801C6}">
      <dgm:prSet phldrT="[Text]" custT="1"/>
      <dgm:spPr/>
      <dgm:t>
        <a:bodyPr/>
        <a:lstStyle/>
        <a:p>
          <a:r>
            <a:rPr lang="id-ID" sz="1400" b="1" u="none" dirty="0" smtClean="0">
              <a:solidFill>
                <a:schemeClr val="tx1"/>
              </a:solidFill>
            </a:rPr>
            <a:t>Secara vertikal terdapat 2 zona yaitu fotik dan afotik</a:t>
          </a:r>
          <a:endParaRPr lang="id-ID" sz="1400" b="1" u="none" dirty="0">
            <a:solidFill>
              <a:schemeClr val="tx1"/>
            </a:solidFill>
          </a:endParaRPr>
        </a:p>
      </dgm:t>
    </dgm:pt>
    <dgm:pt modelId="{2F2512B5-FE27-432F-8746-69977109549E}" type="parTrans" cxnId="{2CE0BE34-3950-4227-B774-8E78D72811D6}">
      <dgm:prSet/>
      <dgm:spPr/>
      <dgm:t>
        <a:bodyPr/>
        <a:lstStyle/>
        <a:p>
          <a:endParaRPr lang="id-ID"/>
        </a:p>
      </dgm:t>
    </dgm:pt>
    <dgm:pt modelId="{4BC23B0D-E52A-4FC1-AE55-1F56EBCEFD49}" type="sibTrans" cxnId="{2CE0BE34-3950-4227-B774-8E78D72811D6}">
      <dgm:prSet/>
      <dgm:spPr/>
      <dgm:t>
        <a:bodyPr/>
        <a:lstStyle/>
        <a:p>
          <a:endParaRPr lang="id-ID"/>
        </a:p>
      </dgm:t>
    </dgm:pt>
    <dgm:pt modelId="{F84C7ED4-DC83-460F-AD93-13B0749F36A1}" type="pres">
      <dgm:prSet presAssocID="{814542E5-6CC8-4402-8AD6-0AB57A6113C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3E724ED8-1AB2-4878-9C9B-9B166A6E72D0}" type="pres">
      <dgm:prSet presAssocID="{7565D8CA-4514-4491-9338-64FF98BDF6BD}" presName="compositeNode" presStyleCnt="0">
        <dgm:presLayoutVars>
          <dgm:bulletEnabled val="1"/>
        </dgm:presLayoutVars>
      </dgm:prSet>
      <dgm:spPr/>
    </dgm:pt>
    <dgm:pt modelId="{E0564C0E-BE37-419E-8D93-6C1923502534}" type="pres">
      <dgm:prSet presAssocID="{7565D8CA-4514-4491-9338-64FF98BDF6BD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F0EF9C2-EA7E-4AE2-8D7A-5E2AA68E8108}" type="pres">
      <dgm:prSet presAssocID="{7565D8CA-4514-4491-9338-64FF98BDF6BD}" presName="childNode" presStyleLbl="node1" presStyleIdx="0" presStyleCnt="3" custLinFactNeighborX="1967" custLinFactNeighborY="2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EA8A17A-B19A-4A13-A016-DA9480CDADCA}" type="pres">
      <dgm:prSet presAssocID="{7565D8CA-4514-4491-9338-64FF98BDF6B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DDAF3F-99EC-48AD-A9CD-36B55203B859}" type="pres">
      <dgm:prSet presAssocID="{5C5A6490-C5D9-46B1-BDB2-C6F069C03DB3}" presName="sibTrans" presStyleCnt="0"/>
      <dgm:spPr/>
    </dgm:pt>
    <dgm:pt modelId="{EDD17F8F-2E08-4A42-ACE9-C277C3D988DB}" type="pres">
      <dgm:prSet presAssocID="{F4C55215-81D4-4AA4-B0FA-1925DA23E5C4}" presName="compositeNode" presStyleCnt="0">
        <dgm:presLayoutVars>
          <dgm:bulletEnabled val="1"/>
        </dgm:presLayoutVars>
      </dgm:prSet>
      <dgm:spPr/>
    </dgm:pt>
    <dgm:pt modelId="{947E1572-5D39-44D3-8AD5-796D08EA5800}" type="pres">
      <dgm:prSet presAssocID="{F4C55215-81D4-4AA4-B0FA-1925DA23E5C4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B8DFD0B-47C0-4F45-BF83-9CF585ACEA8A}" type="pres">
      <dgm:prSet presAssocID="{F4C55215-81D4-4AA4-B0FA-1925DA23E5C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EF7D6E-6120-4482-8E32-46B5BCCF1AE8}" type="pres">
      <dgm:prSet presAssocID="{F4C55215-81D4-4AA4-B0FA-1925DA23E5C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25642E-3D1E-4293-AB26-753A23BFAA99}" type="pres">
      <dgm:prSet presAssocID="{3BB46FB1-D752-43D8-A39D-2E317BCA3129}" presName="sibTrans" presStyleCnt="0"/>
      <dgm:spPr/>
    </dgm:pt>
    <dgm:pt modelId="{160EE2EC-6636-4686-8916-BEB91839D54E}" type="pres">
      <dgm:prSet presAssocID="{4F3ECF4B-7A2C-4E07-BBF2-D786DCA7E1C1}" presName="compositeNode" presStyleCnt="0">
        <dgm:presLayoutVars>
          <dgm:bulletEnabled val="1"/>
        </dgm:presLayoutVars>
      </dgm:prSet>
      <dgm:spPr/>
    </dgm:pt>
    <dgm:pt modelId="{2B64199D-CBE7-47BD-B410-62773BD2D7B6}" type="pres">
      <dgm:prSet presAssocID="{4F3ECF4B-7A2C-4E07-BBF2-D786DCA7E1C1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88548ADC-70E7-45BB-87E5-C2B9EE94A4CE}" type="pres">
      <dgm:prSet presAssocID="{4F3ECF4B-7A2C-4E07-BBF2-D786DCA7E1C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B113C0-A983-4BE0-BE29-0545850E822E}" type="pres">
      <dgm:prSet presAssocID="{4F3ECF4B-7A2C-4E07-BBF2-D786DCA7E1C1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CC248D4-4857-43C9-90EC-788FB2F3DC91}" srcId="{814542E5-6CC8-4402-8AD6-0AB57A6113C3}" destId="{F4C55215-81D4-4AA4-B0FA-1925DA23E5C4}" srcOrd="1" destOrd="0" parTransId="{78A0DD50-77ED-4A01-AFA3-293B53D9D275}" sibTransId="{3BB46FB1-D752-43D8-A39D-2E317BCA3129}"/>
    <dgm:cxn modelId="{3589558F-C18B-427A-8748-E13C4E80A768}" type="presOf" srcId="{9AAD2080-7F57-4DA0-8058-2438630D9EAA}" destId="{6F0EF9C2-EA7E-4AE2-8D7A-5E2AA68E8108}" srcOrd="0" destOrd="2" presId="urn:microsoft.com/office/officeart/2005/8/layout/hList2"/>
    <dgm:cxn modelId="{E7CEEC4E-2EAE-497C-B06C-FE2548ED09FB}" type="presOf" srcId="{EE46C80F-1A90-4140-BB97-2618478801C6}" destId="{6F0EF9C2-EA7E-4AE2-8D7A-5E2AA68E8108}" srcOrd="0" destOrd="1" presId="urn:microsoft.com/office/officeart/2005/8/layout/hList2"/>
    <dgm:cxn modelId="{79B81DF5-D472-4B20-BE2A-9766D7479263}" type="presOf" srcId="{D355D2C0-F57D-4ED7-90A1-A386470B5B20}" destId="{3B8DFD0B-47C0-4F45-BF83-9CF585ACEA8A}" srcOrd="0" destOrd="1" presId="urn:microsoft.com/office/officeart/2005/8/layout/hList2"/>
    <dgm:cxn modelId="{226ACD86-16E4-4F89-8AB3-7B45F4ADEFEC}" type="presOf" srcId="{814542E5-6CC8-4402-8AD6-0AB57A6113C3}" destId="{F84C7ED4-DC83-460F-AD93-13B0749F36A1}" srcOrd="0" destOrd="0" presId="urn:microsoft.com/office/officeart/2005/8/layout/hList2"/>
    <dgm:cxn modelId="{2CE0BE34-3950-4227-B774-8E78D72811D6}" srcId="{7565D8CA-4514-4491-9338-64FF98BDF6BD}" destId="{EE46C80F-1A90-4140-BB97-2618478801C6}" srcOrd="1" destOrd="0" parTransId="{2F2512B5-FE27-432F-8746-69977109549E}" sibTransId="{4BC23B0D-E52A-4FC1-AE55-1F56EBCEFD49}"/>
    <dgm:cxn modelId="{C5896B58-7146-401B-A337-28F9F12DEB3A}" srcId="{4F3ECF4B-7A2C-4E07-BBF2-D786DCA7E1C1}" destId="{05E86857-DF77-4C3E-95BD-5261C74D0CA2}" srcOrd="0" destOrd="0" parTransId="{82DABB58-AF57-4DCB-B204-5FA71E794CAE}" sibTransId="{E1FFAF58-0EA6-4D0D-A6EF-C9ACD6922416}"/>
    <dgm:cxn modelId="{CC858C31-902C-4B30-BA99-4C4FF36CA4F9}" type="presOf" srcId="{43A41748-42AA-427A-BD05-A04445FA21BE}" destId="{88548ADC-70E7-45BB-87E5-C2B9EE94A4CE}" srcOrd="0" destOrd="1" presId="urn:microsoft.com/office/officeart/2005/8/layout/hList2"/>
    <dgm:cxn modelId="{7952C318-8198-4E33-AFE6-27B396F48E95}" srcId="{814542E5-6CC8-4402-8AD6-0AB57A6113C3}" destId="{4F3ECF4B-7A2C-4E07-BBF2-D786DCA7E1C1}" srcOrd="2" destOrd="0" parTransId="{411A416D-E6F8-409F-A664-29E94A7D1794}" sibTransId="{FAC7E2F6-B66E-463F-829E-E18EB3F4D8C4}"/>
    <dgm:cxn modelId="{7544F0DA-E71A-4F03-B640-57C144516099}" srcId="{F4C55215-81D4-4AA4-B0FA-1925DA23E5C4}" destId="{D355D2C0-F57D-4ED7-90A1-A386470B5B20}" srcOrd="1" destOrd="0" parTransId="{EC4DA41E-BCD4-4E46-9162-D1A3BE64413D}" sibTransId="{23F45B14-DCF6-4798-BE08-53C31ECE89EC}"/>
    <dgm:cxn modelId="{5C34DCCE-F6BB-46C8-8BED-0B31CCF7E599}" srcId="{7565D8CA-4514-4491-9338-64FF98BDF6BD}" destId="{6E42BA85-EC5D-421F-8EBA-3B272A9D8326}" srcOrd="0" destOrd="0" parTransId="{0CDB8E92-1BCE-4A47-B8DF-8E317AD835D2}" sibTransId="{7CE3C096-F186-4E19-8E0C-324FA8C2D887}"/>
    <dgm:cxn modelId="{3368F8B4-6C06-4A3D-B07D-CC60D5C9E017}" type="presOf" srcId="{F4C55215-81D4-4AA4-B0FA-1925DA23E5C4}" destId="{02EF7D6E-6120-4482-8E32-46B5BCCF1AE8}" srcOrd="0" destOrd="0" presId="urn:microsoft.com/office/officeart/2005/8/layout/hList2"/>
    <dgm:cxn modelId="{2DB90ED8-479A-4EAE-B18D-CABC309FB23E}" srcId="{4F3ECF4B-7A2C-4E07-BBF2-D786DCA7E1C1}" destId="{43A41748-42AA-427A-BD05-A04445FA21BE}" srcOrd="1" destOrd="0" parTransId="{E5E084FC-2B30-4606-87FC-9AA51DBCED79}" sibTransId="{E8A40A0B-9600-4D43-9204-3E3F0A51AE6C}"/>
    <dgm:cxn modelId="{0FA5FFA4-DE5D-4ABF-98BD-1C6AD2A19AC8}" srcId="{7565D8CA-4514-4491-9338-64FF98BDF6BD}" destId="{9AAD2080-7F57-4DA0-8058-2438630D9EAA}" srcOrd="2" destOrd="0" parTransId="{AE2F81D8-D210-4D3A-BF95-A3E40314B557}" sibTransId="{90E4C21F-5B87-4754-8EBE-739E7DE2B6D1}"/>
    <dgm:cxn modelId="{CCF8E506-0EC3-4FC5-BFA7-D528C33CC078}" type="presOf" srcId="{A60B998C-443F-4085-AEDC-22B2C97EDD4D}" destId="{3B8DFD0B-47C0-4F45-BF83-9CF585ACEA8A}" srcOrd="0" destOrd="0" presId="urn:microsoft.com/office/officeart/2005/8/layout/hList2"/>
    <dgm:cxn modelId="{BDA92BAD-DFE3-4949-B7B1-44F49B81AFE7}" type="presOf" srcId="{4F3ECF4B-7A2C-4E07-BBF2-D786DCA7E1C1}" destId="{DEB113C0-A983-4BE0-BE29-0545850E822E}" srcOrd="0" destOrd="0" presId="urn:microsoft.com/office/officeart/2005/8/layout/hList2"/>
    <dgm:cxn modelId="{02A5D5B9-8BC8-4CC4-98E1-46EB2A10F60F}" type="presOf" srcId="{05E86857-DF77-4C3E-95BD-5261C74D0CA2}" destId="{88548ADC-70E7-45BB-87E5-C2B9EE94A4CE}" srcOrd="0" destOrd="0" presId="urn:microsoft.com/office/officeart/2005/8/layout/hList2"/>
    <dgm:cxn modelId="{0F4C721D-7D8F-426B-A0BB-C58E32F1DF62}" srcId="{814542E5-6CC8-4402-8AD6-0AB57A6113C3}" destId="{7565D8CA-4514-4491-9338-64FF98BDF6BD}" srcOrd="0" destOrd="0" parTransId="{056FAF91-7F83-4DB5-A8C1-63F0F716513A}" sibTransId="{5C5A6490-C5D9-46B1-BDB2-C6F069C03DB3}"/>
    <dgm:cxn modelId="{321B00DC-65A1-4F77-AFF2-CD971D7620E1}" srcId="{F4C55215-81D4-4AA4-B0FA-1925DA23E5C4}" destId="{A60B998C-443F-4085-AEDC-22B2C97EDD4D}" srcOrd="0" destOrd="0" parTransId="{1347660B-3FF3-48FF-9BBC-6158BC0C009F}" sibTransId="{E0D3693B-50E7-468C-AB6A-F02A2BFD43D4}"/>
    <dgm:cxn modelId="{41BCB91E-EF5F-4FF9-BF97-FC95999AF1F6}" type="presOf" srcId="{7565D8CA-4514-4491-9338-64FF98BDF6BD}" destId="{FEA8A17A-B19A-4A13-A016-DA9480CDADCA}" srcOrd="0" destOrd="0" presId="urn:microsoft.com/office/officeart/2005/8/layout/hList2"/>
    <dgm:cxn modelId="{3AC0C85B-B7EF-4CB7-80AB-C7C1653B802A}" type="presOf" srcId="{6E42BA85-EC5D-421F-8EBA-3B272A9D8326}" destId="{6F0EF9C2-EA7E-4AE2-8D7A-5E2AA68E8108}" srcOrd="0" destOrd="0" presId="urn:microsoft.com/office/officeart/2005/8/layout/hList2"/>
    <dgm:cxn modelId="{973E1AB4-AC38-42F0-B0F8-C34D04640872}" type="presParOf" srcId="{F84C7ED4-DC83-460F-AD93-13B0749F36A1}" destId="{3E724ED8-1AB2-4878-9C9B-9B166A6E72D0}" srcOrd="0" destOrd="0" presId="urn:microsoft.com/office/officeart/2005/8/layout/hList2"/>
    <dgm:cxn modelId="{C01F90FD-B23C-43DF-98C2-87DC1FC366E5}" type="presParOf" srcId="{3E724ED8-1AB2-4878-9C9B-9B166A6E72D0}" destId="{E0564C0E-BE37-419E-8D93-6C1923502534}" srcOrd="0" destOrd="0" presId="urn:microsoft.com/office/officeart/2005/8/layout/hList2"/>
    <dgm:cxn modelId="{DBAF0B46-D954-4477-867F-0E50237A18A3}" type="presParOf" srcId="{3E724ED8-1AB2-4878-9C9B-9B166A6E72D0}" destId="{6F0EF9C2-EA7E-4AE2-8D7A-5E2AA68E8108}" srcOrd="1" destOrd="0" presId="urn:microsoft.com/office/officeart/2005/8/layout/hList2"/>
    <dgm:cxn modelId="{8C2E018E-77FE-4886-B067-33D0497FCF43}" type="presParOf" srcId="{3E724ED8-1AB2-4878-9C9B-9B166A6E72D0}" destId="{FEA8A17A-B19A-4A13-A016-DA9480CDADCA}" srcOrd="2" destOrd="0" presId="urn:microsoft.com/office/officeart/2005/8/layout/hList2"/>
    <dgm:cxn modelId="{27EDEE05-FD6B-49DC-B33D-759CF99A6202}" type="presParOf" srcId="{F84C7ED4-DC83-460F-AD93-13B0749F36A1}" destId="{00DDAF3F-99EC-48AD-A9CD-36B55203B859}" srcOrd="1" destOrd="0" presId="urn:microsoft.com/office/officeart/2005/8/layout/hList2"/>
    <dgm:cxn modelId="{8FB6057D-D61F-4638-814B-A71A18BB6EFF}" type="presParOf" srcId="{F84C7ED4-DC83-460F-AD93-13B0749F36A1}" destId="{EDD17F8F-2E08-4A42-ACE9-C277C3D988DB}" srcOrd="2" destOrd="0" presId="urn:microsoft.com/office/officeart/2005/8/layout/hList2"/>
    <dgm:cxn modelId="{04CDF9E4-8BF6-4549-A3CA-78A2B05DE2C5}" type="presParOf" srcId="{EDD17F8F-2E08-4A42-ACE9-C277C3D988DB}" destId="{947E1572-5D39-44D3-8AD5-796D08EA5800}" srcOrd="0" destOrd="0" presId="urn:microsoft.com/office/officeart/2005/8/layout/hList2"/>
    <dgm:cxn modelId="{FFAE4F57-43A8-4A1D-B1EF-46E34AC16D81}" type="presParOf" srcId="{EDD17F8F-2E08-4A42-ACE9-C277C3D988DB}" destId="{3B8DFD0B-47C0-4F45-BF83-9CF585ACEA8A}" srcOrd="1" destOrd="0" presId="urn:microsoft.com/office/officeart/2005/8/layout/hList2"/>
    <dgm:cxn modelId="{024A630B-DEEA-4660-B183-717395B4F7C9}" type="presParOf" srcId="{EDD17F8F-2E08-4A42-ACE9-C277C3D988DB}" destId="{02EF7D6E-6120-4482-8E32-46B5BCCF1AE8}" srcOrd="2" destOrd="0" presId="urn:microsoft.com/office/officeart/2005/8/layout/hList2"/>
    <dgm:cxn modelId="{69E0F076-BE05-4066-8051-AAB3190B1846}" type="presParOf" srcId="{F84C7ED4-DC83-460F-AD93-13B0749F36A1}" destId="{BF25642E-3D1E-4293-AB26-753A23BFAA99}" srcOrd="3" destOrd="0" presId="urn:microsoft.com/office/officeart/2005/8/layout/hList2"/>
    <dgm:cxn modelId="{F1676E2C-272D-40EE-AC19-E742C496E1CF}" type="presParOf" srcId="{F84C7ED4-DC83-460F-AD93-13B0749F36A1}" destId="{160EE2EC-6636-4686-8916-BEB91839D54E}" srcOrd="4" destOrd="0" presId="urn:microsoft.com/office/officeart/2005/8/layout/hList2"/>
    <dgm:cxn modelId="{82C4A8CE-16F4-48B2-A067-26070FFB1D14}" type="presParOf" srcId="{160EE2EC-6636-4686-8916-BEB91839D54E}" destId="{2B64199D-CBE7-47BD-B410-62773BD2D7B6}" srcOrd="0" destOrd="0" presId="urn:microsoft.com/office/officeart/2005/8/layout/hList2"/>
    <dgm:cxn modelId="{A72F0997-89B6-4FA0-B268-6317B890DA5D}" type="presParOf" srcId="{160EE2EC-6636-4686-8916-BEB91839D54E}" destId="{88548ADC-70E7-45BB-87E5-C2B9EE94A4CE}" srcOrd="1" destOrd="0" presId="urn:microsoft.com/office/officeart/2005/8/layout/hList2"/>
    <dgm:cxn modelId="{2BFDF355-248E-469F-999B-A0CD80F170C2}" type="presParOf" srcId="{160EE2EC-6636-4686-8916-BEB91839D54E}" destId="{DEB113C0-A983-4BE0-BE29-0545850E822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5B013-8190-4F3C-B2B2-3DF871C85146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934CBD8E-76D4-4B0A-A78A-1E534E7DA450}">
      <dgm:prSet phldrT="[Text]" custT="1"/>
      <dgm:spPr/>
      <dgm:t>
        <a:bodyPr/>
        <a:lstStyle/>
        <a:p>
          <a:r>
            <a:rPr lang="id-ID" sz="1800" dirty="0" smtClean="0"/>
            <a:t>Konsumen sekunder</a:t>
          </a:r>
          <a:endParaRPr lang="id-ID" sz="1800" dirty="0"/>
        </a:p>
      </dgm:t>
    </dgm:pt>
    <dgm:pt modelId="{61FE8E6C-DDE8-4D18-8BEC-43972F5BE644}" type="parTrans" cxnId="{FC3AEA0C-454D-4553-8779-C49CB3908F83}">
      <dgm:prSet/>
      <dgm:spPr/>
      <dgm:t>
        <a:bodyPr/>
        <a:lstStyle/>
        <a:p>
          <a:endParaRPr lang="id-ID"/>
        </a:p>
      </dgm:t>
    </dgm:pt>
    <dgm:pt modelId="{0DC30A72-13EA-4414-8C06-59E358661B25}" type="sibTrans" cxnId="{FC3AEA0C-454D-4553-8779-C49CB3908F83}">
      <dgm:prSet/>
      <dgm:spPr/>
      <dgm:t>
        <a:bodyPr/>
        <a:lstStyle/>
        <a:p>
          <a:endParaRPr lang="id-ID"/>
        </a:p>
      </dgm:t>
    </dgm:pt>
    <dgm:pt modelId="{2E9679CA-B8DB-410D-BCFE-66797E973A64}">
      <dgm:prSet phldrT="[Text]" custT="1"/>
      <dgm:spPr/>
      <dgm:t>
        <a:bodyPr/>
        <a:lstStyle/>
        <a:p>
          <a:r>
            <a:rPr lang="id-ID" sz="2400" dirty="0" smtClean="0"/>
            <a:t>Konsumen primer</a:t>
          </a:r>
          <a:endParaRPr lang="id-ID" sz="2400" dirty="0"/>
        </a:p>
      </dgm:t>
    </dgm:pt>
    <dgm:pt modelId="{5D4C6AA0-A1AB-430D-AF72-D032CB1AA4EE}" type="parTrans" cxnId="{E4EBEEC6-8E76-48AF-B642-24AA0857B18C}">
      <dgm:prSet/>
      <dgm:spPr/>
      <dgm:t>
        <a:bodyPr/>
        <a:lstStyle/>
        <a:p>
          <a:endParaRPr lang="id-ID"/>
        </a:p>
      </dgm:t>
    </dgm:pt>
    <dgm:pt modelId="{AE31DF4B-2E99-4047-8E2C-76C267DA3D28}" type="sibTrans" cxnId="{E4EBEEC6-8E76-48AF-B642-24AA0857B18C}">
      <dgm:prSet/>
      <dgm:spPr/>
      <dgm:t>
        <a:bodyPr/>
        <a:lstStyle/>
        <a:p>
          <a:endParaRPr lang="id-ID"/>
        </a:p>
      </dgm:t>
    </dgm:pt>
    <dgm:pt modelId="{1945C80A-2D2D-4EFE-9210-E39609E2897D}">
      <dgm:prSet phldrT="[Text]" custT="1"/>
      <dgm:spPr/>
      <dgm:t>
        <a:bodyPr/>
        <a:lstStyle/>
        <a:p>
          <a:r>
            <a:rPr lang="id-ID" sz="3200" dirty="0" smtClean="0">
              <a:solidFill>
                <a:schemeClr val="tx1"/>
              </a:solidFill>
            </a:rPr>
            <a:t>Produsen</a:t>
          </a:r>
          <a:endParaRPr lang="id-ID" sz="3200" dirty="0">
            <a:solidFill>
              <a:schemeClr val="tx1"/>
            </a:solidFill>
          </a:endParaRPr>
        </a:p>
      </dgm:t>
    </dgm:pt>
    <dgm:pt modelId="{A39C7E4E-155D-4D4D-B7CC-90B58EDDD57B}" type="parTrans" cxnId="{EBE2EC3B-3A22-48B6-B4C2-25342C67A5D2}">
      <dgm:prSet/>
      <dgm:spPr/>
      <dgm:t>
        <a:bodyPr/>
        <a:lstStyle/>
        <a:p>
          <a:endParaRPr lang="id-ID"/>
        </a:p>
      </dgm:t>
    </dgm:pt>
    <dgm:pt modelId="{6B588138-9D1F-4D63-B7DE-2B40DD58FC18}" type="sibTrans" cxnId="{EBE2EC3B-3A22-48B6-B4C2-25342C67A5D2}">
      <dgm:prSet/>
      <dgm:spPr/>
      <dgm:t>
        <a:bodyPr/>
        <a:lstStyle/>
        <a:p>
          <a:endParaRPr lang="id-ID"/>
        </a:p>
      </dgm:t>
    </dgm:pt>
    <dgm:pt modelId="{4E9F8E01-8E1E-4854-A549-15E6CE963D54}" type="pres">
      <dgm:prSet presAssocID="{2785B013-8190-4F3C-B2B2-3DF871C85146}" presName="Name0" presStyleCnt="0">
        <dgm:presLayoutVars>
          <dgm:dir/>
          <dgm:animLvl val="lvl"/>
          <dgm:resizeHandles val="exact"/>
        </dgm:presLayoutVars>
      </dgm:prSet>
      <dgm:spPr/>
    </dgm:pt>
    <dgm:pt modelId="{AE276065-99BF-4B5A-AE93-3617513D4C58}" type="pres">
      <dgm:prSet presAssocID="{934CBD8E-76D4-4B0A-A78A-1E534E7DA450}" presName="Name8" presStyleCnt="0"/>
      <dgm:spPr/>
    </dgm:pt>
    <dgm:pt modelId="{4F106990-6FB3-48D0-9F8C-32BF8EF596F4}" type="pres">
      <dgm:prSet presAssocID="{934CBD8E-76D4-4B0A-A78A-1E534E7DA45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9C3B43-E637-49D0-A408-DE9A240D84D6}" type="pres">
      <dgm:prSet presAssocID="{934CBD8E-76D4-4B0A-A78A-1E534E7DA4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75C2505-051B-406A-8284-D400F1B10FE2}" type="pres">
      <dgm:prSet presAssocID="{2E9679CA-B8DB-410D-BCFE-66797E973A64}" presName="Name8" presStyleCnt="0"/>
      <dgm:spPr/>
    </dgm:pt>
    <dgm:pt modelId="{3510CB82-572C-43F6-81CF-B43F9AA3FC5B}" type="pres">
      <dgm:prSet presAssocID="{2E9679CA-B8DB-410D-BCFE-66797E973A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58CB6A-2881-4A78-AE84-5FBBC38D4AA9}" type="pres">
      <dgm:prSet presAssocID="{2E9679CA-B8DB-410D-BCFE-66797E973A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1ED9C3-CD43-4B19-859D-1520C151EB96}" type="pres">
      <dgm:prSet presAssocID="{1945C80A-2D2D-4EFE-9210-E39609E2897D}" presName="Name8" presStyleCnt="0"/>
      <dgm:spPr/>
    </dgm:pt>
    <dgm:pt modelId="{4721418E-95DB-4339-9102-D8192A65F5D5}" type="pres">
      <dgm:prSet presAssocID="{1945C80A-2D2D-4EFE-9210-E39609E2897D}" presName="level" presStyleLbl="node1" presStyleIdx="2" presStyleCnt="3" custScaleY="9697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BC71B5-C82A-4FED-8DAC-780AF471F66F}" type="pres">
      <dgm:prSet presAssocID="{1945C80A-2D2D-4EFE-9210-E39609E2897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7F4A019-8486-41C9-8A90-0D5095E941EC}" type="presOf" srcId="{2785B013-8190-4F3C-B2B2-3DF871C85146}" destId="{4E9F8E01-8E1E-4854-A549-15E6CE963D54}" srcOrd="0" destOrd="0" presId="urn:microsoft.com/office/officeart/2005/8/layout/pyramid1"/>
    <dgm:cxn modelId="{4738D79D-27BB-4993-91F6-D13C4ACCC3FC}" type="presOf" srcId="{2E9679CA-B8DB-410D-BCFE-66797E973A64}" destId="{3510CB82-572C-43F6-81CF-B43F9AA3FC5B}" srcOrd="0" destOrd="0" presId="urn:microsoft.com/office/officeart/2005/8/layout/pyramid1"/>
    <dgm:cxn modelId="{86943E13-6F58-482C-9010-AC2C3D6D3259}" type="presOf" srcId="{2E9679CA-B8DB-410D-BCFE-66797E973A64}" destId="{B058CB6A-2881-4A78-AE84-5FBBC38D4AA9}" srcOrd="1" destOrd="0" presId="urn:microsoft.com/office/officeart/2005/8/layout/pyramid1"/>
    <dgm:cxn modelId="{E4EBEEC6-8E76-48AF-B642-24AA0857B18C}" srcId="{2785B013-8190-4F3C-B2B2-3DF871C85146}" destId="{2E9679CA-B8DB-410D-BCFE-66797E973A64}" srcOrd="1" destOrd="0" parTransId="{5D4C6AA0-A1AB-430D-AF72-D032CB1AA4EE}" sibTransId="{AE31DF4B-2E99-4047-8E2C-76C267DA3D28}"/>
    <dgm:cxn modelId="{EF9D69AF-9197-4719-9487-BFBDC7F5C92A}" type="presOf" srcId="{1945C80A-2D2D-4EFE-9210-E39609E2897D}" destId="{9FBC71B5-C82A-4FED-8DAC-780AF471F66F}" srcOrd="1" destOrd="0" presId="urn:microsoft.com/office/officeart/2005/8/layout/pyramid1"/>
    <dgm:cxn modelId="{8067E137-6151-47D6-A9D2-9EA2726524FC}" type="presOf" srcId="{1945C80A-2D2D-4EFE-9210-E39609E2897D}" destId="{4721418E-95DB-4339-9102-D8192A65F5D5}" srcOrd="0" destOrd="0" presId="urn:microsoft.com/office/officeart/2005/8/layout/pyramid1"/>
    <dgm:cxn modelId="{41F4829A-8831-4197-961F-2150A1872A24}" type="presOf" srcId="{934CBD8E-76D4-4B0A-A78A-1E534E7DA450}" destId="{4F106990-6FB3-48D0-9F8C-32BF8EF596F4}" srcOrd="0" destOrd="0" presId="urn:microsoft.com/office/officeart/2005/8/layout/pyramid1"/>
    <dgm:cxn modelId="{3E579928-1E8E-4D4D-A78E-1F44ED82B6C3}" type="presOf" srcId="{934CBD8E-76D4-4B0A-A78A-1E534E7DA450}" destId="{909C3B43-E637-49D0-A408-DE9A240D84D6}" srcOrd="1" destOrd="0" presId="urn:microsoft.com/office/officeart/2005/8/layout/pyramid1"/>
    <dgm:cxn modelId="{FC3AEA0C-454D-4553-8779-C49CB3908F83}" srcId="{2785B013-8190-4F3C-B2B2-3DF871C85146}" destId="{934CBD8E-76D4-4B0A-A78A-1E534E7DA450}" srcOrd="0" destOrd="0" parTransId="{61FE8E6C-DDE8-4D18-8BEC-43972F5BE644}" sibTransId="{0DC30A72-13EA-4414-8C06-59E358661B25}"/>
    <dgm:cxn modelId="{EBE2EC3B-3A22-48B6-B4C2-25342C67A5D2}" srcId="{2785B013-8190-4F3C-B2B2-3DF871C85146}" destId="{1945C80A-2D2D-4EFE-9210-E39609E2897D}" srcOrd="2" destOrd="0" parTransId="{A39C7E4E-155D-4D4D-B7CC-90B58EDDD57B}" sibTransId="{6B588138-9D1F-4D63-B7DE-2B40DD58FC18}"/>
    <dgm:cxn modelId="{E675E42B-7CBD-44FB-BB49-52D28D8607B1}" type="presParOf" srcId="{4E9F8E01-8E1E-4854-A549-15E6CE963D54}" destId="{AE276065-99BF-4B5A-AE93-3617513D4C58}" srcOrd="0" destOrd="0" presId="urn:microsoft.com/office/officeart/2005/8/layout/pyramid1"/>
    <dgm:cxn modelId="{F043304E-0762-4203-A34A-893B8ABFF9CA}" type="presParOf" srcId="{AE276065-99BF-4B5A-AE93-3617513D4C58}" destId="{4F106990-6FB3-48D0-9F8C-32BF8EF596F4}" srcOrd="0" destOrd="0" presId="urn:microsoft.com/office/officeart/2005/8/layout/pyramid1"/>
    <dgm:cxn modelId="{5802E1AE-A066-4827-ACC5-DA8479ED52FC}" type="presParOf" srcId="{AE276065-99BF-4B5A-AE93-3617513D4C58}" destId="{909C3B43-E637-49D0-A408-DE9A240D84D6}" srcOrd="1" destOrd="0" presId="urn:microsoft.com/office/officeart/2005/8/layout/pyramid1"/>
    <dgm:cxn modelId="{70F61629-0A57-49D8-BBF1-29C799EB0CE2}" type="presParOf" srcId="{4E9F8E01-8E1E-4854-A549-15E6CE963D54}" destId="{F75C2505-051B-406A-8284-D400F1B10FE2}" srcOrd="1" destOrd="0" presId="urn:microsoft.com/office/officeart/2005/8/layout/pyramid1"/>
    <dgm:cxn modelId="{6DEF4440-4AA9-4569-9360-1A6872052B63}" type="presParOf" srcId="{F75C2505-051B-406A-8284-D400F1B10FE2}" destId="{3510CB82-572C-43F6-81CF-B43F9AA3FC5B}" srcOrd="0" destOrd="0" presId="urn:microsoft.com/office/officeart/2005/8/layout/pyramid1"/>
    <dgm:cxn modelId="{B514CA0E-8700-4BBE-AF58-5456B50E3A29}" type="presParOf" srcId="{F75C2505-051B-406A-8284-D400F1B10FE2}" destId="{B058CB6A-2881-4A78-AE84-5FBBC38D4AA9}" srcOrd="1" destOrd="0" presId="urn:microsoft.com/office/officeart/2005/8/layout/pyramid1"/>
    <dgm:cxn modelId="{EF3F839E-2830-419C-A79F-2B91C4F4F67F}" type="presParOf" srcId="{4E9F8E01-8E1E-4854-A549-15E6CE963D54}" destId="{721ED9C3-CD43-4B19-859D-1520C151EB96}" srcOrd="2" destOrd="0" presId="urn:microsoft.com/office/officeart/2005/8/layout/pyramid1"/>
    <dgm:cxn modelId="{D1F9BDB9-3967-485B-9386-A70E4AA685FF}" type="presParOf" srcId="{721ED9C3-CD43-4B19-859D-1520C151EB96}" destId="{4721418E-95DB-4339-9102-D8192A65F5D5}" srcOrd="0" destOrd="0" presId="urn:microsoft.com/office/officeart/2005/8/layout/pyramid1"/>
    <dgm:cxn modelId="{003F4BD7-E90C-468A-83E4-227754263EC4}" type="presParOf" srcId="{721ED9C3-CD43-4B19-859D-1520C151EB96}" destId="{9FBC71B5-C82A-4FED-8DAC-780AF471F66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7506D-F24A-47F5-8549-CD5882397B87}" type="doc">
      <dgm:prSet loTypeId="urn:microsoft.com/office/officeart/2005/8/layout/matrix2" loCatId="matrix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3A771575-E684-4215-842C-3EC83A427E77}">
      <dgm:prSet phldrT="[Text]" custT="1"/>
      <dgm:spPr/>
      <dgm:t>
        <a:bodyPr/>
        <a:lstStyle/>
        <a:p>
          <a:r>
            <a:rPr lang="id-ID" sz="3200" dirty="0" smtClean="0"/>
            <a:t>DAUR KARBON</a:t>
          </a:r>
          <a:endParaRPr lang="id-ID" sz="3200" dirty="0"/>
        </a:p>
      </dgm:t>
    </dgm:pt>
    <dgm:pt modelId="{9517A6F3-A5D5-40F3-B8AE-9059FBD490EF}" type="parTrans" cxnId="{B8F23E08-04FD-4379-982A-35DAA1B5B0BE}">
      <dgm:prSet/>
      <dgm:spPr/>
      <dgm:t>
        <a:bodyPr/>
        <a:lstStyle/>
        <a:p>
          <a:endParaRPr lang="id-ID"/>
        </a:p>
      </dgm:t>
    </dgm:pt>
    <dgm:pt modelId="{462FC044-C1F3-488A-872A-8BA6EDE9F389}" type="sibTrans" cxnId="{B8F23E08-04FD-4379-982A-35DAA1B5B0BE}">
      <dgm:prSet/>
      <dgm:spPr/>
      <dgm:t>
        <a:bodyPr/>
        <a:lstStyle/>
        <a:p>
          <a:endParaRPr lang="id-ID"/>
        </a:p>
      </dgm:t>
    </dgm:pt>
    <dgm:pt modelId="{C271CF63-397A-4B2F-834B-4E0126DAB675}">
      <dgm:prSet phldrT="[Text]" custT="1"/>
      <dgm:spPr/>
      <dgm:t>
        <a:bodyPr/>
        <a:lstStyle/>
        <a:p>
          <a:r>
            <a:rPr lang="id-ID" sz="2800" dirty="0" smtClean="0"/>
            <a:t>DAUR NITROGEN</a:t>
          </a:r>
          <a:endParaRPr lang="id-ID" sz="2800" dirty="0"/>
        </a:p>
      </dgm:t>
    </dgm:pt>
    <dgm:pt modelId="{F54F8AB3-2218-4B54-8801-A83020BC1DC1}" type="parTrans" cxnId="{28ADBBC4-6E5B-49FE-8E44-B617A641D0DC}">
      <dgm:prSet/>
      <dgm:spPr/>
      <dgm:t>
        <a:bodyPr/>
        <a:lstStyle/>
        <a:p>
          <a:endParaRPr lang="id-ID"/>
        </a:p>
      </dgm:t>
    </dgm:pt>
    <dgm:pt modelId="{73996D5A-63A2-4E8E-92B9-5ACF5C35A8AB}" type="sibTrans" cxnId="{28ADBBC4-6E5B-49FE-8E44-B617A641D0DC}">
      <dgm:prSet/>
      <dgm:spPr/>
      <dgm:t>
        <a:bodyPr/>
        <a:lstStyle/>
        <a:p>
          <a:endParaRPr lang="id-ID"/>
        </a:p>
      </dgm:t>
    </dgm:pt>
    <dgm:pt modelId="{F5382529-0BB0-4D00-A4D3-98A261BF2827}">
      <dgm:prSet phldrT="[Text]" custT="1"/>
      <dgm:spPr/>
      <dgm:t>
        <a:bodyPr/>
        <a:lstStyle/>
        <a:p>
          <a:r>
            <a:rPr lang="id-ID" sz="3200" dirty="0" smtClean="0"/>
            <a:t>DAUR SULFUR</a:t>
          </a:r>
          <a:endParaRPr lang="id-ID" sz="3200" dirty="0"/>
        </a:p>
      </dgm:t>
    </dgm:pt>
    <dgm:pt modelId="{842A7C48-3255-4DF5-A1D5-0FEC3F0CB1E2}" type="parTrans" cxnId="{D054DAFB-B141-40D1-A371-08D1116EDE4F}">
      <dgm:prSet/>
      <dgm:spPr/>
      <dgm:t>
        <a:bodyPr/>
        <a:lstStyle/>
        <a:p>
          <a:endParaRPr lang="id-ID"/>
        </a:p>
      </dgm:t>
    </dgm:pt>
    <dgm:pt modelId="{20E50959-0303-49F2-86F4-8F80CFC52B16}" type="sibTrans" cxnId="{D054DAFB-B141-40D1-A371-08D1116EDE4F}">
      <dgm:prSet/>
      <dgm:spPr/>
      <dgm:t>
        <a:bodyPr/>
        <a:lstStyle/>
        <a:p>
          <a:endParaRPr lang="id-ID"/>
        </a:p>
      </dgm:t>
    </dgm:pt>
    <dgm:pt modelId="{B80F9CD9-3FD9-41E1-8315-5638189A2280}">
      <dgm:prSet phldrT="[Text]" custT="1"/>
      <dgm:spPr/>
      <dgm:t>
        <a:bodyPr/>
        <a:lstStyle/>
        <a:p>
          <a:r>
            <a:rPr lang="id-ID" sz="3200" dirty="0" smtClean="0"/>
            <a:t>DAUR</a:t>
          </a:r>
        </a:p>
        <a:p>
          <a:r>
            <a:rPr lang="id-ID" sz="3200" dirty="0" smtClean="0"/>
            <a:t>FOSFOR</a:t>
          </a:r>
          <a:endParaRPr lang="id-ID" sz="3200" dirty="0"/>
        </a:p>
      </dgm:t>
    </dgm:pt>
    <dgm:pt modelId="{050A6CE7-5387-4C5B-84B8-2F4A8F7A9EDB}" type="parTrans" cxnId="{9991CC41-2549-4C73-8B22-1F653B70E28F}">
      <dgm:prSet/>
      <dgm:spPr/>
      <dgm:t>
        <a:bodyPr/>
        <a:lstStyle/>
        <a:p>
          <a:endParaRPr lang="id-ID"/>
        </a:p>
      </dgm:t>
    </dgm:pt>
    <dgm:pt modelId="{20B8DB71-20C8-4591-8927-3396C49D99D7}" type="sibTrans" cxnId="{9991CC41-2549-4C73-8B22-1F653B70E28F}">
      <dgm:prSet/>
      <dgm:spPr/>
      <dgm:t>
        <a:bodyPr/>
        <a:lstStyle/>
        <a:p>
          <a:endParaRPr lang="id-ID"/>
        </a:p>
      </dgm:t>
    </dgm:pt>
    <dgm:pt modelId="{65C003AB-BE27-4B9B-932D-F8891D2B7CC6}" type="pres">
      <dgm:prSet presAssocID="{89F7506D-F24A-47F5-8549-CD5882397B8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FA7B714-4AA4-4A7C-BD8A-BE5B400F4E1B}" type="pres">
      <dgm:prSet presAssocID="{89F7506D-F24A-47F5-8549-CD5882397B87}" presName="axisShape" presStyleLbl="bgShp" presStyleIdx="0" presStyleCnt="1"/>
      <dgm:spPr/>
    </dgm:pt>
    <dgm:pt modelId="{6C06A8ED-3D11-49A4-84F0-BF5924C92929}" type="pres">
      <dgm:prSet presAssocID="{89F7506D-F24A-47F5-8549-CD5882397B87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A58228-CFA8-4857-ADF0-1C5AD37A8B08}" type="pres">
      <dgm:prSet presAssocID="{89F7506D-F24A-47F5-8549-CD5882397B87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331E38-69EA-4735-80A6-398BC00B23F9}" type="pres">
      <dgm:prSet presAssocID="{89F7506D-F24A-47F5-8549-CD5882397B87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AF88BAD-9E68-4076-A6EB-02A937D86F2E}" type="pres">
      <dgm:prSet presAssocID="{89F7506D-F24A-47F5-8549-CD5882397B87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73C0E35-D4A5-4C3E-AF59-7B4252EC5B9C}" type="presOf" srcId="{F5382529-0BB0-4D00-A4D3-98A261BF2827}" destId="{EF331E38-69EA-4735-80A6-398BC00B23F9}" srcOrd="0" destOrd="0" presId="urn:microsoft.com/office/officeart/2005/8/layout/matrix2"/>
    <dgm:cxn modelId="{B8F23E08-04FD-4379-982A-35DAA1B5B0BE}" srcId="{89F7506D-F24A-47F5-8549-CD5882397B87}" destId="{3A771575-E684-4215-842C-3EC83A427E77}" srcOrd="0" destOrd="0" parTransId="{9517A6F3-A5D5-40F3-B8AE-9059FBD490EF}" sibTransId="{462FC044-C1F3-488A-872A-8BA6EDE9F389}"/>
    <dgm:cxn modelId="{D054DAFB-B141-40D1-A371-08D1116EDE4F}" srcId="{89F7506D-F24A-47F5-8549-CD5882397B87}" destId="{F5382529-0BB0-4D00-A4D3-98A261BF2827}" srcOrd="2" destOrd="0" parTransId="{842A7C48-3255-4DF5-A1D5-0FEC3F0CB1E2}" sibTransId="{20E50959-0303-49F2-86F4-8F80CFC52B16}"/>
    <dgm:cxn modelId="{2F4C7A3E-2499-4490-A565-44525ADC9ABC}" type="presOf" srcId="{C271CF63-397A-4B2F-834B-4E0126DAB675}" destId="{F2A58228-CFA8-4857-ADF0-1C5AD37A8B08}" srcOrd="0" destOrd="0" presId="urn:microsoft.com/office/officeart/2005/8/layout/matrix2"/>
    <dgm:cxn modelId="{28ADBBC4-6E5B-49FE-8E44-B617A641D0DC}" srcId="{89F7506D-F24A-47F5-8549-CD5882397B87}" destId="{C271CF63-397A-4B2F-834B-4E0126DAB675}" srcOrd="1" destOrd="0" parTransId="{F54F8AB3-2218-4B54-8801-A83020BC1DC1}" sibTransId="{73996D5A-63A2-4E8E-92B9-5ACF5C35A8AB}"/>
    <dgm:cxn modelId="{17A467BB-F454-4EAF-93AC-50FADE9C5E3F}" type="presOf" srcId="{B80F9CD9-3FD9-41E1-8315-5638189A2280}" destId="{BAF88BAD-9E68-4076-A6EB-02A937D86F2E}" srcOrd="0" destOrd="0" presId="urn:microsoft.com/office/officeart/2005/8/layout/matrix2"/>
    <dgm:cxn modelId="{9991CC41-2549-4C73-8B22-1F653B70E28F}" srcId="{89F7506D-F24A-47F5-8549-CD5882397B87}" destId="{B80F9CD9-3FD9-41E1-8315-5638189A2280}" srcOrd="3" destOrd="0" parTransId="{050A6CE7-5387-4C5B-84B8-2F4A8F7A9EDB}" sibTransId="{20B8DB71-20C8-4591-8927-3396C49D99D7}"/>
    <dgm:cxn modelId="{876ED4DE-2180-4299-8244-617EB0CA8470}" type="presOf" srcId="{3A771575-E684-4215-842C-3EC83A427E77}" destId="{6C06A8ED-3D11-49A4-84F0-BF5924C92929}" srcOrd="0" destOrd="0" presId="urn:microsoft.com/office/officeart/2005/8/layout/matrix2"/>
    <dgm:cxn modelId="{F4A1A4FD-81F7-447F-A77A-273CCFB05659}" type="presOf" srcId="{89F7506D-F24A-47F5-8549-CD5882397B87}" destId="{65C003AB-BE27-4B9B-932D-F8891D2B7CC6}" srcOrd="0" destOrd="0" presId="urn:microsoft.com/office/officeart/2005/8/layout/matrix2"/>
    <dgm:cxn modelId="{675A1816-C1CF-45AB-9128-9482885E0E22}" type="presParOf" srcId="{65C003AB-BE27-4B9B-932D-F8891D2B7CC6}" destId="{0FA7B714-4AA4-4A7C-BD8A-BE5B400F4E1B}" srcOrd="0" destOrd="0" presId="urn:microsoft.com/office/officeart/2005/8/layout/matrix2"/>
    <dgm:cxn modelId="{94E65CEB-C0D7-4941-BCEA-8257ED36C307}" type="presParOf" srcId="{65C003AB-BE27-4B9B-932D-F8891D2B7CC6}" destId="{6C06A8ED-3D11-49A4-84F0-BF5924C92929}" srcOrd="1" destOrd="0" presId="urn:microsoft.com/office/officeart/2005/8/layout/matrix2"/>
    <dgm:cxn modelId="{7470F15B-C27A-443B-8FB3-DBFA6C8D323D}" type="presParOf" srcId="{65C003AB-BE27-4B9B-932D-F8891D2B7CC6}" destId="{F2A58228-CFA8-4857-ADF0-1C5AD37A8B08}" srcOrd="2" destOrd="0" presId="urn:microsoft.com/office/officeart/2005/8/layout/matrix2"/>
    <dgm:cxn modelId="{1A73BDE6-73D0-42EB-87B0-254142637943}" type="presParOf" srcId="{65C003AB-BE27-4B9B-932D-F8891D2B7CC6}" destId="{EF331E38-69EA-4735-80A6-398BC00B23F9}" srcOrd="3" destOrd="0" presId="urn:microsoft.com/office/officeart/2005/8/layout/matrix2"/>
    <dgm:cxn modelId="{55B48133-E8C8-48F3-8DC2-9D8D8D704301}" type="presParOf" srcId="{65C003AB-BE27-4B9B-932D-F8891D2B7CC6}" destId="{BAF88BAD-9E68-4076-A6EB-02A937D86F2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A8A17A-B19A-4A13-A016-DA9480CDADCA}">
      <dsp:nvSpPr>
        <dsp:cNvPr id="0" name=""/>
        <dsp:cNvSpPr/>
      </dsp:nvSpPr>
      <dsp:spPr>
        <a:xfrm rot="16200000">
          <a:off x="-1400846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solidFill>
                <a:schemeClr val="tx1"/>
              </a:solidFill>
            </a:rPr>
            <a:t>D A N A U </a:t>
          </a:r>
          <a:endParaRPr lang="id-ID" sz="2100" b="1" kern="1200" dirty="0">
            <a:solidFill>
              <a:schemeClr val="tx1"/>
            </a:solidFill>
          </a:endParaRPr>
        </a:p>
      </dsp:txBody>
      <dsp:txXfrm rot="16200000">
        <a:off x="-1400846" y="2079073"/>
        <a:ext cx="3169919" cy="294208"/>
      </dsp:txXfrm>
    </dsp:sp>
    <dsp:sp modelId="{6F0EF9C2-EA7E-4AE2-8D7A-5E2AA68E8108}">
      <dsp:nvSpPr>
        <dsp:cNvPr id="0" name=""/>
        <dsp:cNvSpPr/>
      </dsp:nvSpPr>
      <dsp:spPr>
        <a:xfrm>
          <a:off x="360043" y="648064"/>
          <a:ext cx="1465468" cy="316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475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Secara horizontal terdapat 2 zona yaitu litoral dan limnetik</a:t>
          </a:r>
          <a:endParaRPr lang="id-ID" sz="1400" b="1" u="sng" kern="120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Secara vertikal terdapat 2 zona yaitu fotik dan afotik</a:t>
          </a:r>
          <a:endParaRPr lang="id-ID" sz="1400" b="1" u="none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1400" b="0" u="sng" kern="1200" dirty="0">
            <a:solidFill>
              <a:srgbClr val="FF0000"/>
            </a:solidFill>
          </a:endParaRPr>
        </a:p>
      </dsp:txBody>
      <dsp:txXfrm>
        <a:off x="360043" y="648064"/>
        <a:ext cx="1465468" cy="3169919"/>
      </dsp:txXfrm>
    </dsp:sp>
    <dsp:sp modelId="{E0564C0E-BE37-419E-8D93-6C1923502534}">
      <dsp:nvSpPr>
        <dsp:cNvPr id="0" name=""/>
        <dsp:cNvSpPr/>
      </dsp:nvSpPr>
      <dsp:spPr>
        <a:xfrm>
          <a:off x="37009" y="252862"/>
          <a:ext cx="588416" cy="5884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F7D6E-6120-4482-8E32-46B5BCCF1AE8}">
      <dsp:nvSpPr>
        <dsp:cNvPr id="0" name=""/>
        <dsp:cNvSpPr/>
      </dsp:nvSpPr>
      <dsp:spPr>
        <a:xfrm rot="16200000">
          <a:off x="730305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LAHAN BASAH</a:t>
          </a:r>
          <a:endParaRPr lang="id-ID" sz="2100" b="1" kern="1200" dirty="0"/>
        </a:p>
      </dsp:txBody>
      <dsp:txXfrm rot="16200000">
        <a:off x="730305" y="2079073"/>
        <a:ext cx="3169919" cy="294208"/>
      </dsp:txXfrm>
    </dsp:sp>
    <dsp:sp modelId="{3B8DFD0B-47C0-4F45-BF83-9CF585ACEA8A}">
      <dsp:nvSpPr>
        <dsp:cNvPr id="0" name=""/>
        <dsp:cNvSpPr/>
      </dsp:nvSpPr>
      <dsp:spPr>
        <a:xfrm>
          <a:off x="2462369" y="641217"/>
          <a:ext cx="1465468" cy="316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475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Suatu daerah yang digenangi oleh air sehingga kondisinya baik untuk kehiduapan aquatik</a:t>
          </a:r>
          <a:endParaRPr lang="id-ID" sz="1400" b="1" u="sng" kern="120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Contoh lahan basah antara lain:Rawa,Rawa basah, Gambut</a:t>
          </a:r>
          <a:endParaRPr lang="id-ID" sz="1400" b="1" u="none" kern="1200" dirty="0">
            <a:solidFill>
              <a:schemeClr val="tx1"/>
            </a:solidFill>
          </a:endParaRPr>
        </a:p>
      </dsp:txBody>
      <dsp:txXfrm>
        <a:off x="2462369" y="641217"/>
        <a:ext cx="1465468" cy="3169919"/>
      </dsp:txXfrm>
    </dsp:sp>
    <dsp:sp modelId="{947E1572-5D39-44D3-8AD5-796D08EA5800}">
      <dsp:nvSpPr>
        <dsp:cNvPr id="0" name=""/>
        <dsp:cNvSpPr/>
      </dsp:nvSpPr>
      <dsp:spPr>
        <a:xfrm>
          <a:off x="2168161" y="252862"/>
          <a:ext cx="588416" cy="588416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113C0-A983-4BE0-BE29-0545850E822E}">
      <dsp:nvSpPr>
        <dsp:cNvPr id="0" name=""/>
        <dsp:cNvSpPr/>
      </dsp:nvSpPr>
      <dsp:spPr>
        <a:xfrm rot="16200000">
          <a:off x="2861457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S U N G A </a:t>
          </a:r>
          <a:r>
            <a:rPr lang="id-ID" sz="2100" kern="1200" dirty="0" smtClean="0"/>
            <a:t>I</a:t>
          </a:r>
          <a:endParaRPr lang="id-ID" sz="2100" kern="1200" dirty="0"/>
        </a:p>
      </dsp:txBody>
      <dsp:txXfrm rot="16200000">
        <a:off x="2861457" y="2079073"/>
        <a:ext cx="3169919" cy="294208"/>
      </dsp:txXfrm>
    </dsp:sp>
    <dsp:sp modelId="{88548ADC-70E7-45BB-87E5-C2B9EE94A4CE}">
      <dsp:nvSpPr>
        <dsp:cNvPr id="0" name=""/>
        <dsp:cNvSpPr/>
      </dsp:nvSpPr>
      <dsp:spPr>
        <a:xfrm>
          <a:off x="4593521" y="641217"/>
          <a:ext cx="1465468" cy="316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475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Badan air yang bergerak terus menerus menuju satu arah</a:t>
          </a:r>
          <a:endParaRPr lang="id-ID" sz="1400" b="1" u="sng" kern="120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b="1" u="none" kern="1200" dirty="0" smtClean="0">
              <a:solidFill>
                <a:schemeClr val="tx1"/>
              </a:solidFill>
            </a:rPr>
            <a:t>Kondisi arus sungai yang tenang lebih sesuai untuk pertumbuhan ganggang dan tumbuhan air</a:t>
          </a:r>
          <a:endParaRPr lang="id-ID" sz="1400" b="1" u="none" kern="1200" dirty="0">
            <a:solidFill>
              <a:schemeClr val="tx1"/>
            </a:solidFill>
          </a:endParaRPr>
        </a:p>
      </dsp:txBody>
      <dsp:txXfrm>
        <a:off x="4593521" y="641217"/>
        <a:ext cx="1465468" cy="3169919"/>
      </dsp:txXfrm>
    </dsp:sp>
    <dsp:sp modelId="{2B64199D-CBE7-47BD-B410-62773BD2D7B6}">
      <dsp:nvSpPr>
        <dsp:cNvPr id="0" name=""/>
        <dsp:cNvSpPr/>
      </dsp:nvSpPr>
      <dsp:spPr>
        <a:xfrm>
          <a:off x="4299313" y="252862"/>
          <a:ext cx="588416" cy="58841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106990-6FB3-48D0-9F8C-32BF8EF596F4}">
      <dsp:nvSpPr>
        <dsp:cNvPr id="0" name=""/>
        <dsp:cNvSpPr/>
      </dsp:nvSpPr>
      <dsp:spPr>
        <a:xfrm>
          <a:off x="1050734" y="0"/>
          <a:ext cx="1066882" cy="1809328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Konsumen sekunder</a:t>
          </a:r>
          <a:endParaRPr lang="id-ID" sz="1800" kern="1200" dirty="0"/>
        </a:p>
      </dsp:txBody>
      <dsp:txXfrm>
        <a:off x="1050734" y="0"/>
        <a:ext cx="1066882" cy="1809328"/>
      </dsp:txXfrm>
    </dsp:sp>
    <dsp:sp modelId="{3510CB82-572C-43F6-81CF-B43F9AA3FC5B}">
      <dsp:nvSpPr>
        <dsp:cNvPr id="0" name=""/>
        <dsp:cNvSpPr/>
      </dsp:nvSpPr>
      <dsp:spPr>
        <a:xfrm>
          <a:off x="517293" y="1809328"/>
          <a:ext cx="2133764" cy="1809328"/>
        </a:xfrm>
        <a:prstGeom prst="trapezoid">
          <a:avLst>
            <a:gd name="adj" fmla="val 2948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Konsumen primer</a:t>
          </a:r>
          <a:endParaRPr lang="id-ID" sz="2400" kern="1200" dirty="0"/>
        </a:p>
      </dsp:txBody>
      <dsp:txXfrm>
        <a:off x="890702" y="1809328"/>
        <a:ext cx="1386946" cy="1809328"/>
      </dsp:txXfrm>
    </dsp:sp>
    <dsp:sp modelId="{4721418E-95DB-4339-9102-D8192A65F5D5}">
      <dsp:nvSpPr>
        <dsp:cNvPr id="0" name=""/>
        <dsp:cNvSpPr/>
      </dsp:nvSpPr>
      <dsp:spPr>
        <a:xfrm>
          <a:off x="0" y="3618656"/>
          <a:ext cx="3168351" cy="1754559"/>
        </a:xfrm>
        <a:prstGeom prst="trapezoid">
          <a:avLst>
            <a:gd name="adj" fmla="val 2948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solidFill>
                <a:schemeClr val="tx1"/>
              </a:solidFill>
            </a:rPr>
            <a:t>Produsen</a:t>
          </a:r>
          <a:endParaRPr lang="id-ID" sz="3200" kern="1200" dirty="0">
            <a:solidFill>
              <a:schemeClr val="tx1"/>
            </a:solidFill>
          </a:endParaRPr>
        </a:p>
      </dsp:txBody>
      <dsp:txXfrm>
        <a:off x="554461" y="3618656"/>
        <a:ext cx="2059428" cy="175455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A7B714-4AA4-4A7C-BD8A-BE5B400F4E1B}">
      <dsp:nvSpPr>
        <dsp:cNvPr id="0" name=""/>
        <dsp:cNvSpPr/>
      </dsp:nvSpPr>
      <dsp:spPr>
        <a:xfrm>
          <a:off x="845343" y="0"/>
          <a:ext cx="5257800" cy="5257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6A8ED-3D11-49A4-84F0-BF5924C92929}">
      <dsp:nvSpPr>
        <dsp:cNvPr id="0" name=""/>
        <dsp:cNvSpPr/>
      </dsp:nvSpPr>
      <dsp:spPr>
        <a:xfrm>
          <a:off x="1187100" y="341757"/>
          <a:ext cx="2103120" cy="210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DAUR KARBON</a:t>
          </a:r>
          <a:endParaRPr lang="id-ID" sz="3200" kern="1200" dirty="0"/>
        </a:p>
      </dsp:txBody>
      <dsp:txXfrm>
        <a:off x="1187100" y="341757"/>
        <a:ext cx="2103120" cy="2103120"/>
      </dsp:txXfrm>
    </dsp:sp>
    <dsp:sp modelId="{F2A58228-CFA8-4857-ADF0-1C5AD37A8B08}">
      <dsp:nvSpPr>
        <dsp:cNvPr id="0" name=""/>
        <dsp:cNvSpPr/>
      </dsp:nvSpPr>
      <dsp:spPr>
        <a:xfrm>
          <a:off x="3658266" y="341757"/>
          <a:ext cx="2103120" cy="210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DAUR NITROGEN</a:t>
          </a:r>
          <a:endParaRPr lang="id-ID" sz="2800" kern="1200" dirty="0"/>
        </a:p>
      </dsp:txBody>
      <dsp:txXfrm>
        <a:off x="3658266" y="341757"/>
        <a:ext cx="2103120" cy="2103120"/>
      </dsp:txXfrm>
    </dsp:sp>
    <dsp:sp modelId="{EF331E38-69EA-4735-80A6-398BC00B23F9}">
      <dsp:nvSpPr>
        <dsp:cNvPr id="0" name=""/>
        <dsp:cNvSpPr/>
      </dsp:nvSpPr>
      <dsp:spPr>
        <a:xfrm>
          <a:off x="1187100" y="2812923"/>
          <a:ext cx="2103120" cy="210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DAUR SULFUR</a:t>
          </a:r>
          <a:endParaRPr lang="id-ID" sz="3200" kern="1200" dirty="0"/>
        </a:p>
      </dsp:txBody>
      <dsp:txXfrm>
        <a:off x="1187100" y="2812923"/>
        <a:ext cx="2103120" cy="2103120"/>
      </dsp:txXfrm>
    </dsp:sp>
    <dsp:sp modelId="{BAF88BAD-9E68-4076-A6EB-02A937D86F2E}">
      <dsp:nvSpPr>
        <dsp:cNvPr id="0" name=""/>
        <dsp:cNvSpPr/>
      </dsp:nvSpPr>
      <dsp:spPr>
        <a:xfrm>
          <a:off x="3658266" y="2812923"/>
          <a:ext cx="2103120" cy="210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DAUR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FOSFOR</a:t>
          </a:r>
          <a:endParaRPr lang="id-ID" sz="3200" kern="1200" dirty="0"/>
        </a:p>
      </dsp:txBody>
      <dsp:txXfrm>
        <a:off x="3658266" y="2812923"/>
        <a:ext cx="2103120" cy="210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C14-72B1-4753-A369-A7B1EE9AE4CF}" type="datetimeFigureOut">
              <a:rPr lang="id-ID" smtClean="0"/>
              <a:t>12/10/2011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62A9-7468-42D8-B9B0-8FD79936858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A62A9-7468-42D8-B9B0-8FD799368588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C146EF-3871-474C-8771-EF3FB4228A17}" type="datetimeFigureOut">
              <a:rPr lang="id-ID" smtClean="0"/>
              <a:pPr/>
              <a:t>12/10/2011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B305A1-6521-4EF3-87B7-98051610B9A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slide" Target="../slides/slide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slide" Target="../slides/slide10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7.xml"/><Relationship Id="rId20" Type="http://schemas.openxmlformats.org/officeDocument/2006/relationships/slide" Target="../slides/slide1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4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6876256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67744" y="1412776"/>
            <a:ext cx="6876256" cy="544522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 descr="logo-smk-12 -b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260648"/>
            <a:ext cx="1800200" cy="9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entagon 8">
            <a:hlinkClick r:id="rId14" action="ppaction://hlinksldjump"/>
          </p:cNvPr>
          <p:cNvSpPr/>
          <p:nvPr userDrawn="1"/>
        </p:nvSpPr>
        <p:spPr>
          <a:xfrm>
            <a:off x="395536" y="1412776"/>
            <a:ext cx="1728192" cy="792088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u="none" dirty="0" smtClean="0">
                <a:solidFill>
                  <a:schemeClr val="tx1"/>
                </a:solidFill>
              </a:rPr>
              <a:t>PENGANTAR</a:t>
            </a:r>
            <a:endParaRPr lang="id-ID" u="none" dirty="0">
              <a:solidFill>
                <a:schemeClr val="tx1"/>
              </a:solidFill>
            </a:endParaRPr>
          </a:p>
        </p:txBody>
      </p:sp>
      <p:sp>
        <p:nvSpPr>
          <p:cNvPr id="10" name="Pentagon 9">
            <a:hlinkClick r:id="rId15" action="ppaction://hlinksldjump"/>
          </p:cNvPr>
          <p:cNvSpPr/>
          <p:nvPr userDrawn="1"/>
        </p:nvSpPr>
        <p:spPr>
          <a:xfrm>
            <a:off x="395536" y="2348880"/>
            <a:ext cx="1728192" cy="792088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EKOSISTEM AIR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Pentagon 10">
            <a:hlinkClick r:id="rId16" action="ppaction://hlinksldjump"/>
          </p:cNvPr>
          <p:cNvSpPr/>
          <p:nvPr userDrawn="1"/>
        </p:nvSpPr>
        <p:spPr>
          <a:xfrm>
            <a:off x="395536" y="3212976"/>
            <a:ext cx="1728192" cy="792088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ENERGI</a:t>
            </a:r>
            <a:r>
              <a:rPr lang="id-ID" baseline="0" dirty="0" smtClean="0">
                <a:solidFill>
                  <a:schemeClr val="tx1"/>
                </a:solidFill>
              </a:rPr>
              <a:t> DALAM EKOSISTEM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Pentagon 11">
            <a:hlinkClick r:id="rId17" action="ppaction://hlinksldjump"/>
          </p:cNvPr>
          <p:cNvSpPr/>
          <p:nvPr userDrawn="1"/>
        </p:nvSpPr>
        <p:spPr>
          <a:xfrm>
            <a:off x="395536" y="4149080"/>
            <a:ext cx="1728192" cy="792088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PIRAMIDA EKOLOGI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18" action="ppaction://hlinksldjump"/>
          </p:cNvPr>
          <p:cNvSpPr/>
          <p:nvPr userDrawn="1"/>
        </p:nvSpPr>
        <p:spPr>
          <a:xfrm>
            <a:off x="395536" y="5013176"/>
            <a:ext cx="1728192" cy="792088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DAUR BIOGEOKIMIA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Action Button: Home 13">
            <a:hlinkClick r:id="rId19" action="ppaction://hlinksldjump" highlightClick="1"/>
          </p:cNvPr>
          <p:cNvSpPr/>
          <p:nvPr userDrawn="1"/>
        </p:nvSpPr>
        <p:spPr>
          <a:xfrm>
            <a:off x="8135888" y="0"/>
            <a:ext cx="1008112" cy="504056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entagon 14">
            <a:hlinkClick r:id="rId20" action="ppaction://hlinksldjump"/>
          </p:cNvPr>
          <p:cNvSpPr/>
          <p:nvPr userDrawn="1"/>
        </p:nvSpPr>
        <p:spPr>
          <a:xfrm>
            <a:off x="395536" y="5949280"/>
            <a:ext cx="1512168" cy="648072"/>
          </a:xfrm>
          <a:prstGeom prst="homePlat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0" dirty="0" smtClean="0">
                <a:solidFill>
                  <a:schemeClr val="tx1"/>
                </a:solidFill>
              </a:rPr>
              <a:t>INTERAKSI DALAM EKOSISTEM</a:t>
            </a:r>
            <a:endParaRPr lang="id-ID" sz="16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1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MP3\lagu%20rini\05%20You&#8217;re%20Beautiful%20-%20James%20Blunt.mp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al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4" action="ppaction://hlinksldjump" highlightClick="1"/>
            <a:hlinkHover r:id="" action="ppaction://noaction" highlightClick="1"/>
          </p:cNvPr>
          <p:cNvSpPr/>
          <p:nvPr/>
        </p:nvSpPr>
        <p:spPr>
          <a:xfrm>
            <a:off x="971600" y="2852936"/>
            <a:ext cx="7560840" cy="504056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123728" y="22048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Aharoni" pitchFamily="2" charset="-79"/>
                <a:cs typeface="Aharoni" pitchFamily="2" charset="-79"/>
              </a:rPr>
              <a:t>loading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PIRAMIDA EKOLOGI</a:t>
            </a:r>
            <a:endParaRPr lang="id-ID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67744" y="1484784"/>
          <a:ext cx="3168352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644008" y="393305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20072" y="4077072"/>
            <a:ext cx="936104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83968" y="2708920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2780928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/>
              <a:t>Satu tingkat trofik</a:t>
            </a:r>
            <a:endParaRPr lang="id-ID" sz="3600" b="1" dirty="0"/>
          </a:p>
        </p:txBody>
      </p:sp>
      <p:sp>
        <p:nvSpPr>
          <p:cNvPr id="8" name="Action Button: Forward or Next 7">
            <a:hlinkClick r:id="rId7" action="ppaction://hlinksldjump" highlightClick="1"/>
          </p:cNvPr>
          <p:cNvSpPr/>
          <p:nvPr/>
        </p:nvSpPr>
        <p:spPr>
          <a:xfrm>
            <a:off x="8460432" y="6453336"/>
            <a:ext cx="683568" cy="4046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PIRAMIDA 2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Terdapat 3 jenis piramida ekologi :</a:t>
            </a:r>
          </a:p>
          <a:p>
            <a:pPr marL="514350" indent="-514350">
              <a:buAutoNum type="arabicPeriod"/>
            </a:pPr>
            <a:r>
              <a:rPr lang="id-ID" dirty="0" smtClean="0"/>
              <a:t>Piramida jumlah (jumlah organisme dalam satu tingkat trofik)</a:t>
            </a:r>
          </a:p>
          <a:p>
            <a:pPr marL="514350" indent="-514350">
              <a:buAutoNum type="arabicPeriod"/>
            </a:pPr>
            <a:r>
              <a:rPr lang="id-ID" dirty="0" smtClean="0"/>
              <a:t>Piramida biomassa ( jumlah biomassa yang terdapat pada tiap tingkatna trofik)</a:t>
            </a:r>
          </a:p>
          <a:p>
            <a:pPr marL="514350" indent="-514350">
              <a:buAutoNum type="arabicPeriod"/>
            </a:pPr>
            <a:r>
              <a:rPr lang="id-ID" dirty="0" smtClean="0"/>
              <a:t>Piramida energi (produktivitas energi suatu tingkatan trofik dalam ekosistem selama periode tertentu)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8101584" y="6391648"/>
            <a:ext cx="1042416" cy="4663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PIRAMIDA </a:t>
            </a:r>
            <a:r>
              <a:rPr lang="id-ID" sz="3200" dirty="0" smtClean="0">
                <a:solidFill>
                  <a:srgbClr val="FF0000"/>
                </a:solidFill>
              </a:rPr>
              <a:t>3</a:t>
            </a:r>
            <a:endParaRPr lang="id-ID" sz="32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D:\CANGKIR\piramida 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384376" cy="5445224"/>
          </a:xfrm>
          <a:prstGeom prst="rect">
            <a:avLst/>
          </a:prstGeom>
          <a:noFill/>
        </p:spPr>
      </p:pic>
      <p:pic>
        <p:nvPicPr>
          <p:cNvPr id="3077" name="Picture 5" descr="D:\CANGKIR\piramida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412776"/>
            <a:ext cx="3491880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DAUR BIOGEOKIMIA</a:t>
            </a:r>
            <a:endParaRPr lang="id-ID" sz="3200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95513" y="1600200"/>
          <a:ext cx="694848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INTERAKSI DALAM EKOSISTEM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4" name="Plaque 3">
            <a:hlinkClick r:id="rId2" action="ppaction://hlinksldjump"/>
          </p:cNvPr>
          <p:cNvSpPr/>
          <p:nvPr/>
        </p:nvSpPr>
        <p:spPr>
          <a:xfrm>
            <a:off x="3419872" y="2564904"/>
            <a:ext cx="2088232" cy="1224136"/>
          </a:xfrm>
          <a:prstGeom prst="plaqu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bg1"/>
                </a:solidFill>
              </a:rPr>
              <a:t>SIMBIOSIS</a:t>
            </a: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7" name="Plaque 6">
            <a:hlinkClick r:id="rId3" action="ppaction://hlinksldjump"/>
          </p:cNvPr>
          <p:cNvSpPr/>
          <p:nvPr/>
        </p:nvSpPr>
        <p:spPr>
          <a:xfrm>
            <a:off x="3419872" y="3933056"/>
            <a:ext cx="2088232" cy="1224136"/>
          </a:xfrm>
          <a:prstGeom prst="plaqu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KOMPETISI</a:t>
            </a:r>
            <a:endParaRPr lang="id-ID" sz="2800" dirty="0"/>
          </a:p>
        </p:txBody>
      </p:sp>
      <p:sp>
        <p:nvSpPr>
          <p:cNvPr id="8" name="Plaque 7">
            <a:hlinkClick r:id="rId4" action="ppaction://hlinksldjump"/>
          </p:cNvPr>
          <p:cNvSpPr/>
          <p:nvPr/>
        </p:nvSpPr>
        <p:spPr>
          <a:xfrm>
            <a:off x="6156176" y="4005064"/>
            <a:ext cx="2088232" cy="1224136"/>
          </a:xfrm>
          <a:prstGeom prst="plaqu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PREDASI</a:t>
            </a:r>
            <a:endParaRPr lang="id-ID" sz="2800" dirty="0"/>
          </a:p>
        </p:txBody>
      </p:sp>
      <p:sp>
        <p:nvSpPr>
          <p:cNvPr id="9" name="Plaque 8">
            <a:hlinkClick r:id="rId5" action="ppaction://hlinksldjump"/>
          </p:cNvPr>
          <p:cNvSpPr/>
          <p:nvPr/>
        </p:nvSpPr>
        <p:spPr>
          <a:xfrm>
            <a:off x="6012160" y="2492896"/>
            <a:ext cx="2088232" cy="1224136"/>
          </a:xfrm>
          <a:prstGeom prst="plaqu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ALELOPATI</a:t>
            </a:r>
            <a:endParaRPr lang="id-ID" sz="2800" dirty="0"/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32440" y="6309320"/>
            <a:ext cx="611560" cy="54868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S I M B I O S I S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sz="2400" dirty="0" smtClean="0">
                <a:solidFill>
                  <a:srgbClr val="FF0000"/>
                </a:solidFill>
              </a:rPr>
              <a:t>SIMBIOSIS MUTUALISME(+/+)</a:t>
            </a:r>
          </a:p>
          <a:p>
            <a:pPr marL="514350" indent="-514350">
              <a:buNone/>
            </a:pPr>
            <a:r>
              <a:rPr lang="id-ID" sz="2400" dirty="0" smtClean="0"/>
              <a:t>	EX. LICHENES (FUNGI&amp;GANGGANG HIJU BIRU)</a:t>
            </a:r>
          </a:p>
          <a:p>
            <a:pPr marL="514350" indent="-514350">
              <a:buNone/>
            </a:pPr>
            <a:r>
              <a:rPr lang="id-ID" sz="2400" dirty="0" smtClean="0"/>
              <a:t>		PROTOZOA DENGAN HEWAN HERBIVORA</a:t>
            </a:r>
          </a:p>
          <a:p>
            <a:pPr marL="514350" indent="-514350">
              <a:buAutoNum type="arabicPeriod"/>
            </a:pPr>
            <a:endParaRPr lang="id-ID" sz="2400" dirty="0" smtClean="0"/>
          </a:p>
          <a:p>
            <a:pPr marL="514350" indent="-514350">
              <a:buNone/>
            </a:pPr>
            <a:r>
              <a:rPr lang="id-ID" sz="2400" dirty="0" smtClean="0"/>
              <a:t>2. 	</a:t>
            </a:r>
            <a:r>
              <a:rPr lang="id-ID" sz="2400" dirty="0" smtClean="0">
                <a:solidFill>
                  <a:srgbClr val="FF0000"/>
                </a:solidFill>
              </a:rPr>
              <a:t>SIMBIOSIS PARASITISME (+/-)</a:t>
            </a:r>
          </a:p>
          <a:p>
            <a:pPr marL="514350" indent="-514350">
              <a:buNone/>
            </a:pPr>
            <a:r>
              <a:rPr lang="id-ID" sz="2400" dirty="0" smtClean="0"/>
              <a:t>	EX. CACING PITA DALAM SALURAN PENCERNAAN</a:t>
            </a:r>
          </a:p>
          <a:p>
            <a:pPr marL="914400" lvl="1" indent="-514350">
              <a:buNone/>
            </a:pPr>
            <a:r>
              <a:rPr lang="id-ID" sz="2400" dirty="0" smtClean="0"/>
              <a:t>	</a:t>
            </a:r>
          </a:p>
          <a:p>
            <a:pPr marL="514350" indent="-514350">
              <a:buNone/>
            </a:pPr>
            <a:r>
              <a:rPr lang="id-ID" sz="2400" dirty="0" smtClean="0"/>
              <a:t>3. 	</a:t>
            </a:r>
            <a:r>
              <a:rPr lang="id-ID" sz="2400" dirty="0" smtClean="0">
                <a:solidFill>
                  <a:srgbClr val="FF0000"/>
                </a:solidFill>
              </a:rPr>
              <a:t>SIMBIOSIS KOMENSALISME (+/+-)</a:t>
            </a:r>
          </a:p>
          <a:p>
            <a:pPr marL="514350" indent="-514350">
              <a:buNone/>
            </a:pPr>
            <a:r>
              <a:rPr lang="id-ID" sz="2400" dirty="0" smtClean="0"/>
              <a:t>	EX. TANAMAN ANGGREK DAN BATANG POHON</a:t>
            </a:r>
          </a:p>
          <a:p>
            <a:pPr marL="514350" indent="-514350">
              <a:buNone/>
            </a:pPr>
            <a:r>
              <a:rPr lang="id-ID" sz="2400" dirty="0" smtClean="0"/>
              <a:t>		 IKAN REMORA DAN HIU</a:t>
            </a:r>
            <a:endParaRPr lang="id-ID" sz="2400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8316416" y="6453336"/>
            <a:ext cx="827584" cy="4046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A L E L O P A T I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 anchor="ctr"/>
          <a:lstStyle/>
          <a:p>
            <a:pPr algn="ctr">
              <a:buNone/>
            </a:pPr>
            <a:r>
              <a:rPr lang="id-ID" dirty="0" smtClean="0"/>
              <a:t>Hubungan atau interaksi antarorganisme yang mana keberadaan yang satu menghambat pertumbuhan atau perkembangan organisme lainnya melalui pelepasan racun/toksin</a:t>
            </a:r>
          </a:p>
          <a:p>
            <a:pPr algn="ctr">
              <a:buNone/>
            </a:pPr>
            <a:r>
              <a:rPr lang="id-ID" dirty="0" smtClean="0"/>
              <a:t>Ex.  Tumbuhan pinus</a:t>
            </a:r>
            <a:endParaRPr lang="id-ID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8172400" y="6453336"/>
            <a:ext cx="971600" cy="4046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K O M P E T I S I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 algn="ctr">
              <a:buNone/>
            </a:pPr>
            <a:r>
              <a:rPr lang="id-ID" dirty="0" smtClean="0"/>
              <a:t>Hubungan dimana adanya persaingan untuk mendapatkan sumber terbatas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51920" y="2420888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0072" y="2420888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71800" y="4077072"/>
            <a:ext cx="2880320" cy="1080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Kompetisi intraspesifik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152" y="4005064"/>
            <a:ext cx="2880320" cy="1152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Kompetisi </a:t>
            </a:r>
          </a:p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interspesifi</a:t>
            </a:r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0" name="Action Button: Forward or Next 19">
            <a:hlinkClick r:id="rId2" action="ppaction://hlinksldjump" highlightClick="1"/>
          </p:cNvPr>
          <p:cNvSpPr/>
          <p:nvPr/>
        </p:nvSpPr>
        <p:spPr>
          <a:xfrm>
            <a:off x="8244408" y="6453336"/>
            <a:ext cx="899592" cy="4046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 R E D A S I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 algn="ctr">
              <a:buNone/>
            </a:pPr>
            <a:r>
              <a:rPr lang="id-ID" dirty="0" smtClean="0"/>
              <a:t>Hubungan atau interaksi antarorganisme yang mana satu organisme memakan organisme lainnya .</a:t>
            </a:r>
          </a:p>
          <a:p>
            <a:pPr algn="ctr">
              <a:buNone/>
            </a:pPr>
            <a:r>
              <a:rPr lang="id-ID" dirty="0" smtClean="0"/>
              <a:t>Organisme yang memakan disebut </a:t>
            </a:r>
            <a:r>
              <a:rPr lang="id-ID" dirty="0" smtClean="0">
                <a:solidFill>
                  <a:srgbClr val="FF0000"/>
                </a:solidFill>
              </a:rPr>
              <a:t>predator.</a:t>
            </a:r>
          </a:p>
          <a:p>
            <a:pPr algn="ctr">
              <a:buNone/>
            </a:pPr>
            <a:r>
              <a:rPr lang="id-ID" dirty="0" smtClean="0"/>
              <a:t>Organisme yang dimakan disebut </a:t>
            </a:r>
            <a:r>
              <a:rPr lang="id-ID" dirty="0" smtClean="0">
                <a:solidFill>
                  <a:srgbClr val="FF0000"/>
                </a:solidFill>
              </a:rPr>
              <a:t>mangsa.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Action Button: Forward or Next 5">
            <a:hlinkClick r:id="rId2" action="ppaction://hlinksldjump" highlightClick="1"/>
          </p:cNvPr>
          <p:cNvSpPr/>
          <p:nvPr/>
        </p:nvSpPr>
        <p:spPr>
          <a:xfrm>
            <a:off x="8028384" y="6237312"/>
            <a:ext cx="1115616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GAMBAR INTERAKSI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10" name="Action Button: Back or Previous 9">
            <a:hlinkClick r:id="rId2" action="ppaction://hlinksldjump" highlightClick="1"/>
          </p:cNvPr>
          <p:cNvSpPr/>
          <p:nvPr/>
        </p:nvSpPr>
        <p:spPr>
          <a:xfrm>
            <a:off x="8532440" y="6453336"/>
            <a:ext cx="611560" cy="40466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 descr="D:\CANGKIR\simbiosis 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340768"/>
            <a:ext cx="2952328" cy="2736304"/>
          </a:xfrm>
          <a:prstGeom prst="rect">
            <a:avLst/>
          </a:prstGeom>
          <a:noFill/>
        </p:spPr>
      </p:pic>
      <p:pic>
        <p:nvPicPr>
          <p:cNvPr id="5123" name="Picture 3" descr="D:\CANGKIR\simbiosis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484784"/>
            <a:ext cx="3096344" cy="2520280"/>
          </a:xfrm>
          <a:prstGeom prst="rect">
            <a:avLst/>
          </a:prstGeom>
          <a:noFill/>
        </p:spPr>
      </p:pic>
      <p:pic>
        <p:nvPicPr>
          <p:cNvPr id="5124" name="Picture 4" descr="D:\CANGKIR\simbiosis 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4149080"/>
            <a:ext cx="2952328" cy="2708920"/>
          </a:xfrm>
          <a:prstGeom prst="rect">
            <a:avLst/>
          </a:prstGeom>
          <a:noFill/>
        </p:spPr>
      </p:pic>
      <p:pic>
        <p:nvPicPr>
          <p:cNvPr id="5125" name="Picture 5" descr="D:\CANGKIR\predasi 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4005064"/>
            <a:ext cx="2880320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hal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19065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1979712" y="1268760"/>
            <a:ext cx="6120680" cy="35283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Tempus Sans ITC" pitchFamily="82" charset="0"/>
              </a:rPr>
              <a:t>ILMU PENGETAHUAN ALAM/</a:t>
            </a:r>
          </a:p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Tempus Sans ITC" pitchFamily="82" charset="0"/>
              </a:rPr>
              <a:t>E K O S I S T E M</a:t>
            </a:r>
          </a:p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Tempus Sans ITC" pitchFamily="82" charset="0"/>
              </a:rPr>
              <a:t>KELAS XII/SEMESTER 5</a:t>
            </a: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Tempus Sans ITC" pitchFamily="82" charset="0"/>
              </a:rPr>
              <a:t>OLEH</a:t>
            </a:r>
          </a:p>
          <a:p>
            <a:pPr algn="ctr"/>
            <a:r>
              <a:rPr lang="id-ID" sz="2000" b="1" dirty="0" smtClean="0">
                <a:solidFill>
                  <a:schemeClr val="tx1"/>
                </a:solidFill>
                <a:latin typeface="Tempus Sans ITC" pitchFamily="82" charset="0"/>
              </a:rPr>
              <a:t>RINI RAHMAYANTI AA,S.Pd</a:t>
            </a:r>
          </a:p>
        </p:txBody>
      </p:sp>
      <p:pic>
        <p:nvPicPr>
          <p:cNvPr id="6" name="05 You’re Beautiful - James Blunt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7099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92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PENGANTAR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 anchor="ctr"/>
          <a:lstStyle/>
          <a:p>
            <a:pPr algn="ctr">
              <a:buNone/>
            </a:pPr>
            <a:endParaRPr lang="id-ID" sz="2800" b="1" dirty="0" smtClean="0"/>
          </a:p>
          <a:p>
            <a:pPr algn="ctr">
              <a:buNone/>
            </a:pPr>
            <a:endParaRPr lang="id-ID" sz="2800" b="1" dirty="0" smtClean="0"/>
          </a:p>
          <a:p>
            <a:pPr algn="ctr">
              <a:buNone/>
            </a:pPr>
            <a:r>
              <a:rPr lang="id-ID" sz="2800" b="1" dirty="0" smtClean="0"/>
              <a:t>Keragaman ekosistem termasuk ekosistem air di dalamnya dipengaruhi banyak faktor sebagai upaya untuk mencapai keseimbangan ekosistem</a:t>
            </a:r>
            <a:endParaRPr lang="id-ID" sz="2800" b="1" dirty="0"/>
          </a:p>
        </p:txBody>
      </p:sp>
      <p:pic>
        <p:nvPicPr>
          <p:cNvPr id="4" name="Picture 3" descr="ekosi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556792"/>
            <a:ext cx="3528392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ambar\air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67548"/>
            <a:ext cx="6876256" cy="54904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EKOSISTEM AIR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</p:txBody>
      </p:sp>
      <p:sp>
        <p:nvSpPr>
          <p:cNvPr id="4" name="Oval 3">
            <a:hlinkClick r:id="rId3" action="ppaction://hlinksldjump"/>
          </p:cNvPr>
          <p:cNvSpPr/>
          <p:nvPr/>
        </p:nvSpPr>
        <p:spPr>
          <a:xfrm>
            <a:off x="2843808" y="2564904"/>
            <a:ext cx="2808312" cy="24482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AIR TAWAR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6084168" y="2636912"/>
            <a:ext cx="2592288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1"/>
                </a:solidFill>
              </a:rPr>
              <a:t>L A U T</a:t>
            </a:r>
            <a:endParaRPr lang="id-ID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FF0000"/>
                </a:solidFill>
                <a:latin typeface="Cooper Black" pitchFamily="18" charset="0"/>
              </a:rPr>
              <a:t>A I R   T A W A R</a:t>
            </a:r>
            <a:endParaRPr lang="id-ID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5445224"/>
          </a:xfrm>
        </p:spPr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55776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tion Button: Forward or Next 10">
            <a:hlinkClick r:id="rId7" action="ppaction://hlinksldjump" highlightClick="1"/>
          </p:cNvPr>
          <p:cNvSpPr/>
          <p:nvPr/>
        </p:nvSpPr>
        <p:spPr>
          <a:xfrm>
            <a:off x="8495928" y="6497960"/>
            <a:ext cx="648072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>
                <a:solidFill>
                  <a:srgbClr val="FF0000"/>
                </a:solidFill>
                <a:latin typeface="Cooper Black" pitchFamily="18" charset="0"/>
              </a:rPr>
              <a:t>L  A  U  T</a:t>
            </a:r>
            <a:endParaRPr lang="id-ID" sz="60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876256" cy="4896544"/>
          </a:xfrm>
        </p:spPr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483768" y="1700808"/>
            <a:ext cx="6660232" cy="4392488"/>
          </a:xfrm>
          <a:prstGeom prst="flowChartMagneticDrum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ntagon 6"/>
          <p:cNvSpPr/>
          <p:nvPr/>
        </p:nvSpPr>
        <p:spPr>
          <a:xfrm>
            <a:off x="2843808" y="2060848"/>
            <a:ext cx="1584176" cy="792088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ZONA INTERTDIDIAL</a:t>
            </a:r>
            <a:endParaRPr lang="id-ID" sz="1600" dirty="0"/>
          </a:p>
        </p:txBody>
      </p:sp>
      <p:sp>
        <p:nvSpPr>
          <p:cNvPr id="8" name="Pentagon 7"/>
          <p:cNvSpPr/>
          <p:nvPr/>
        </p:nvSpPr>
        <p:spPr>
          <a:xfrm>
            <a:off x="3779912" y="2852936"/>
            <a:ext cx="1872208" cy="93610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ZONA NERITIK</a:t>
            </a:r>
            <a:endParaRPr lang="id-ID" dirty="0"/>
          </a:p>
        </p:txBody>
      </p:sp>
      <p:sp>
        <p:nvSpPr>
          <p:cNvPr id="9" name="Pentagon 8"/>
          <p:cNvSpPr/>
          <p:nvPr/>
        </p:nvSpPr>
        <p:spPr>
          <a:xfrm>
            <a:off x="5076056" y="3573016"/>
            <a:ext cx="2232248" cy="1152128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ZONA PELAGIK</a:t>
            </a:r>
            <a:endParaRPr lang="id-ID" dirty="0"/>
          </a:p>
        </p:txBody>
      </p:sp>
      <p:sp>
        <p:nvSpPr>
          <p:cNvPr id="10" name="Curved Right Arrow 9"/>
          <p:cNvSpPr/>
          <p:nvPr/>
        </p:nvSpPr>
        <p:spPr>
          <a:xfrm>
            <a:off x="2987824" y="5013176"/>
            <a:ext cx="4536504" cy="93610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solidFill>
                  <a:schemeClr val="tx1"/>
                </a:solidFill>
              </a:rPr>
              <a:t>ZONA BENTIK</a:t>
            </a:r>
            <a:endParaRPr lang="id-ID" sz="3200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08304" y="1988840"/>
            <a:ext cx="1440160" cy="14401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ZONA FOTIK</a:t>
            </a:r>
            <a:endParaRPr lang="id-ID" dirty="0"/>
          </a:p>
        </p:txBody>
      </p:sp>
      <p:sp>
        <p:nvSpPr>
          <p:cNvPr id="12" name="Down Arrow 11"/>
          <p:cNvSpPr/>
          <p:nvPr/>
        </p:nvSpPr>
        <p:spPr>
          <a:xfrm>
            <a:off x="7380312" y="3573016"/>
            <a:ext cx="1763688" cy="23762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ZONA AFOTIK</a:t>
            </a:r>
            <a:endParaRPr lang="id-ID" dirty="0"/>
          </a:p>
        </p:txBody>
      </p:sp>
      <p:sp>
        <p:nvSpPr>
          <p:cNvPr id="16" name="Action Button: Back or Previous 15">
            <a:hlinkClick r:id="rId3" action="ppaction://hlinksldjump" highlightClick="1"/>
          </p:cNvPr>
          <p:cNvSpPr/>
          <p:nvPr/>
        </p:nvSpPr>
        <p:spPr>
          <a:xfrm>
            <a:off x="8532440" y="6381328"/>
            <a:ext cx="611560" cy="4766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ENERGI DALAM EKOSISTEM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6948264" cy="5517232"/>
          </a:xfrm>
        </p:spPr>
        <p:txBody>
          <a:bodyPr/>
          <a:lstStyle/>
          <a:p>
            <a:pPr algn="ctr">
              <a:buNone/>
            </a:pPr>
            <a:r>
              <a:rPr lang="id-ID" sz="2800" dirty="0" smtClean="0"/>
              <a:t>Interaksi antara organisme dengan lingkungannya dapat terjadi karena adanya </a:t>
            </a:r>
            <a:r>
              <a:rPr lang="id-ID" sz="2800" dirty="0" smtClean="0">
                <a:solidFill>
                  <a:srgbClr val="FF0000"/>
                </a:solidFill>
              </a:rPr>
              <a:t>aliran energi</a:t>
            </a:r>
          </a:p>
          <a:p>
            <a:pPr algn="ctr">
              <a:buNone/>
            </a:pPr>
            <a:r>
              <a:rPr lang="id-ID" sz="2800" dirty="0" smtClean="0"/>
              <a:t>Proses aliran energi antarorganisme dapat terjadi karena adanya proses </a:t>
            </a:r>
          </a:p>
          <a:p>
            <a:pPr algn="ctr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makan dan dimakan</a:t>
            </a:r>
            <a:endParaRPr lang="id-ID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51920" y="4077072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36096" y="4077072"/>
            <a:ext cx="20162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Document 9"/>
          <p:cNvSpPr/>
          <p:nvPr/>
        </p:nvSpPr>
        <p:spPr>
          <a:xfrm>
            <a:off x="3059832" y="4869160"/>
            <a:ext cx="2736304" cy="1152128"/>
          </a:xfrm>
          <a:prstGeom prst="flowChartDocument">
            <a:avLst/>
          </a:prstGeom>
          <a:blipFill>
            <a:blip r:embed="rId2" cstate="print"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Rantai makanan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6084168" y="4869160"/>
            <a:ext cx="2736304" cy="1152128"/>
          </a:xfrm>
          <a:prstGeom prst="flowChartDocument">
            <a:avLst/>
          </a:prstGeom>
          <a:blipFill>
            <a:blip r:embed="rId2" cstate="print"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Jaring-jaring Kehidupan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9" name="Action Button: Forward or Next 8">
            <a:hlinkClick r:id="rId3" action="ppaction://hlinksldjump" highlightClick="1"/>
          </p:cNvPr>
          <p:cNvSpPr/>
          <p:nvPr/>
        </p:nvSpPr>
        <p:spPr>
          <a:xfrm>
            <a:off x="8279904" y="6209928"/>
            <a:ext cx="864096" cy="64807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6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RANTAI MAKANAN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6948264" cy="5517232"/>
          </a:xfrm>
        </p:spPr>
        <p:txBody>
          <a:bodyPr/>
          <a:lstStyle/>
          <a:p>
            <a:pPr algn="ctr">
              <a:buNone/>
            </a:pPr>
            <a:r>
              <a:rPr lang="id-ID" sz="2800" dirty="0" smtClean="0"/>
              <a:t>Proses makan dan dimakan yang </a:t>
            </a:r>
          </a:p>
          <a:p>
            <a:pPr algn="ctr">
              <a:buNone/>
            </a:pPr>
            <a:r>
              <a:rPr lang="id-ID" sz="2800" dirty="0" smtClean="0"/>
              <a:t>terjadi dalam satu arah</a:t>
            </a:r>
            <a:endParaRPr lang="id-ID" sz="2800" dirty="0"/>
          </a:p>
        </p:txBody>
      </p:sp>
      <p:pic>
        <p:nvPicPr>
          <p:cNvPr id="1026" name="Picture 2" descr="D:\CANGKIR\rm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6948264" cy="3528392"/>
          </a:xfrm>
          <a:prstGeom prst="rect">
            <a:avLst/>
          </a:prstGeom>
          <a:noFill/>
        </p:spPr>
      </p:pic>
      <p:sp>
        <p:nvSpPr>
          <p:cNvPr id="9" name="Action Button: Forward or Next 8">
            <a:hlinkClick r:id="rId3" action="ppaction://hlinksldjump" highlightClick="1"/>
          </p:cNvPr>
          <p:cNvSpPr/>
          <p:nvPr/>
        </p:nvSpPr>
        <p:spPr>
          <a:xfrm>
            <a:off x="8244408" y="6381328"/>
            <a:ext cx="899592" cy="47667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JARING JARING KEHIDUPAN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6948264" cy="5517232"/>
          </a:xfrm>
        </p:spPr>
        <p:txBody>
          <a:bodyPr/>
          <a:lstStyle/>
          <a:p>
            <a:pPr algn="ctr">
              <a:buNone/>
            </a:pPr>
            <a:r>
              <a:rPr lang="id-ID" sz="2800" dirty="0" smtClean="0"/>
              <a:t>Rantai makanan yang kompleks</a:t>
            </a:r>
          </a:p>
          <a:p>
            <a:pPr algn="ctr">
              <a:buNone/>
            </a:pPr>
            <a:endParaRPr lang="id-ID" sz="2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id-ID" sz="2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id-ID" sz="28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D:\CANGKIR\jjk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2204865"/>
            <a:ext cx="6876256" cy="4653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362</Words>
  <Application>Microsoft Office PowerPoint</Application>
  <PresentationFormat>On-screen Show (4:3)</PresentationFormat>
  <Paragraphs>89</Paragraphs>
  <Slides>19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PENGANTAR</vt:lpstr>
      <vt:lpstr>EKOSISTEM AIR</vt:lpstr>
      <vt:lpstr>A I R   T A W A R</vt:lpstr>
      <vt:lpstr>L  A  U  T</vt:lpstr>
      <vt:lpstr>ENERGI DALAM EKOSISTEM</vt:lpstr>
      <vt:lpstr>RANTAI MAKANAN</vt:lpstr>
      <vt:lpstr>JARING JARING KEHIDUPAN</vt:lpstr>
      <vt:lpstr>PIRAMIDA EKOLOGI</vt:lpstr>
      <vt:lpstr>PIRAMIDA 2</vt:lpstr>
      <vt:lpstr>PIRAMIDA 3</vt:lpstr>
      <vt:lpstr>DAUR BIOGEOKIMIA</vt:lpstr>
      <vt:lpstr>INTERAKSI DALAM EKOSISTEM</vt:lpstr>
      <vt:lpstr>S I M B I O S I S</vt:lpstr>
      <vt:lpstr>A L E L O P A T I</vt:lpstr>
      <vt:lpstr>K O M P E T I S I</vt:lpstr>
      <vt:lpstr>P R E D A S I</vt:lpstr>
      <vt:lpstr>GAMBAR INTERAKSI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</cp:revision>
  <dcterms:created xsi:type="dcterms:W3CDTF">2011-10-09T15:23:06Z</dcterms:created>
  <dcterms:modified xsi:type="dcterms:W3CDTF">2011-10-12T02:53:12Z</dcterms:modified>
</cp:coreProperties>
</file>