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Edmondson" userId="0e1af1bb903bac3e" providerId="LiveId" clId="{D3B98FC0-7A3B-421F-ABB8-D94AA8597663}"/>
    <pc:docChg chg="custSel addSld modSld">
      <pc:chgData name="Matt Edmondson" userId="0e1af1bb903bac3e" providerId="LiveId" clId="{D3B98FC0-7A3B-421F-ABB8-D94AA8597663}" dt="2022-06-21T17:23:51.140" v="1110" actId="20577"/>
      <pc:docMkLst>
        <pc:docMk/>
      </pc:docMkLst>
      <pc:sldChg chg="addSp delSp modSp new mod">
        <pc:chgData name="Matt Edmondson" userId="0e1af1bb903bac3e" providerId="LiveId" clId="{D3B98FC0-7A3B-421F-ABB8-D94AA8597663}" dt="2022-06-21T17:23:51.140" v="1110" actId="20577"/>
        <pc:sldMkLst>
          <pc:docMk/>
          <pc:sldMk cId="1493202924" sldId="256"/>
        </pc:sldMkLst>
        <pc:spChg chg="del">
          <ac:chgData name="Matt Edmondson" userId="0e1af1bb903bac3e" providerId="LiveId" clId="{D3B98FC0-7A3B-421F-ABB8-D94AA8597663}" dt="2022-06-21T16:39:45.777" v="1" actId="478"/>
          <ac:spMkLst>
            <pc:docMk/>
            <pc:sldMk cId="1493202924" sldId="256"/>
            <ac:spMk id="2" creationId="{5CAD0C8C-1DD9-0BB3-AFC3-8C85E8E6626B}"/>
          </ac:spMkLst>
        </pc:spChg>
        <pc:spChg chg="del">
          <ac:chgData name="Matt Edmondson" userId="0e1af1bb903bac3e" providerId="LiveId" clId="{D3B98FC0-7A3B-421F-ABB8-D94AA8597663}" dt="2022-06-21T16:39:47.201" v="2" actId="478"/>
          <ac:spMkLst>
            <pc:docMk/>
            <pc:sldMk cId="1493202924" sldId="256"/>
            <ac:spMk id="3" creationId="{B80AD176-4705-4AD2-595B-4DB183ECBDF4}"/>
          </ac:spMkLst>
        </pc:spChg>
        <pc:spChg chg="add del mod">
          <ac:chgData name="Matt Edmondson" userId="0e1af1bb903bac3e" providerId="LiveId" clId="{D3B98FC0-7A3B-421F-ABB8-D94AA8597663}" dt="2022-06-21T16:42:56.554" v="81"/>
          <ac:spMkLst>
            <pc:docMk/>
            <pc:sldMk cId="1493202924" sldId="256"/>
            <ac:spMk id="4" creationId="{6A0CD7EA-CB49-453A-3216-E32FAF1B535B}"/>
          </ac:spMkLst>
        </pc:spChg>
        <pc:graphicFrameChg chg="add mod modGraphic">
          <ac:chgData name="Matt Edmondson" userId="0e1af1bb903bac3e" providerId="LiveId" clId="{D3B98FC0-7A3B-421F-ABB8-D94AA8597663}" dt="2022-06-21T17:23:51.140" v="1110" actId="20577"/>
          <ac:graphicFrameMkLst>
            <pc:docMk/>
            <pc:sldMk cId="1493202924" sldId="256"/>
            <ac:graphicFrameMk id="5" creationId="{9939D8F5-8A67-1411-3DA6-9CEDDFAE735C}"/>
          </ac:graphicFrameMkLst>
        </pc:graphicFrameChg>
        <pc:picChg chg="add mod">
          <ac:chgData name="Matt Edmondson" userId="0e1af1bb903bac3e" providerId="LiveId" clId="{D3B98FC0-7A3B-421F-ABB8-D94AA8597663}" dt="2022-06-21T16:44:47.606" v="93" actId="1076"/>
          <ac:picMkLst>
            <pc:docMk/>
            <pc:sldMk cId="1493202924" sldId="256"/>
            <ac:picMk id="7" creationId="{56C34A3D-235B-7E3F-EBFD-E6C802E18C7F}"/>
          </ac:picMkLst>
        </pc:picChg>
        <pc:picChg chg="add mod">
          <ac:chgData name="Matt Edmondson" userId="0e1af1bb903bac3e" providerId="LiveId" clId="{D3B98FC0-7A3B-421F-ABB8-D94AA8597663}" dt="2022-06-21T16:47:09.276" v="102" actId="1076"/>
          <ac:picMkLst>
            <pc:docMk/>
            <pc:sldMk cId="1493202924" sldId="256"/>
            <ac:picMk id="9" creationId="{C22A7481-B84C-E7E0-B1B6-0CEBA5041A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895E-C5BC-A781-EEE7-177E00065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EE17E4-0AE4-25F0-7EFB-FA6568654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B2F41-D96F-FCE3-8AE0-DF4B581C9973}"/>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5" name="Footer Placeholder 4">
            <a:extLst>
              <a:ext uri="{FF2B5EF4-FFF2-40B4-BE49-F238E27FC236}">
                <a16:creationId xmlns:a16="http://schemas.microsoft.com/office/drawing/2014/main" id="{5C14B41C-80D5-4CE8-DAD3-8028AF951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CCFD3-0575-6BCB-1BCA-9163D06AB0A9}"/>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45378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0C2C-590F-D1C4-8F09-53AC3CE8A3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D39F1-A88D-417C-3D28-E74B848B8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28EDB-671B-152A-D248-03D0F0A38212}"/>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5" name="Footer Placeholder 4">
            <a:extLst>
              <a:ext uri="{FF2B5EF4-FFF2-40B4-BE49-F238E27FC236}">
                <a16:creationId xmlns:a16="http://schemas.microsoft.com/office/drawing/2014/main" id="{8F022243-136B-B321-642B-919A481B8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7B77D-E561-BB56-F8F4-F227888598E7}"/>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106137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027AF-A377-7C9D-8DE8-79FAAFBA4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645241-781E-10D5-CFA1-D2F1DBF76F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509A4-0237-4E6F-34D1-19E8F55B7C41}"/>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5" name="Footer Placeholder 4">
            <a:extLst>
              <a:ext uri="{FF2B5EF4-FFF2-40B4-BE49-F238E27FC236}">
                <a16:creationId xmlns:a16="http://schemas.microsoft.com/office/drawing/2014/main" id="{BB778ECD-398C-1C58-9A77-305C355C7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06C61-FC37-B1F0-5F5B-5AC18BD8AA57}"/>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371491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8822-1E34-AFE2-6BF6-7B1AB283D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03006-9630-F3D0-A5E9-CF04D8E0C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E112-0376-D303-8C9F-EE00360B7D29}"/>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5" name="Footer Placeholder 4">
            <a:extLst>
              <a:ext uri="{FF2B5EF4-FFF2-40B4-BE49-F238E27FC236}">
                <a16:creationId xmlns:a16="http://schemas.microsoft.com/office/drawing/2014/main" id="{DA0ADB06-2A39-FA4A-EE3E-58C608044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498AF-EEC1-6EF9-3473-D2D8397EDF05}"/>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251607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F118-6439-776F-4983-C8B6405FF4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313F2-44F6-EA80-FB37-A39B0D2C6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C35910-64AA-A988-205A-6FE5AD68AF51}"/>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5" name="Footer Placeholder 4">
            <a:extLst>
              <a:ext uri="{FF2B5EF4-FFF2-40B4-BE49-F238E27FC236}">
                <a16:creationId xmlns:a16="http://schemas.microsoft.com/office/drawing/2014/main" id="{53C74423-DC2B-BC85-2E0D-56FCB6F09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3C8AA-8283-3D73-74E0-7DB3B2A1C1F4}"/>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10142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A5CA-C130-183B-CBC3-21173CF9B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E69FC-5975-3B8D-5C02-37595AD09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FF2AE3-2B4A-DF0D-F05C-E8C889E1B6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D1251-ABC9-1952-7DC6-0C7A541FBAFF}"/>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6" name="Footer Placeholder 5">
            <a:extLst>
              <a:ext uri="{FF2B5EF4-FFF2-40B4-BE49-F238E27FC236}">
                <a16:creationId xmlns:a16="http://schemas.microsoft.com/office/drawing/2014/main" id="{FB33E3AB-7F5F-34BE-C5E1-794B1B75E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A2A5A-E0E7-8A56-7A36-ED909891BF5C}"/>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78269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81D-69F1-0BEA-467B-ACDB7C1C9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C54FAA-F9B1-28F0-5D12-7E2659714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9070-99CA-FB0D-873D-62FC55CFE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EE7E02-6BF2-0E31-E80A-301D53D6D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5DE2F-587E-9662-8F42-ACFAC5D99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DD268F-9B2D-2D6E-2E9D-5F4EAFE58B74}"/>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8" name="Footer Placeholder 7">
            <a:extLst>
              <a:ext uri="{FF2B5EF4-FFF2-40B4-BE49-F238E27FC236}">
                <a16:creationId xmlns:a16="http://schemas.microsoft.com/office/drawing/2014/main" id="{6BC2AE6A-A071-D1B2-1969-CC1D8B7E55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CED5CC-13F6-DEF6-9D69-FEEC5B87F6AD}"/>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398891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98FB-3135-C6E2-EE18-BFF3AF07B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41678-BADA-AAD0-A9A2-35D8DB0B7168}"/>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4" name="Footer Placeholder 3">
            <a:extLst>
              <a:ext uri="{FF2B5EF4-FFF2-40B4-BE49-F238E27FC236}">
                <a16:creationId xmlns:a16="http://schemas.microsoft.com/office/drawing/2014/main" id="{AAC18B86-680D-5128-B879-55A55981D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3A9726-A47A-6A75-1139-E1DAC17AA581}"/>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325353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1288A-206B-5093-8FE0-28093C412BB4}"/>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3" name="Footer Placeholder 2">
            <a:extLst>
              <a:ext uri="{FF2B5EF4-FFF2-40B4-BE49-F238E27FC236}">
                <a16:creationId xmlns:a16="http://schemas.microsoft.com/office/drawing/2014/main" id="{0A3B6A49-73CA-353B-94E6-364332416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0988C-5F5D-13B7-24F1-2C92DC2EE03F}"/>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318212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A111-5F65-FAA5-7B6F-CD3580216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7AB94-C02B-E621-E92E-D70003DCA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A3A35C-DE86-4C1D-B82A-E5267D4D4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960D0-3680-87F3-E43A-5B48E260CB90}"/>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6" name="Footer Placeholder 5">
            <a:extLst>
              <a:ext uri="{FF2B5EF4-FFF2-40B4-BE49-F238E27FC236}">
                <a16:creationId xmlns:a16="http://schemas.microsoft.com/office/drawing/2014/main" id="{390CB0BF-B5DB-E3DD-A056-CA0122C76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AB864-D1A2-BC31-9828-3CF26E5E03BC}"/>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368972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1372-3E92-E8F0-2829-83A2024EF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A20B27-E70E-083C-9185-DB827B332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AECBC-FFD4-AD27-C070-130A8973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A1A85-A51C-D3AA-03EF-6B05DF0956FC}"/>
              </a:ext>
            </a:extLst>
          </p:cNvPr>
          <p:cNvSpPr>
            <a:spLocks noGrp="1"/>
          </p:cNvSpPr>
          <p:nvPr>
            <p:ph type="dt" sz="half" idx="10"/>
          </p:nvPr>
        </p:nvSpPr>
        <p:spPr/>
        <p:txBody>
          <a:bodyPr/>
          <a:lstStyle/>
          <a:p>
            <a:fld id="{95A66674-A63B-41A7-A2D8-84DA1283CE8B}" type="datetimeFigureOut">
              <a:rPr lang="en-US" smtClean="0"/>
              <a:t>6/21/2022</a:t>
            </a:fld>
            <a:endParaRPr lang="en-US"/>
          </a:p>
        </p:txBody>
      </p:sp>
      <p:sp>
        <p:nvSpPr>
          <p:cNvPr id="6" name="Footer Placeholder 5">
            <a:extLst>
              <a:ext uri="{FF2B5EF4-FFF2-40B4-BE49-F238E27FC236}">
                <a16:creationId xmlns:a16="http://schemas.microsoft.com/office/drawing/2014/main" id="{6785854A-1E86-ED4B-D125-6E5CF381C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39461-7523-56CB-EDE1-3B9453EB24C9}"/>
              </a:ext>
            </a:extLst>
          </p:cNvPr>
          <p:cNvSpPr>
            <a:spLocks noGrp="1"/>
          </p:cNvSpPr>
          <p:nvPr>
            <p:ph type="sldNum" sz="quarter" idx="12"/>
          </p:nvPr>
        </p:nvSpPr>
        <p:spPr/>
        <p:txBody>
          <a:bodyPr/>
          <a:lstStyle/>
          <a:p>
            <a:fld id="{1FF3D0D7-36F4-4935-A0DB-78BB6F12914D}" type="slidenum">
              <a:rPr lang="en-US" smtClean="0"/>
              <a:t>‹#›</a:t>
            </a:fld>
            <a:endParaRPr lang="en-US"/>
          </a:p>
        </p:txBody>
      </p:sp>
    </p:spTree>
    <p:extLst>
      <p:ext uri="{BB962C8B-B14F-4D97-AF65-F5344CB8AC3E}">
        <p14:creationId xmlns:p14="http://schemas.microsoft.com/office/powerpoint/2010/main" val="39388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BBFF0-B006-CDA4-0004-966479D4E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F612AD-F9DD-F677-576D-2398A56DA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33178-1FC5-FB64-1801-777A15184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66674-A63B-41A7-A2D8-84DA1283CE8B}" type="datetimeFigureOut">
              <a:rPr lang="en-US" smtClean="0"/>
              <a:t>6/21/2022</a:t>
            </a:fld>
            <a:endParaRPr lang="en-US"/>
          </a:p>
        </p:txBody>
      </p:sp>
      <p:sp>
        <p:nvSpPr>
          <p:cNvPr id="5" name="Footer Placeholder 4">
            <a:extLst>
              <a:ext uri="{FF2B5EF4-FFF2-40B4-BE49-F238E27FC236}">
                <a16:creationId xmlns:a16="http://schemas.microsoft.com/office/drawing/2014/main" id="{AF832BF7-32AB-9C17-16A7-E2E6F8DB8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477A4D-6B03-17C4-AD8D-190D74A8E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3D0D7-36F4-4935-A0DB-78BB6F12914D}" type="slidenum">
              <a:rPr lang="en-US" smtClean="0"/>
              <a:t>‹#›</a:t>
            </a:fld>
            <a:endParaRPr lang="en-US"/>
          </a:p>
        </p:txBody>
      </p:sp>
    </p:spTree>
    <p:extLst>
      <p:ext uri="{BB962C8B-B14F-4D97-AF65-F5344CB8AC3E}">
        <p14:creationId xmlns:p14="http://schemas.microsoft.com/office/powerpoint/2010/main" val="117811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hashmaster@sunnyvale.org"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939D8F5-8A67-1411-3DA6-9CEDDFAE735C}"/>
              </a:ext>
            </a:extLst>
          </p:cNvPr>
          <p:cNvGraphicFramePr>
            <a:graphicFrameLocks noGrp="1"/>
          </p:cNvGraphicFramePr>
          <p:nvPr>
            <p:extLst>
              <p:ext uri="{D42A27DB-BD31-4B8C-83A1-F6EECF244321}">
                <p14:modId xmlns:p14="http://schemas.microsoft.com/office/powerpoint/2010/main" val="1007307239"/>
              </p:ext>
            </p:extLst>
          </p:nvPr>
        </p:nvGraphicFramePr>
        <p:xfrm>
          <a:off x="408372" y="320169"/>
          <a:ext cx="11363416" cy="6258184"/>
        </p:xfrm>
        <a:graphic>
          <a:graphicData uri="http://schemas.openxmlformats.org/drawingml/2006/table">
            <a:tbl>
              <a:tblPr firstRow="1" bandRow="1">
                <a:tableStyleId>{F5AB1C69-6EDB-4FF4-983F-18BD219EF322}</a:tableStyleId>
              </a:tblPr>
              <a:tblGrid>
                <a:gridCol w="2840854">
                  <a:extLst>
                    <a:ext uri="{9D8B030D-6E8A-4147-A177-3AD203B41FA5}">
                      <a16:colId xmlns:a16="http://schemas.microsoft.com/office/drawing/2014/main" val="301090807"/>
                    </a:ext>
                  </a:extLst>
                </a:gridCol>
                <a:gridCol w="2840854">
                  <a:extLst>
                    <a:ext uri="{9D8B030D-6E8A-4147-A177-3AD203B41FA5}">
                      <a16:colId xmlns:a16="http://schemas.microsoft.com/office/drawing/2014/main" val="2487024662"/>
                    </a:ext>
                  </a:extLst>
                </a:gridCol>
                <a:gridCol w="2840854">
                  <a:extLst>
                    <a:ext uri="{9D8B030D-6E8A-4147-A177-3AD203B41FA5}">
                      <a16:colId xmlns:a16="http://schemas.microsoft.com/office/drawing/2014/main" val="241766579"/>
                    </a:ext>
                  </a:extLst>
                </a:gridCol>
                <a:gridCol w="2840854">
                  <a:extLst>
                    <a:ext uri="{9D8B030D-6E8A-4147-A177-3AD203B41FA5}">
                      <a16:colId xmlns:a16="http://schemas.microsoft.com/office/drawing/2014/main" val="2301622462"/>
                    </a:ext>
                  </a:extLst>
                </a:gridCol>
              </a:tblGrid>
              <a:tr h="782273">
                <a:tc gridSpan="2">
                  <a:txBody>
                    <a:bodyPr/>
                    <a:lstStyle/>
                    <a:p>
                      <a:r>
                        <a:rPr lang="en-US" sz="2800" dirty="0">
                          <a:solidFill>
                            <a:schemeClr val="tx1"/>
                          </a:solidFill>
                        </a:rPr>
                        <a:t>TARGET: Richard "Ricky" LaFleur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r>
                        <a:rPr lang="en-US" sz="2400" dirty="0"/>
                        <a:t>CLASSIFICATION: Unclassified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793976914"/>
                  </a:ext>
                </a:extLst>
              </a:tr>
              <a:tr h="1564546">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b="1" dirty="0"/>
                        <a:t>Email: </a:t>
                      </a:r>
                      <a:r>
                        <a:rPr lang="en-US" i="1" dirty="0">
                          <a:hlinkClick r:id="rId2"/>
                        </a:rPr>
                        <a:t>hashmaster@sunnyvale.org</a:t>
                      </a:r>
                      <a:endParaRPr lang="en-US" i="1" dirty="0"/>
                    </a:p>
                    <a:p>
                      <a:r>
                        <a:rPr lang="en-US" b="1" i="0" dirty="0"/>
                        <a:t>Phone: </a:t>
                      </a:r>
                      <a:r>
                        <a:rPr lang="en-US" i="0" dirty="0"/>
                        <a:t>902-555-1212</a:t>
                      </a:r>
                    </a:p>
                    <a:p>
                      <a:r>
                        <a:rPr lang="en-US" b="1" i="0" dirty="0"/>
                        <a:t>Facebook Profile ID: </a:t>
                      </a:r>
                      <a:r>
                        <a:rPr lang="en-US" i="0" dirty="0"/>
                        <a:t>100010725691607</a:t>
                      </a:r>
                    </a:p>
                    <a:p>
                      <a:r>
                        <a:rPr lang="en-US" b="1" i="0" dirty="0">
                          <a:solidFill>
                            <a:schemeClr val="tx1"/>
                          </a:solidFill>
                        </a:rPr>
                        <a:t>Twitter: </a:t>
                      </a:r>
                      <a:r>
                        <a:rPr lang="en-US" i="0" dirty="0"/>
                        <a:t>@RickySunnyvale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Possible Alias: </a:t>
                      </a:r>
                    </a:p>
                    <a:p>
                      <a:r>
                        <a:rPr lang="en-US" dirty="0"/>
                        <a:t>Jim Lahey</a:t>
                      </a:r>
                    </a:p>
                    <a:p>
                      <a:r>
                        <a:rPr lang="en-US" dirty="0"/>
                        <a:t>Randy Lahey</a:t>
                      </a:r>
                    </a:p>
                    <a:p>
                      <a:r>
                        <a:rPr lang="en-US" dirty="0" err="1"/>
                        <a:t>Reveen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277315"/>
                  </a:ext>
                </a:extLst>
              </a:tr>
              <a:tr h="1564546">
                <a:tc vMerge="1">
                  <a:txBody>
                    <a:bodyPr/>
                    <a:lstStyle/>
                    <a:p>
                      <a:endParaRPr lang="en-US" dirty="0"/>
                    </a:p>
                  </a:txBody>
                  <a:tcPr>
                    <a:lnT w="12700" cap="flat" cmpd="sng" algn="ctr">
                      <a:solidFill>
                        <a:schemeClr val="tx1"/>
                      </a:solidFill>
                      <a:prstDash val="solid"/>
                      <a:round/>
                      <a:headEnd type="none" w="med" len="med"/>
                      <a:tailEnd type="none" w="med" len="med"/>
                    </a:lnT>
                  </a:tcPr>
                </a:tc>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b="1" dirty="0"/>
                        <a:t>Associates: </a:t>
                      </a:r>
                    </a:p>
                    <a:p>
                      <a:r>
                        <a:rPr lang="en-US" dirty="0"/>
                        <a:t>Julian</a:t>
                      </a:r>
                    </a:p>
                    <a:p>
                      <a:r>
                        <a:rPr lang="en-US" dirty="0"/>
                        <a:t>Bubbles</a:t>
                      </a:r>
                    </a:p>
                    <a:p>
                      <a:r>
                        <a:rPr lang="en-US" dirty="0"/>
                        <a:t>Lucy</a:t>
                      </a:r>
                    </a:p>
                    <a:p>
                      <a:r>
                        <a:rPr lang="en-US" dirty="0"/>
                        <a:t>Tyrone “T”</a:t>
                      </a:r>
                    </a:p>
                    <a:p>
                      <a:r>
                        <a:rPr lang="en-US" dirty="0"/>
                        <a:t>Cory</a:t>
                      </a:r>
                    </a:p>
                    <a:p>
                      <a:r>
                        <a:rPr lang="en-US" dirty="0"/>
                        <a:t>Trevor</a:t>
                      </a:r>
                    </a:p>
                    <a:p>
                      <a:r>
                        <a:rPr lang="en-US" dirty="0"/>
                        <a:t>Jacob</a:t>
                      </a:r>
                    </a:p>
                    <a:p>
                      <a:r>
                        <a:rPr lang="en-US" dirty="0"/>
                        <a:t>J-Roc</a:t>
                      </a:r>
                    </a:p>
                    <a:p>
                      <a:r>
                        <a:rPr lang="en-US" dirty="0"/>
                        <a:t>Detroit Velvet Smooth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010893"/>
                  </a:ext>
                </a:extLst>
              </a:tr>
              <a:tr h="1564546">
                <a:tc rowSpan="2">
                  <a:txBody>
                    <a:bodyPr/>
                    <a:lstStyle/>
                    <a:p>
                      <a:r>
                        <a:rPr lang="en-US" b="1" dirty="0"/>
                        <a:t>DOB: </a:t>
                      </a:r>
                      <a:r>
                        <a:rPr lang="en-US" b="0" dirty="0"/>
                        <a:t>4/7/1983</a:t>
                      </a:r>
                    </a:p>
                    <a:p>
                      <a:r>
                        <a:rPr lang="en-US" b="1" dirty="0"/>
                        <a:t>Location: </a:t>
                      </a:r>
                      <a:r>
                        <a:rPr lang="en-US" dirty="0"/>
                        <a:t>Sunnyvale Trailer Park, Dartmouth, Nova Scotia Canada</a:t>
                      </a:r>
                    </a:p>
                    <a:p>
                      <a:r>
                        <a:rPr lang="en-US" b="1" dirty="0"/>
                        <a:t>Other Details: </a:t>
                      </a:r>
                      <a:r>
                        <a:rPr lang="en-US" b="0" dirty="0"/>
                        <a:t>Frequently visits his father Ray LaFleur who lives in the Dartmouth Dump near the trailer park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gridSpan="2">
                  <a:txBody>
                    <a:bodyPr/>
                    <a:lstStyle/>
                    <a:p>
                      <a:r>
                        <a:rPr lang="en-US" b="1" dirty="0"/>
                        <a:t>TARGET SUMMARY:  </a:t>
                      </a:r>
                      <a:r>
                        <a:rPr lang="en-US" b="0" dirty="0"/>
                        <a:t>Marijuana grower and smuggler believed to be operating out of the Sunnyvale Trailer Park.</a:t>
                      </a:r>
                    </a:p>
                    <a:p>
                      <a:endParaRPr lang="en-US" b="0" dirty="0"/>
                    </a:p>
                    <a:p>
                      <a:r>
                        <a:rPr lang="en-US" b="0" dirty="0"/>
                        <a:t>Also involved in stealing Barbeques and meat from the grocery store. Possibly involved in running an illegal casino operation based out of Sunnyvale Trailer Park. Numerous reports of unlawful use of a firearm.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345345"/>
                  </a:ext>
                </a:extLst>
              </a:tr>
              <a:tr h="782273">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Last Update: </a:t>
                      </a:r>
                      <a:r>
                        <a:rPr lang="en-US" dirty="0"/>
                        <a:t>6/21/2022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066625"/>
                  </a:ext>
                </a:extLst>
              </a:tr>
            </a:tbl>
          </a:graphicData>
        </a:graphic>
      </p:graphicFrame>
      <p:pic>
        <p:nvPicPr>
          <p:cNvPr id="7" name="Picture 6" descr="A person smoking a cigarette&#10;&#10;Description automatically generated">
            <a:extLst>
              <a:ext uri="{FF2B5EF4-FFF2-40B4-BE49-F238E27FC236}">
                <a16:creationId xmlns:a16="http://schemas.microsoft.com/office/drawing/2014/main" id="{56C34A3D-235B-7E3F-EBFD-E6C802E18C7F}"/>
              </a:ext>
            </a:extLst>
          </p:cNvPr>
          <p:cNvPicPr>
            <a:picLocks noChangeAspect="1"/>
          </p:cNvPicPr>
          <p:nvPr/>
        </p:nvPicPr>
        <p:blipFill>
          <a:blip r:embed="rId3"/>
          <a:stretch>
            <a:fillRect/>
          </a:stretch>
        </p:blipFill>
        <p:spPr>
          <a:xfrm>
            <a:off x="816916" y="1118586"/>
            <a:ext cx="2047519" cy="3041388"/>
          </a:xfrm>
          <a:prstGeom prst="rect">
            <a:avLst/>
          </a:prstGeom>
        </p:spPr>
      </p:pic>
      <p:pic>
        <p:nvPicPr>
          <p:cNvPr id="9" name="Picture 8">
            <a:extLst>
              <a:ext uri="{FF2B5EF4-FFF2-40B4-BE49-F238E27FC236}">
                <a16:creationId xmlns:a16="http://schemas.microsoft.com/office/drawing/2014/main" id="{C22A7481-B84C-E7E0-B1B6-0CEBA5041A30}"/>
              </a:ext>
            </a:extLst>
          </p:cNvPr>
          <p:cNvPicPr>
            <a:picLocks noChangeAspect="1"/>
          </p:cNvPicPr>
          <p:nvPr/>
        </p:nvPicPr>
        <p:blipFill>
          <a:blip r:embed="rId4"/>
          <a:stretch>
            <a:fillRect/>
          </a:stretch>
        </p:blipFill>
        <p:spPr>
          <a:xfrm>
            <a:off x="3554291" y="1118586"/>
            <a:ext cx="2219418" cy="3077756"/>
          </a:xfrm>
          <a:prstGeom prst="rect">
            <a:avLst/>
          </a:prstGeom>
        </p:spPr>
      </p:pic>
    </p:spTree>
    <p:extLst>
      <p:ext uri="{BB962C8B-B14F-4D97-AF65-F5344CB8AC3E}">
        <p14:creationId xmlns:p14="http://schemas.microsoft.com/office/powerpoint/2010/main" val="149320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144</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Edmondson</dc:creator>
  <cp:lastModifiedBy>Matt Edmondson</cp:lastModifiedBy>
  <cp:revision>1</cp:revision>
  <dcterms:created xsi:type="dcterms:W3CDTF">2022-06-21T16:39:40Z</dcterms:created>
  <dcterms:modified xsi:type="dcterms:W3CDTF">2022-06-21T17:23:56Z</dcterms:modified>
</cp:coreProperties>
</file>