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72" r:id="rId11"/>
    <p:sldId id="264" r:id="rId12"/>
    <p:sldId id="273" r:id="rId13"/>
    <p:sldId id="268" r:id="rId14"/>
    <p:sldId id="274" r:id="rId15"/>
    <p:sldId id="279" r:id="rId16"/>
    <p:sldId id="278" r:id="rId17"/>
    <p:sldId id="277"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BC89-A36F-4FF4-91FC-E6C4E32ABFED}" v="51" dt="2024-09-13T02:06:21.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40"/>
  </p:normalViewPr>
  <p:slideViewPr>
    <p:cSldViewPr snapToGrid="0">
      <p:cViewPr varScale="1">
        <p:scale>
          <a:sx n="104" d="100"/>
          <a:sy n="104" d="100"/>
        </p:scale>
        <p:origin x="21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Souza" userId="113d1c0a12631a6d" providerId="LiveId" clId="{017DBC89-A36F-4FF4-91FC-E6C4E32ABFED}"/>
    <pc:docChg chg="undo custSel addSld delSld modSld">
      <pc:chgData name="Stephanie Souza" userId="113d1c0a12631a6d" providerId="LiveId" clId="{017DBC89-A36F-4FF4-91FC-E6C4E32ABFED}" dt="2024-09-13T02:07:32.901" v="3830" actId="47"/>
      <pc:docMkLst>
        <pc:docMk/>
      </pc:docMkLst>
      <pc:sldChg chg="modSp mod">
        <pc:chgData name="Stephanie Souza" userId="113d1c0a12631a6d" providerId="LiveId" clId="{017DBC89-A36F-4FF4-91FC-E6C4E32ABFED}" dt="2024-09-11T05:41:12.052" v="2560" actId="122"/>
        <pc:sldMkLst>
          <pc:docMk/>
          <pc:sldMk cId="1365750659" sldId="257"/>
        </pc:sldMkLst>
        <pc:spChg chg="mod">
          <ac:chgData name="Stephanie Souza" userId="113d1c0a12631a6d" providerId="LiveId" clId="{017DBC89-A36F-4FF4-91FC-E6C4E32ABFED}" dt="2024-09-11T05:41:12.052" v="2560" actId="122"/>
          <ac:spMkLst>
            <pc:docMk/>
            <pc:sldMk cId="1365750659" sldId="257"/>
            <ac:spMk id="6" creationId="{E41A8C26-C95C-7674-1E7D-446834C79D61}"/>
          </ac:spMkLst>
        </pc:spChg>
      </pc:sldChg>
      <pc:sldChg chg="modSp">
        <pc:chgData name="Stephanie Souza" userId="113d1c0a12631a6d" providerId="LiveId" clId="{017DBC89-A36F-4FF4-91FC-E6C4E32ABFED}" dt="2024-09-11T03:50:14.718" v="2" actId="1076"/>
        <pc:sldMkLst>
          <pc:docMk/>
          <pc:sldMk cId="848825062" sldId="258"/>
        </pc:sldMkLst>
        <pc:picChg chg="mod">
          <ac:chgData name="Stephanie Souza" userId="113d1c0a12631a6d" providerId="LiveId" clId="{017DBC89-A36F-4FF4-91FC-E6C4E32ABFED}" dt="2024-09-11T03:49:59.314" v="0" actId="1076"/>
          <ac:picMkLst>
            <pc:docMk/>
            <pc:sldMk cId="848825062" sldId="258"/>
            <ac:picMk id="1026" creationId="{0A160EEB-0F14-C9F6-6EAC-9310E3526340}"/>
          </ac:picMkLst>
        </pc:picChg>
        <pc:picChg chg="mod">
          <ac:chgData name="Stephanie Souza" userId="113d1c0a12631a6d" providerId="LiveId" clId="{017DBC89-A36F-4FF4-91FC-E6C4E32ABFED}" dt="2024-09-11T03:50:14.718" v="2" actId="1076"/>
          <ac:picMkLst>
            <pc:docMk/>
            <pc:sldMk cId="848825062" sldId="258"/>
            <ac:picMk id="1030" creationId="{24532148-88EF-78FF-4923-6B757F9E981C}"/>
          </ac:picMkLst>
        </pc:picChg>
        <pc:picChg chg="mod">
          <ac:chgData name="Stephanie Souza" userId="113d1c0a12631a6d" providerId="LiveId" clId="{017DBC89-A36F-4FF4-91FC-E6C4E32ABFED}" dt="2024-09-11T03:50:12.898" v="1" actId="1076"/>
          <ac:picMkLst>
            <pc:docMk/>
            <pc:sldMk cId="848825062" sldId="258"/>
            <ac:picMk id="1032" creationId="{2B4808AE-A16B-298B-9DC0-F8E84427CF40}"/>
          </ac:picMkLst>
        </pc:picChg>
      </pc:sldChg>
      <pc:sldChg chg="addSp modSp mod">
        <pc:chgData name="Stephanie Souza" userId="113d1c0a12631a6d" providerId="LiveId" clId="{017DBC89-A36F-4FF4-91FC-E6C4E32ABFED}" dt="2024-09-11T03:53:37.591" v="65" actId="14100"/>
        <pc:sldMkLst>
          <pc:docMk/>
          <pc:sldMk cId="3944741668" sldId="259"/>
        </pc:sldMkLst>
        <pc:spChg chg="mod">
          <ac:chgData name="Stephanie Souza" userId="113d1c0a12631a6d" providerId="LiveId" clId="{017DBC89-A36F-4FF4-91FC-E6C4E32ABFED}" dt="2024-09-11T03:53:26.596" v="63" actId="1076"/>
          <ac:spMkLst>
            <pc:docMk/>
            <pc:sldMk cId="3944741668" sldId="259"/>
            <ac:spMk id="2" creationId="{FA4F7EC4-8ECE-7D51-2D8F-83404B07B974}"/>
          </ac:spMkLst>
        </pc:spChg>
        <pc:spChg chg="add mod">
          <ac:chgData name="Stephanie Souza" userId="113d1c0a12631a6d" providerId="LiveId" clId="{017DBC89-A36F-4FF4-91FC-E6C4E32ABFED}" dt="2024-09-11T03:53:37.591" v="65" actId="14100"/>
          <ac:spMkLst>
            <pc:docMk/>
            <pc:sldMk cId="3944741668" sldId="259"/>
            <ac:spMk id="3" creationId="{D8DDDD4C-07C6-D919-3FCF-472439486C4E}"/>
          </ac:spMkLst>
        </pc:spChg>
      </pc:sldChg>
      <pc:sldChg chg="addSp modSp mod">
        <pc:chgData name="Stephanie Souza" userId="113d1c0a12631a6d" providerId="LiveId" clId="{017DBC89-A36F-4FF4-91FC-E6C4E32ABFED}" dt="2024-09-11T04:16:32.901" v="1277" actId="255"/>
        <pc:sldMkLst>
          <pc:docMk/>
          <pc:sldMk cId="2105219427" sldId="260"/>
        </pc:sldMkLst>
        <pc:spChg chg="mod">
          <ac:chgData name="Stephanie Souza" userId="113d1c0a12631a6d" providerId="LiveId" clId="{017DBC89-A36F-4FF4-91FC-E6C4E32ABFED}" dt="2024-09-11T03:53:12.022" v="61" actId="1076"/>
          <ac:spMkLst>
            <pc:docMk/>
            <pc:sldMk cId="2105219427" sldId="260"/>
            <ac:spMk id="2" creationId="{FA4F7EC4-8ECE-7D51-2D8F-83404B07B974}"/>
          </ac:spMkLst>
        </pc:spChg>
        <pc:spChg chg="add mod">
          <ac:chgData name="Stephanie Souza" userId="113d1c0a12631a6d" providerId="LiveId" clId="{017DBC89-A36F-4FF4-91FC-E6C4E32ABFED}" dt="2024-09-11T04:16:32.901" v="1277" actId="255"/>
          <ac:spMkLst>
            <pc:docMk/>
            <pc:sldMk cId="2105219427" sldId="260"/>
            <ac:spMk id="3" creationId="{21C2B954-33FD-D6FF-1637-CF94FCBA425B}"/>
          </ac:spMkLst>
        </pc:spChg>
        <pc:spChg chg="add mod">
          <ac:chgData name="Stephanie Souza" userId="113d1c0a12631a6d" providerId="LiveId" clId="{017DBC89-A36F-4FF4-91FC-E6C4E32ABFED}" dt="2024-09-11T03:52:19.029" v="53"/>
          <ac:spMkLst>
            <pc:docMk/>
            <pc:sldMk cId="2105219427" sldId="260"/>
            <ac:spMk id="4" creationId="{BF0AFB34-71AB-05D2-8739-87095B2DBCEA}"/>
          </ac:spMkLst>
        </pc:spChg>
      </pc:sldChg>
      <pc:sldChg chg="addSp modSp mod">
        <pc:chgData name="Stephanie Souza" userId="113d1c0a12631a6d" providerId="LiveId" clId="{017DBC89-A36F-4FF4-91FC-E6C4E32ABFED}" dt="2024-09-11T04:13:43.071" v="1137" actId="948"/>
        <pc:sldMkLst>
          <pc:docMk/>
          <pc:sldMk cId="993687181" sldId="261"/>
        </pc:sldMkLst>
        <pc:spChg chg="mod">
          <ac:chgData name="Stephanie Souza" userId="113d1c0a12631a6d" providerId="LiveId" clId="{017DBC89-A36F-4FF4-91FC-E6C4E32ABFED}" dt="2024-09-11T03:55:52.212" v="81" actId="20577"/>
          <ac:spMkLst>
            <pc:docMk/>
            <pc:sldMk cId="993687181" sldId="261"/>
            <ac:spMk id="2" creationId="{FA4F7EC4-8ECE-7D51-2D8F-83404B07B974}"/>
          </ac:spMkLst>
        </pc:spChg>
        <pc:spChg chg="add mod">
          <ac:chgData name="Stephanie Souza" userId="113d1c0a12631a6d" providerId="LiveId" clId="{017DBC89-A36F-4FF4-91FC-E6C4E32ABFED}" dt="2024-09-11T04:13:43.071" v="1137" actId="948"/>
          <ac:spMkLst>
            <pc:docMk/>
            <pc:sldMk cId="993687181" sldId="261"/>
            <ac:spMk id="3" creationId="{EC191FAD-560F-9BC5-8C33-29C7ABB75162}"/>
          </ac:spMkLst>
        </pc:spChg>
      </pc:sldChg>
      <pc:sldChg chg="addSp modSp mod">
        <pc:chgData name="Stephanie Souza" userId="113d1c0a12631a6d" providerId="LiveId" clId="{017DBC89-A36F-4FF4-91FC-E6C4E32ABFED}" dt="2024-09-11T05:07:43.368" v="2042" actId="20577"/>
        <pc:sldMkLst>
          <pc:docMk/>
          <pc:sldMk cId="257391463" sldId="262"/>
        </pc:sldMkLst>
        <pc:spChg chg="mod">
          <ac:chgData name="Stephanie Souza" userId="113d1c0a12631a6d" providerId="LiveId" clId="{017DBC89-A36F-4FF4-91FC-E6C4E32ABFED}" dt="2024-09-11T05:03:54.352" v="1780" actId="1076"/>
          <ac:spMkLst>
            <pc:docMk/>
            <pc:sldMk cId="257391463" sldId="262"/>
            <ac:spMk id="2" creationId="{FA4F7EC4-8ECE-7D51-2D8F-83404B07B974}"/>
          </ac:spMkLst>
        </pc:spChg>
        <pc:spChg chg="add mod">
          <ac:chgData name="Stephanie Souza" userId="113d1c0a12631a6d" providerId="LiveId" clId="{017DBC89-A36F-4FF4-91FC-E6C4E32ABFED}" dt="2024-09-11T05:07:43.368" v="2042" actId="20577"/>
          <ac:spMkLst>
            <pc:docMk/>
            <pc:sldMk cId="257391463" sldId="262"/>
            <ac:spMk id="5" creationId="{659DD0BB-885A-2353-50FA-A93BDF04E133}"/>
          </ac:spMkLst>
        </pc:spChg>
        <pc:picChg chg="add mod">
          <ac:chgData name="Stephanie Souza" userId="113d1c0a12631a6d" providerId="LiveId" clId="{017DBC89-A36F-4FF4-91FC-E6C4E32ABFED}" dt="2024-09-11T04:27:21.658" v="1703" actId="1076"/>
          <ac:picMkLst>
            <pc:docMk/>
            <pc:sldMk cId="257391463" sldId="262"/>
            <ac:picMk id="4" creationId="{6F8634BE-AFE0-8554-A48C-085600079321}"/>
          </ac:picMkLst>
        </pc:picChg>
      </pc:sldChg>
      <pc:sldChg chg="modSp mod">
        <pc:chgData name="Stephanie Souza" userId="113d1c0a12631a6d" providerId="LiveId" clId="{017DBC89-A36F-4FF4-91FC-E6C4E32ABFED}" dt="2024-09-13T01:29:45.141" v="2574" actId="1076"/>
        <pc:sldMkLst>
          <pc:docMk/>
          <pc:sldMk cId="402251043" sldId="263"/>
        </pc:sldMkLst>
        <pc:spChg chg="mod">
          <ac:chgData name="Stephanie Souza" userId="113d1c0a12631a6d" providerId="LiveId" clId="{017DBC89-A36F-4FF4-91FC-E6C4E32ABFED}" dt="2024-09-11T04:16:51.063" v="1279" actId="1076"/>
          <ac:spMkLst>
            <pc:docMk/>
            <pc:sldMk cId="402251043" sldId="263"/>
            <ac:spMk id="2" creationId="{FA4F7EC4-8ECE-7D51-2D8F-83404B07B974}"/>
          </ac:spMkLst>
        </pc:spChg>
        <pc:spChg chg="mod">
          <ac:chgData name="Stephanie Souza" userId="113d1c0a12631a6d" providerId="LiveId" clId="{017DBC89-A36F-4FF4-91FC-E6C4E32ABFED}" dt="2024-09-13T01:29:45.141" v="2574" actId="1076"/>
          <ac:spMkLst>
            <pc:docMk/>
            <pc:sldMk cId="402251043" sldId="263"/>
            <ac:spMk id="4" creationId="{344D14DA-A7E9-2092-0A21-DECADE6C6D07}"/>
          </ac:spMkLst>
        </pc:spChg>
        <pc:picChg chg="mod">
          <ac:chgData name="Stephanie Souza" userId="113d1c0a12631a6d" providerId="LiveId" clId="{017DBC89-A36F-4FF4-91FC-E6C4E32ABFED}" dt="2024-09-13T01:28:38.514" v="2564" actId="1076"/>
          <ac:picMkLst>
            <pc:docMk/>
            <pc:sldMk cId="402251043" sldId="263"/>
            <ac:picMk id="3" creationId="{AD418411-5905-8091-1107-BFCD4A588810}"/>
          </ac:picMkLst>
        </pc:picChg>
      </pc:sldChg>
      <pc:sldChg chg="addSp modSp mod">
        <pc:chgData name="Stephanie Souza" userId="113d1c0a12631a6d" providerId="LiveId" clId="{017DBC89-A36F-4FF4-91FC-E6C4E32ABFED}" dt="2024-09-13T02:00:41.711" v="3592" actId="14100"/>
        <pc:sldMkLst>
          <pc:docMk/>
          <pc:sldMk cId="2841492917" sldId="264"/>
        </pc:sldMkLst>
        <pc:spChg chg="mod">
          <ac:chgData name="Stephanie Souza" userId="113d1c0a12631a6d" providerId="LiveId" clId="{017DBC89-A36F-4FF4-91FC-E6C4E32ABFED}" dt="2024-09-11T05:15:04.983" v="2348" actId="1076"/>
          <ac:spMkLst>
            <pc:docMk/>
            <pc:sldMk cId="2841492917" sldId="264"/>
            <ac:spMk id="2" creationId="{FA4F7EC4-8ECE-7D51-2D8F-83404B07B974}"/>
          </ac:spMkLst>
        </pc:spChg>
        <pc:spChg chg="add mod">
          <ac:chgData name="Stephanie Souza" userId="113d1c0a12631a6d" providerId="LiveId" clId="{017DBC89-A36F-4FF4-91FC-E6C4E32ABFED}" dt="2024-09-13T02:00:41.711" v="3592" actId="14100"/>
          <ac:spMkLst>
            <pc:docMk/>
            <pc:sldMk cId="2841492917" sldId="264"/>
            <ac:spMk id="5" creationId="{4F396CAC-4399-1396-1FF4-BFAE9C81B4E0}"/>
          </ac:spMkLst>
        </pc:spChg>
        <pc:picChg chg="add mod ord">
          <ac:chgData name="Stephanie Souza" userId="113d1c0a12631a6d" providerId="LiveId" clId="{017DBC89-A36F-4FF4-91FC-E6C4E32ABFED}" dt="2024-09-11T05:14:20.671" v="2343" actId="14100"/>
          <ac:picMkLst>
            <pc:docMk/>
            <pc:sldMk cId="2841492917" sldId="264"/>
            <ac:picMk id="4" creationId="{5E9E734A-B0FE-CF65-79E9-97AD0E250362}"/>
          </ac:picMkLst>
        </pc:picChg>
      </pc:sldChg>
      <pc:sldChg chg="addSp modSp del mod">
        <pc:chgData name="Stephanie Souza" userId="113d1c0a12631a6d" providerId="LiveId" clId="{017DBC89-A36F-4FF4-91FC-E6C4E32ABFED}" dt="2024-09-13T01:41:23.739" v="2757" actId="47"/>
        <pc:sldMkLst>
          <pc:docMk/>
          <pc:sldMk cId="3164514597" sldId="265"/>
        </pc:sldMkLst>
        <pc:spChg chg="mod">
          <ac:chgData name="Stephanie Souza" userId="113d1c0a12631a6d" providerId="LiveId" clId="{017DBC89-A36F-4FF4-91FC-E6C4E32ABFED}" dt="2024-09-11T04:15:43.446" v="1263" actId="1076"/>
          <ac:spMkLst>
            <pc:docMk/>
            <pc:sldMk cId="3164514597" sldId="265"/>
            <ac:spMk id="2" creationId="{FA4F7EC4-8ECE-7D51-2D8F-83404B07B974}"/>
          </ac:spMkLst>
        </pc:spChg>
        <pc:spChg chg="add mod">
          <ac:chgData name="Stephanie Souza" userId="113d1c0a12631a6d" providerId="LiveId" clId="{017DBC89-A36F-4FF4-91FC-E6C4E32ABFED}" dt="2024-09-11T04:18:14.294" v="1356" actId="20577"/>
          <ac:spMkLst>
            <pc:docMk/>
            <pc:sldMk cId="3164514597" sldId="265"/>
            <ac:spMk id="3" creationId="{467F34A2-7521-4613-4E81-6F21D887A3C7}"/>
          </ac:spMkLst>
        </pc:spChg>
      </pc:sldChg>
      <pc:sldChg chg="addSp modSp del mod">
        <pc:chgData name="Stephanie Souza" userId="113d1c0a12631a6d" providerId="LiveId" clId="{017DBC89-A36F-4FF4-91FC-E6C4E32ABFED}" dt="2024-09-13T02:05:01.114" v="3806" actId="2696"/>
        <pc:sldMkLst>
          <pc:docMk/>
          <pc:sldMk cId="2819704439" sldId="266"/>
        </pc:sldMkLst>
        <pc:spChg chg="mod">
          <ac:chgData name="Stephanie Souza" userId="113d1c0a12631a6d" providerId="LiveId" clId="{017DBC89-A36F-4FF4-91FC-E6C4E32ABFED}" dt="2024-09-11T04:19:02.612" v="1459" actId="20577"/>
          <ac:spMkLst>
            <pc:docMk/>
            <pc:sldMk cId="2819704439" sldId="266"/>
            <ac:spMk id="2" creationId="{FA4F7EC4-8ECE-7D51-2D8F-83404B07B974}"/>
          </ac:spMkLst>
        </pc:spChg>
        <pc:spChg chg="add mod">
          <ac:chgData name="Stephanie Souza" userId="113d1c0a12631a6d" providerId="LiveId" clId="{017DBC89-A36F-4FF4-91FC-E6C4E32ABFED}" dt="2024-09-11T04:19:46.086" v="1516" actId="6549"/>
          <ac:spMkLst>
            <pc:docMk/>
            <pc:sldMk cId="2819704439" sldId="266"/>
            <ac:spMk id="3" creationId="{A461D623-2D3B-E2F3-F07D-FE8868EC34C0}"/>
          </ac:spMkLst>
        </pc:spChg>
      </pc:sldChg>
      <pc:sldChg chg="addSp modSp del mod">
        <pc:chgData name="Stephanie Souza" userId="113d1c0a12631a6d" providerId="LiveId" clId="{017DBC89-A36F-4FF4-91FC-E6C4E32ABFED}" dt="2024-09-13T02:01:47.741" v="3597" actId="47"/>
        <pc:sldMkLst>
          <pc:docMk/>
          <pc:sldMk cId="25876708" sldId="267"/>
        </pc:sldMkLst>
        <pc:spChg chg="mod">
          <ac:chgData name="Stephanie Souza" userId="113d1c0a12631a6d" providerId="LiveId" clId="{017DBC89-A36F-4FF4-91FC-E6C4E32ABFED}" dt="2024-09-11T04:20:25.671" v="1539" actId="1076"/>
          <ac:spMkLst>
            <pc:docMk/>
            <pc:sldMk cId="25876708" sldId="267"/>
            <ac:spMk id="2" creationId="{FA4F7EC4-8ECE-7D51-2D8F-83404B07B974}"/>
          </ac:spMkLst>
        </pc:spChg>
        <pc:spChg chg="add mod">
          <ac:chgData name="Stephanie Souza" userId="113d1c0a12631a6d" providerId="LiveId" clId="{017DBC89-A36F-4FF4-91FC-E6C4E32ABFED}" dt="2024-09-11T04:20:49.076" v="1613" actId="20577"/>
          <ac:spMkLst>
            <pc:docMk/>
            <pc:sldMk cId="25876708" sldId="267"/>
            <ac:spMk id="3" creationId="{A5656FD2-1306-B903-1B3A-B5D06D0B49CA}"/>
          </ac:spMkLst>
        </pc:spChg>
      </pc:sldChg>
      <pc:sldChg chg="addSp delSp modSp add mod">
        <pc:chgData name="Stephanie Souza" userId="113d1c0a12631a6d" providerId="LiveId" clId="{017DBC89-A36F-4FF4-91FC-E6C4E32ABFED}" dt="2024-09-11T05:36:16.540" v="2518"/>
        <pc:sldMkLst>
          <pc:docMk/>
          <pc:sldMk cId="442354224" sldId="268"/>
        </pc:sldMkLst>
        <pc:spChg chg="mod">
          <ac:chgData name="Stephanie Souza" userId="113d1c0a12631a6d" providerId="LiveId" clId="{017DBC89-A36F-4FF4-91FC-E6C4E32ABFED}" dt="2024-09-11T05:23:41.067" v="2490" actId="20577"/>
          <ac:spMkLst>
            <pc:docMk/>
            <pc:sldMk cId="442354224" sldId="268"/>
            <ac:spMk id="2" creationId="{FA4F7EC4-8ECE-7D51-2D8F-83404B07B974}"/>
          </ac:spMkLst>
        </pc:spChg>
        <pc:spChg chg="mod">
          <ac:chgData name="Stephanie Souza" userId="113d1c0a12631a6d" providerId="LiveId" clId="{017DBC89-A36F-4FF4-91FC-E6C4E32ABFED}" dt="2024-09-11T05:35:50.055" v="2506" actId="122"/>
          <ac:spMkLst>
            <pc:docMk/>
            <pc:sldMk cId="442354224" sldId="268"/>
            <ac:spMk id="3" creationId="{26506560-B107-E700-41E9-44854C49B49E}"/>
          </ac:spMkLst>
        </pc:spChg>
        <pc:picChg chg="add del">
          <ac:chgData name="Stephanie Souza" userId="113d1c0a12631a6d" providerId="LiveId" clId="{017DBC89-A36F-4FF4-91FC-E6C4E32ABFED}" dt="2024-09-11T05:33:29.483" v="2494" actId="22"/>
          <ac:picMkLst>
            <pc:docMk/>
            <pc:sldMk cId="442354224" sldId="268"/>
            <ac:picMk id="5" creationId="{4EFC1747-322C-9355-0914-389A2323609E}"/>
          </ac:picMkLst>
        </pc:picChg>
        <pc:picChg chg="add mod">
          <ac:chgData name="Stephanie Souza" userId="113d1c0a12631a6d" providerId="LiveId" clId="{017DBC89-A36F-4FF4-91FC-E6C4E32ABFED}" dt="2024-09-11T05:35:12.821" v="2497" actId="1076"/>
          <ac:picMkLst>
            <pc:docMk/>
            <pc:sldMk cId="442354224" sldId="268"/>
            <ac:picMk id="7" creationId="{1B8C4BAA-910F-97B7-E43A-34B9E8CB998E}"/>
          </ac:picMkLst>
        </pc:picChg>
        <pc:picChg chg="add mod">
          <ac:chgData name="Stephanie Souza" userId="113d1c0a12631a6d" providerId="LiveId" clId="{017DBC89-A36F-4FF4-91FC-E6C4E32ABFED}" dt="2024-09-11T05:36:16.540" v="2518"/>
          <ac:picMkLst>
            <pc:docMk/>
            <pc:sldMk cId="442354224" sldId="268"/>
            <ac:picMk id="9" creationId="{2A3CDD06-2A62-65CD-35D9-4F85EBF6FFE8}"/>
          </ac:picMkLst>
        </pc:picChg>
      </pc:sldChg>
      <pc:sldChg chg="addSp modSp del mod">
        <pc:chgData name="Stephanie Souza" userId="113d1c0a12631a6d" providerId="LiveId" clId="{017DBC89-A36F-4FF4-91FC-E6C4E32ABFED}" dt="2024-09-11T05:23:18.358" v="2467" actId="2696"/>
        <pc:sldMkLst>
          <pc:docMk/>
          <pc:sldMk cId="3878970033" sldId="268"/>
        </pc:sldMkLst>
        <pc:spChg chg="mod">
          <ac:chgData name="Stephanie Souza" userId="113d1c0a12631a6d" providerId="LiveId" clId="{017DBC89-A36F-4FF4-91FC-E6C4E32ABFED}" dt="2024-09-11T05:19:59.133" v="2444" actId="122"/>
          <ac:spMkLst>
            <pc:docMk/>
            <pc:sldMk cId="3878970033" sldId="268"/>
            <ac:spMk id="2" creationId="{FA4F7EC4-8ECE-7D51-2D8F-83404B07B974}"/>
          </ac:spMkLst>
        </pc:spChg>
        <pc:spChg chg="add mod">
          <ac:chgData name="Stephanie Souza" userId="113d1c0a12631a6d" providerId="LiveId" clId="{017DBC89-A36F-4FF4-91FC-E6C4E32ABFED}" dt="2024-09-11T05:22:07.007" v="2466" actId="122"/>
          <ac:spMkLst>
            <pc:docMk/>
            <pc:sldMk cId="3878970033" sldId="268"/>
            <ac:spMk id="3" creationId="{26506560-B107-E700-41E9-44854C49B49E}"/>
          </ac:spMkLst>
        </pc:spChg>
      </pc:sldChg>
      <pc:sldChg chg="addSp modSp mod">
        <pc:chgData name="Stephanie Souza" userId="113d1c0a12631a6d" providerId="LiveId" clId="{017DBC89-A36F-4FF4-91FC-E6C4E32ABFED}" dt="2024-09-13T02:04:53.152" v="3805" actId="1076"/>
        <pc:sldMkLst>
          <pc:docMk/>
          <pc:sldMk cId="103146984" sldId="269"/>
        </pc:sldMkLst>
        <pc:spChg chg="mod">
          <ac:chgData name="Stephanie Souza" userId="113d1c0a12631a6d" providerId="LiveId" clId="{017DBC89-A36F-4FF4-91FC-E6C4E32ABFED}" dt="2024-09-13T02:04:53.152" v="3805" actId="1076"/>
          <ac:spMkLst>
            <pc:docMk/>
            <pc:sldMk cId="103146984" sldId="269"/>
            <ac:spMk id="2" creationId="{FA4F7EC4-8ECE-7D51-2D8F-83404B07B974}"/>
          </ac:spMkLst>
        </pc:spChg>
        <pc:spChg chg="add mod">
          <ac:chgData name="Stephanie Souza" userId="113d1c0a12631a6d" providerId="LiveId" clId="{017DBC89-A36F-4FF4-91FC-E6C4E32ABFED}" dt="2024-09-13T02:04:50.301" v="3804" actId="1076"/>
          <ac:spMkLst>
            <pc:docMk/>
            <pc:sldMk cId="103146984" sldId="269"/>
            <ac:spMk id="3" creationId="{C997872F-9AD8-F8CF-8D66-6D12C3D4F10D}"/>
          </ac:spMkLst>
        </pc:spChg>
      </pc:sldChg>
      <pc:sldChg chg="modSp mod">
        <pc:chgData name="Stephanie Souza" userId="113d1c0a12631a6d" providerId="LiveId" clId="{017DBC89-A36F-4FF4-91FC-E6C4E32ABFED}" dt="2024-09-11T04:23:17.223" v="1692" actId="1076"/>
        <pc:sldMkLst>
          <pc:docMk/>
          <pc:sldMk cId="3411656873" sldId="270"/>
        </pc:sldMkLst>
        <pc:spChg chg="mod">
          <ac:chgData name="Stephanie Souza" userId="113d1c0a12631a6d" providerId="LiveId" clId="{017DBC89-A36F-4FF4-91FC-E6C4E32ABFED}" dt="2024-09-11T04:23:17.223" v="1692" actId="1076"/>
          <ac:spMkLst>
            <pc:docMk/>
            <pc:sldMk cId="3411656873" sldId="270"/>
            <ac:spMk id="2" creationId="{FA4F7EC4-8ECE-7D51-2D8F-83404B07B974}"/>
          </ac:spMkLst>
        </pc:spChg>
      </pc:sldChg>
      <pc:sldChg chg="addSp delSp modSp add mod">
        <pc:chgData name="Stephanie Souza" userId="113d1c0a12631a6d" providerId="LiveId" clId="{017DBC89-A36F-4FF4-91FC-E6C4E32ABFED}" dt="2024-09-11T05:14:38.469" v="2344" actId="1076"/>
        <pc:sldMkLst>
          <pc:docMk/>
          <pc:sldMk cId="1503654696" sldId="271"/>
        </pc:sldMkLst>
        <pc:spChg chg="del">
          <ac:chgData name="Stephanie Souza" userId="113d1c0a12631a6d" providerId="LiveId" clId="{017DBC89-A36F-4FF4-91FC-E6C4E32ABFED}" dt="2024-09-11T04:17:15.477" v="1284" actId="478"/>
          <ac:spMkLst>
            <pc:docMk/>
            <pc:sldMk cId="1503654696" sldId="271"/>
            <ac:spMk id="2" creationId="{FA4F7EC4-8ECE-7D51-2D8F-83404B07B974}"/>
          </ac:spMkLst>
        </pc:spChg>
        <pc:spChg chg="add mod">
          <ac:chgData name="Stephanie Souza" userId="113d1c0a12631a6d" providerId="LiveId" clId="{017DBC89-A36F-4FF4-91FC-E6C4E32ABFED}" dt="2024-09-11T05:14:38.469" v="2344" actId="1076"/>
          <ac:spMkLst>
            <pc:docMk/>
            <pc:sldMk cId="1503654696" sldId="271"/>
            <ac:spMk id="7" creationId="{3713524F-BD89-6E24-AB5A-D1F3A5F00AE6}"/>
          </ac:spMkLst>
        </pc:spChg>
        <pc:picChg chg="add mod">
          <ac:chgData name="Stephanie Souza" userId="113d1c0a12631a6d" providerId="LiveId" clId="{017DBC89-A36F-4FF4-91FC-E6C4E32ABFED}" dt="2024-09-11T05:08:47.903" v="2051" actId="1076"/>
          <ac:picMkLst>
            <pc:docMk/>
            <pc:sldMk cId="1503654696" sldId="271"/>
            <ac:picMk id="4" creationId="{300DB712-E324-9620-0956-87962CC4EA75}"/>
          </ac:picMkLst>
        </pc:picChg>
        <pc:picChg chg="add mod">
          <ac:chgData name="Stephanie Souza" userId="113d1c0a12631a6d" providerId="LiveId" clId="{017DBC89-A36F-4FF4-91FC-E6C4E32ABFED}" dt="2024-09-11T05:08:54.264" v="2052" actId="1076"/>
          <ac:picMkLst>
            <pc:docMk/>
            <pc:sldMk cId="1503654696" sldId="271"/>
            <ac:picMk id="6" creationId="{BB120B54-A8D4-06B4-1553-3B87C12DB011}"/>
          </ac:picMkLst>
        </pc:picChg>
      </pc:sldChg>
      <pc:sldChg chg="modSp add mod">
        <pc:chgData name="Stephanie Souza" userId="113d1c0a12631a6d" providerId="LiveId" clId="{017DBC89-A36F-4FF4-91FC-E6C4E32ABFED}" dt="2024-09-13T01:29:33.834" v="2571" actId="20577"/>
        <pc:sldMkLst>
          <pc:docMk/>
          <pc:sldMk cId="3577963808" sldId="272"/>
        </pc:sldMkLst>
        <pc:spChg chg="mod">
          <ac:chgData name="Stephanie Souza" userId="113d1c0a12631a6d" providerId="LiveId" clId="{017DBC89-A36F-4FF4-91FC-E6C4E32ABFED}" dt="2024-09-13T01:29:33.834" v="2571" actId="20577"/>
          <ac:spMkLst>
            <pc:docMk/>
            <pc:sldMk cId="3577963808" sldId="272"/>
            <ac:spMk id="3" creationId="{0626FC26-4BC2-C365-ADE7-DD4B6CA5DF01}"/>
          </ac:spMkLst>
        </pc:spChg>
        <pc:picChg chg="mod">
          <ac:chgData name="Stephanie Souza" userId="113d1c0a12631a6d" providerId="LiveId" clId="{017DBC89-A36F-4FF4-91FC-E6C4E32ABFED}" dt="2024-09-13T01:29:11.633" v="2566" actId="1076"/>
          <ac:picMkLst>
            <pc:docMk/>
            <pc:sldMk cId="3577963808" sldId="272"/>
            <ac:picMk id="5" creationId="{B13B2F9A-DB17-357C-8B5E-FAB58ED5C264}"/>
          </ac:picMkLst>
        </pc:picChg>
      </pc:sldChg>
      <pc:sldChg chg="addSp delSp modSp add mod">
        <pc:chgData name="Stephanie Souza" userId="113d1c0a12631a6d" providerId="LiveId" clId="{017DBC89-A36F-4FF4-91FC-E6C4E32ABFED}" dt="2024-09-13T02:01:14.380" v="3596" actId="1076"/>
        <pc:sldMkLst>
          <pc:docMk/>
          <pc:sldMk cId="1207745744" sldId="273"/>
        </pc:sldMkLst>
        <pc:spChg chg="del">
          <ac:chgData name="Stephanie Souza" userId="113d1c0a12631a6d" providerId="LiveId" clId="{017DBC89-A36F-4FF4-91FC-E6C4E32ABFED}" dt="2024-09-11T05:16:14.236" v="2419" actId="478"/>
          <ac:spMkLst>
            <pc:docMk/>
            <pc:sldMk cId="1207745744" sldId="273"/>
            <ac:spMk id="2" creationId="{FA4F7EC4-8ECE-7D51-2D8F-83404B07B974}"/>
          </ac:spMkLst>
        </pc:spChg>
        <pc:spChg chg="add mod">
          <ac:chgData name="Stephanie Souza" userId="113d1c0a12631a6d" providerId="LiveId" clId="{017DBC89-A36F-4FF4-91FC-E6C4E32ABFED}" dt="2024-09-13T02:01:14.380" v="3596" actId="1076"/>
          <ac:spMkLst>
            <pc:docMk/>
            <pc:sldMk cId="1207745744" sldId="273"/>
            <ac:spMk id="5" creationId="{886FDD82-969E-AD84-E563-5E14B0ECB7FF}"/>
          </ac:spMkLst>
        </pc:spChg>
        <pc:picChg chg="add mod">
          <ac:chgData name="Stephanie Souza" userId="113d1c0a12631a6d" providerId="LiveId" clId="{017DBC89-A36F-4FF4-91FC-E6C4E32ABFED}" dt="2024-09-11T05:16:36.930" v="2424" actId="1076"/>
          <ac:picMkLst>
            <pc:docMk/>
            <pc:sldMk cId="1207745744" sldId="273"/>
            <ac:picMk id="4" creationId="{AF10DCED-5A6F-F7FD-5629-E4AADF9F89EB}"/>
          </ac:picMkLst>
        </pc:picChg>
      </pc:sldChg>
      <pc:sldChg chg="modSp add mod">
        <pc:chgData name="Stephanie Souza" userId="113d1c0a12631a6d" providerId="LiveId" clId="{017DBC89-A36F-4FF4-91FC-E6C4E32ABFED}" dt="2024-09-13T01:51:59.035" v="3078" actId="20577"/>
        <pc:sldMkLst>
          <pc:docMk/>
          <pc:sldMk cId="3185035731" sldId="274"/>
        </pc:sldMkLst>
        <pc:spChg chg="mod">
          <ac:chgData name="Stephanie Souza" userId="113d1c0a12631a6d" providerId="LiveId" clId="{017DBC89-A36F-4FF4-91FC-E6C4E32ABFED}" dt="2024-09-13T01:51:59.035" v="3078" actId="20577"/>
          <ac:spMkLst>
            <pc:docMk/>
            <pc:sldMk cId="3185035731" sldId="274"/>
            <ac:spMk id="3" creationId="{467F34A2-7521-4613-4E81-6F21D887A3C7}"/>
          </ac:spMkLst>
        </pc:spChg>
      </pc:sldChg>
      <pc:sldChg chg="add del">
        <pc:chgData name="Stephanie Souza" userId="113d1c0a12631a6d" providerId="LiveId" clId="{017DBC89-A36F-4FF4-91FC-E6C4E32ABFED}" dt="2024-09-11T05:18:41.329" v="2435"/>
        <pc:sldMkLst>
          <pc:docMk/>
          <pc:sldMk cId="1611825685" sldId="275"/>
        </pc:sldMkLst>
      </pc:sldChg>
      <pc:sldChg chg="modSp add del mod">
        <pc:chgData name="Stephanie Souza" userId="113d1c0a12631a6d" providerId="LiveId" clId="{017DBC89-A36F-4FF4-91FC-E6C4E32ABFED}" dt="2024-09-11T05:36:51.566" v="2522" actId="47"/>
        <pc:sldMkLst>
          <pc:docMk/>
          <pc:sldMk cId="2613492938" sldId="275"/>
        </pc:sldMkLst>
        <pc:spChg chg="mod">
          <ac:chgData name="Stephanie Souza" userId="113d1c0a12631a6d" providerId="LiveId" clId="{017DBC89-A36F-4FF4-91FC-E6C4E32ABFED}" dt="2024-09-11T05:18:51.222" v="2437" actId="122"/>
          <ac:spMkLst>
            <pc:docMk/>
            <pc:sldMk cId="2613492938" sldId="275"/>
            <ac:spMk id="2" creationId="{FA4F7EC4-8ECE-7D51-2D8F-83404B07B974}"/>
          </ac:spMkLst>
        </pc:spChg>
      </pc:sldChg>
      <pc:sldChg chg="delSp new del mod">
        <pc:chgData name="Stephanie Souza" userId="113d1c0a12631a6d" providerId="LiveId" clId="{017DBC89-A36F-4FF4-91FC-E6C4E32ABFED}" dt="2024-09-13T02:07:32.901" v="3830" actId="47"/>
        <pc:sldMkLst>
          <pc:docMk/>
          <pc:sldMk cId="2961535824" sldId="276"/>
        </pc:sldMkLst>
        <pc:spChg chg="del">
          <ac:chgData name="Stephanie Souza" userId="113d1c0a12631a6d" providerId="LiveId" clId="{017DBC89-A36F-4FF4-91FC-E6C4E32ABFED}" dt="2024-09-11T05:19:14.418" v="2439" actId="21"/>
          <ac:spMkLst>
            <pc:docMk/>
            <pc:sldMk cId="2961535824" sldId="276"/>
            <ac:spMk id="3" creationId="{26506560-B107-E700-41E9-44854C49B49E}"/>
          </ac:spMkLst>
        </pc:spChg>
      </pc:sldChg>
      <pc:sldChg chg="add del">
        <pc:chgData name="Stephanie Souza" userId="113d1c0a12631a6d" providerId="LiveId" clId="{017DBC89-A36F-4FF4-91FC-E6C4E32ABFED}" dt="2024-09-11T04:25:57.489" v="1694"/>
        <pc:sldMkLst>
          <pc:docMk/>
          <pc:sldMk cId="3429654106" sldId="276"/>
        </pc:sldMkLst>
      </pc:sldChg>
      <pc:sldChg chg="addSp delSp modSp add mod">
        <pc:chgData name="Stephanie Souza" userId="113d1c0a12631a6d" providerId="LiveId" clId="{017DBC89-A36F-4FF4-91FC-E6C4E32ABFED}" dt="2024-09-13T02:06:52.854" v="3829" actId="1076"/>
        <pc:sldMkLst>
          <pc:docMk/>
          <pc:sldMk cId="1657499966" sldId="277"/>
        </pc:sldMkLst>
        <pc:spChg chg="del">
          <ac:chgData name="Stephanie Souza" userId="113d1c0a12631a6d" providerId="LiveId" clId="{017DBC89-A36F-4FF4-91FC-E6C4E32ABFED}" dt="2024-09-11T05:36:55.128" v="2523" actId="478"/>
          <ac:spMkLst>
            <pc:docMk/>
            <pc:sldMk cId="1657499966" sldId="277"/>
            <ac:spMk id="3" creationId="{26506560-B107-E700-41E9-44854C49B49E}"/>
          </ac:spMkLst>
        </pc:spChg>
        <pc:spChg chg="add del mod">
          <ac:chgData name="Stephanie Souza" userId="113d1c0a12631a6d" providerId="LiveId" clId="{017DBC89-A36F-4FF4-91FC-E6C4E32ABFED}" dt="2024-09-13T02:06:45.782" v="3827" actId="478"/>
          <ac:spMkLst>
            <pc:docMk/>
            <pc:sldMk cId="1657499966" sldId="277"/>
            <ac:spMk id="3" creationId="{3F3A98C8-3018-82DA-79A1-EEE4CA855E08}"/>
          </ac:spMkLst>
        </pc:spChg>
        <pc:spChg chg="add del mod">
          <ac:chgData name="Stephanie Souza" userId="113d1c0a12631a6d" providerId="LiveId" clId="{017DBC89-A36F-4FF4-91FC-E6C4E32ABFED}" dt="2024-09-11T05:36:58.519" v="2524" actId="478"/>
          <ac:spMkLst>
            <pc:docMk/>
            <pc:sldMk cId="1657499966" sldId="277"/>
            <ac:spMk id="5" creationId="{6706AEAF-984C-6449-E6E3-240E20AE6A84}"/>
          </ac:spMkLst>
        </pc:spChg>
        <pc:spChg chg="add del mod">
          <ac:chgData name="Stephanie Souza" userId="113d1c0a12631a6d" providerId="LiveId" clId="{017DBC89-A36F-4FF4-91FC-E6C4E32ABFED}" dt="2024-09-11T05:37:51.886" v="2530" actId="478"/>
          <ac:spMkLst>
            <pc:docMk/>
            <pc:sldMk cId="1657499966" sldId="277"/>
            <ac:spMk id="6" creationId="{BA4E0C91-52C8-49C5-743F-299B687522DB}"/>
          </ac:spMkLst>
        </pc:spChg>
        <pc:picChg chg="mod">
          <ac:chgData name="Stephanie Souza" userId="113d1c0a12631a6d" providerId="LiveId" clId="{017DBC89-A36F-4FF4-91FC-E6C4E32ABFED}" dt="2024-09-11T05:37:02.271" v="2525" actId="1076"/>
          <ac:picMkLst>
            <pc:docMk/>
            <pc:sldMk cId="1657499966" sldId="277"/>
            <ac:picMk id="7" creationId="{1B8C4BAA-910F-97B7-E43A-34B9E8CB998E}"/>
          </ac:picMkLst>
        </pc:picChg>
        <pc:picChg chg="mod">
          <ac:chgData name="Stephanie Souza" userId="113d1c0a12631a6d" providerId="LiveId" clId="{017DBC89-A36F-4FF4-91FC-E6C4E32ABFED}" dt="2024-09-11T05:37:08.154" v="2526" actId="1076"/>
          <ac:picMkLst>
            <pc:docMk/>
            <pc:sldMk cId="1657499966" sldId="277"/>
            <ac:picMk id="9" creationId="{2A3CDD06-2A62-65CD-35D9-4F85EBF6FFE8}"/>
          </ac:picMkLst>
        </pc:picChg>
        <pc:picChg chg="add mod">
          <ac:chgData name="Stephanie Souza" userId="113d1c0a12631a6d" providerId="LiveId" clId="{017DBC89-A36F-4FF4-91FC-E6C4E32ABFED}" dt="2024-09-13T02:06:52.854" v="3829" actId="1076"/>
          <ac:picMkLst>
            <pc:docMk/>
            <pc:sldMk cId="1657499966" sldId="277"/>
            <ac:picMk id="10" creationId="{8F8077C2-CB87-9421-3615-1C5EF3EB70CA}"/>
          </ac:picMkLst>
        </pc:picChg>
      </pc:sldChg>
      <pc:sldChg chg="add">
        <pc:chgData name="Stephanie Souza" userId="113d1c0a12631a6d" providerId="LiveId" clId="{017DBC89-A36F-4FF4-91FC-E6C4E32ABFED}" dt="2024-09-11T05:37:16.015" v="2527"/>
        <pc:sldMkLst>
          <pc:docMk/>
          <pc:sldMk cId="2430963918" sldId="278"/>
        </pc:sldMkLst>
      </pc:sldChg>
      <pc:sldChg chg="modSp add mod">
        <pc:chgData name="Stephanie Souza" userId="113d1c0a12631a6d" providerId="LiveId" clId="{017DBC89-A36F-4FF4-91FC-E6C4E32ABFED}" dt="2024-09-13T01:58:21.561" v="3569" actId="20577"/>
        <pc:sldMkLst>
          <pc:docMk/>
          <pc:sldMk cId="2669556707" sldId="279"/>
        </pc:sldMkLst>
        <pc:spChg chg="mod">
          <ac:chgData name="Stephanie Souza" userId="113d1c0a12631a6d" providerId="LiveId" clId="{017DBC89-A36F-4FF4-91FC-E6C4E32ABFED}" dt="2024-09-13T01:58:21.561" v="3569" actId="20577"/>
          <ac:spMkLst>
            <pc:docMk/>
            <pc:sldMk cId="2669556707" sldId="279"/>
            <ac:spMk id="3" creationId="{467F34A2-7521-4613-4E81-6F21D887A3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1BC0-B473-FDEC-F1D1-47A7F5C5B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2C45E-9E88-F950-A39F-BF790C81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D134B3-00A5-F051-1F70-6359A0288732}"/>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7320B902-4BFD-1488-B648-1DCFFD210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6A7FC-F022-A5CB-E0AA-412C728F5B4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42078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4836-AB60-DEDF-B9F7-F20FE9D6E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6E8E1-2E5E-25CB-0846-2599401E3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56842-055B-BD7E-2653-21A627383D96}"/>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93A9592A-E35E-C121-6F91-3BA293970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B39F8-72AF-1683-E586-BE9822492252}"/>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10073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E7E7E-4600-E2DB-B5B6-279418028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34210-C794-7A60-55DB-C541E18EC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72783-4607-8740-B63C-F9D7EFE95B29}"/>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ACBE8202-7374-814F-ED5F-8F2B5C43D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645E9-1049-CD8D-8251-848919EB3DC1}"/>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025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B69C-61E4-830E-B139-8E09B1F8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DC55-4A87-B0D5-3AF9-19501C258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D757-1703-5D78-B0ED-6815A03B4BA3}"/>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71D0EDE7-63DE-E7D3-5E96-243946519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F676B-A0D7-0EAE-E26E-B89C296C7AFA}"/>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3689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12DC-F7B6-17BC-0736-AA111DC55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A03A0-BC4C-E459-A0D5-E2B9F0858E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DAEA5-57A0-B44D-9011-D1D2A7387643}"/>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A7851BC4-FAF8-13C6-3E02-F9B0D974D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B44DE-9524-C7EC-4800-F9D86BB3947F}"/>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82455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082-7972-7E9C-E0A0-9C1B0F195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24ECD-CBDA-1942-441E-F5C3AF449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DA0A3-D0A7-4DC7-6E1C-049016049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A4069-87E3-24C1-779A-46D42E3E90F1}"/>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6" name="Footer Placeholder 5">
            <a:extLst>
              <a:ext uri="{FF2B5EF4-FFF2-40B4-BE49-F238E27FC236}">
                <a16:creationId xmlns:a16="http://schemas.microsoft.com/office/drawing/2014/main" id="{D393B54C-7521-A867-358A-42E8C81C9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2E28E-733F-0F04-746A-47AB30FDEBF7}"/>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3955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A38-59C8-9B6C-6CD5-F4C4EE9D5C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B1F21-C1BF-E23F-125C-27021F4BF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680D9-28E2-A059-FF14-C842AA45C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F6D7E-1B54-10CF-EE33-D2170A7AD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27336-2B9B-E86F-71D6-284FD528F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2044D-42A1-FE64-B2A7-DC509140E569}"/>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8" name="Footer Placeholder 7">
            <a:extLst>
              <a:ext uri="{FF2B5EF4-FFF2-40B4-BE49-F238E27FC236}">
                <a16:creationId xmlns:a16="http://schemas.microsoft.com/office/drawing/2014/main" id="{9339464A-C2CB-55E4-9D12-F676F4036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CD9B0D-C779-8467-DB40-2DB037F2F7B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94203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A530-17E5-6D32-7915-AE101FF51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DE930-FEB6-3A81-57EC-4695A6E8E825}"/>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4" name="Footer Placeholder 3">
            <a:extLst>
              <a:ext uri="{FF2B5EF4-FFF2-40B4-BE49-F238E27FC236}">
                <a16:creationId xmlns:a16="http://schemas.microsoft.com/office/drawing/2014/main" id="{596B3818-98DF-41D4-EF67-73F4A9A8C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5697F4-487D-6E05-5D01-FC01D4BEEF3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418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7F6F9-FE40-E2D9-6ECE-4A291BAC3985}"/>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3" name="Footer Placeholder 2">
            <a:extLst>
              <a:ext uri="{FF2B5EF4-FFF2-40B4-BE49-F238E27FC236}">
                <a16:creationId xmlns:a16="http://schemas.microsoft.com/office/drawing/2014/main" id="{85B0FC31-D2CE-3C31-FB53-F5C0BFBEB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E6BFE-3400-5C0F-EBD6-930E606170F8}"/>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41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CDC7-BAC1-872E-04BB-CE9319F2E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7AFCC-8FC7-CE9C-A039-17E09A1E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86BBD-BACB-F74E-9E33-A77B9765B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2056E-A566-CE48-C9AF-185F9CBCF111}"/>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6" name="Footer Placeholder 5">
            <a:extLst>
              <a:ext uri="{FF2B5EF4-FFF2-40B4-BE49-F238E27FC236}">
                <a16:creationId xmlns:a16="http://schemas.microsoft.com/office/drawing/2014/main" id="{8872DC92-9F4A-4E0C-761C-A9B7A1F58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3C813-CECA-57B9-7F9A-E575362664AB}"/>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083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45AB-9700-1588-6E4C-E1C5B1FB6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5EC75-9FD2-4C2A-D864-EDD207196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FA4D8-9603-00BD-BD2F-F4B4BBD90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33B7D-DB26-0D89-DE9D-20B70B0475ED}"/>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6" name="Footer Placeholder 5">
            <a:extLst>
              <a:ext uri="{FF2B5EF4-FFF2-40B4-BE49-F238E27FC236}">
                <a16:creationId xmlns:a16="http://schemas.microsoft.com/office/drawing/2014/main" id="{E8D4D03D-BE5A-3457-008A-2278BE043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19747-0032-165E-2FC2-722332197F1E}"/>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20376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24C1D-F82E-5B5F-3003-FE7D8F308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A8091-2EC7-0EC8-A99E-A0A32E35D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8FDD0-1746-E550-553D-B7E8FEAEE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6FC15C28-690B-8E32-3B33-81F3D0C1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602FBD-2191-7C31-7DCA-30DDEDDB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A44D0D-5A79-48D7-B0DA-E0CF34B92475}" type="slidenum">
              <a:rPr lang="en-US" smtClean="0"/>
              <a:t>‹#›</a:t>
            </a:fld>
            <a:endParaRPr lang="en-US"/>
          </a:p>
        </p:txBody>
      </p:sp>
    </p:spTree>
    <p:extLst>
      <p:ext uri="{BB962C8B-B14F-4D97-AF65-F5344CB8AC3E}">
        <p14:creationId xmlns:p14="http://schemas.microsoft.com/office/powerpoint/2010/main" val="221071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public.tableau.com/app/profile/jessica.borbon/viz/PresidentialPrediction2024/Story1?publish=ye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12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716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flipV="1">
            <a:off x="788193" y="1448791"/>
            <a:ext cx="10515600" cy="2161308"/>
          </a:xfrm>
        </p:spPr>
        <p:txBody>
          <a:bodyPr>
            <a:normAutofit/>
          </a:bodyPr>
          <a:lstStyle/>
          <a:p>
            <a:r>
              <a:rPr lang="en-US" dirty="0"/>
              <a:t> </a:t>
            </a:r>
          </a:p>
        </p:txBody>
      </p:sp>
      <p:sp>
        <p:nvSpPr>
          <p:cNvPr id="3" name="TextBox 2">
            <a:extLst>
              <a:ext uri="{FF2B5EF4-FFF2-40B4-BE49-F238E27FC236}">
                <a16:creationId xmlns:a16="http://schemas.microsoft.com/office/drawing/2014/main" id="{0626FC26-4BC2-C365-ADE7-DD4B6CA5DF01}"/>
              </a:ext>
            </a:extLst>
          </p:cNvPr>
          <p:cNvSpPr txBox="1"/>
          <p:nvPr/>
        </p:nvSpPr>
        <p:spPr>
          <a:xfrm>
            <a:off x="636593" y="1855973"/>
            <a:ext cx="4585920" cy="3170099"/>
          </a:xfrm>
          <a:prstGeom prst="rect">
            <a:avLst/>
          </a:prstGeom>
          <a:noFill/>
        </p:spPr>
        <p:txBody>
          <a:bodyPr wrap="square" rtlCol="0">
            <a:spAutoFit/>
          </a:bodyPr>
          <a:lstStyle/>
          <a:p>
            <a:r>
              <a:rPr lang="en-US" sz="2000" b="1" dirty="0"/>
              <a:t>Age Distribution in Election Years</a:t>
            </a:r>
            <a:r>
              <a:rPr lang="en-US" sz="2000" dirty="0"/>
              <a:t>:</a:t>
            </a:r>
          </a:p>
          <a:p>
            <a:endParaRPr lang="en-US" sz="2000" dirty="0"/>
          </a:p>
          <a:p>
            <a:pPr>
              <a:buFont typeface="Arial" panose="020B0604020202020204" pitchFamily="34" charset="0"/>
              <a:buChar char="•"/>
            </a:pPr>
            <a:r>
              <a:rPr lang="en-US" sz="2000" b="1" dirty="0"/>
              <a:t>Median Age</a:t>
            </a:r>
            <a:r>
              <a:rPr lang="en-US" sz="2000" dirty="0"/>
              <a:t>: Remains consistently between 30 and 40 years across recent election years, showing gradual growth.</a:t>
            </a:r>
          </a:p>
          <a:p>
            <a:pPr>
              <a:buFont typeface="Arial" panose="020B0604020202020204" pitchFamily="34" charset="0"/>
              <a:buChar char="•"/>
            </a:pPr>
            <a:endParaRPr lang="en-US" sz="2000" dirty="0"/>
          </a:p>
          <a:p>
            <a:pPr>
              <a:buFont typeface="Arial" panose="020B0604020202020204" pitchFamily="34" charset="0"/>
              <a:buChar char="•"/>
            </a:pPr>
            <a:r>
              <a:rPr lang="en-US" sz="2000" b="1" dirty="0"/>
              <a:t>Age Distribution</a:t>
            </a:r>
            <a:r>
              <a:rPr lang="en-US" sz="2000" dirty="0"/>
              <a:t>: Percentages at the extremes of the age spectrum are relatively low, with most values clustering in the middle age range.</a:t>
            </a:r>
          </a:p>
        </p:txBody>
      </p:sp>
      <p:pic>
        <p:nvPicPr>
          <p:cNvPr id="5" name="Picture 4" descr="A graph with a line going up&#10;&#10;Description automatically generated">
            <a:extLst>
              <a:ext uri="{FF2B5EF4-FFF2-40B4-BE49-F238E27FC236}">
                <a16:creationId xmlns:a16="http://schemas.microsoft.com/office/drawing/2014/main" id="{B13B2F9A-DB17-357C-8B5E-FAB58ED5C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830" y="1448791"/>
            <a:ext cx="6270243" cy="3762146"/>
          </a:xfrm>
          <a:prstGeom prst="rect">
            <a:avLst/>
          </a:prstGeom>
        </p:spPr>
      </p:pic>
    </p:spTree>
    <p:extLst>
      <p:ext uri="{BB962C8B-B14F-4D97-AF65-F5344CB8AC3E}">
        <p14:creationId xmlns:p14="http://schemas.microsoft.com/office/powerpoint/2010/main" val="357796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a:extLst>
              <a:ext uri="{FF2B5EF4-FFF2-40B4-BE49-F238E27FC236}">
                <a16:creationId xmlns:a16="http://schemas.microsoft.com/office/drawing/2014/main" id="{5E9E734A-B0FE-CF65-79E9-97AD0E25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388" y="1217611"/>
            <a:ext cx="7689056" cy="5126038"/>
          </a:xfrm>
          <a:prstGeom prst="rect">
            <a:avLst/>
          </a:prstGeom>
        </p:spPr>
      </p:pic>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59556" y="1150937"/>
            <a:ext cx="10515600" cy="1325563"/>
          </a:xfrm>
        </p:spPr>
        <p:txBody>
          <a:bodyPr/>
          <a:lstStyle/>
          <a:p>
            <a:r>
              <a:rPr lang="en-US" dirty="0"/>
              <a:t>Economic Analysis (EDA):</a:t>
            </a:r>
          </a:p>
        </p:txBody>
      </p:sp>
      <p:sp>
        <p:nvSpPr>
          <p:cNvPr id="5" name="TextBox 4">
            <a:extLst>
              <a:ext uri="{FF2B5EF4-FFF2-40B4-BE49-F238E27FC236}">
                <a16:creationId xmlns:a16="http://schemas.microsoft.com/office/drawing/2014/main" id="{4F396CAC-4399-1396-1FF4-BFAE9C81B4E0}"/>
              </a:ext>
            </a:extLst>
          </p:cNvPr>
          <p:cNvSpPr txBox="1"/>
          <p:nvPr/>
        </p:nvSpPr>
        <p:spPr>
          <a:xfrm flipH="1">
            <a:off x="324663" y="2476500"/>
            <a:ext cx="385361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Analysis on economic indicators like GDP, personal income, and employment changed from 2008 to 2020.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observe any economic growth or decline in specific states.</a:t>
            </a:r>
          </a:p>
          <a:p>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84149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red and blue lines&#10;&#10;Description automatically generated">
            <a:extLst>
              <a:ext uri="{FF2B5EF4-FFF2-40B4-BE49-F238E27FC236}">
                <a16:creationId xmlns:a16="http://schemas.microsoft.com/office/drawing/2014/main" id="{AF10DCED-5A6F-F7FD-5629-E4AADF9F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007" y="976312"/>
            <a:ext cx="8496300" cy="5310188"/>
          </a:xfrm>
          <a:prstGeom prst="rect">
            <a:avLst/>
          </a:prstGeom>
        </p:spPr>
      </p:pic>
      <p:sp>
        <p:nvSpPr>
          <p:cNvPr id="5" name="TextBox 4">
            <a:extLst>
              <a:ext uri="{FF2B5EF4-FFF2-40B4-BE49-F238E27FC236}">
                <a16:creationId xmlns:a16="http://schemas.microsoft.com/office/drawing/2014/main" id="{886FDD82-969E-AD84-E563-5E14B0ECB7FF}"/>
              </a:ext>
            </a:extLst>
          </p:cNvPr>
          <p:cNvSpPr txBox="1"/>
          <p:nvPr/>
        </p:nvSpPr>
        <p:spPr>
          <a:xfrm flipH="1">
            <a:off x="216693" y="1951062"/>
            <a:ext cx="302494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Analysis on states with higher GDP tend to vote in elections.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can check whether wealthier states lean towards certain candidates or political parties.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0774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sp>
        <p:nvSpPr>
          <p:cNvPr id="3" name="Content Placeholder 2">
            <a:extLst>
              <a:ext uri="{FF2B5EF4-FFF2-40B4-BE49-F238E27FC236}">
                <a16:creationId xmlns:a16="http://schemas.microsoft.com/office/drawing/2014/main" id="{26506560-B107-E700-41E9-44854C49B49E}"/>
              </a:ext>
            </a:extLst>
          </p:cNvPr>
          <p:cNvSpPr>
            <a:spLocks noGrp="1"/>
          </p:cNvSpPr>
          <p:nvPr>
            <p:ph idx="1"/>
          </p:nvPr>
        </p:nvSpPr>
        <p:spPr>
          <a:xfrm>
            <a:off x="838200" y="4050746"/>
            <a:ext cx="10515600" cy="2218655"/>
          </a:xfrm>
        </p:spPr>
        <p:txBody>
          <a:bodyPr/>
          <a:lstStyle/>
          <a:p>
            <a:pPr marL="0" indent="0" algn="ctr">
              <a:buNone/>
            </a:pPr>
            <a:r>
              <a:rPr lang="en-US" dirty="0"/>
              <a:t>Tableau Story</a:t>
            </a:r>
          </a:p>
          <a:p>
            <a:pPr marL="0" indent="0" algn="ctr">
              <a:buNone/>
            </a:pPr>
            <a:r>
              <a:rPr lang="en-US" sz="2000" dirty="0">
                <a:hlinkClick r:id="rId2"/>
              </a:rPr>
              <a:t>https://public.tableau.com/views/PresidentialPrediction2024/Story1?:language=en-US&amp;publish=yes&amp;:sid=&amp;:redirect=auth&amp;:display_count=n&amp;:origin=viz_share_link</a:t>
            </a:r>
            <a:endParaRPr lang="en-US" sz="2000" dirty="0"/>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3"/>
          <a:stretch>
            <a:fillRect/>
          </a:stretch>
        </p:blipFill>
        <p:spPr>
          <a:xfrm>
            <a:off x="1265932" y="2536031"/>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4"/>
          <a:stretch>
            <a:fillRect/>
          </a:stretch>
        </p:blipFill>
        <p:spPr>
          <a:xfrm>
            <a:off x="9105172" y="2385218"/>
            <a:ext cx="2022101" cy="1940449"/>
          </a:xfrm>
          <a:prstGeom prst="rect">
            <a:avLst/>
          </a:prstGeom>
        </p:spPr>
      </p:pic>
    </p:spTree>
    <p:extLst>
      <p:ext uri="{BB962C8B-B14F-4D97-AF65-F5344CB8AC3E}">
        <p14:creationId xmlns:p14="http://schemas.microsoft.com/office/powerpoint/2010/main" val="44235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502614"/>
            <a:ext cx="11420477" cy="2308324"/>
          </a:xfrm>
          <a:prstGeom prst="rect">
            <a:avLst/>
          </a:prstGeom>
          <a:noFill/>
        </p:spPr>
        <p:txBody>
          <a:bodyPr wrap="square" rtlCol="0">
            <a:spAutoFit/>
          </a:bodyPr>
          <a:lstStyle/>
          <a:p>
            <a:r>
              <a:rPr lang="en-US" b="1" dirty="0"/>
              <a:t>Model 1: Linear Regression</a:t>
            </a:r>
          </a:p>
          <a:p>
            <a:pPr marL="742950" lvl="1" indent="-285750">
              <a:buFont typeface="Arial" panose="020B0604020202020204" pitchFamily="34" charset="0"/>
              <a:buChar char="•"/>
            </a:pPr>
            <a:r>
              <a:rPr lang="en-US" b="1" dirty="0"/>
              <a:t>Pros – Simple, Useful with 2 option results – clearly defined, Clear discrimination between data</a:t>
            </a:r>
          </a:p>
          <a:p>
            <a:pPr marL="742950" lvl="1" indent="-285750">
              <a:buFont typeface="Arial" panose="020B0604020202020204" pitchFamily="34" charset="0"/>
              <a:buChar char="•"/>
            </a:pPr>
            <a:r>
              <a:rPr lang="en-US" b="1" dirty="0"/>
              <a:t>Cons – Requires significant data cleaning and preparation, Less flexible interpretations</a:t>
            </a:r>
          </a:p>
          <a:p>
            <a:endParaRPr lang="en-US" b="1" dirty="0"/>
          </a:p>
          <a:p>
            <a:r>
              <a:rPr lang="en-US" b="1" dirty="0"/>
              <a:t>Model 2: TensorFlow</a:t>
            </a:r>
          </a:p>
          <a:p>
            <a:pPr marL="742950" lvl="1" indent="-285750">
              <a:buFont typeface="Arial" panose="020B0604020202020204" pitchFamily="34" charset="0"/>
              <a:buChar char="•"/>
            </a:pPr>
            <a:r>
              <a:rPr lang="en-US" b="1" dirty="0"/>
              <a:t>Pros – 100% predicative accuracy</a:t>
            </a:r>
          </a:p>
          <a:p>
            <a:pPr marL="742950" lvl="1" indent="-285750">
              <a:buFont typeface="Arial" panose="020B0604020202020204" pitchFamily="34" charset="0"/>
              <a:buChar char="•"/>
            </a:pPr>
            <a:r>
              <a:rPr lang="en-US" b="1" dirty="0"/>
              <a:t>Cons – Doesn’t manage Null values well</a:t>
            </a:r>
          </a:p>
          <a:p>
            <a:endParaRPr lang="en-US" b="1" dirty="0"/>
          </a:p>
        </p:txBody>
      </p:sp>
    </p:spTree>
    <p:extLst>
      <p:ext uri="{BB962C8B-B14F-4D97-AF65-F5344CB8AC3E}">
        <p14:creationId xmlns:p14="http://schemas.microsoft.com/office/powerpoint/2010/main" val="318503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2031325"/>
          </a:xfrm>
          <a:prstGeom prst="rect">
            <a:avLst/>
          </a:prstGeom>
          <a:noFill/>
        </p:spPr>
        <p:txBody>
          <a:bodyPr wrap="square" rtlCol="0">
            <a:spAutoFit/>
          </a:bodyPr>
          <a:lstStyle/>
          <a:p>
            <a:r>
              <a:rPr lang="en-US" b="1" dirty="0"/>
              <a:t>Model 3: Random Forest</a:t>
            </a:r>
          </a:p>
          <a:p>
            <a:pPr marL="742950" lvl="1" indent="-285750">
              <a:buFont typeface="Arial" panose="020B0604020202020204" pitchFamily="34" charset="0"/>
              <a:buChar char="•"/>
            </a:pPr>
            <a:r>
              <a:rPr lang="en-US" b="1" dirty="0"/>
              <a:t>Pros – 100% predictive accuracy</a:t>
            </a:r>
          </a:p>
          <a:p>
            <a:pPr marL="742950" lvl="1" indent="-285750">
              <a:buFont typeface="Arial" panose="020B0604020202020204" pitchFamily="34" charset="0"/>
              <a:buChar char="•"/>
            </a:pPr>
            <a:r>
              <a:rPr lang="en-US" b="1" dirty="0"/>
              <a:t>Cons – Significant data preparation, Optimization challenges, Low trust in result</a:t>
            </a:r>
          </a:p>
          <a:p>
            <a:endParaRPr lang="en-US" b="1" dirty="0"/>
          </a:p>
          <a:p>
            <a:r>
              <a:rPr lang="en-US" b="1" dirty="0"/>
              <a:t>Model 4: Decision Tree </a:t>
            </a:r>
          </a:p>
          <a:p>
            <a:pPr marL="742950" lvl="1" indent="-285750">
              <a:buFont typeface="Arial" panose="020B0604020202020204" pitchFamily="34" charset="0"/>
              <a:buChar char="•"/>
            </a:pPr>
            <a:r>
              <a:rPr lang="en-US" b="1" dirty="0"/>
              <a:t>Pros – Highlights importance of individual features, Handles diverse data better</a:t>
            </a:r>
          </a:p>
          <a:p>
            <a:pPr marL="742950" lvl="1" indent="-285750">
              <a:buFont typeface="Arial" panose="020B0604020202020204" pitchFamily="34" charset="0"/>
              <a:buChar char="•"/>
            </a:pPr>
            <a:r>
              <a:rPr lang="en-US" b="1" dirty="0"/>
              <a:t>Cons – Challenges with unbalanced data (significant difference in our datasets), Feature bias</a:t>
            </a:r>
            <a:endParaRPr lang="en-US" dirty="0"/>
          </a:p>
        </p:txBody>
      </p:sp>
    </p:spTree>
    <p:extLst>
      <p:ext uri="{BB962C8B-B14F-4D97-AF65-F5344CB8AC3E}">
        <p14:creationId xmlns:p14="http://schemas.microsoft.com/office/powerpoint/2010/main" val="266955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spTree>
    <p:extLst>
      <p:ext uri="{BB962C8B-B14F-4D97-AF65-F5344CB8AC3E}">
        <p14:creationId xmlns:p14="http://schemas.microsoft.com/office/powerpoint/2010/main" val="243096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pic>
        <p:nvPicPr>
          <p:cNvPr id="10" name="Graphic 9" descr="Checkmark with solid fill">
            <a:extLst>
              <a:ext uri="{FF2B5EF4-FFF2-40B4-BE49-F238E27FC236}">
                <a16:creationId xmlns:a16="http://schemas.microsoft.com/office/drawing/2014/main" id="{8F8077C2-CB87-9421-3615-1C5EF3EB70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30375" y="3043170"/>
            <a:ext cx="1976766" cy="1976766"/>
          </a:xfrm>
          <a:prstGeom prst="rect">
            <a:avLst/>
          </a:prstGeom>
        </p:spPr>
      </p:pic>
    </p:spTree>
    <p:extLst>
      <p:ext uri="{BB962C8B-B14F-4D97-AF65-F5344CB8AC3E}">
        <p14:creationId xmlns:p14="http://schemas.microsoft.com/office/powerpoint/2010/main" val="165749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12607" y="1441717"/>
            <a:ext cx="10515600" cy="1325563"/>
          </a:xfrm>
        </p:spPr>
        <p:txBody>
          <a:bodyPr/>
          <a:lstStyle/>
          <a:p>
            <a:r>
              <a:rPr lang="en-US" dirty="0"/>
              <a:t>Next Steps, if we had more time….</a:t>
            </a:r>
          </a:p>
        </p:txBody>
      </p:sp>
      <p:sp>
        <p:nvSpPr>
          <p:cNvPr id="3" name="TextBox 2">
            <a:extLst>
              <a:ext uri="{FF2B5EF4-FFF2-40B4-BE49-F238E27FC236}">
                <a16:creationId xmlns:a16="http://schemas.microsoft.com/office/drawing/2014/main" id="{C997872F-9AD8-F8CF-8D66-6D12C3D4F10D}"/>
              </a:ext>
            </a:extLst>
          </p:cNvPr>
          <p:cNvSpPr txBox="1"/>
          <p:nvPr/>
        </p:nvSpPr>
        <p:spPr>
          <a:xfrm flipH="1">
            <a:off x="459482" y="2767280"/>
            <a:ext cx="11420477" cy="1323439"/>
          </a:xfrm>
          <a:prstGeom prst="rect">
            <a:avLst/>
          </a:prstGeom>
          <a:noFill/>
        </p:spPr>
        <p:txBody>
          <a:bodyPr wrap="square" rtlCol="0">
            <a:spAutoFit/>
          </a:bodyPr>
          <a:lstStyle/>
          <a:p>
            <a:pPr marL="342900" indent="-342900">
              <a:buAutoNum type="arabicPeriod"/>
            </a:pPr>
            <a:r>
              <a:rPr lang="en-US" sz="2000" b="1" dirty="0"/>
              <a:t>Source Data – find data for all topics for all years</a:t>
            </a:r>
          </a:p>
          <a:p>
            <a:pPr marL="342900" indent="-342900">
              <a:buAutoNum type="arabicPeriod"/>
            </a:pPr>
            <a:endParaRPr lang="en-US" sz="2000" b="1" dirty="0"/>
          </a:p>
          <a:p>
            <a:pPr marL="342900" indent="-342900">
              <a:buAutoNum type="arabicPeriod"/>
            </a:pPr>
            <a:r>
              <a:rPr lang="en-US" sz="2000" b="1" dirty="0"/>
              <a:t>Model Optimization – explore other methods (i.e. ensemble method) and adjust features in dataset</a:t>
            </a:r>
          </a:p>
        </p:txBody>
      </p:sp>
    </p:spTree>
    <p:extLst>
      <p:ext uri="{BB962C8B-B14F-4D97-AF65-F5344CB8AC3E}">
        <p14:creationId xmlns:p14="http://schemas.microsoft.com/office/powerpoint/2010/main" val="10314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846784" y="2922587"/>
            <a:ext cx="6498432" cy="1325563"/>
          </a:xfrm>
        </p:spPr>
        <p:txBody>
          <a:bodyPr>
            <a:normAutofit/>
          </a:bodyPr>
          <a:lstStyle/>
          <a:p>
            <a:r>
              <a:rPr lang="en-US" sz="8800" dirty="0"/>
              <a:t>Questions?</a:t>
            </a:r>
          </a:p>
        </p:txBody>
      </p:sp>
    </p:spTree>
    <p:extLst>
      <p:ext uri="{BB962C8B-B14F-4D97-AF65-F5344CB8AC3E}">
        <p14:creationId xmlns:p14="http://schemas.microsoft.com/office/powerpoint/2010/main" val="341165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70662" y="2766218"/>
            <a:ext cx="11543386" cy="1325563"/>
          </a:xfrm>
        </p:spPr>
        <p:txBody>
          <a:bodyPr/>
          <a:lstStyle/>
          <a:p>
            <a:r>
              <a:rPr lang="en-US" dirty="0"/>
              <a:t>Predicting the 2024 Presidential Election Outcome</a:t>
            </a:r>
          </a:p>
        </p:txBody>
      </p:sp>
      <p:pic>
        <p:nvPicPr>
          <p:cNvPr id="5" name="Picture 4" descr="A close up of words&#10;&#10;Description automatically generated">
            <a:extLst>
              <a:ext uri="{FF2B5EF4-FFF2-40B4-BE49-F238E27FC236}">
                <a16:creationId xmlns:a16="http://schemas.microsoft.com/office/drawing/2014/main" id="{D3ED176D-26DD-FA4A-F2CA-826A523A0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169"/>
            <a:ext cx="12099341" cy="2419868"/>
          </a:xfrm>
          <a:prstGeom prst="rect">
            <a:avLst/>
          </a:prstGeom>
        </p:spPr>
      </p:pic>
      <p:sp>
        <p:nvSpPr>
          <p:cNvPr id="6" name="TextBox 5">
            <a:extLst>
              <a:ext uri="{FF2B5EF4-FFF2-40B4-BE49-F238E27FC236}">
                <a16:creationId xmlns:a16="http://schemas.microsoft.com/office/drawing/2014/main" id="{E41A8C26-C95C-7674-1E7D-446834C79D61}"/>
              </a:ext>
            </a:extLst>
          </p:cNvPr>
          <p:cNvSpPr txBox="1"/>
          <p:nvPr/>
        </p:nvSpPr>
        <p:spPr>
          <a:xfrm>
            <a:off x="270662" y="4023360"/>
            <a:ext cx="11543386" cy="1107996"/>
          </a:xfrm>
          <a:prstGeom prst="rect">
            <a:avLst/>
          </a:prstGeom>
          <a:noFill/>
        </p:spPr>
        <p:txBody>
          <a:bodyPr wrap="square" rtlCol="0">
            <a:spAutoFit/>
          </a:bodyPr>
          <a:lstStyle/>
          <a:p>
            <a:pPr algn="ctr"/>
            <a:r>
              <a:rPr lang="en-US" sz="2400" dirty="0"/>
              <a:t>Project 4 – Machine Learning</a:t>
            </a:r>
          </a:p>
          <a:p>
            <a:pPr algn="ctr"/>
            <a:r>
              <a:rPr lang="en-US" sz="2400" dirty="0"/>
              <a:t>ASU Data Analytics Course</a:t>
            </a:r>
          </a:p>
          <a:p>
            <a:endParaRPr lang="en-US" dirty="0"/>
          </a:p>
        </p:txBody>
      </p:sp>
    </p:spTree>
    <p:extLst>
      <p:ext uri="{BB962C8B-B14F-4D97-AF65-F5344CB8AC3E}">
        <p14:creationId xmlns:p14="http://schemas.microsoft.com/office/powerpoint/2010/main" val="136575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32237" y="1415199"/>
            <a:ext cx="10515600" cy="1325563"/>
          </a:xfrm>
        </p:spPr>
        <p:txBody>
          <a:bodyPr/>
          <a:lstStyle/>
          <a:p>
            <a:r>
              <a:rPr lang="en-US" dirty="0"/>
              <a:t>Meet the team:</a:t>
            </a:r>
          </a:p>
        </p:txBody>
      </p:sp>
      <p:grpSp>
        <p:nvGrpSpPr>
          <p:cNvPr id="12" name="Group 11">
            <a:extLst>
              <a:ext uri="{FF2B5EF4-FFF2-40B4-BE49-F238E27FC236}">
                <a16:creationId xmlns:a16="http://schemas.microsoft.com/office/drawing/2014/main" id="{B8C71397-9FF2-4837-8DA0-71F02A7E77B0}"/>
              </a:ext>
            </a:extLst>
          </p:cNvPr>
          <p:cNvGrpSpPr/>
          <p:nvPr/>
        </p:nvGrpSpPr>
        <p:grpSpPr>
          <a:xfrm>
            <a:off x="67935" y="2454608"/>
            <a:ext cx="4144500" cy="914400"/>
            <a:chOff x="529763" y="2667000"/>
            <a:chExt cx="4144500" cy="914400"/>
          </a:xfrm>
        </p:grpSpPr>
        <p:pic>
          <p:nvPicPr>
            <p:cNvPr id="7" name="Graphic 6" descr="Checkbox Checked with solid fill">
              <a:extLst>
                <a:ext uri="{FF2B5EF4-FFF2-40B4-BE49-F238E27FC236}">
                  <a16:creationId xmlns:a16="http://schemas.microsoft.com/office/drawing/2014/main" id="{D0A8FA0B-FA79-3711-E51F-CCB2331223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763" y="2667000"/>
              <a:ext cx="914400" cy="914400"/>
            </a:xfrm>
            <a:prstGeom prst="rect">
              <a:avLst/>
            </a:prstGeom>
          </p:spPr>
        </p:pic>
        <p:sp>
          <p:nvSpPr>
            <p:cNvPr id="8" name="TextBox 7">
              <a:extLst>
                <a:ext uri="{FF2B5EF4-FFF2-40B4-BE49-F238E27FC236}">
                  <a16:creationId xmlns:a16="http://schemas.microsoft.com/office/drawing/2014/main" id="{A4971365-5395-4774-845A-787FA4DCA4E6}"/>
                </a:ext>
              </a:extLst>
            </p:cNvPr>
            <p:cNvSpPr txBox="1"/>
            <p:nvPr/>
          </p:nvSpPr>
          <p:spPr>
            <a:xfrm>
              <a:off x="1445288" y="2924145"/>
              <a:ext cx="3228975" cy="400110"/>
            </a:xfrm>
            <a:prstGeom prst="rect">
              <a:avLst/>
            </a:prstGeom>
            <a:noFill/>
          </p:spPr>
          <p:txBody>
            <a:bodyPr wrap="square" rtlCol="0">
              <a:spAutoFit/>
            </a:bodyPr>
            <a:lstStyle/>
            <a:p>
              <a:r>
                <a:rPr lang="en-US" sz="2000" b="1" dirty="0"/>
                <a:t>Jessica Bourbon</a:t>
              </a:r>
            </a:p>
          </p:txBody>
        </p:sp>
      </p:grpSp>
      <p:grpSp>
        <p:nvGrpSpPr>
          <p:cNvPr id="17" name="Group 16">
            <a:extLst>
              <a:ext uri="{FF2B5EF4-FFF2-40B4-BE49-F238E27FC236}">
                <a16:creationId xmlns:a16="http://schemas.microsoft.com/office/drawing/2014/main" id="{EDAEA5C0-7B34-2D11-2AB1-C8BE3DB8A84A}"/>
              </a:ext>
            </a:extLst>
          </p:cNvPr>
          <p:cNvGrpSpPr/>
          <p:nvPr/>
        </p:nvGrpSpPr>
        <p:grpSpPr>
          <a:xfrm>
            <a:off x="8719574" y="2454608"/>
            <a:ext cx="4143375" cy="914400"/>
            <a:chOff x="8719574" y="2454608"/>
            <a:chExt cx="4143375" cy="914400"/>
          </a:xfrm>
        </p:grpSpPr>
        <p:pic>
          <p:nvPicPr>
            <p:cNvPr id="4" name="Graphic 3" descr="Checkbox Checked with solid fill">
              <a:extLst>
                <a:ext uri="{FF2B5EF4-FFF2-40B4-BE49-F238E27FC236}">
                  <a16:creationId xmlns:a16="http://schemas.microsoft.com/office/drawing/2014/main" id="{5A7A968E-6EC1-4011-3E2E-9B135C4287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9574" y="2454608"/>
              <a:ext cx="914400" cy="914400"/>
            </a:xfrm>
            <a:prstGeom prst="rect">
              <a:avLst/>
            </a:prstGeom>
          </p:spPr>
        </p:pic>
        <p:sp>
          <p:nvSpPr>
            <p:cNvPr id="9" name="TextBox 8">
              <a:extLst>
                <a:ext uri="{FF2B5EF4-FFF2-40B4-BE49-F238E27FC236}">
                  <a16:creationId xmlns:a16="http://schemas.microsoft.com/office/drawing/2014/main" id="{246CEC60-C130-CCDE-0BB5-CCD607C7979D}"/>
                </a:ext>
              </a:extLst>
            </p:cNvPr>
            <p:cNvSpPr txBox="1"/>
            <p:nvPr/>
          </p:nvSpPr>
          <p:spPr>
            <a:xfrm>
              <a:off x="9633974" y="2711753"/>
              <a:ext cx="3228975" cy="400110"/>
            </a:xfrm>
            <a:prstGeom prst="rect">
              <a:avLst/>
            </a:prstGeom>
            <a:noFill/>
          </p:spPr>
          <p:txBody>
            <a:bodyPr wrap="square" rtlCol="0">
              <a:spAutoFit/>
            </a:bodyPr>
            <a:lstStyle/>
            <a:p>
              <a:r>
                <a:rPr lang="en-US" sz="2000" b="1" dirty="0"/>
                <a:t>Elisabeth Trujillo</a:t>
              </a:r>
            </a:p>
          </p:txBody>
        </p:sp>
      </p:grpSp>
      <p:grpSp>
        <p:nvGrpSpPr>
          <p:cNvPr id="16" name="Group 15">
            <a:extLst>
              <a:ext uri="{FF2B5EF4-FFF2-40B4-BE49-F238E27FC236}">
                <a16:creationId xmlns:a16="http://schemas.microsoft.com/office/drawing/2014/main" id="{19D31D4C-EF5B-8ECD-A99D-F01202314858}"/>
              </a:ext>
            </a:extLst>
          </p:cNvPr>
          <p:cNvGrpSpPr/>
          <p:nvPr/>
        </p:nvGrpSpPr>
        <p:grpSpPr>
          <a:xfrm>
            <a:off x="5736582" y="2448357"/>
            <a:ext cx="4045874" cy="914400"/>
            <a:chOff x="5835753" y="2454608"/>
            <a:chExt cx="4045874" cy="914400"/>
          </a:xfrm>
        </p:grpSpPr>
        <p:pic>
          <p:nvPicPr>
            <p:cNvPr id="5" name="Graphic 4" descr="Checkbox Checked with solid fill">
              <a:extLst>
                <a:ext uri="{FF2B5EF4-FFF2-40B4-BE49-F238E27FC236}">
                  <a16:creationId xmlns:a16="http://schemas.microsoft.com/office/drawing/2014/main" id="{7FB91FA4-0CEE-DAAC-1471-8317FCB0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5753" y="2454608"/>
              <a:ext cx="914400" cy="914400"/>
            </a:xfrm>
            <a:prstGeom prst="rect">
              <a:avLst/>
            </a:prstGeom>
          </p:spPr>
        </p:pic>
        <p:sp>
          <p:nvSpPr>
            <p:cNvPr id="10" name="TextBox 9">
              <a:extLst>
                <a:ext uri="{FF2B5EF4-FFF2-40B4-BE49-F238E27FC236}">
                  <a16:creationId xmlns:a16="http://schemas.microsoft.com/office/drawing/2014/main" id="{81462214-794E-FB9F-BDC4-F952929E000B}"/>
                </a:ext>
              </a:extLst>
            </p:cNvPr>
            <p:cNvSpPr txBox="1"/>
            <p:nvPr/>
          </p:nvSpPr>
          <p:spPr>
            <a:xfrm>
              <a:off x="6652652" y="2711753"/>
              <a:ext cx="3228975" cy="400110"/>
            </a:xfrm>
            <a:prstGeom prst="rect">
              <a:avLst/>
            </a:prstGeom>
            <a:noFill/>
          </p:spPr>
          <p:txBody>
            <a:bodyPr wrap="square" rtlCol="0">
              <a:spAutoFit/>
            </a:bodyPr>
            <a:lstStyle/>
            <a:p>
              <a:r>
                <a:rPr lang="en-US" sz="2000" b="1" dirty="0"/>
                <a:t>Stephanie Souza</a:t>
              </a:r>
            </a:p>
          </p:txBody>
        </p:sp>
      </p:grpSp>
      <p:grpSp>
        <p:nvGrpSpPr>
          <p:cNvPr id="14" name="Group 13">
            <a:extLst>
              <a:ext uri="{FF2B5EF4-FFF2-40B4-BE49-F238E27FC236}">
                <a16:creationId xmlns:a16="http://schemas.microsoft.com/office/drawing/2014/main" id="{6B7D1BF3-1289-4221-4809-5B8120B1A0CD}"/>
              </a:ext>
            </a:extLst>
          </p:cNvPr>
          <p:cNvGrpSpPr/>
          <p:nvPr/>
        </p:nvGrpSpPr>
        <p:grpSpPr>
          <a:xfrm>
            <a:off x="3055147" y="2454608"/>
            <a:ext cx="4143375" cy="914400"/>
            <a:chOff x="5638800" y="2667000"/>
            <a:chExt cx="4143375" cy="914400"/>
          </a:xfrm>
        </p:grpSpPr>
        <p:pic>
          <p:nvPicPr>
            <p:cNvPr id="6" name="Graphic 5" descr="Checkbox Checked with solid fill">
              <a:extLst>
                <a:ext uri="{FF2B5EF4-FFF2-40B4-BE49-F238E27FC236}">
                  <a16:creationId xmlns:a16="http://schemas.microsoft.com/office/drawing/2014/main" id="{6D7AD9F2-EFFE-2071-56E9-CB4568624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667000"/>
              <a:ext cx="914400" cy="914400"/>
            </a:xfrm>
            <a:prstGeom prst="rect">
              <a:avLst/>
            </a:prstGeom>
          </p:spPr>
        </p:pic>
        <p:sp>
          <p:nvSpPr>
            <p:cNvPr id="11" name="TextBox 10">
              <a:extLst>
                <a:ext uri="{FF2B5EF4-FFF2-40B4-BE49-F238E27FC236}">
                  <a16:creationId xmlns:a16="http://schemas.microsoft.com/office/drawing/2014/main" id="{ABE566FB-5D17-0D44-6818-ED83623045E6}"/>
                </a:ext>
              </a:extLst>
            </p:cNvPr>
            <p:cNvSpPr txBox="1"/>
            <p:nvPr/>
          </p:nvSpPr>
          <p:spPr>
            <a:xfrm>
              <a:off x="6553200" y="2917894"/>
              <a:ext cx="3228975" cy="400110"/>
            </a:xfrm>
            <a:prstGeom prst="rect">
              <a:avLst/>
            </a:prstGeom>
            <a:noFill/>
          </p:spPr>
          <p:txBody>
            <a:bodyPr wrap="square" rtlCol="0">
              <a:spAutoFit/>
            </a:bodyPr>
            <a:lstStyle/>
            <a:p>
              <a:r>
                <a:rPr lang="en-US" sz="2000" b="1" dirty="0"/>
                <a:t>Syed Shahid</a:t>
              </a:r>
            </a:p>
          </p:txBody>
        </p:sp>
      </p:grpSp>
      <p:pic>
        <p:nvPicPr>
          <p:cNvPr id="1026" name="Picture 2" descr="Profile photo for Syed Bilal Shahid">
            <a:extLst>
              <a:ext uri="{FF2B5EF4-FFF2-40B4-BE49-F238E27FC236}">
                <a16:creationId xmlns:a16="http://schemas.microsoft.com/office/drawing/2014/main" id="{0A160EEB-0F14-C9F6-6EAC-9310E3526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310"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Jessica Borbon">
            <a:extLst>
              <a:ext uri="{FF2B5EF4-FFF2-40B4-BE49-F238E27FC236}">
                <a16:creationId xmlns:a16="http://schemas.microsoft.com/office/drawing/2014/main" id="{BE8452B2-B79B-307E-3B1D-D77FE0A62E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848" y="3375259"/>
            <a:ext cx="1762124" cy="1762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e photo for Elisabeth Trujillo">
            <a:extLst>
              <a:ext uri="{FF2B5EF4-FFF2-40B4-BE49-F238E27FC236}">
                <a16:creationId xmlns:a16="http://schemas.microsoft.com/office/drawing/2014/main" id="{24532148-88EF-78FF-4923-6B757F9E981C}"/>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9525236"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file photo for Stephanie Souza">
            <a:extLst>
              <a:ext uri="{FF2B5EF4-FFF2-40B4-BE49-F238E27FC236}">
                <a16:creationId xmlns:a16="http://schemas.microsoft.com/office/drawing/2014/main" id="{2B4808AE-A16B-298B-9DC0-F8E84427CF40}"/>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6616773"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8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2449" y="1386681"/>
            <a:ext cx="10515600" cy="1325563"/>
          </a:xfrm>
        </p:spPr>
        <p:txBody>
          <a:bodyPr/>
          <a:lstStyle/>
          <a:p>
            <a:r>
              <a:rPr lang="en-US" dirty="0"/>
              <a:t>Introduction:</a:t>
            </a:r>
          </a:p>
        </p:txBody>
      </p:sp>
      <p:sp>
        <p:nvSpPr>
          <p:cNvPr id="3" name="TextBox 2">
            <a:extLst>
              <a:ext uri="{FF2B5EF4-FFF2-40B4-BE49-F238E27FC236}">
                <a16:creationId xmlns:a16="http://schemas.microsoft.com/office/drawing/2014/main" id="{D8DDDD4C-07C6-D919-3FCF-472439486C4E}"/>
              </a:ext>
            </a:extLst>
          </p:cNvPr>
          <p:cNvSpPr txBox="1"/>
          <p:nvPr/>
        </p:nvSpPr>
        <p:spPr>
          <a:xfrm flipH="1">
            <a:off x="552449" y="2712244"/>
            <a:ext cx="11087102" cy="1754326"/>
          </a:xfrm>
          <a:prstGeom prst="rect">
            <a:avLst/>
          </a:prstGeom>
          <a:noFill/>
        </p:spPr>
        <p:txBody>
          <a:bodyPr wrap="square" rtlCol="0">
            <a:spAutoFit/>
          </a:bodyPr>
          <a:lstStyle/>
          <a:p>
            <a:r>
              <a:rPr lang="en-US" dirty="0"/>
              <a:t>Welcome to the Predicting the 2024 Presidential Election Outcome project! This ambitious endeavor combines a wealth of data sources to forecast one of the most significant political events of our time. By harnessing the power of historical demographics, economic indicators, and social media trends, we aim to develop a robust machine learning model that predicts the outcome of the 2024 U.S. presidential election. Our approach integrates data from the U.S. Census, the Bureau of Economic Analysis, and Twitter (X) to build a predictive model that captures the multifaceted nature of electoral dynamics.</a:t>
            </a:r>
          </a:p>
        </p:txBody>
      </p:sp>
    </p:spTree>
    <p:extLst>
      <p:ext uri="{BB962C8B-B14F-4D97-AF65-F5344CB8AC3E}">
        <p14:creationId xmlns:p14="http://schemas.microsoft.com/office/powerpoint/2010/main" val="394474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96206"/>
            <a:ext cx="10515600" cy="1325563"/>
          </a:xfrm>
        </p:spPr>
        <p:txBody>
          <a:bodyPr/>
          <a:lstStyle/>
          <a:p>
            <a:r>
              <a:rPr lang="en-US" dirty="0"/>
              <a:t>Project Overview:</a:t>
            </a:r>
          </a:p>
        </p:txBody>
      </p:sp>
      <p:sp>
        <p:nvSpPr>
          <p:cNvPr id="3" name="TextBox 2">
            <a:extLst>
              <a:ext uri="{FF2B5EF4-FFF2-40B4-BE49-F238E27FC236}">
                <a16:creationId xmlns:a16="http://schemas.microsoft.com/office/drawing/2014/main" id="{21C2B954-33FD-D6FF-1637-CF94FCBA425B}"/>
              </a:ext>
            </a:extLst>
          </p:cNvPr>
          <p:cNvSpPr txBox="1"/>
          <p:nvPr/>
        </p:nvSpPr>
        <p:spPr>
          <a:xfrm flipH="1">
            <a:off x="502443" y="2386013"/>
            <a:ext cx="10615614" cy="3016210"/>
          </a:xfrm>
          <a:prstGeom prst="rect">
            <a:avLst/>
          </a:prstGeom>
          <a:noFill/>
        </p:spPr>
        <p:txBody>
          <a:bodyPr wrap="square" rtlCol="0">
            <a:spAutoFit/>
          </a:bodyPr>
          <a:lstStyle/>
          <a:p>
            <a:r>
              <a:rPr lang="en-US" dirty="0"/>
              <a:t>This project seeks to explore and analyze diverse datasets spanning from 2008 to 2020 to inform predictions about the upcoming 2024 presidential election. The core of our methodology involves:</a:t>
            </a:r>
          </a:p>
          <a:p>
            <a:endParaRPr lang="en-US" sz="1000" dirty="0"/>
          </a:p>
          <a:p>
            <a:pPr marL="342900" indent="-342900">
              <a:buFont typeface="+mj-lt"/>
              <a:buAutoNum type="arabicPeriod"/>
            </a:pPr>
            <a:r>
              <a:rPr lang="en-US" b="1" dirty="0"/>
              <a:t>Exploratory Data Analysis (EDA): </a:t>
            </a:r>
            <a:r>
              <a:rPr lang="en-US" dirty="0"/>
              <a:t>Conducting individual analyses of demographic, economic, and social media data to uncover insights and trends.</a:t>
            </a:r>
          </a:p>
          <a:p>
            <a:pPr marL="342900" indent="-342900">
              <a:buFont typeface="+mj-lt"/>
              <a:buAutoNum type="arabicPeriod"/>
            </a:pPr>
            <a:r>
              <a:rPr lang="en-US" b="1" dirty="0"/>
              <a:t>Data Integration: </a:t>
            </a:r>
            <a:r>
              <a:rPr lang="en-US" dirty="0"/>
              <a:t>Combining insights from all three data sources to enhance the predictive power of our model.</a:t>
            </a:r>
          </a:p>
          <a:p>
            <a:pPr marL="342900" indent="-342900">
              <a:buFont typeface="+mj-lt"/>
              <a:buAutoNum type="arabicPeriod"/>
            </a:pPr>
            <a:r>
              <a:rPr lang="en-US" b="1" dirty="0"/>
              <a:t>Model Development: </a:t>
            </a:r>
            <a:r>
              <a:rPr lang="en-US" dirty="0"/>
              <a:t>Training and optimizing a machine learning model that utilizes combined data to predict election outcomes.</a:t>
            </a:r>
          </a:p>
          <a:p>
            <a:pPr marL="342900" indent="-342900">
              <a:buFont typeface="+mj-lt"/>
              <a:buAutoNum type="arabicPeriod"/>
            </a:pPr>
            <a:r>
              <a:rPr lang="en-US" b="1" dirty="0"/>
              <a:t>Performance Evaluation: </a:t>
            </a:r>
            <a:r>
              <a:rPr lang="en-US" dirty="0"/>
              <a:t>Assessing the model's accuracy and making iterative improvements to ensure high performance.</a:t>
            </a:r>
          </a:p>
        </p:txBody>
      </p:sp>
    </p:spTree>
    <p:extLst>
      <p:ext uri="{BB962C8B-B14F-4D97-AF65-F5344CB8AC3E}">
        <p14:creationId xmlns:p14="http://schemas.microsoft.com/office/powerpoint/2010/main" val="210521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02431" y="1408112"/>
            <a:ext cx="10515600" cy="1325563"/>
          </a:xfrm>
        </p:spPr>
        <p:txBody>
          <a:bodyPr/>
          <a:lstStyle/>
          <a:p>
            <a:r>
              <a:rPr lang="en-US" dirty="0"/>
              <a:t>The Data:</a:t>
            </a:r>
          </a:p>
        </p:txBody>
      </p:sp>
      <p:sp>
        <p:nvSpPr>
          <p:cNvPr id="3" name="TextBox 2">
            <a:extLst>
              <a:ext uri="{FF2B5EF4-FFF2-40B4-BE49-F238E27FC236}">
                <a16:creationId xmlns:a16="http://schemas.microsoft.com/office/drawing/2014/main" id="{EC191FAD-560F-9BC5-8C33-29C7ABB75162}"/>
              </a:ext>
            </a:extLst>
          </p:cNvPr>
          <p:cNvSpPr txBox="1"/>
          <p:nvPr/>
        </p:nvSpPr>
        <p:spPr>
          <a:xfrm flipH="1">
            <a:off x="502441" y="2386013"/>
            <a:ext cx="11420477" cy="2700739"/>
          </a:xfrm>
          <a:prstGeom prst="rect">
            <a:avLst/>
          </a:prstGeom>
          <a:noFill/>
        </p:spPr>
        <p:txBody>
          <a:bodyPr wrap="square" rtlCol="0">
            <a:spAutoFit/>
          </a:bodyPr>
          <a:lstStyle/>
          <a:p>
            <a:pPr marL="342900" indent="-342900">
              <a:buFont typeface="+mj-lt"/>
              <a:buAutoNum type="arabicPeriod"/>
            </a:pPr>
            <a:r>
              <a:rPr lang="en-US" b="1" dirty="0"/>
              <a:t>Collection: </a:t>
            </a:r>
            <a:r>
              <a:rPr lang="en-US" dirty="0"/>
              <a:t>CSV datasets as well as API calls were used to obtain source data for the project.</a:t>
            </a:r>
          </a:p>
          <a:p>
            <a:pPr marL="800100" lvl="1" indent="-342900">
              <a:buFont typeface="Arial" panose="020B0604020202020204" pitchFamily="34" charset="0"/>
              <a:buChar char="•"/>
            </a:pPr>
            <a:r>
              <a:rPr lang="en-US" dirty="0"/>
              <a:t>Sentiment Analysis – Kaggle.com </a:t>
            </a:r>
          </a:p>
          <a:p>
            <a:pPr marL="800100" lvl="1" indent="-342900">
              <a:buFont typeface="Arial" panose="020B0604020202020204" pitchFamily="34" charset="0"/>
              <a:buChar char="•"/>
            </a:pPr>
            <a:r>
              <a:rPr lang="en-US" dirty="0"/>
              <a:t>Demographic Analysis – US Census website</a:t>
            </a:r>
          </a:p>
          <a:p>
            <a:pPr marL="800100" lvl="1" indent="-342900">
              <a:buFont typeface="Arial" panose="020B0604020202020204" pitchFamily="34" charset="0"/>
              <a:buChar char="•"/>
            </a:pPr>
            <a:r>
              <a:rPr lang="en-US" dirty="0"/>
              <a:t>Economic Analysis – US Bureau of Economic Analysis</a:t>
            </a:r>
          </a:p>
          <a:p>
            <a:pPr marL="342900" indent="-342900">
              <a:spcBef>
                <a:spcPts val="300"/>
              </a:spcBef>
              <a:buFont typeface="+mj-lt"/>
              <a:buAutoNum type="arabicPeriod"/>
            </a:pPr>
            <a:r>
              <a:rPr lang="en-US" b="1" dirty="0"/>
              <a:t>Cleaning: </a:t>
            </a:r>
            <a:r>
              <a:rPr lang="en-US" dirty="0"/>
              <a:t>Python language in either </a:t>
            </a:r>
            <a:r>
              <a:rPr lang="en-US" dirty="0" err="1"/>
              <a:t>Jupyter</a:t>
            </a:r>
            <a:r>
              <a:rPr lang="en-US" dirty="0"/>
              <a:t> Notebook/Labs or Visual Studio Code editors. Libraries used include pandas, </a:t>
            </a:r>
            <a:r>
              <a:rPr lang="en-US" dirty="0" err="1"/>
              <a:t>numpy</a:t>
            </a:r>
            <a:r>
              <a:rPr lang="en-US" dirty="0"/>
              <a:t>, matplotlib, seaborn, natural language tool kit, and </a:t>
            </a:r>
            <a:r>
              <a:rPr lang="en-US" dirty="0" err="1"/>
              <a:t>wordcloud</a:t>
            </a:r>
            <a:r>
              <a:rPr lang="en-US" dirty="0"/>
              <a:t>.</a:t>
            </a:r>
          </a:p>
          <a:p>
            <a:pPr marL="342900" indent="-342900">
              <a:spcBef>
                <a:spcPts val="300"/>
              </a:spcBef>
              <a:buFont typeface="+mj-lt"/>
              <a:buAutoNum type="arabicPeriod"/>
            </a:pPr>
            <a:r>
              <a:rPr lang="en-US" b="1" dirty="0"/>
              <a:t>Storage/Organization: </a:t>
            </a:r>
            <a:r>
              <a:rPr lang="en-US" dirty="0"/>
              <a:t>PostgreSQL was used to store the tables from the 3 datasets, which were joined to prepare the final dataset used for the machine learning model.</a:t>
            </a:r>
          </a:p>
          <a:p>
            <a:pPr marL="342900" indent="-342900">
              <a:spcBef>
                <a:spcPts val="300"/>
              </a:spcBef>
              <a:buFont typeface="+mj-lt"/>
              <a:buAutoNum type="arabicPeriod"/>
            </a:pPr>
            <a:r>
              <a:rPr lang="en-US" b="1" dirty="0"/>
              <a:t>Visualizations: </a:t>
            </a:r>
            <a:r>
              <a:rPr lang="en-US" dirty="0"/>
              <a:t>In addition to the in-code visualization, a series of Tableau dashboard and story were prepared. </a:t>
            </a:r>
          </a:p>
        </p:txBody>
      </p:sp>
    </p:spTree>
    <p:extLst>
      <p:ext uri="{BB962C8B-B14F-4D97-AF65-F5344CB8AC3E}">
        <p14:creationId xmlns:p14="http://schemas.microsoft.com/office/powerpoint/2010/main" val="99368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325479" y="1344825"/>
            <a:ext cx="10515600" cy="1325563"/>
          </a:xfrm>
        </p:spPr>
        <p:txBody>
          <a:bodyPr/>
          <a:lstStyle/>
          <a:p>
            <a:r>
              <a:rPr lang="en-US" dirty="0"/>
              <a:t>Sentiment Analysis (EDA):</a:t>
            </a:r>
          </a:p>
        </p:txBody>
      </p:sp>
      <p:pic>
        <p:nvPicPr>
          <p:cNvPr id="4" name="Picture 3" descr="A red and blue graph&#10;&#10;Description automatically generated">
            <a:extLst>
              <a:ext uri="{FF2B5EF4-FFF2-40B4-BE49-F238E27FC236}">
                <a16:creationId xmlns:a16="http://schemas.microsoft.com/office/drawing/2014/main" id="{6F8634BE-AFE0-8554-A48C-085600079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780" y="2322779"/>
            <a:ext cx="6661710" cy="4441140"/>
          </a:xfrm>
          <a:prstGeom prst="rect">
            <a:avLst/>
          </a:prstGeom>
        </p:spPr>
      </p:pic>
      <p:sp>
        <p:nvSpPr>
          <p:cNvPr id="5" name="TextBox 4">
            <a:extLst>
              <a:ext uri="{FF2B5EF4-FFF2-40B4-BE49-F238E27FC236}">
                <a16:creationId xmlns:a16="http://schemas.microsoft.com/office/drawing/2014/main" id="{659DD0BB-885A-2353-50FA-A93BDF04E133}"/>
              </a:ext>
            </a:extLst>
          </p:cNvPr>
          <p:cNvSpPr txBox="1"/>
          <p:nvPr/>
        </p:nvSpPr>
        <p:spPr>
          <a:xfrm flipH="1">
            <a:off x="325478" y="2485722"/>
            <a:ext cx="4835665" cy="3785652"/>
          </a:xfrm>
          <a:prstGeom prst="rect">
            <a:avLst/>
          </a:prstGeom>
          <a:noFill/>
        </p:spPr>
        <p:txBody>
          <a:bodyPr wrap="square" rtlCol="0">
            <a:spAutoFit/>
          </a:bodyPr>
          <a:lstStyle/>
          <a:p>
            <a:r>
              <a:rPr lang="en-US" sz="2000" b="1" dirty="0"/>
              <a:t>2016</a:t>
            </a:r>
            <a:r>
              <a:rPr lang="en-US" sz="2000" dirty="0"/>
              <a:t>:</a:t>
            </a:r>
            <a:r>
              <a:rPr lang="en-US" sz="2000" b="1" dirty="0"/>
              <a:t> </a:t>
            </a:r>
            <a:r>
              <a:rPr lang="en-US" sz="2000" dirty="0"/>
              <a:t>Republican 0.40, Democrat 0.36</a:t>
            </a:r>
          </a:p>
          <a:p>
            <a:r>
              <a:rPr lang="en-US" sz="2000" b="1" dirty="0"/>
              <a:t>2020</a:t>
            </a:r>
            <a:r>
              <a:rPr lang="en-US" sz="2000" dirty="0"/>
              <a:t>: Republican -0.002, Democrat 0.002</a:t>
            </a:r>
          </a:p>
          <a:p>
            <a:r>
              <a:rPr lang="en-US" sz="2000" b="1" dirty="0"/>
              <a:t>2024</a:t>
            </a:r>
            <a:r>
              <a:rPr lang="en-US" sz="2000" dirty="0"/>
              <a:t>: Republican 0.45, Democrat 0.38</a:t>
            </a:r>
          </a:p>
          <a:p>
            <a:endParaRPr lang="en-US" sz="2000" dirty="0"/>
          </a:p>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General apathy with everything else going on (COVID, </a:t>
            </a:r>
            <a:r>
              <a:rPr lang="en-US" sz="2000" dirty="0" err="1"/>
              <a:t>etc</a:t>
            </a:r>
            <a:r>
              <a:rPr lang="en-US" sz="2000" dirty="0"/>
              <a:t>)?</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Very similar results for 2016 &amp; 2024</a:t>
            </a:r>
          </a:p>
          <a:p>
            <a:pPr marL="800100" lvl="1" indent="-342900">
              <a:buFont typeface="Arial" panose="020B0604020202020204" pitchFamily="34" charset="0"/>
              <a:buChar char="•"/>
            </a:pPr>
            <a:r>
              <a:rPr lang="en-US" sz="2000" dirty="0"/>
              <a:t>Spoiler alert?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5739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e chart with a triangle&#10;&#10;Description automatically generated">
            <a:extLst>
              <a:ext uri="{FF2B5EF4-FFF2-40B4-BE49-F238E27FC236}">
                <a16:creationId xmlns:a16="http://schemas.microsoft.com/office/drawing/2014/main" id="{300DB712-E324-9620-0956-87962CC4E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606" y="981869"/>
            <a:ext cx="7341394" cy="2447131"/>
          </a:xfrm>
          <a:prstGeom prst="rect">
            <a:avLst/>
          </a:prstGeom>
        </p:spPr>
      </p:pic>
      <p:pic>
        <p:nvPicPr>
          <p:cNvPr id="6" name="Picture 5" descr="A diagram of a pie chart&#10;&#10;Description automatically generated">
            <a:extLst>
              <a:ext uri="{FF2B5EF4-FFF2-40B4-BE49-F238E27FC236}">
                <a16:creationId xmlns:a16="http://schemas.microsoft.com/office/drawing/2014/main" id="{BB120B54-A8D4-06B4-1553-3B87C12DB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06" y="3506787"/>
            <a:ext cx="7341394" cy="2447131"/>
          </a:xfrm>
          <a:prstGeom prst="rect">
            <a:avLst/>
          </a:prstGeom>
        </p:spPr>
      </p:pic>
      <p:sp>
        <p:nvSpPr>
          <p:cNvPr id="7" name="TextBox 6">
            <a:extLst>
              <a:ext uri="{FF2B5EF4-FFF2-40B4-BE49-F238E27FC236}">
                <a16:creationId xmlns:a16="http://schemas.microsoft.com/office/drawing/2014/main" id="{3713524F-BD89-6E24-AB5A-D1F3A5F00AE6}"/>
              </a:ext>
            </a:extLst>
          </p:cNvPr>
          <p:cNvSpPr txBox="1"/>
          <p:nvPr/>
        </p:nvSpPr>
        <p:spPr>
          <a:xfrm flipH="1">
            <a:off x="368338" y="1849929"/>
            <a:ext cx="4216942"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Artifact of data?</a:t>
            </a:r>
          </a:p>
          <a:p>
            <a:pPr marL="1257300" lvl="2" indent="-342900">
              <a:buFont typeface="Arial" panose="020B0604020202020204" pitchFamily="34" charset="0"/>
              <a:buChar char="•"/>
            </a:pPr>
            <a:r>
              <a:rPr lang="en-US" sz="2000" dirty="0"/>
              <a:t>nearly equal % of positive and negative posts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Overall, social media authors are largely neutral in their posts</a:t>
            </a:r>
          </a:p>
          <a:p>
            <a:pPr marL="800100" lvl="1" indent="-342900">
              <a:buFont typeface="Arial" panose="020B0604020202020204" pitchFamily="34" charset="0"/>
              <a:buChar char="•"/>
            </a:pPr>
            <a:r>
              <a:rPr lang="en-US" sz="2000" dirty="0"/>
              <a:t>When opinionated, more enthusiastic with sentiment about Republican party vs Democrat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0365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95300" y="1248230"/>
            <a:ext cx="10515600" cy="1132114"/>
          </a:xfrm>
        </p:spPr>
        <p:txBody>
          <a:bodyPr/>
          <a:lstStyle/>
          <a:p>
            <a:r>
              <a:rPr lang="en-US" dirty="0"/>
              <a:t>Demographic Analysis (EDA):</a:t>
            </a:r>
          </a:p>
        </p:txBody>
      </p:sp>
      <p:pic>
        <p:nvPicPr>
          <p:cNvPr id="3" name="Picture 2">
            <a:extLst>
              <a:ext uri="{FF2B5EF4-FFF2-40B4-BE49-F238E27FC236}">
                <a16:creationId xmlns:a16="http://schemas.microsoft.com/office/drawing/2014/main" id="{AD418411-5905-8091-1107-BFCD4A588810}"/>
              </a:ext>
            </a:extLst>
          </p:cNvPr>
          <p:cNvPicPr>
            <a:picLocks noChangeAspect="1"/>
          </p:cNvPicPr>
          <p:nvPr/>
        </p:nvPicPr>
        <p:blipFill>
          <a:blip r:embed="rId2"/>
          <a:stretch>
            <a:fillRect/>
          </a:stretch>
        </p:blipFill>
        <p:spPr>
          <a:xfrm>
            <a:off x="726791" y="2113124"/>
            <a:ext cx="5849461" cy="3945683"/>
          </a:xfrm>
          <a:prstGeom prst="rect">
            <a:avLst/>
          </a:prstGeom>
        </p:spPr>
      </p:pic>
      <p:sp>
        <p:nvSpPr>
          <p:cNvPr id="4" name="TextBox 3">
            <a:extLst>
              <a:ext uri="{FF2B5EF4-FFF2-40B4-BE49-F238E27FC236}">
                <a16:creationId xmlns:a16="http://schemas.microsoft.com/office/drawing/2014/main" id="{344D14DA-A7E9-2092-0A21-DECADE6C6D07}"/>
              </a:ext>
            </a:extLst>
          </p:cNvPr>
          <p:cNvSpPr txBox="1"/>
          <p:nvPr/>
        </p:nvSpPr>
        <p:spPr>
          <a:xfrm>
            <a:off x="6576252" y="2288291"/>
            <a:ext cx="5078719" cy="2862322"/>
          </a:xfrm>
          <a:prstGeom prst="rect">
            <a:avLst/>
          </a:prstGeom>
          <a:noFill/>
        </p:spPr>
        <p:txBody>
          <a:bodyPr wrap="square" rtlCol="0">
            <a:spAutoFit/>
          </a:bodyPr>
          <a:lstStyle/>
          <a:p>
            <a:r>
              <a:rPr lang="en-US" sz="2000" b="1" dirty="0"/>
              <a:t>Racial Distribution in Election Years</a:t>
            </a:r>
            <a:r>
              <a:rPr lang="en-US" sz="2000" dirty="0"/>
              <a:t>:</a:t>
            </a:r>
          </a:p>
          <a:p>
            <a:endParaRPr lang="en-US" sz="2000" dirty="0"/>
          </a:p>
          <a:p>
            <a:pPr>
              <a:buFont typeface="Arial" panose="020B0604020202020204" pitchFamily="34" charset="0"/>
              <a:buChar char="•"/>
            </a:pPr>
            <a:r>
              <a:rPr lang="en-US" sz="2000" dirty="0"/>
              <a:t> The largest percentage identifies as White, though this has seen a gradual decrease over the years.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 </a:t>
            </a:r>
            <a:r>
              <a:rPr lang="en-US" sz="2000" dirty="0"/>
              <a:t>The next consistently higher groups identify as Black/African-American or Hispanic/Latino(any Race).</a:t>
            </a:r>
          </a:p>
        </p:txBody>
      </p:sp>
    </p:spTree>
    <p:extLst>
      <p:ext uri="{BB962C8B-B14F-4D97-AF65-F5344CB8AC3E}">
        <p14:creationId xmlns:p14="http://schemas.microsoft.com/office/powerpoint/2010/main" val="40225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TotalTime>
  <Words>870</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PowerPoint Presentation</vt:lpstr>
      <vt:lpstr>Predicting the 2024 Presidential Election Outcome</vt:lpstr>
      <vt:lpstr>Meet the team:</vt:lpstr>
      <vt:lpstr>Introduction:</vt:lpstr>
      <vt:lpstr>Project Overview:</vt:lpstr>
      <vt:lpstr>The Data:</vt:lpstr>
      <vt:lpstr>Sentiment Analysis (EDA):</vt:lpstr>
      <vt:lpstr>PowerPoint Presentation</vt:lpstr>
      <vt:lpstr>Demographic Analysis (EDA):</vt:lpstr>
      <vt:lpstr> </vt:lpstr>
      <vt:lpstr>Economic Analysis (EDA):</vt:lpstr>
      <vt:lpstr>PowerPoint Presentation</vt:lpstr>
      <vt:lpstr>So Who Will Win the 2024 Election? Place your bets…</vt:lpstr>
      <vt:lpstr>Machine Learning Model:</vt:lpstr>
      <vt:lpstr>Machine Learning Model:</vt:lpstr>
      <vt:lpstr>So Who Will Win the 2024 Election? Place your bets…</vt:lpstr>
      <vt:lpstr>So Who Will Win the 2024 Election? Place your bets…</vt:lpstr>
      <vt:lpstr>Next Steps, if we had more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Stephanie Souza</dc:creator>
  <cp:lastModifiedBy>Stephanie Souza</cp:lastModifiedBy>
  <cp:revision>4</cp:revision>
  <dcterms:created xsi:type="dcterms:W3CDTF">2024-09-11T02:57:01Z</dcterms:created>
  <dcterms:modified xsi:type="dcterms:W3CDTF">2024-09-13T02:07:34Z</dcterms:modified>
</cp:coreProperties>
</file>