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5" r:id="rId8"/>
    <p:sldId id="264" r:id="rId9"/>
    <p:sldId id="263" r:id="rId10"/>
    <p:sldId id="262" r:id="rId11"/>
    <p:sldId id="266" r:id="rId12"/>
    <p:sldId id="267" r:id="rId13"/>
    <p:sldId id="268" r:id="rId14"/>
    <p:sldId id="269" r:id="rId15"/>
    <p:sldId id="270" r:id="rId16"/>
    <p:sldId id="271" r:id="rId17"/>
    <p:sldId id="274"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BD428D-3A27-4205-BD04-3B21880F8C8D}" v="1" dt="2021-11-09T04:19:56.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7" d="100"/>
          <a:sy n="67" d="100"/>
        </p:scale>
        <p:origin x="64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zara, Azmina" userId="7142ef05-28d5-48cc-ab47-3e8ff0273345" providerId="ADAL" clId="{BDBD428D-3A27-4205-BD04-3B21880F8C8D}"/>
    <pc:docChg chg="modSld">
      <pc:chgData name="Vanzara, Azmina" userId="7142ef05-28d5-48cc-ab47-3e8ff0273345" providerId="ADAL" clId="{BDBD428D-3A27-4205-BD04-3B21880F8C8D}" dt="2021-11-09T04:20:10.183" v="4" actId="113"/>
      <pc:docMkLst>
        <pc:docMk/>
      </pc:docMkLst>
      <pc:sldChg chg="modSp mod">
        <pc:chgData name="Vanzara, Azmina" userId="7142ef05-28d5-48cc-ab47-3e8ff0273345" providerId="ADAL" clId="{BDBD428D-3A27-4205-BD04-3B21880F8C8D}" dt="2021-11-09T04:20:10.183" v="4" actId="113"/>
        <pc:sldMkLst>
          <pc:docMk/>
          <pc:sldMk cId="925254967" sldId="258"/>
        </pc:sldMkLst>
        <pc:spChg chg="mod">
          <ac:chgData name="Vanzara, Azmina" userId="7142ef05-28d5-48cc-ab47-3e8ff0273345" providerId="ADAL" clId="{BDBD428D-3A27-4205-BD04-3B21880F8C8D}" dt="2021-11-09T04:20:10.183" v="4" actId="113"/>
          <ac:spMkLst>
            <pc:docMk/>
            <pc:sldMk cId="925254967" sldId="258"/>
            <ac:spMk id="3" creationId="{2E8C144B-9EA2-4C1C-92C4-4E4B152ABCE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78E251-FAEF-498F-922E-45AA73A168E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45E05C1-9A01-479C-8CE8-6368E039D793}">
      <dgm:prSet/>
      <dgm:spPr/>
      <dgm:t>
        <a:bodyPr/>
        <a:lstStyle/>
        <a:p>
          <a:r>
            <a:rPr lang="en-US"/>
            <a:t>Exploratory data analysis (EDA) </a:t>
          </a:r>
        </a:p>
      </dgm:t>
    </dgm:pt>
    <dgm:pt modelId="{8401650E-471C-473F-97D5-03EAF6929C90}" type="parTrans" cxnId="{3CB3AC8D-96D1-4A0E-874E-4EFEEF2DA3F6}">
      <dgm:prSet/>
      <dgm:spPr/>
      <dgm:t>
        <a:bodyPr/>
        <a:lstStyle/>
        <a:p>
          <a:endParaRPr lang="en-US"/>
        </a:p>
      </dgm:t>
    </dgm:pt>
    <dgm:pt modelId="{74645A00-0285-42B7-919F-77C95504C4F9}" type="sibTrans" cxnId="{3CB3AC8D-96D1-4A0E-874E-4EFEEF2DA3F6}">
      <dgm:prSet/>
      <dgm:spPr/>
      <dgm:t>
        <a:bodyPr/>
        <a:lstStyle/>
        <a:p>
          <a:endParaRPr lang="en-US"/>
        </a:p>
      </dgm:t>
    </dgm:pt>
    <dgm:pt modelId="{53B17E74-7918-44CC-A43D-EE30E1AF90CB}">
      <dgm:prSet/>
      <dgm:spPr/>
      <dgm:t>
        <a:bodyPr/>
        <a:lstStyle/>
        <a:p>
          <a:r>
            <a:rPr lang="en-US"/>
            <a:t>Data Pre-processing</a:t>
          </a:r>
        </a:p>
      </dgm:t>
    </dgm:pt>
    <dgm:pt modelId="{086B8A76-4189-4002-8250-B612325035D9}" type="parTrans" cxnId="{AD8DE9C5-99CF-486E-90A7-D9ED0122BE9F}">
      <dgm:prSet/>
      <dgm:spPr/>
      <dgm:t>
        <a:bodyPr/>
        <a:lstStyle/>
        <a:p>
          <a:endParaRPr lang="en-US"/>
        </a:p>
      </dgm:t>
    </dgm:pt>
    <dgm:pt modelId="{EBB3DA9D-BDE5-4A55-AA53-9CF7A0650C05}" type="sibTrans" cxnId="{AD8DE9C5-99CF-486E-90A7-D9ED0122BE9F}">
      <dgm:prSet/>
      <dgm:spPr/>
      <dgm:t>
        <a:bodyPr/>
        <a:lstStyle/>
        <a:p>
          <a:endParaRPr lang="en-US"/>
        </a:p>
      </dgm:t>
    </dgm:pt>
    <dgm:pt modelId="{E3F9612D-6B97-49AC-9F61-EC6568D33DCD}">
      <dgm:prSet/>
      <dgm:spPr/>
      <dgm:t>
        <a:bodyPr/>
        <a:lstStyle/>
        <a:p>
          <a:r>
            <a:rPr lang="en-US"/>
            <a:t>Model Building</a:t>
          </a:r>
        </a:p>
      </dgm:t>
    </dgm:pt>
    <dgm:pt modelId="{48CADFA1-5C1F-4B18-9729-1EC6CB127D17}" type="parTrans" cxnId="{62AB716B-4A89-4AEE-9D9E-9D5F21F580A0}">
      <dgm:prSet/>
      <dgm:spPr/>
      <dgm:t>
        <a:bodyPr/>
        <a:lstStyle/>
        <a:p>
          <a:endParaRPr lang="en-US"/>
        </a:p>
      </dgm:t>
    </dgm:pt>
    <dgm:pt modelId="{BBAA5BA8-6697-4F77-9BBD-682EA8EF49FF}" type="sibTrans" cxnId="{62AB716B-4A89-4AEE-9D9E-9D5F21F580A0}">
      <dgm:prSet/>
      <dgm:spPr/>
      <dgm:t>
        <a:bodyPr/>
        <a:lstStyle/>
        <a:p>
          <a:endParaRPr lang="en-US"/>
        </a:p>
      </dgm:t>
    </dgm:pt>
    <dgm:pt modelId="{071AF46A-318D-4073-BB86-8C3A9874D3AC}">
      <dgm:prSet/>
      <dgm:spPr/>
      <dgm:t>
        <a:bodyPr/>
        <a:lstStyle/>
        <a:p>
          <a:r>
            <a:rPr lang="en-US"/>
            <a:t>Use All Model To Predict </a:t>
          </a:r>
        </a:p>
      </dgm:t>
    </dgm:pt>
    <dgm:pt modelId="{57179C61-63AE-4788-9C6C-4039A47B9CD7}" type="parTrans" cxnId="{7C3F2292-BAD1-4842-828D-6AF092DFF41F}">
      <dgm:prSet/>
      <dgm:spPr/>
      <dgm:t>
        <a:bodyPr/>
        <a:lstStyle/>
        <a:p>
          <a:endParaRPr lang="en-US"/>
        </a:p>
      </dgm:t>
    </dgm:pt>
    <dgm:pt modelId="{A0676F98-5625-404B-9B1C-B4DB2B7835F8}" type="sibTrans" cxnId="{7C3F2292-BAD1-4842-828D-6AF092DFF41F}">
      <dgm:prSet/>
      <dgm:spPr/>
      <dgm:t>
        <a:bodyPr/>
        <a:lstStyle/>
        <a:p>
          <a:endParaRPr lang="en-US"/>
        </a:p>
      </dgm:t>
    </dgm:pt>
    <dgm:pt modelId="{0F53883A-3FB3-49B7-AC91-A1FEA900C1EA}">
      <dgm:prSet/>
      <dgm:spPr/>
      <dgm:t>
        <a:bodyPr/>
        <a:lstStyle/>
        <a:p>
          <a:r>
            <a:rPr lang="en-US"/>
            <a:t>Model Evaluation</a:t>
          </a:r>
        </a:p>
      </dgm:t>
    </dgm:pt>
    <dgm:pt modelId="{21303BF5-4F66-49FC-8B9B-9C4CD4E09A6F}" type="parTrans" cxnId="{BB91C2E8-F2FC-45A3-B1F8-28AE343A84CF}">
      <dgm:prSet/>
      <dgm:spPr/>
      <dgm:t>
        <a:bodyPr/>
        <a:lstStyle/>
        <a:p>
          <a:endParaRPr lang="en-US"/>
        </a:p>
      </dgm:t>
    </dgm:pt>
    <dgm:pt modelId="{15133720-53BF-47D0-80CE-3047922E63E3}" type="sibTrans" cxnId="{BB91C2E8-F2FC-45A3-B1F8-28AE343A84CF}">
      <dgm:prSet/>
      <dgm:spPr/>
      <dgm:t>
        <a:bodyPr/>
        <a:lstStyle/>
        <a:p>
          <a:endParaRPr lang="en-US"/>
        </a:p>
      </dgm:t>
    </dgm:pt>
    <dgm:pt modelId="{F4BEBCED-A2AA-45CA-8DD6-DE3D7A269E86}" type="pres">
      <dgm:prSet presAssocID="{8978E251-FAEF-498F-922E-45AA73A168EB}" presName="linear" presStyleCnt="0">
        <dgm:presLayoutVars>
          <dgm:animLvl val="lvl"/>
          <dgm:resizeHandles val="exact"/>
        </dgm:presLayoutVars>
      </dgm:prSet>
      <dgm:spPr/>
    </dgm:pt>
    <dgm:pt modelId="{996A7B45-7E6A-44C6-BB22-562B5B474117}" type="pres">
      <dgm:prSet presAssocID="{345E05C1-9A01-479C-8CE8-6368E039D793}" presName="parentText" presStyleLbl="node1" presStyleIdx="0" presStyleCnt="5">
        <dgm:presLayoutVars>
          <dgm:chMax val="0"/>
          <dgm:bulletEnabled val="1"/>
        </dgm:presLayoutVars>
      </dgm:prSet>
      <dgm:spPr/>
    </dgm:pt>
    <dgm:pt modelId="{DD9E7D6C-1568-48DA-AEBF-6B8601560E65}" type="pres">
      <dgm:prSet presAssocID="{74645A00-0285-42B7-919F-77C95504C4F9}" presName="spacer" presStyleCnt="0"/>
      <dgm:spPr/>
    </dgm:pt>
    <dgm:pt modelId="{6B0BF39F-DEDA-4DEB-87E1-403F7CD0161D}" type="pres">
      <dgm:prSet presAssocID="{53B17E74-7918-44CC-A43D-EE30E1AF90CB}" presName="parentText" presStyleLbl="node1" presStyleIdx="1" presStyleCnt="5">
        <dgm:presLayoutVars>
          <dgm:chMax val="0"/>
          <dgm:bulletEnabled val="1"/>
        </dgm:presLayoutVars>
      </dgm:prSet>
      <dgm:spPr/>
    </dgm:pt>
    <dgm:pt modelId="{81B30EA4-5B85-4C2F-B736-B008EE6921CE}" type="pres">
      <dgm:prSet presAssocID="{EBB3DA9D-BDE5-4A55-AA53-9CF7A0650C05}" presName="spacer" presStyleCnt="0"/>
      <dgm:spPr/>
    </dgm:pt>
    <dgm:pt modelId="{DE1EB0FC-2863-4616-A331-2D595D0E1FDE}" type="pres">
      <dgm:prSet presAssocID="{E3F9612D-6B97-49AC-9F61-EC6568D33DCD}" presName="parentText" presStyleLbl="node1" presStyleIdx="2" presStyleCnt="5">
        <dgm:presLayoutVars>
          <dgm:chMax val="0"/>
          <dgm:bulletEnabled val="1"/>
        </dgm:presLayoutVars>
      </dgm:prSet>
      <dgm:spPr/>
    </dgm:pt>
    <dgm:pt modelId="{414F60DF-A1C3-406B-B6DC-F9B01FE89372}" type="pres">
      <dgm:prSet presAssocID="{BBAA5BA8-6697-4F77-9BBD-682EA8EF49FF}" presName="spacer" presStyleCnt="0"/>
      <dgm:spPr/>
    </dgm:pt>
    <dgm:pt modelId="{AF600B31-C97A-436A-9196-704DB25A66E2}" type="pres">
      <dgm:prSet presAssocID="{071AF46A-318D-4073-BB86-8C3A9874D3AC}" presName="parentText" presStyleLbl="node1" presStyleIdx="3" presStyleCnt="5">
        <dgm:presLayoutVars>
          <dgm:chMax val="0"/>
          <dgm:bulletEnabled val="1"/>
        </dgm:presLayoutVars>
      </dgm:prSet>
      <dgm:spPr/>
    </dgm:pt>
    <dgm:pt modelId="{E0B0674C-7099-425D-82AE-78D5E8D448AF}" type="pres">
      <dgm:prSet presAssocID="{A0676F98-5625-404B-9B1C-B4DB2B7835F8}" presName="spacer" presStyleCnt="0"/>
      <dgm:spPr/>
    </dgm:pt>
    <dgm:pt modelId="{610A6AC4-0CF8-4A9F-A863-D5A67F383ADA}" type="pres">
      <dgm:prSet presAssocID="{0F53883A-3FB3-49B7-AC91-A1FEA900C1EA}" presName="parentText" presStyleLbl="node1" presStyleIdx="4" presStyleCnt="5">
        <dgm:presLayoutVars>
          <dgm:chMax val="0"/>
          <dgm:bulletEnabled val="1"/>
        </dgm:presLayoutVars>
      </dgm:prSet>
      <dgm:spPr/>
    </dgm:pt>
  </dgm:ptLst>
  <dgm:cxnLst>
    <dgm:cxn modelId="{2FC7D012-FE21-437F-857B-36E247482501}" type="presOf" srcId="{071AF46A-318D-4073-BB86-8C3A9874D3AC}" destId="{AF600B31-C97A-436A-9196-704DB25A66E2}" srcOrd="0" destOrd="0" presId="urn:microsoft.com/office/officeart/2005/8/layout/vList2"/>
    <dgm:cxn modelId="{285A191E-7DD1-4377-9FC2-FD369B466121}" type="presOf" srcId="{8978E251-FAEF-498F-922E-45AA73A168EB}" destId="{F4BEBCED-A2AA-45CA-8DD6-DE3D7A269E86}" srcOrd="0" destOrd="0" presId="urn:microsoft.com/office/officeart/2005/8/layout/vList2"/>
    <dgm:cxn modelId="{62AB716B-4A89-4AEE-9D9E-9D5F21F580A0}" srcId="{8978E251-FAEF-498F-922E-45AA73A168EB}" destId="{E3F9612D-6B97-49AC-9F61-EC6568D33DCD}" srcOrd="2" destOrd="0" parTransId="{48CADFA1-5C1F-4B18-9729-1EC6CB127D17}" sibTransId="{BBAA5BA8-6697-4F77-9BBD-682EA8EF49FF}"/>
    <dgm:cxn modelId="{D17CAF85-9506-40EC-854F-09D5C159F3E7}" type="presOf" srcId="{E3F9612D-6B97-49AC-9F61-EC6568D33DCD}" destId="{DE1EB0FC-2863-4616-A331-2D595D0E1FDE}" srcOrd="0" destOrd="0" presId="urn:microsoft.com/office/officeart/2005/8/layout/vList2"/>
    <dgm:cxn modelId="{730A0D8D-A664-494F-BDA5-856237737ED5}" type="presOf" srcId="{345E05C1-9A01-479C-8CE8-6368E039D793}" destId="{996A7B45-7E6A-44C6-BB22-562B5B474117}" srcOrd="0" destOrd="0" presId="urn:microsoft.com/office/officeart/2005/8/layout/vList2"/>
    <dgm:cxn modelId="{3CB3AC8D-96D1-4A0E-874E-4EFEEF2DA3F6}" srcId="{8978E251-FAEF-498F-922E-45AA73A168EB}" destId="{345E05C1-9A01-479C-8CE8-6368E039D793}" srcOrd="0" destOrd="0" parTransId="{8401650E-471C-473F-97D5-03EAF6929C90}" sibTransId="{74645A00-0285-42B7-919F-77C95504C4F9}"/>
    <dgm:cxn modelId="{7C3F2292-BAD1-4842-828D-6AF092DFF41F}" srcId="{8978E251-FAEF-498F-922E-45AA73A168EB}" destId="{071AF46A-318D-4073-BB86-8C3A9874D3AC}" srcOrd="3" destOrd="0" parTransId="{57179C61-63AE-4788-9C6C-4039A47B9CD7}" sibTransId="{A0676F98-5625-404B-9B1C-B4DB2B7835F8}"/>
    <dgm:cxn modelId="{AD8DE9C5-99CF-486E-90A7-D9ED0122BE9F}" srcId="{8978E251-FAEF-498F-922E-45AA73A168EB}" destId="{53B17E74-7918-44CC-A43D-EE30E1AF90CB}" srcOrd="1" destOrd="0" parTransId="{086B8A76-4189-4002-8250-B612325035D9}" sibTransId="{EBB3DA9D-BDE5-4A55-AA53-9CF7A0650C05}"/>
    <dgm:cxn modelId="{712D6CCB-503E-4D12-9A3D-CF855EF00B5F}" type="presOf" srcId="{53B17E74-7918-44CC-A43D-EE30E1AF90CB}" destId="{6B0BF39F-DEDA-4DEB-87E1-403F7CD0161D}" srcOrd="0" destOrd="0" presId="urn:microsoft.com/office/officeart/2005/8/layout/vList2"/>
    <dgm:cxn modelId="{3647A2DD-B7CF-439F-BAA9-E88A54B5DB78}" type="presOf" srcId="{0F53883A-3FB3-49B7-AC91-A1FEA900C1EA}" destId="{610A6AC4-0CF8-4A9F-A863-D5A67F383ADA}" srcOrd="0" destOrd="0" presId="urn:microsoft.com/office/officeart/2005/8/layout/vList2"/>
    <dgm:cxn modelId="{BB91C2E8-F2FC-45A3-B1F8-28AE343A84CF}" srcId="{8978E251-FAEF-498F-922E-45AA73A168EB}" destId="{0F53883A-3FB3-49B7-AC91-A1FEA900C1EA}" srcOrd="4" destOrd="0" parTransId="{21303BF5-4F66-49FC-8B9B-9C4CD4E09A6F}" sibTransId="{15133720-53BF-47D0-80CE-3047922E63E3}"/>
    <dgm:cxn modelId="{614D41DC-5AC8-4C66-8092-71D733FF2F64}" type="presParOf" srcId="{F4BEBCED-A2AA-45CA-8DD6-DE3D7A269E86}" destId="{996A7B45-7E6A-44C6-BB22-562B5B474117}" srcOrd="0" destOrd="0" presId="urn:microsoft.com/office/officeart/2005/8/layout/vList2"/>
    <dgm:cxn modelId="{CA6DAD10-0B01-476D-82BE-A143126855F4}" type="presParOf" srcId="{F4BEBCED-A2AA-45CA-8DD6-DE3D7A269E86}" destId="{DD9E7D6C-1568-48DA-AEBF-6B8601560E65}" srcOrd="1" destOrd="0" presId="urn:microsoft.com/office/officeart/2005/8/layout/vList2"/>
    <dgm:cxn modelId="{346A16C1-5B7C-49CA-ADB9-763CDCA16555}" type="presParOf" srcId="{F4BEBCED-A2AA-45CA-8DD6-DE3D7A269E86}" destId="{6B0BF39F-DEDA-4DEB-87E1-403F7CD0161D}" srcOrd="2" destOrd="0" presId="urn:microsoft.com/office/officeart/2005/8/layout/vList2"/>
    <dgm:cxn modelId="{DFC7885B-0C5F-49F6-99F4-C9B24A3CC4D5}" type="presParOf" srcId="{F4BEBCED-A2AA-45CA-8DD6-DE3D7A269E86}" destId="{81B30EA4-5B85-4C2F-B736-B008EE6921CE}" srcOrd="3" destOrd="0" presId="urn:microsoft.com/office/officeart/2005/8/layout/vList2"/>
    <dgm:cxn modelId="{3419EA3F-5C01-4C57-B1C6-9DDE87AF6EC6}" type="presParOf" srcId="{F4BEBCED-A2AA-45CA-8DD6-DE3D7A269E86}" destId="{DE1EB0FC-2863-4616-A331-2D595D0E1FDE}" srcOrd="4" destOrd="0" presId="urn:microsoft.com/office/officeart/2005/8/layout/vList2"/>
    <dgm:cxn modelId="{4929AD6C-0461-4C02-9772-9E99D411D18F}" type="presParOf" srcId="{F4BEBCED-A2AA-45CA-8DD6-DE3D7A269E86}" destId="{414F60DF-A1C3-406B-B6DC-F9B01FE89372}" srcOrd="5" destOrd="0" presId="urn:microsoft.com/office/officeart/2005/8/layout/vList2"/>
    <dgm:cxn modelId="{5B66C46B-892E-4830-B21F-588E822599A7}" type="presParOf" srcId="{F4BEBCED-A2AA-45CA-8DD6-DE3D7A269E86}" destId="{AF600B31-C97A-436A-9196-704DB25A66E2}" srcOrd="6" destOrd="0" presId="urn:microsoft.com/office/officeart/2005/8/layout/vList2"/>
    <dgm:cxn modelId="{6AF858F3-80DC-48EA-807E-3EC1061E8914}" type="presParOf" srcId="{F4BEBCED-A2AA-45CA-8DD6-DE3D7A269E86}" destId="{E0B0674C-7099-425D-82AE-78D5E8D448AF}" srcOrd="7" destOrd="0" presId="urn:microsoft.com/office/officeart/2005/8/layout/vList2"/>
    <dgm:cxn modelId="{3B0A2CE7-3DFA-4DA4-9915-06FFAF976750}" type="presParOf" srcId="{F4BEBCED-A2AA-45CA-8DD6-DE3D7A269E86}" destId="{610A6AC4-0CF8-4A9F-A863-D5A67F383AD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270A88-3BDB-4623-ADFA-4EE304DCF817}"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D3324C43-42DB-45B7-ABFB-4DCC1C1FE200}">
      <dgm:prSet/>
      <dgm:spPr/>
      <dgm:t>
        <a:bodyPr/>
        <a:lstStyle/>
        <a:p>
          <a:r>
            <a:rPr lang="en-US" b="0" i="0"/>
            <a:t>Handle Missing value</a:t>
          </a:r>
          <a:endParaRPr lang="en-US"/>
        </a:p>
      </dgm:t>
    </dgm:pt>
    <dgm:pt modelId="{695466C9-BB5B-4361-A68A-3FB4C56CA1A3}" type="parTrans" cxnId="{0B7BF916-D5E0-4EAB-9CDF-7BBFE4071A02}">
      <dgm:prSet/>
      <dgm:spPr/>
      <dgm:t>
        <a:bodyPr/>
        <a:lstStyle/>
        <a:p>
          <a:endParaRPr lang="en-US"/>
        </a:p>
      </dgm:t>
    </dgm:pt>
    <dgm:pt modelId="{57D31D15-FD7E-4507-A0DB-B55AEF80C4DA}" type="sibTrans" cxnId="{0B7BF916-D5E0-4EAB-9CDF-7BBFE4071A02}">
      <dgm:prSet/>
      <dgm:spPr/>
      <dgm:t>
        <a:bodyPr/>
        <a:lstStyle/>
        <a:p>
          <a:endParaRPr lang="en-US"/>
        </a:p>
      </dgm:t>
    </dgm:pt>
    <dgm:pt modelId="{3AC13721-7E0F-4F44-ACB9-7B775F7A42AE}">
      <dgm:prSet/>
      <dgm:spPr/>
      <dgm:t>
        <a:bodyPr/>
        <a:lstStyle/>
        <a:p>
          <a:r>
            <a:rPr lang="en-US" b="0" i="0"/>
            <a:t>Removing duplicates</a:t>
          </a:r>
          <a:endParaRPr lang="en-US"/>
        </a:p>
      </dgm:t>
    </dgm:pt>
    <dgm:pt modelId="{E395B79F-60DA-46B6-AC1C-2FF02787C5E7}" type="parTrans" cxnId="{A24CDF3E-E2E4-4072-8B67-DD4C76A70059}">
      <dgm:prSet/>
      <dgm:spPr/>
      <dgm:t>
        <a:bodyPr/>
        <a:lstStyle/>
        <a:p>
          <a:endParaRPr lang="en-US"/>
        </a:p>
      </dgm:t>
    </dgm:pt>
    <dgm:pt modelId="{A05ECCA2-664A-4EB7-8017-2ED7410E81FF}" type="sibTrans" cxnId="{A24CDF3E-E2E4-4072-8B67-DD4C76A70059}">
      <dgm:prSet/>
      <dgm:spPr/>
      <dgm:t>
        <a:bodyPr/>
        <a:lstStyle/>
        <a:p>
          <a:endParaRPr lang="en-US"/>
        </a:p>
      </dgm:t>
    </dgm:pt>
    <dgm:pt modelId="{5AF5E189-C38F-48D5-A0E1-ED11B3CF699C}">
      <dgm:prSet/>
      <dgm:spPr/>
      <dgm:t>
        <a:bodyPr/>
        <a:lstStyle/>
        <a:p>
          <a:r>
            <a:rPr lang="en-US" b="0" i="0"/>
            <a:t>Outlier Treatment</a:t>
          </a:r>
          <a:endParaRPr lang="en-US"/>
        </a:p>
      </dgm:t>
    </dgm:pt>
    <dgm:pt modelId="{EAF15492-2802-4409-9534-33D057DD12A7}" type="parTrans" cxnId="{05C437CF-CE3A-40E3-AE12-1CAA99F04866}">
      <dgm:prSet/>
      <dgm:spPr/>
      <dgm:t>
        <a:bodyPr/>
        <a:lstStyle/>
        <a:p>
          <a:endParaRPr lang="en-US"/>
        </a:p>
      </dgm:t>
    </dgm:pt>
    <dgm:pt modelId="{1142D9DD-22C5-416B-9EA7-6EC5FFC3A062}" type="sibTrans" cxnId="{05C437CF-CE3A-40E3-AE12-1CAA99F04866}">
      <dgm:prSet/>
      <dgm:spPr/>
      <dgm:t>
        <a:bodyPr/>
        <a:lstStyle/>
        <a:p>
          <a:endParaRPr lang="en-US"/>
        </a:p>
      </dgm:t>
    </dgm:pt>
    <dgm:pt modelId="{F4E4504B-087E-440C-8119-4C1D3DBFB464}">
      <dgm:prSet/>
      <dgm:spPr/>
      <dgm:t>
        <a:bodyPr/>
        <a:lstStyle/>
        <a:p>
          <a:r>
            <a:rPr lang="en-US" b="0" i="0"/>
            <a:t>Normalizing and Scaling( Numerical Variables)</a:t>
          </a:r>
          <a:endParaRPr lang="en-US"/>
        </a:p>
      </dgm:t>
    </dgm:pt>
    <dgm:pt modelId="{D43589F3-6700-40EA-B786-21F4ABCD7504}" type="parTrans" cxnId="{787D6DD1-5C47-4861-8205-42F7B25E1B23}">
      <dgm:prSet/>
      <dgm:spPr/>
      <dgm:t>
        <a:bodyPr/>
        <a:lstStyle/>
        <a:p>
          <a:endParaRPr lang="en-US"/>
        </a:p>
      </dgm:t>
    </dgm:pt>
    <dgm:pt modelId="{8DC86E62-2A53-4B44-ADC3-FD627CD08090}" type="sibTrans" cxnId="{787D6DD1-5C47-4861-8205-42F7B25E1B23}">
      <dgm:prSet/>
      <dgm:spPr/>
      <dgm:t>
        <a:bodyPr/>
        <a:lstStyle/>
        <a:p>
          <a:endParaRPr lang="en-US"/>
        </a:p>
      </dgm:t>
    </dgm:pt>
    <dgm:pt modelId="{960431C5-B679-4B71-B860-CB8ECDA485F9}">
      <dgm:prSet/>
      <dgm:spPr/>
      <dgm:t>
        <a:bodyPr/>
        <a:lstStyle/>
        <a:p>
          <a:r>
            <a:rPr lang="en-US" b="0" i="0"/>
            <a:t>Encoding Categorical variables( Dummy Variables)</a:t>
          </a:r>
          <a:endParaRPr lang="en-US"/>
        </a:p>
      </dgm:t>
    </dgm:pt>
    <dgm:pt modelId="{F8A7718D-6C7B-4C79-A8DE-4E8BE1741C11}" type="parTrans" cxnId="{B7B07C93-02C0-422E-B3F3-174E18DABAFC}">
      <dgm:prSet/>
      <dgm:spPr/>
      <dgm:t>
        <a:bodyPr/>
        <a:lstStyle/>
        <a:p>
          <a:endParaRPr lang="en-US"/>
        </a:p>
      </dgm:t>
    </dgm:pt>
    <dgm:pt modelId="{388844CB-8B27-4AE6-B165-477219DB07F4}" type="sibTrans" cxnId="{B7B07C93-02C0-422E-B3F3-174E18DABAFC}">
      <dgm:prSet/>
      <dgm:spPr/>
      <dgm:t>
        <a:bodyPr/>
        <a:lstStyle/>
        <a:p>
          <a:endParaRPr lang="en-US"/>
        </a:p>
      </dgm:t>
    </dgm:pt>
    <dgm:pt modelId="{41A7BA28-25E6-444E-98AB-8A7A251A6332}">
      <dgm:prSet/>
      <dgm:spPr/>
      <dgm:t>
        <a:bodyPr/>
        <a:lstStyle/>
        <a:p>
          <a:r>
            <a:rPr lang="en-US" b="0" i="0"/>
            <a:t>Bivariate Analysis</a:t>
          </a:r>
          <a:endParaRPr lang="en-US"/>
        </a:p>
      </dgm:t>
    </dgm:pt>
    <dgm:pt modelId="{E11869CA-1789-4F8E-924B-838CB2DF6063}" type="parTrans" cxnId="{2873FF22-022A-49C4-A534-03C36E87B25A}">
      <dgm:prSet/>
      <dgm:spPr/>
      <dgm:t>
        <a:bodyPr/>
        <a:lstStyle/>
        <a:p>
          <a:endParaRPr lang="en-US"/>
        </a:p>
      </dgm:t>
    </dgm:pt>
    <dgm:pt modelId="{D6BFAB0B-2109-4B28-A9DD-1E7FACA38282}" type="sibTrans" cxnId="{2873FF22-022A-49C4-A534-03C36E87B25A}">
      <dgm:prSet/>
      <dgm:spPr/>
      <dgm:t>
        <a:bodyPr/>
        <a:lstStyle/>
        <a:p>
          <a:endParaRPr lang="en-US"/>
        </a:p>
      </dgm:t>
    </dgm:pt>
    <dgm:pt modelId="{454F1B8F-C4CC-4994-87A6-B3D1006CEA75}" type="pres">
      <dgm:prSet presAssocID="{E2270A88-3BDB-4623-ADFA-4EE304DCF817}" presName="diagram" presStyleCnt="0">
        <dgm:presLayoutVars>
          <dgm:dir/>
          <dgm:resizeHandles val="exact"/>
        </dgm:presLayoutVars>
      </dgm:prSet>
      <dgm:spPr/>
    </dgm:pt>
    <dgm:pt modelId="{816A7047-4FD0-4ED1-AC0F-A6C236F63031}" type="pres">
      <dgm:prSet presAssocID="{D3324C43-42DB-45B7-ABFB-4DCC1C1FE200}" presName="node" presStyleLbl="node1" presStyleIdx="0" presStyleCnt="6">
        <dgm:presLayoutVars>
          <dgm:bulletEnabled val="1"/>
        </dgm:presLayoutVars>
      </dgm:prSet>
      <dgm:spPr/>
    </dgm:pt>
    <dgm:pt modelId="{202245EB-665F-4EC9-BC39-91DE638B75DD}" type="pres">
      <dgm:prSet presAssocID="{57D31D15-FD7E-4507-A0DB-B55AEF80C4DA}" presName="sibTrans" presStyleCnt="0"/>
      <dgm:spPr/>
    </dgm:pt>
    <dgm:pt modelId="{DEF4AB59-F04F-4CFF-BACE-38F5AFA5EBF4}" type="pres">
      <dgm:prSet presAssocID="{3AC13721-7E0F-4F44-ACB9-7B775F7A42AE}" presName="node" presStyleLbl="node1" presStyleIdx="1" presStyleCnt="6">
        <dgm:presLayoutVars>
          <dgm:bulletEnabled val="1"/>
        </dgm:presLayoutVars>
      </dgm:prSet>
      <dgm:spPr/>
    </dgm:pt>
    <dgm:pt modelId="{927B4E16-D0A4-4D23-8D21-465F1B030A62}" type="pres">
      <dgm:prSet presAssocID="{A05ECCA2-664A-4EB7-8017-2ED7410E81FF}" presName="sibTrans" presStyleCnt="0"/>
      <dgm:spPr/>
    </dgm:pt>
    <dgm:pt modelId="{43EC646A-EDC0-4F60-B991-65D1C8DE6ECB}" type="pres">
      <dgm:prSet presAssocID="{5AF5E189-C38F-48D5-A0E1-ED11B3CF699C}" presName="node" presStyleLbl="node1" presStyleIdx="2" presStyleCnt="6">
        <dgm:presLayoutVars>
          <dgm:bulletEnabled val="1"/>
        </dgm:presLayoutVars>
      </dgm:prSet>
      <dgm:spPr/>
    </dgm:pt>
    <dgm:pt modelId="{9B2FCE1F-D1D9-4525-AE4E-3A9C3A07C2A5}" type="pres">
      <dgm:prSet presAssocID="{1142D9DD-22C5-416B-9EA7-6EC5FFC3A062}" presName="sibTrans" presStyleCnt="0"/>
      <dgm:spPr/>
    </dgm:pt>
    <dgm:pt modelId="{1FF5C0E1-4225-4B61-ACD5-972B77FA5F97}" type="pres">
      <dgm:prSet presAssocID="{F4E4504B-087E-440C-8119-4C1D3DBFB464}" presName="node" presStyleLbl="node1" presStyleIdx="3" presStyleCnt="6">
        <dgm:presLayoutVars>
          <dgm:bulletEnabled val="1"/>
        </dgm:presLayoutVars>
      </dgm:prSet>
      <dgm:spPr/>
    </dgm:pt>
    <dgm:pt modelId="{F117A481-4E0C-46E5-94E2-F5F6535D3266}" type="pres">
      <dgm:prSet presAssocID="{8DC86E62-2A53-4B44-ADC3-FD627CD08090}" presName="sibTrans" presStyleCnt="0"/>
      <dgm:spPr/>
    </dgm:pt>
    <dgm:pt modelId="{617C9E33-98DC-4F7D-90F9-9F656E92603D}" type="pres">
      <dgm:prSet presAssocID="{960431C5-B679-4B71-B860-CB8ECDA485F9}" presName="node" presStyleLbl="node1" presStyleIdx="4" presStyleCnt="6">
        <dgm:presLayoutVars>
          <dgm:bulletEnabled val="1"/>
        </dgm:presLayoutVars>
      </dgm:prSet>
      <dgm:spPr/>
    </dgm:pt>
    <dgm:pt modelId="{FB8784E4-98A2-4D3D-8E69-7C9DA4B96107}" type="pres">
      <dgm:prSet presAssocID="{388844CB-8B27-4AE6-B165-477219DB07F4}" presName="sibTrans" presStyleCnt="0"/>
      <dgm:spPr/>
    </dgm:pt>
    <dgm:pt modelId="{2CEB59EF-CC6E-4230-AA58-A028714810FB}" type="pres">
      <dgm:prSet presAssocID="{41A7BA28-25E6-444E-98AB-8A7A251A6332}" presName="node" presStyleLbl="node1" presStyleIdx="5" presStyleCnt="6">
        <dgm:presLayoutVars>
          <dgm:bulletEnabled val="1"/>
        </dgm:presLayoutVars>
      </dgm:prSet>
      <dgm:spPr/>
    </dgm:pt>
  </dgm:ptLst>
  <dgm:cxnLst>
    <dgm:cxn modelId="{D66FAC08-535C-4B16-A8CD-9E8606D04EE5}" type="presOf" srcId="{F4E4504B-087E-440C-8119-4C1D3DBFB464}" destId="{1FF5C0E1-4225-4B61-ACD5-972B77FA5F97}" srcOrd="0" destOrd="0" presId="urn:microsoft.com/office/officeart/2005/8/layout/default"/>
    <dgm:cxn modelId="{0B7BF916-D5E0-4EAB-9CDF-7BBFE4071A02}" srcId="{E2270A88-3BDB-4623-ADFA-4EE304DCF817}" destId="{D3324C43-42DB-45B7-ABFB-4DCC1C1FE200}" srcOrd="0" destOrd="0" parTransId="{695466C9-BB5B-4361-A68A-3FB4C56CA1A3}" sibTransId="{57D31D15-FD7E-4507-A0DB-B55AEF80C4DA}"/>
    <dgm:cxn modelId="{2873FF22-022A-49C4-A534-03C36E87B25A}" srcId="{E2270A88-3BDB-4623-ADFA-4EE304DCF817}" destId="{41A7BA28-25E6-444E-98AB-8A7A251A6332}" srcOrd="5" destOrd="0" parTransId="{E11869CA-1789-4F8E-924B-838CB2DF6063}" sibTransId="{D6BFAB0B-2109-4B28-A9DD-1E7FACA38282}"/>
    <dgm:cxn modelId="{4D027D2A-5DA2-4390-B2D9-1D54F8445914}" type="presOf" srcId="{3AC13721-7E0F-4F44-ACB9-7B775F7A42AE}" destId="{DEF4AB59-F04F-4CFF-BACE-38F5AFA5EBF4}" srcOrd="0" destOrd="0" presId="urn:microsoft.com/office/officeart/2005/8/layout/default"/>
    <dgm:cxn modelId="{A24CDF3E-E2E4-4072-8B67-DD4C76A70059}" srcId="{E2270A88-3BDB-4623-ADFA-4EE304DCF817}" destId="{3AC13721-7E0F-4F44-ACB9-7B775F7A42AE}" srcOrd="1" destOrd="0" parTransId="{E395B79F-60DA-46B6-AC1C-2FF02787C5E7}" sibTransId="{A05ECCA2-664A-4EB7-8017-2ED7410E81FF}"/>
    <dgm:cxn modelId="{97DD5F4E-734F-4934-A0E2-B160836D8D8B}" type="presOf" srcId="{5AF5E189-C38F-48D5-A0E1-ED11B3CF699C}" destId="{43EC646A-EDC0-4F60-B991-65D1C8DE6ECB}" srcOrd="0" destOrd="0" presId="urn:microsoft.com/office/officeart/2005/8/layout/default"/>
    <dgm:cxn modelId="{D1AE6B8E-6D59-49E2-8851-6F58DD99A628}" type="presOf" srcId="{41A7BA28-25E6-444E-98AB-8A7A251A6332}" destId="{2CEB59EF-CC6E-4230-AA58-A028714810FB}" srcOrd="0" destOrd="0" presId="urn:microsoft.com/office/officeart/2005/8/layout/default"/>
    <dgm:cxn modelId="{72EC4F92-8053-48F3-B5F0-A3D1BBE1B4B9}" type="presOf" srcId="{E2270A88-3BDB-4623-ADFA-4EE304DCF817}" destId="{454F1B8F-C4CC-4994-87A6-B3D1006CEA75}" srcOrd="0" destOrd="0" presId="urn:microsoft.com/office/officeart/2005/8/layout/default"/>
    <dgm:cxn modelId="{B7B07C93-02C0-422E-B3F3-174E18DABAFC}" srcId="{E2270A88-3BDB-4623-ADFA-4EE304DCF817}" destId="{960431C5-B679-4B71-B860-CB8ECDA485F9}" srcOrd="4" destOrd="0" parTransId="{F8A7718D-6C7B-4C79-A8DE-4E8BE1741C11}" sibTransId="{388844CB-8B27-4AE6-B165-477219DB07F4}"/>
    <dgm:cxn modelId="{4068CBBC-E367-4B89-A891-2A83DE04903C}" type="presOf" srcId="{960431C5-B679-4B71-B860-CB8ECDA485F9}" destId="{617C9E33-98DC-4F7D-90F9-9F656E92603D}" srcOrd="0" destOrd="0" presId="urn:microsoft.com/office/officeart/2005/8/layout/default"/>
    <dgm:cxn modelId="{BE63D2C3-3C2F-4F26-B7EC-0716E03E54D7}" type="presOf" srcId="{D3324C43-42DB-45B7-ABFB-4DCC1C1FE200}" destId="{816A7047-4FD0-4ED1-AC0F-A6C236F63031}" srcOrd="0" destOrd="0" presId="urn:microsoft.com/office/officeart/2005/8/layout/default"/>
    <dgm:cxn modelId="{05C437CF-CE3A-40E3-AE12-1CAA99F04866}" srcId="{E2270A88-3BDB-4623-ADFA-4EE304DCF817}" destId="{5AF5E189-C38F-48D5-A0E1-ED11B3CF699C}" srcOrd="2" destOrd="0" parTransId="{EAF15492-2802-4409-9534-33D057DD12A7}" sibTransId="{1142D9DD-22C5-416B-9EA7-6EC5FFC3A062}"/>
    <dgm:cxn modelId="{787D6DD1-5C47-4861-8205-42F7B25E1B23}" srcId="{E2270A88-3BDB-4623-ADFA-4EE304DCF817}" destId="{F4E4504B-087E-440C-8119-4C1D3DBFB464}" srcOrd="3" destOrd="0" parTransId="{D43589F3-6700-40EA-B786-21F4ABCD7504}" sibTransId="{8DC86E62-2A53-4B44-ADC3-FD627CD08090}"/>
    <dgm:cxn modelId="{BFB5CDA8-A303-43E5-8A77-22BAEEA7BAB7}" type="presParOf" srcId="{454F1B8F-C4CC-4994-87A6-B3D1006CEA75}" destId="{816A7047-4FD0-4ED1-AC0F-A6C236F63031}" srcOrd="0" destOrd="0" presId="urn:microsoft.com/office/officeart/2005/8/layout/default"/>
    <dgm:cxn modelId="{A194EC3B-C26A-4E5F-AF6D-8D7B89512AFA}" type="presParOf" srcId="{454F1B8F-C4CC-4994-87A6-B3D1006CEA75}" destId="{202245EB-665F-4EC9-BC39-91DE638B75DD}" srcOrd="1" destOrd="0" presId="urn:microsoft.com/office/officeart/2005/8/layout/default"/>
    <dgm:cxn modelId="{7CDF8128-1F0B-4E5A-9EDF-32EC7BA964C9}" type="presParOf" srcId="{454F1B8F-C4CC-4994-87A6-B3D1006CEA75}" destId="{DEF4AB59-F04F-4CFF-BACE-38F5AFA5EBF4}" srcOrd="2" destOrd="0" presId="urn:microsoft.com/office/officeart/2005/8/layout/default"/>
    <dgm:cxn modelId="{1927EE11-BF9E-4795-B540-831597114264}" type="presParOf" srcId="{454F1B8F-C4CC-4994-87A6-B3D1006CEA75}" destId="{927B4E16-D0A4-4D23-8D21-465F1B030A62}" srcOrd="3" destOrd="0" presId="urn:microsoft.com/office/officeart/2005/8/layout/default"/>
    <dgm:cxn modelId="{7E0C13FA-3D47-46B3-81B6-06D0E1409D2A}" type="presParOf" srcId="{454F1B8F-C4CC-4994-87A6-B3D1006CEA75}" destId="{43EC646A-EDC0-4F60-B991-65D1C8DE6ECB}" srcOrd="4" destOrd="0" presId="urn:microsoft.com/office/officeart/2005/8/layout/default"/>
    <dgm:cxn modelId="{498B75CF-4A9E-47C1-A9DE-643504ABDB10}" type="presParOf" srcId="{454F1B8F-C4CC-4994-87A6-B3D1006CEA75}" destId="{9B2FCE1F-D1D9-4525-AE4E-3A9C3A07C2A5}" srcOrd="5" destOrd="0" presId="urn:microsoft.com/office/officeart/2005/8/layout/default"/>
    <dgm:cxn modelId="{2F22724E-EF8B-43D6-93C1-F02199336256}" type="presParOf" srcId="{454F1B8F-C4CC-4994-87A6-B3D1006CEA75}" destId="{1FF5C0E1-4225-4B61-ACD5-972B77FA5F97}" srcOrd="6" destOrd="0" presId="urn:microsoft.com/office/officeart/2005/8/layout/default"/>
    <dgm:cxn modelId="{B4F83D25-D69E-4AD8-B72A-D48AA21C9420}" type="presParOf" srcId="{454F1B8F-C4CC-4994-87A6-B3D1006CEA75}" destId="{F117A481-4E0C-46E5-94E2-F5F6535D3266}" srcOrd="7" destOrd="0" presId="urn:microsoft.com/office/officeart/2005/8/layout/default"/>
    <dgm:cxn modelId="{A0C26639-2881-40F6-8374-2AE1D97C8A35}" type="presParOf" srcId="{454F1B8F-C4CC-4994-87A6-B3D1006CEA75}" destId="{617C9E33-98DC-4F7D-90F9-9F656E92603D}" srcOrd="8" destOrd="0" presId="urn:microsoft.com/office/officeart/2005/8/layout/default"/>
    <dgm:cxn modelId="{61FF9254-A23D-468C-9F89-CBCA51689596}" type="presParOf" srcId="{454F1B8F-C4CC-4994-87A6-B3D1006CEA75}" destId="{FB8784E4-98A2-4D3D-8E69-7C9DA4B96107}" srcOrd="9" destOrd="0" presId="urn:microsoft.com/office/officeart/2005/8/layout/default"/>
    <dgm:cxn modelId="{07BC739E-ECFA-4611-8CBE-B0791DEBA497}" type="presParOf" srcId="{454F1B8F-C4CC-4994-87A6-B3D1006CEA75}" destId="{2CEB59EF-CC6E-4230-AA58-A028714810FB}"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7BF543-201C-4515-B9A6-E3766522BD60}"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01CC21A3-027A-4D4D-A1A0-7ABFE31D1F90}">
      <dgm:prSet/>
      <dgm:spPr/>
      <dgm:t>
        <a:bodyPr/>
        <a:lstStyle/>
        <a:p>
          <a:r>
            <a:rPr lang="en-US" b="1" dirty="0"/>
            <a:t>Label Encoding </a:t>
          </a:r>
          <a:r>
            <a:rPr lang="en-US" dirty="0"/>
            <a:t>: In label encoding in Python, we replace the categorical value with a numeric value between 0 and the number of classes minus 1. If the categorical variable value contains 5 distinct classes, we use (0, 1, 2, 3, and 4).</a:t>
          </a:r>
        </a:p>
      </dgm:t>
    </dgm:pt>
    <dgm:pt modelId="{9E28A564-D2D1-495F-92AB-85C9E7B7A875}" type="parTrans" cxnId="{BA277E83-AEF4-45AC-9179-B419EDD5D2E4}">
      <dgm:prSet/>
      <dgm:spPr/>
      <dgm:t>
        <a:bodyPr/>
        <a:lstStyle/>
        <a:p>
          <a:endParaRPr lang="en-US"/>
        </a:p>
      </dgm:t>
    </dgm:pt>
    <dgm:pt modelId="{C1E1B116-04D6-4847-8E53-4C012B5A22F3}" type="sibTrans" cxnId="{BA277E83-AEF4-45AC-9179-B419EDD5D2E4}">
      <dgm:prSet/>
      <dgm:spPr/>
      <dgm:t>
        <a:bodyPr/>
        <a:lstStyle/>
        <a:p>
          <a:endParaRPr lang="en-US"/>
        </a:p>
      </dgm:t>
    </dgm:pt>
    <dgm:pt modelId="{3977C8F7-6B0C-45C7-BBEC-EB8DEA0ED080}">
      <dgm:prSet/>
      <dgm:spPr/>
      <dgm:t>
        <a:bodyPr/>
        <a:lstStyle/>
        <a:p>
          <a:r>
            <a:rPr lang="en-US" b="1" dirty="0"/>
            <a:t>Replace with Numerical Values Ordinal/Nominal</a:t>
          </a:r>
          <a:r>
            <a:rPr lang="en-US" dirty="0"/>
            <a:t> : In this we used to encode categorical features into an ordinal numerical value (ordered set). This approach transforms categorical value to numerical value in ordered sets.</a:t>
          </a:r>
        </a:p>
      </dgm:t>
    </dgm:pt>
    <dgm:pt modelId="{F6B2C3FE-FA96-4E71-92E7-B8AE33F4D4AB}" type="parTrans" cxnId="{304327EC-EE28-4148-8112-BF4CAA03BC25}">
      <dgm:prSet/>
      <dgm:spPr/>
      <dgm:t>
        <a:bodyPr/>
        <a:lstStyle/>
        <a:p>
          <a:endParaRPr lang="en-US"/>
        </a:p>
      </dgm:t>
    </dgm:pt>
    <dgm:pt modelId="{910EA7A6-62E2-4AAE-B743-06A471D65343}" type="sibTrans" cxnId="{304327EC-EE28-4148-8112-BF4CAA03BC25}">
      <dgm:prSet/>
      <dgm:spPr/>
      <dgm:t>
        <a:bodyPr/>
        <a:lstStyle/>
        <a:p>
          <a:endParaRPr lang="en-US"/>
        </a:p>
      </dgm:t>
    </dgm:pt>
    <dgm:pt modelId="{D8DB33A3-9CB5-495B-9A68-E0837713FD4C}" type="pres">
      <dgm:prSet presAssocID="{037BF543-201C-4515-B9A6-E3766522BD60}" presName="hierChild1" presStyleCnt="0">
        <dgm:presLayoutVars>
          <dgm:chPref val="1"/>
          <dgm:dir/>
          <dgm:animOne val="branch"/>
          <dgm:animLvl val="lvl"/>
          <dgm:resizeHandles/>
        </dgm:presLayoutVars>
      </dgm:prSet>
      <dgm:spPr/>
    </dgm:pt>
    <dgm:pt modelId="{04F67009-92DA-4C2F-A1F3-94B7FD09FBC4}" type="pres">
      <dgm:prSet presAssocID="{01CC21A3-027A-4D4D-A1A0-7ABFE31D1F90}" presName="hierRoot1" presStyleCnt="0"/>
      <dgm:spPr/>
    </dgm:pt>
    <dgm:pt modelId="{17CEC1CB-E1B8-4B52-9A56-8F8C3C54B433}" type="pres">
      <dgm:prSet presAssocID="{01CC21A3-027A-4D4D-A1A0-7ABFE31D1F90}" presName="composite" presStyleCnt="0"/>
      <dgm:spPr/>
    </dgm:pt>
    <dgm:pt modelId="{C9E3C236-EDAC-4FC8-AD29-CE15B74F1A7E}" type="pres">
      <dgm:prSet presAssocID="{01CC21A3-027A-4D4D-A1A0-7ABFE31D1F90}" presName="background" presStyleLbl="node0" presStyleIdx="0" presStyleCnt="2"/>
      <dgm:spPr/>
    </dgm:pt>
    <dgm:pt modelId="{A85BCC56-BD35-44A5-904B-8D41597E42B4}" type="pres">
      <dgm:prSet presAssocID="{01CC21A3-027A-4D4D-A1A0-7ABFE31D1F90}" presName="text" presStyleLbl="fgAcc0" presStyleIdx="0" presStyleCnt="2">
        <dgm:presLayoutVars>
          <dgm:chPref val="3"/>
        </dgm:presLayoutVars>
      </dgm:prSet>
      <dgm:spPr/>
    </dgm:pt>
    <dgm:pt modelId="{19886FC8-DCCC-4C28-B535-DABF976150BA}" type="pres">
      <dgm:prSet presAssocID="{01CC21A3-027A-4D4D-A1A0-7ABFE31D1F90}" presName="hierChild2" presStyleCnt="0"/>
      <dgm:spPr/>
    </dgm:pt>
    <dgm:pt modelId="{797F7018-209E-41B7-BEFD-E5B6994CE080}" type="pres">
      <dgm:prSet presAssocID="{3977C8F7-6B0C-45C7-BBEC-EB8DEA0ED080}" presName="hierRoot1" presStyleCnt="0"/>
      <dgm:spPr/>
    </dgm:pt>
    <dgm:pt modelId="{638C45A3-FAE6-4DB2-95D1-F304CDDC0338}" type="pres">
      <dgm:prSet presAssocID="{3977C8F7-6B0C-45C7-BBEC-EB8DEA0ED080}" presName="composite" presStyleCnt="0"/>
      <dgm:spPr/>
    </dgm:pt>
    <dgm:pt modelId="{F1285000-25EA-4DC3-8CFB-95FC0CCF4FBF}" type="pres">
      <dgm:prSet presAssocID="{3977C8F7-6B0C-45C7-BBEC-EB8DEA0ED080}" presName="background" presStyleLbl="node0" presStyleIdx="1" presStyleCnt="2"/>
      <dgm:spPr/>
    </dgm:pt>
    <dgm:pt modelId="{7C00C800-8D5B-4A2D-B8A4-9538E7E183EE}" type="pres">
      <dgm:prSet presAssocID="{3977C8F7-6B0C-45C7-BBEC-EB8DEA0ED080}" presName="text" presStyleLbl="fgAcc0" presStyleIdx="1" presStyleCnt="2">
        <dgm:presLayoutVars>
          <dgm:chPref val="3"/>
        </dgm:presLayoutVars>
      </dgm:prSet>
      <dgm:spPr/>
    </dgm:pt>
    <dgm:pt modelId="{3C6BE542-6AC0-4475-A77D-9EA52B46486B}" type="pres">
      <dgm:prSet presAssocID="{3977C8F7-6B0C-45C7-BBEC-EB8DEA0ED080}" presName="hierChild2" presStyleCnt="0"/>
      <dgm:spPr/>
    </dgm:pt>
  </dgm:ptLst>
  <dgm:cxnLst>
    <dgm:cxn modelId="{C219FB48-D8B7-4A82-88B4-EC3F0C7EEB8F}" type="presOf" srcId="{01CC21A3-027A-4D4D-A1A0-7ABFE31D1F90}" destId="{A85BCC56-BD35-44A5-904B-8D41597E42B4}" srcOrd="0" destOrd="0" presId="urn:microsoft.com/office/officeart/2005/8/layout/hierarchy1"/>
    <dgm:cxn modelId="{BA277E83-AEF4-45AC-9179-B419EDD5D2E4}" srcId="{037BF543-201C-4515-B9A6-E3766522BD60}" destId="{01CC21A3-027A-4D4D-A1A0-7ABFE31D1F90}" srcOrd="0" destOrd="0" parTransId="{9E28A564-D2D1-495F-92AB-85C9E7B7A875}" sibTransId="{C1E1B116-04D6-4847-8E53-4C012B5A22F3}"/>
    <dgm:cxn modelId="{7C9BA9A7-D879-42BA-8A9B-921047707FEB}" type="presOf" srcId="{3977C8F7-6B0C-45C7-BBEC-EB8DEA0ED080}" destId="{7C00C800-8D5B-4A2D-B8A4-9538E7E183EE}" srcOrd="0" destOrd="0" presId="urn:microsoft.com/office/officeart/2005/8/layout/hierarchy1"/>
    <dgm:cxn modelId="{801F8FC0-6892-49DC-AB3D-6E76BC74CA7E}" type="presOf" srcId="{037BF543-201C-4515-B9A6-E3766522BD60}" destId="{D8DB33A3-9CB5-495B-9A68-E0837713FD4C}" srcOrd="0" destOrd="0" presId="urn:microsoft.com/office/officeart/2005/8/layout/hierarchy1"/>
    <dgm:cxn modelId="{304327EC-EE28-4148-8112-BF4CAA03BC25}" srcId="{037BF543-201C-4515-B9A6-E3766522BD60}" destId="{3977C8F7-6B0C-45C7-BBEC-EB8DEA0ED080}" srcOrd="1" destOrd="0" parTransId="{F6B2C3FE-FA96-4E71-92E7-B8AE33F4D4AB}" sibTransId="{910EA7A6-62E2-4AAE-B743-06A471D65343}"/>
    <dgm:cxn modelId="{EC2ADE29-EEF1-4B58-9CFA-A65736DB7191}" type="presParOf" srcId="{D8DB33A3-9CB5-495B-9A68-E0837713FD4C}" destId="{04F67009-92DA-4C2F-A1F3-94B7FD09FBC4}" srcOrd="0" destOrd="0" presId="urn:microsoft.com/office/officeart/2005/8/layout/hierarchy1"/>
    <dgm:cxn modelId="{0A980EB5-8518-4E2C-A985-83121EF5E968}" type="presParOf" srcId="{04F67009-92DA-4C2F-A1F3-94B7FD09FBC4}" destId="{17CEC1CB-E1B8-4B52-9A56-8F8C3C54B433}" srcOrd="0" destOrd="0" presId="urn:microsoft.com/office/officeart/2005/8/layout/hierarchy1"/>
    <dgm:cxn modelId="{847AB439-3AE4-4C96-8EB6-9B877B67B0D8}" type="presParOf" srcId="{17CEC1CB-E1B8-4B52-9A56-8F8C3C54B433}" destId="{C9E3C236-EDAC-4FC8-AD29-CE15B74F1A7E}" srcOrd="0" destOrd="0" presId="urn:microsoft.com/office/officeart/2005/8/layout/hierarchy1"/>
    <dgm:cxn modelId="{EC348FF3-AF4D-4A98-BBA9-2FA38F0D44F6}" type="presParOf" srcId="{17CEC1CB-E1B8-4B52-9A56-8F8C3C54B433}" destId="{A85BCC56-BD35-44A5-904B-8D41597E42B4}" srcOrd="1" destOrd="0" presId="urn:microsoft.com/office/officeart/2005/8/layout/hierarchy1"/>
    <dgm:cxn modelId="{CF4B0E3F-EC54-48B8-93FE-2A90DA45CCA9}" type="presParOf" srcId="{04F67009-92DA-4C2F-A1F3-94B7FD09FBC4}" destId="{19886FC8-DCCC-4C28-B535-DABF976150BA}" srcOrd="1" destOrd="0" presId="urn:microsoft.com/office/officeart/2005/8/layout/hierarchy1"/>
    <dgm:cxn modelId="{3A5375F3-E85B-483A-83B7-BCD085F1355A}" type="presParOf" srcId="{D8DB33A3-9CB5-495B-9A68-E0837713FD4C}" destId="{797F7018-209E-41B7-BEFD-E5B6994CE080}" srcOrd="1" destOrd="0" presId="urn:microsoft.com/office/officeart/2005/8/layout/hierarchy1"/>
    <dgm:cxn modelId="{9A5C18D1-CD15-4FBA-B20A-0AD65C7B36B3}" type="presParOf" srcId="{797F7018-209E-41B7-BEFD-E5B6994CE080}" destId="{638C45A3-FAE6-4DB2-95D1-F304CDDC0338}" srcOrd="0" destOrd="0" presId="urn:microsoft.com/office/officeart/2005/8/layout/hierarchy1"/>
    <dgm:cxn modelId="{F22C5246-1D6C-4501-8A8A-CC3A65F10DFC}" type="presParOf" srcId="{638C45A3-FAE6-4DB2-95D1-F304CDDC0338}" destId="{F1285000-25EA-4DC3-8CFB-95FC0CCF4FBF}" srcOrd="0" destOrd="0" presId="urn:microsoft.com/office/officeart/2005/8/layout/hierarchy1"/>
    <dgm:cxn modelId="{02413FCB-3AE3-4E52-A69D-300A5AA7C3E4}" type="presParOf" srcId="{638C45A3-FAE6-4DB2-95D1-F304CDDC0338}" destId="{7C00C800-8D5B-4A2D-B8A4-9538E7E183EE}" srcOrd="1" destOrd="0" presId="urn:microsoft.com/office/officeart/2005/8/layout/hierarchy1"/>
    <dgm:cxn modelId="{08EA9C9A-DA4A-4091-AF1A-E410F16F0BD8}" type="presParOf" srcId="{797F7018-209E-41B7-BEFD-E5B6994CE080}" destId="{3C6BE542-6AC0-4475-A77D-9EA52B46486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636E799-A261-4E61-A5DA-0B6FE65D54CD}" type="doc">
      <dgm:prSet loTypeId="urn:microsoft.com/office/officeart/2005/8/layout/vList5" loCatId="list" qsTypeId="urn:microsoft.com/office/officeart/2005/8/quickstyle/simple5" qsCatId="simple" csTypeId="urn:microsoft.com/office/officeart/2005/8/colors/colorful2" csCatId="colorful" phldr="1"/>
      <dgm:spPr/>
      <dgm:t>
        <a:bodyPr/>
        <a:lstStyle/>
        <a:p>
          <a:endParaRPr lang="en-US"/>
        </a:p>
      </dgm:t>
    </dgm:pt>
    <dgm:pt modelId="{934A6370-9E2C-4E0E-AA5C-9C53945115B8}">
      <dgm:prSet/>
      <dgm:spPr/>
      <dgm:t>
        <a:bodyPr/>
        <a:lstStyle/>
        <a:p>
          <a:r>
            <a:rPr lang="en-US"/>
            <a:t>Univariate Analysis</a:t>
          </a:r>
        </a:p>
      </dgm:t>
    </dgm:pt>
    <dgm:pt modelId="{5E1E9206-C596-4DB7-8419-E5CD7427BB18}" type="parTrans" cxnId="{2741E60B-76D5-4987-B90C-12EC3E44E1C0}">
      <dgm:prSet/>
      <dgm:spPr/>
      <dgm:t>
        <a:bodyPr/>
        <a:lstStyle/>
        <a:p>
          <a:endParaRPr lang="en-US"/>
        </a:p>
      </dgm:t>
    </dgm:pt>
    <dgm:pt modelId="{64EC0260-A279-4507-9938-24BF966D20CB}" type="sibTrans" cxnId="{2741E60B-76D5-4987-B90C-12EC3E44E1C0}">
      <dgm:prSet/>
      <dgm:spPr/>
      <dgm:t>
        <a:bodyPr/>
        <a:lstStyle/>
        <a:p>
          <a:endParaRPr lang="en-US"/>
        </a:p>
      </dgm:t>
    </dgm:pt>
    <dgm:pt modelId="{07136E58-A45B-4D4E-B9ED-1EBB6B3C122E}">
      <dgm:prSet/>
      <dgm:spPr/>
      <dgm:t>
        <a:bodyPr/>
        <a:lstStyle/>
        <a:p>
          <a:r>
            <a:rPr lang="en-US"/>
            <a:t>Countplot</a:t>
          </a:r>
        </a:p>
      </dgm:t>
    </dgm:pt>
    <dgm:pt modelId="{1DC9CD40-3EBB-4B99-9EB4-B16674C85324}" type="parTrans" cxnId="{4AF12E6D-7D67-4635-9712-5D90FB959FB6}">
      <dgm:prSet/>
      <dgm:spPr/>
      <dgm:t>
        <a:bodyPr/>
        <a:lstStyle/>
        <a:p>
          <a:endParaRPr lang="en-US"/>
        </a:p>
      </dgm:t>
    </dgm:pt>
    <dgm:pt modelId="{6E150DE1-199B-4C8A-B08B-C8FD587E2545}" type="sibTrans" cxnId="{4AF12E6D-7D67-4635-9712-5D90FB959FB6}">
      <dgm:prSet/>
      <dgm:spPr/>
      <dgm:t>
        <a:bodyPr/>
        <a:lstStyle/>
        <a:p>
          <a:endParaRPr lang="en-US"/>
        </a:p>
      </dgm:t>
    </dgm:pt>
    <dgm:pt modelId="{4337FB26-D4F4-47D3-A0C2-CC394EDE099A}">
      <dgm:prSet/>
      <dgm:spPr/>
      <dgm:t>
        <a:bodyPr/>
        <a:lstStyle/>
        <a:p>
          <a:r>
            <a:rPr lang="en-US"/>
            <a:t>Bivariate Analysis</a:t>
          </a:r>
        </a:p>
      </dgm:t>
    </dgm:pt>
    <dgm:pt modelId="{67DBFAC2-2398-4527-A121-380C40BC302D}" type="parTrans" cxnId="{64C65A48-2155-4B47-9C30-2E32391C8915}">
      <dgm:prSet/>
      <dgm:spPr/>
      <dgm:t>
        <a:bodyPr/>
        <a:lstStyle/>
        <a:p>
          <a:endParaRPr lang="en-US"/>
        </a:p>
      </dgm:t>
    </dgm:pt>
    <dgm:pt modelId="{AA28B50F-F9A3-41BF-BA7B-CEBB1FFAFD48}" type="sibTrans" cxnId="{64C65A48-2155-4B47-9C30-2E32391C8915}">
      <dgm:prSet/>
      <dgm:spPr/>
      <dgm:t>
        <a:bodyPr/>
        <a:lstStyle/>
        <a:p>
          <a:endParaRPr lang="en-US"/>
        </a:p>
      </dgm:t>
    </dgm:pt>
    <dgm:pt modelId="{70AA19F6-0BCD-4CEA-A91F-85E310C05D4E}">
      <dgm:prSet/>
      <dgm:spPr/>
      <dgm:t>
        <a:bodyPr/>
        <a:lstStyle/>
        <a:p>
          <a:r>
            <a:rPr lang="en-US"/>
            <a:t>Countplot</a:t>
          </a:r>
        </a:p>
      </dgm:t>
    </dgm:pt>
    <dgm:pt modelId="{917FE26D-0482-4FBD-BA32-07663F83F851}" type="parTrans" cxnId="{72E45BB3-D478-4609-AC90-D74F657C589D}">
      <dgm:prSet/>
      <dgm:spPr/>
      <dgm:t>
        <a:bodyPr/>
        <a:lstStyle/>
        <a:p>
          <a:endParaRPr lang="en-US"/>
        </a:p>
      </dgm:t>
    </dgm:pt>
    <dgm:pt modelId="{B02F4048-60BB-4767-8E2E-7C887BA8B528}" type="sibTrans" cxnId="{72E45BB3-D478-4609-AC90-D74F657C589D}">
      <dgm:prSet/>
      <dgm:spPr/>
      <dgm:t>
        <a:bodyPr/>
        <a:lstStyle/>
        <a:p>
          <a:endParaRPr lang="en-US"/>
        </a:p>
      </dgm:t>
    </dgm:pt>
    <dgm:pt modelId="{271F760F-A994-495D-9D2F-4088AC942C99}">
      <dgm:prSet/>
      <dgm:spPr/>
      <dgm:t>
        <a:bodyPr/>
        <a:lstStyle/>
        <a:p>
          <a:r>
            <a:rPr lang="en-US"/>
            <a:t>Multivariate Analysis</a:t>
          </a:r>
        </a:p>
      </dgm:t>
    </dgm:pt>
    <dgm:pt modelId="{39049DC9-9FD4-4330-96C6-9967B06040BF}" type="parTrans" cxnId="{D07B965B-5FC7-4981-8130-9209C6FA7D95}">
      <dgm:prSet/>
      <dgm:spPr/>
      <dgm:t>
        <a:bodyPr/>
        <a:lstStyle/>
        <a:p>
          <a:endParaRPr lang="en-US"/>
        </a:p>
      </dgm:t>
    </dgm:pt>
    <dgm:pt modelId="{D2DEB1B2-8839-4507-8ECD-4E13E783EBEA}" type="sibTrans" cxnId="{D07B965B-5FC7-4981-8130-9209C6FA7D95}">
      <dgm:prSet/>
      <dgm:spPr/>
      <dgm:t>
        <a:bodyPr/>
        <a:lstStyle/>
        <a:p>
          <a:endParaRPr lang="en-US"/>
        </a:p>
      </dgm:t>
    </dgm:pt>
    <dgm:pt modelId="{9FE757DE-72AE-4202-9191-1A921A6FE8E9}">
      <dgm:prSet/>
      <dgm:spPr/>
      <dgm:t>
        <a:bodyPr/>
        <a:lstStyle/>
        <a:p>
          <a:r>
            <a:rPr lang="en-US" dirty="0" err="1"/>
            <a:t>Pairplot</a:t>
          </a:r>
          <a:endParaRPr lang="en-US" dirty="0"/>
        </a:p>
      </dgm:t>
    </dgm:pt>
    <dgm:pt modelId="{2216DBAB-1EED-4550-B756-A4CC5F5A0D96}" type="parTrans" cxnId="{304CD61E-75B0-4037-AEE3-33561B1DE727}">
      <dgm:prSet/>
      <dgm:spPr/>
      <dgm:t>
        <a:bodyPr/>
        <a:lstStyle/>
        <a:p>
          <a:endParaRPr lang="en-US"/>
        </a:p>
      </dgm:t>
    </dgm:pt>
    <dgm:pt modelId="{81A7D039-6ACD-4CD7-968C-A6AC26FCA6E3}" type="sibTrans" cxnId="{304CD61E-75B0-4037-AEE3-33561B1DE727}">
      <dgm:prSet/>
      <dgm:spPr/>
      <dgm:t>
        <a:bodyPr/>
        <a:lstStyle/>
        <a:p>
          <a:endParaRPr lang="en-US"/>
        </a:p>
      </dgm:t>
    </dgm:pt>
    <dgm:pt modelId="{FA67375A-7B55-422B-A448-72C63E6BABDD}">
      <dgm:prSet/>
      <dgm:spPr/>
      <dgm:t>
        <a:bodyPr/>
        <a:lstStyle/>
        <a:p>
          <a:r>
            <a:rPr lang="en-US" dirty="0"/>
            <a:t>Boxplot</a:t>
          </a:r>
        </a:p>
      </dgm:t>
    </dgm:pt>
    <dgm:pt modelId="{D971DF0F-3733-4987-869A-B314C82E61C8}" type="parTrans" cxnId="{33F4AEB6-0E7D-4D28-88C3-06F5A04FB3E5}">
      <dgm:prSet/>
      <dgm:spPr/>
      <dgm:t>
        <a:bodyPr/>
        <a:lstStyle/>
        <a:p>
          <a:endParaRPr lang="en-US"/>
        </a:p>
      </dgm:t>
    </dgm:pt>
    <dgm:pt modelId="{7509D2AF-DF8B-46F3-B69F-150BC86E4A67}" type="sibTrans" cxnId="{33F4AEB6-0E7D-4D28-88C3-06F5A04FB3E5}">
      <dgm:prSet/>
      <dgm:spPr/>
      <dgm:t>
        <a:bodyPr/>
        <a:lstStyle/>
        <a:p>
          <a:endParaRPr lang="en-US"/>
        </a:p>
      </dgm:t>
    </dgm:pt>
    <dgm:pt modelId="{427C7979-2F01-427D-873C-76ACC941D599}">
      <dgm:prSet/>
      <dgm:spPr/>
      <dgm:t>
        <a:bodyPr/>
        <a:lstStyle/>
        <a:p>
          <a:r>
            <a:rPr lang="en-US" dirty="0"/>
            <a:t>Heatmap</a:t>
          </a:r>
        </a:p>
      </dgm:t>
    </dgm:pt>
    <dgm:pt modelId="{D80D440A-7FA1-4A58-9A47-8DF55BFFD680}" type="parTrans" cxnId="{5A383923-7431-459F-A957-D2690CF223DB}">
      <dgm:prSet/>
      <dgm:spPr/>
      <dgm:t>
        <a:bodyPr/>
        <a:lstStyle/>
        <a:p>
          <a:endParaRPr lang="en-US"/>
        </a:p>
      </dgm:t>
    </dgm:pt>
    <dgm:pt modelId="{6AE89BF9-279E-4430-849A-642F96711403}" type="sibTrans" cxnId="{5A383923-7431-459F-A957-D2690CF223DB}">
      <dgm:prSet/>
      <dgm:spPr/>
      <dgm:t>
        <a:bodyPr/>
        <a:lstStyle/>
        <a:p>
          <a:endParaRPr lang="en-US"/>
        </a:p>
      </dgm:t>
    </dgm:pt>
    <dgm:pt modelId="{31EBFDC6-AB99-43C7-8CCE-86D0FA148A45}" type="pres">
      <dgm:prSet presAssocID="{B636E799-A261-4E61-A5DA-0B6FE65D54CD}" presName="Name0" presStyleCnt="0">
        <dgm:presLayoutVars>
          <dgm:dir/>
          <dgm:animLvl val="lvl"/>
          <dgm:resizeHandles val="exact"/>
        </dgm:presLayoutVars>
      </dgm:prSet>
      <dgm:spPr/>
    </dgm:pt>
    <dgm:pt modelId="{F526BC95-0A95-4DC4-BD1A-2D733F8A3B09}" type="pres">
      <dgm:prSet presAssocID="{934A6370-9E2C-4E0E-AA5C-9C53945115B8}" presName="linNode" presStyleCnt="0"/>
      <dgm:spPr/>
    </dgm:pt>
    <dgm:pt modelId="{E153F54E-4496-459B-842E-0BB6757FBFAC}" type="pres">
      <dgm:prSet presAssocID="{934A6370-9E2C-4E0E-AA5C-9C53945115B8}" presName="parentText" presStyleLbl="node1" presStyleIdx="0" presStyleCnt="3">
        <dgm:presLayoutVars>
          <dgm:chMax val="1"/>
          <dgm:bulletEnabled val="1"/>
        </dgm:presLayoutVars>
      </dgm:prSet>
      <dgm:spPr/>
    </dgm:pt>
    <dgm:pt modelId="{0FF87B51-112C-4417-9DF0-84CAA8364055}" type="pres">
      <dgm:prSet presAssocID="{934A6370-9E2C-4E0E-AA5C-9C53945115B8}" presName="descendantText" presStyleLbl="alignAccFollowNode1" presStyleIdx="0" presStyleCnt="3">
        <dgm:presLayoutVars>
          <dgm:bulletEnabled val="1"/>
        </dgm:presLayoutVars>
      </dgm:prSet>
      <dgm:spPr/>
    </dgm:pt>
    <dgm:pt modelId="{4189F993-C4E8-47F6-9C99-FB25C55C3FB7}" type="pres">
      <dgm:prSet presAssocID="{64EC0260-A279-4507-9938-24BF966D20CB}" presName="sp" presStyleCnt="0"/>
      <dgm:spPr/>
    </dgm:pt>
    <dgm:pt modelId="{0218035D-D3D0-4566-821D-C3115343520E}" type="pres">
      <dgm:prSet presAssocID="{4337FB26-D4F4-47D3-A0C2-CC394EDE099A}" presName="linNode" presStyleCnt="0"/>
      <dgm:spPr/>
    </dgm:pt>
    <dgm:pt modelId="{52730FFC-D302-417E-AD64-9D5304FD36AB}" type="pres">
      <dgm:prSet presAssocID="{4337FB26-D4F4-47D3-A0C2-CC394EDE099A}" presName="parentText" presStyleLbl="node1" presStyleIdx="1" presStyleCnt="3">
        <dgm:presLayoutVars>
          <dgm:chMax val="1"/>
          <dgm:bulletEnabled val="1"/>
        </dgm:presLayoutVars>
      </dgm:prSet>
      <dgm:spPr/>
    </dgm:pt>
    <dgm:pt modelId="{CB110B7B-F434-48F6-A557-FDDC0BD41060}" type="pres">
      <dgm:prSet presAssocID="{4337FB26-D4F4-47D3-A0C2-CC394EDE099A}" presName="descendantText" presStyleLbl="alignAccFollowNode1" presStyleIdx="1" presStyleCnt="3">
        <dgm:presLayoutVars>
          <dgm:bulletEnabled val="1"/>
        </dgm:presLayoutVars>
      </dgm:prSet>
      <dgm:spPr/>
    </dgm:pt>
    <dgm:pt modelId="{9A458FF3-28C5-4AA8-A1D6-B6827DB9971E}" type="pres">
      <dgm:prSet presAssocID="{AA28B50F-F9A3-41BF-BA7B-CEBB1FFAFD48}" presName="sp" presStyleCnt="0"/>
      <dgm:spPr/>
    </dgm:pt>
    <dgm:pt modelId="{2234D4DF-A9AB-4CC6-8E3A-0101AE2A6994}" type="pres">
      <dgm:prSet presAssocID="{271F760F-A994-495D-9D2F-4088AC942C99}" presName="linNode" presStyleCnt="0"/>
      <dgm:spPr/>
    </dgm:pt>
    <dgm:pt modelId="{75CD4F12-D086-466E-9F4D-D3A2816A5AA6}" type="pres">
      <dgm:prSet presAssocID="{271F760F-A994-495D-9D2F-4088AC942C99}" presName="parentText" presStyleLbl="node1" presStyleIdx="2" presStyleCnt="3">
        <dgm:presLayoutVars>
          <dgm:chMax val="1"/>
          <dgm:bulletEnabled val="1"/>
        </dgm:presLayoutVars>
      </dgm:prSet>
      <dgm:spPr/>
    </dgm:pt>
    <dgm:pt modelId="{320CB7F7-1AC8-42A8-A661-1A9719E231D4}" type="pres">
      <dgm:prSet presAssocID="{271F760F-A994-495D-9D2F-4088AC942C99}" presName="descendantText" presStyleLbl="alignAccFollowNode1" presStyleIdx="2" presStyleCnt="3">
        <dgm:presLayoutVars>
          <dgm:bulletEnabled val="1"/>
        </dgm:presLayoutVars>
      </dgm:prSet>
      <dgm:spPr/>
    </dgm:pt>
  </dgm:ptLst>
  <dgm:cxnLst>
    <dgm:cxn modelId="{2741E60B-76D5-4987-B90C-12EC3E44E1C0}" srcId="{B636E799-A261-4E61-A5DA-0B6FE65D54CD}" destId="{934A6370-9E2C-4E0E-AA5C-9C53945115B8}" srcOrd="0" destOrd="0" parTransId="{5E1E9206-C596-4DB7-8419-E5CD7427BB18}" sibTransId="{64EC0260-A279-4507-9938-24BF966D20CB}"/>
    <dgm:cxn modelId="{304CD61E-75B0-4037-AEE3-33561B1DE727}" srcId="{271F760F-A994-495D-9D2F-4088AC942C99}" destId="{9FE757DE-72AE-4202-9191-1A921A6FE8E9}" srcOrd="0" destOrd="0" parTransId="{2216DBAB-1EED-4550-B756-A4CC5F5A0D96}" sibTransId="{81A7D039-6ACD-4CD7-968C-A6AC26FCA6E3}"/>
    <dgm:cxn modelId="{5A383923-7431-459F-A957-D2690CF223DB}" srcId="{271F760F-A994-495D-9D2F-4088AC942C99}" destId="{427C7979-2F01-427D-873C-76ACC941D599}" srcOrd="2" destOrd="0" parTransId="{D80D440A-7FA1-4A58-9A47-8DF55BFFD680}" sibTransId="{6AE89BF9-279E-4430-849A-642F96711403}"/>
    <dgm:cxn modelId="{7CD25F36-E81A-4569-BB66-2693FA4D3D52}" type="presOf" srcId="{271F760F-A994-495D-9D2F-4088AC942C99}" destId="{75CD4F12-D086-466E-9F4D-D3A2816A5AA6}" srcOrd="0" destOrd="0" presId="urn:microsoft.com/office/officeart/2005/8/layout/vList5"/>
    <dgm:cxn modelId="{D07B965B-5FC7-4981-8130-9209C6FA7D95}" srcId="{B636E799-A261-4E61-A5DA-0B6FE65D54CD}" destId="{271F760F-A994-495D-9D2F-4088AC942C99}" srcOrd="2" destOrd="0" parTransId="{39049DC9-9FD4-4330-96C6-9967B06040BF}" sibTransId="{D2DEB1B2-8839-4507-8ECD-4E13E783EBEA}"/>
    <dgm:cxn modelId="{F4D9A346-0827-4D32-855B-F974F1236E02}" type="presOf" srcId="{07136E58-A45B-4D4E-B9ED-1EBB6B3C122E}" destId="{0FF87B51-112C-4417-9DF0-84CAA8364055}" srcOrd="0" destOrd="0" presId="urn:microsoft.com/office/officeart/2005/8/layout/vList5"/>
    <dgm:cxn modelId="{64C65A48-2155-4B47-9C30-2E32391C8915}" srcId="{B636E799-A261-4E61-A5DA-0B6FE65D54CD}" destId="{4337FB26-D4F4-47D3-A0C2-CC394EDE099A}" srcOrd="1" destOrd="0" parTransId="{67DBFAC2-2398-4527-A121-380C40BC302D}" sibTransId="{AA28B50F-F9A3-41BF-BA7B-CEBB1FFAFD48}"/>
    <dgm:cxn modelId="{4AF12E6D-7D67-4635-9712-5D90FB959FB6}" srcId="{934A6370-9E2C-4E0E-AA5C-9C53945115B8}" destId="{07136E58-A45B-4D4E-B9ED-1EBB6B3C122E}" srcOrd="0" destOrd="0" parTransId="{1DC9CD40-3EBB-4B99-9EB4-B16674C85324}" sibTransId="{6E150DE1-199B-4C8A-B08B-C8FD587E2545}"/>
    <dgm:cxn modelId="{24C5A076-31BE-42A9-B068-9973EB1C8A11}" type="presOf" srcId="{9FE757DE-72AE-4202-9191-1A921A6FE8E9}" destId="{320CB7F7-1AC8-42A8-A661-1A9719E231D4}" srcOrd="0" destOrd="0" presId="urn:microsoft.com/office/officeart/2005/8/layout/vList5"/>
    <dgm:cxn modelId="{F1E2C87F-907E-4887-AF89-6F89EC420BF8}" type="presOf" srcId="{4337FB26-D4F4-47D3-A0C2-CC394EDE099A}" destId="{52730FFC-D302-417E-AD64-9D5304FD36AB}" srcOrd="0" destOrd="0" presId="urn:microsoft.com/office/officeart/2005/8/layout/vList5"/>
    <dgm:cxn modelId="{34B8C0AC-2882-4152-9BEA-BC4B42E7DB05}" type="presOf" srcId="{70AA19F6-0BCD-4CEA-A91F-85E310C05D4E}" destId="{CB110B7B-F434-48F6-A557-FDDC0BD41060}" srcOrd="0" destOrd="0" presId="urn:microsoft.com/office/officeart/2005/8/layout/vList5"/>
    <dgm:cxn modelId="{72E45BB3-D478-4609-AC90-D74F657C589D}" srcId="{4337FB26-D4F4-47D3-A0C2-CC394EDE099A}" destId="{70AA19F6-0BCD-4CEA-A91F-85E310C05D4E}" srcOrd="0" destOrd="0" parTransId="{917FE26D-0482-4FBD-BA32-07663F83F851}" sibTransId="{B02F4048-60BB-4767-8E2E-7C887BA8B528}"/>
    <dgm:cxn modelId="{33F4AEB6-0E7D-4D28-88C3-06F5A04FB3E5}" srcId="{271F760F-A994-495D-9D2F-4088AC942C99}" destId="{FA67375A-7B55-422B-A448-72C63E6BABDD}" srcOrd="1" destOrd="0" parTransId="{D971DF0F-3733-4987-869A-B314C82E61C8}" sibTransId="{7509D2AF-DF8B-46F3-B69F-150BC86E4A67}"/>
    <dgm:cxn modelId="{9A1C22CB-E4D2-49A3-AAE7-08411E99AB67}" type="presOf" srcId="{427C7979-2F01-427D-873C-76ACC941D599}" destId="{320CB7F7-1AC8-42A8-A661-1A9719E231D4}" srcOrd="0" destOrd="2" presId="urn:microsoft.com/office/officeart/2005/8/layout/vList5"/>
    <dgm:cxn modelId="{83C317EE-191D-4C11-BB61-4313911600E6}" type="presOf" srcId="{934A6370-9E2C-4E0E-AA5C-9C53945115B8}" destId="{E153F54E-4496-459B-842E-0BB6757FBFAC}" srcOrd="0" destOrd="0" presId="urn:microsoft.com/office/officeart/2005/8/layout/vList5"/>
    <dgm:cxn modelId="{5E954AF4-73CA-427C-92DD-8353B41682EC}" type="presOf" srcId="{B636E799-A261-4E61-A5DA-0B6FE65D54CD}" destId="{31EBFDC6-AB99-43C7-8CCE-86D0FA148A45}" srcOrd="0" destOrd="0" presId="urn:microsoft.com/office/officeart/2005/8/layout/vList5"/>
    <dgm:cxn modelId="{2ADE6FFF-D071-4AE8-B261-101D6227C184}" type="presOf" srcId="{FA67375A-7B55-422B-A448-72C63E6BABDD}" destId="{320CB7F7-1AC8-42A8-A661-1A9719E231D4}" srcOrd="0" destOrd="1" presId="urn:microsoft.com/office/officeart/2005/8/layout/vList5"/>
    <dgm:cxn modelId="{D1D29E05-A8FB-4411-8130-890B5A7CB5B5}" type="presParOf" srcId="{31EBFDC6-AB99-43C7-8CCE-86D0FA148A45}" destId="{F526BC95-0A95-4DC4-BD1A-2D733F8A3B09}" srcOrd="0" destOrd="0" presId="urn:microsoft.com/office/officeart/2005/8/layout/vList5"/>
    <dgm:cxn modelId="{B3417E45-8D9E-4220-B7AE-A75D39CCA165}" type="presParOf" srcId="{F526BC95-0A95-4DC4-BD1A-2D733F8A3B09}" destId="{E153F54E-4496-459B-842E-0BB6757FBFAC}" srcOrd="0" destOrd="0" presId="urn:microsoft.com/office/officeart/2005/8/layout/vList5"/>
    <dgm:cxn modelId="{CDB68AFD-A98A-4D98-94B8-5629E890553E}" type="presParOf" srcId="{F526BC95-0A95-4DC4-BD1A-2D733F8A3B09}" destId="{0FF87B51-112C-4417-9DF0-84CAA8364055}" srcOrd="1" destOrd="0" presId="urn:microsoft.com/office/officeart/2005/8/layout/vList5"/>
    <dgm:cxn modelId="{A6ABC877-964C-4303-8F6A-A6AB3C9D7F63}" type="presParOf" srcId="{31EBFDC6-AB99-43C7-8CCE-86D0FA148A45}" destId="{4189F993-C4E8-47F6-9C99-FB25C55C3FB7}" srcOrd="1" destOrd="0" presId="urn:microsoft.com/office/officeart/2005/8/layout/vList5"/>
    <dgm:cxn modelId="{34C9D6A4-B75F-423E-8E20-E9E01EAC2A6D}" type="presParOf" srcId="{31EBFDC6-AB99-43C7-8CCE-86D0FA148A45}" destId="{0218035D-D3D0-4566-821D-C3115343520E}" srcOrd="2" destOrd="0" presId="urn:microsoft.com/office/officeart/2005/8/layout/vList5"/>
    <dgm:cxn modelId="{46D4A9CF-8187-4675-810C-779F0A99C409}" type="presParOf" srcId="{0218035D-D3D0-4566-821D-C3115343520E}" destId="{52730FFC-D302-417E-AD64-9D5304FD36AB}" srcOrd="0" destOrd="0" presId="urn:microsoft.com/office/officeart/2005/8/layout/vList5"/>
    <dgm:cxn modelId="{EAA99AC7-E120-4D67-9DAD-9692768FFA51}" type="presParOf" srcId="{0218035D-D3D0-4566-821D-C3115343520E}" destId="{CB110B7B-F434-48F6-A557-FDDC0BD41060}" srcOrd="1" destOrd="0" presId="urn:microsoft.com/office/officeart/2005/8/layout/vList5"/>
    <dgm:cxn modelId="{8293C420-BFDD-4228-ACF5-1BDFD014ED2C}" type="presParOf" srcId="{31EBFDC6-AB99-43C7-8CCE-86D0FA148A45}" destId="{9A458FF3-28C5-4AA8-A1D6-B6827DB9971E}" srcOrd="3" destOrd="0" presId="urn:microsoft.com/office/officeart/2005/8/layout/vList5"/>
    <dgm:cxn modelId="{C77A9D8B-2D7F-45CF-8209-E9424602BB24}" type="presParOf" srcId="{31EBFDC6-AB99-43C7-8CCE-86D0FA148A45}" destId="{2234D4DF-A9AB-4CC6-8E3A-0101AE2A6994}" srcOrd="4" destOrd="0" presId="urn:microsoft.com/office/officeart/2005/8/layout/vList5"/>
    <dgm:cxn modelId="{839F86D9-F802-426A-A846-6E7A1A4967FB}" type="presParOf" srcId="{2234D4DF-A9AB-4CC6-8E3A-0101AE2A6994}" destId="{75CD4F12-D086-466E-9F4D-D3A2816A5AA6}" srcOrd="0" destOrd="0" presId="urn:microsoft.com/office/officeart/2005/8/layout/vList5"/>
    <dgm:cxn modelId="{C52B6712-1639-411A-B853-E024209E6B9B}" type="presParOf" srcId="{2234D4DF-A9AB-4CC6-8E3A-0101AE2A6994}" destId="{320CB7F7-1AC8-42A8-A661-1A9719E231D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FB52438-76F7-4ED7-83CA-8A485C0A2117}"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D4F36780-74D5-4E8F-872B-AECD91259B90}">
      <dgm:prSet/>
      <dgm:spPr/>
      <dgm:t>
        <a:bodyPr/>
        <a:lstStyle/>
        <a:p>
          <a:r>
            <a:rPr lang="en-US"/>
            <a:t>Logistic Regression</a:t>
          </a:r>
        </a:p>
      </dgm:t>
    </dgm:pt>
    <dgm:pt modelId="{91B5E213-10BF-4D56-8E7A-9F31AFE8CB1B}" type="parTrans" cxnId="{3467ECDF-5065-4F2E-A7E4-0AB7A9A76178}">
      <dgm:prSet/>
      <dgm:spPr/>
      <dgm:t>
        <a:bodyPr/>
        <a:lstStyle/>
        <a:p>
          <a:endParaRPr lang="en-US"/>
        </a:p>
      </dgm:t>
    </dgm:pt>
    <dgm:pt modelId="{0584C154-80C8-4089-BC4A-88AA4FAF6522}" type="sibTrans" cxnId="{3467ECDF-5065-4F2E-A7E4-0AB7A9A76178}">
      <dgm:prSet/>
      <dgm:spPr/>
      <dgm:t>
        <a:bodyPr/>
        <a:lstStyle/>
        <a:p>
          <a:endParaRPr lang="en-US"/>
        </a:p>
      </dgm:t>
    </dgm:pt>
    <dgm:pt modelId="{FB199266-B74D-4052-BF95-C5328C63B4BD}">
      <dgm:prSet/>
      <dgm:spPr/>
      <dgm:t>
        <a:bodyPr/>
        <a:lstStyle/>
        <a:p>
          <a:r>
            <a:rPr lang="en-US"/>
            <a:t>RandomForest  Classifier</a:t>
          </a:r>
        </a:p>
      </dgm:t>
    </dgm:pt>
    <dgm:pt modelId="{89B4036F-5CC9-4769-901F-6971B2DCAA12}" type="parTrans" cxnId="{E124DDCD-E8B1-4A7A-8D4F-F53BD2CC37E8}">
      <dgm:prSet/>
      <dgm:spPr/>
      <dgm:t>
        <a:bodyPr/>
        <a:lstStyle/>
        <a:p>
          <a:endParaRPr lang="en-US"/>
        </a:p>
      </dgm:t>
    </dgm:pt>
    <dgm:pt modelId="{568D2C1E-3A37-45FB-89DE-CF0A7514AB33}" type="sibTrans" cxnId="{E124DDCD-E8B1-4A7A-8D4F-F53BD2CC37E8}">
      <dgm:prSet/>
      <dgm:spPr/>
      <dgm:t>
        <a:bodyPr/>
        <a:lstStyle/>
        <a:p>
          <a:endParaRPr lang="en-US"/>
        </a:p>
      </dgm:t>
    </dgm:pt>
    <dgm:pt modelId="{E9E99469-DE03-485A-869A-9EEB8AE94775}">
      <dgm:prSet/>
      <dgm:spPr/>
      <dgm:t>
        <a:bodyPr/>
        <a:lstStyle/>
        <a:p>
          <a:r>
            <a:rPr lang="en-US"/>
            <a:t>Xgboost Classifier</a:t>
          </a:r>
        </a:p>
      </dgm:t>
    </dgm:pt>
    <dgm:pt modelId="{42494D4A-0B18-4D96-9A62-A4D50F6EC236}" type="parTrans" cxnId="{E04C35FD-EA65-4F18-A44B-7668FD6AF1DD}">
      <dgm:prSet/>
      <dgm:spPr/>
      <dgm:t>
        <a:bodyPr/>
        <a:lstStyle/>
        <a:p>
          <a:endParaRPr lang="en-US"/>
        </a:p>
      </dgm:t>
    </dgm:pt>
    <dgm:pt modelId="{4E372454-0D2C-4219-BFE2-48B764FE8CFB}" type="sibTrans" cxnId="{E04C35FD-EA65-4F18-A44B-7668FD6AF1DD}">
      <dgm:prSet/>
      <dgm:spPr/>
      <dgm:t>
        <a:bodyPr/>
        <a:lstStyle/>
        <a:p>
          <a:endParaRPr lang="en-US"/>
        </a:p>
      </dgm:t>
    </dgm:pt>
    <dgm:pt modelId="{99F3DF7C-3B4D-47C8-81DA-BABC7B91BD3C}">
      <dgm:prSet/>
      <dgm:spPr/>
      <dgm:t>
        <a:bodyPr/>
        <a:lstStyle/>
        <a:p>
          <a:r>
            <a:rPr lang="en-US"/>
            <a:t>LGBM Classifier</a:t>
          </a:r>
        </a:p>
      </dgm:t>
    </dgm:pt>
    <dgm:pt modelId="{D8620667-B1F6-40C7-A0EC-7535BC947D3B}" type="parTrans" cxnId="{B3C95809-787D-4BAB-BE54-E19399539115}">
      <dgm:prSet/>
      <dgm:spPr/>
      <dgm:t>
        <a:bodyPr/>
        <a:lstStyle/>
        <a:p>
          <a:endParaRPr lang="en-US"/>
        </a:p>
      </dgm:t>
    </dgm:pt>
    <dgm:pt modelId="{D8F8C49C-50AD-461C-A5F3-3A896875156A}" type="sibTrans" cxnId="{B3C95809-787D-4BAB-BE54-E19399539115}">
      <dgm:prSet/>
      <dgm:spPr/>
      <dgm:t>
        <a:bodyPr/>
        <a:lstStyle/>
        <a:p>
          <a:endParaRPr lang="en-US"/>
        </a:p>
      </dgm:t>
    </dgm:pt>
    <dgm:pt modelId="{8C4F050F-F207-45B4-9CBF-512536713520}" type="pres">
      <dgm:prSet presAssocID="{2FB52438-76F7-4ED7-83CA-8A485C0A2117}" presName="linear" presStyleCnt="0">
        <dgm:presLayoutVars>
          <dgm:dir/>
          <dgm:animLvl val="lvl"/>
          <dgm:resizeHandles val="exact"/>
        </dgm:presLayoutVars>
      </dgm:prSet>
      <dgm:spPr/>
    </dgm:pt>
    <dgm:pt modelId="{01049140-ED31-4149-B97D-5BA68E98986C}" type="pres">
      <dgm:prSet presAssocID="{D4F36780-74D5-4E8F-872B-AECD91259B90}" presName="parentLin" presStyleCnt="0"/>
      <dgm:spPr/>
    </dgm:pt>
    <dgm:pt modelId="{262088A7-8EC6-420F-9AB5-CD1426592F67}" type="pres">
      <dgm:prSet presAssocID="{D4F36780-74D5-4E8F-872B-AECD91259B90}" presName="parentLeftMargin" presStyleLbl="node1" presStyleIdx="0" presStyleCnt="4"/>
      <dgm:spPr/>
    </dgm:pt>
    <dgm:pt modelId="{09527563-8A07-4A2F-8719-D40A61F53AB3}" type="pres">
      <dgm:prSet presAssocID="{D4F36780-74D5-4E8F-872B-AECD91259B90}" presName="parentText" presStyleLbl="node1" presStyleIdx="0" presStyleCnt="4">
        <dgm:presLayoutVars>
          <dgm:chMax val="0"/>
          <dgm:bulletEnabled val="1"/>
        </dgm:presLayoutVars>
      </dgm:prSet>
      <dgm:spPr/>
    </dgm:pt>
    <dgm:pt modelId="{C2032844-CB09-4D27-9F6A-9874506F3AD3}" type="pres">
      <dgm:prSet presAssocID="{D4F36780-74D5-4E8F-872B-AECD91259B90}" presName="negativeSpace" presStyleCnt="0"/>
      <dgm:spPr/>
    </dgm:pt>
    <dgm:pt modelId="{8B304CD2-E7F2-4CBC-80A6-BDC5958DF831}" type="pres">
      <dgm:prSet presAssocID="{D4F36780-74D5-4E8F-872B-AECD91259B90}" presName="childText" presStyleLbl="conFgAcc1" presStyleIdx="0" presStyleCnt="4">
        <dgm:presLayoutVars>
          <dgm:bulletEnabled val="1"/>
        </dgm:presLayoutVars>
      </dgm:prSet>
      <dgm:spPr/>
    </dgm:pt>
    <dgm:pt modelId="{736148AA-00F1-4F8D-B65E-DFDE952CC4D8}" type="pres">
      <dgm:prSet presAssocID="{0584C154-80C8-4089-BC4A-88AA4FAF6522}" presName="spaceBetweenRectangles" presStyleCnt="0"/>
      <dgm:spPr/>
    </dgm:pt>
    <dgm:pt modelId="{A1715B77-B10E-4EA1-BDAC-DEDAED264198}" type="pres">
      <dgm:prSet presAssocID="{FB199266-B74D-4052-BF95-C5328C63B4BD}" presName="parentLin" presStyleCnt="0"/>
      <dgm:spPr/>
    </dgm:pt>
    <dgm:pt modelId="{8E0C9190-3744-4692-934F-68782AC5F484}" type="pres">
      <dgm:prSet presAssocID="{FB199266-B74D-4052-BF95-C5328C63B4BD}" presName="parentLeftMargin" presStyleLbl="node1" presStyleIdx="0" presStyleCnt="4"/>
      <dgm:spPr/>
    </dgm:pt>
    <dgm:pt modelId="{57A2FECA-55E5-4804-B738-076D8C28BB6C}" type="pres">
      <dgm:prSet presAssocID="{FB199266-B74D-4052-BF95-C5328C63B4BD}" presName="parentText" presStyleLbl="node1" presStyleIdx="1" presStyleCnt="4">
        <dgm:presLayoutVars>
          <dgm:chMax val="0"/>
          <dgm:bulletEnabled val="1"/>
        </dgm:presLayoutVars>
      </dgm:prSet>
      <dgm:spPr/>
    </dgm:pt>
    <dgm:pt modelId="{BDCB8580-2207-48E7-978D-D3A48292A98A}" type="pres">
      <dgm:prSet presAssocID="{FB199266-B74D-4052-BF95-C5328C63B4BD}" presName="negativeSpace" presStyleCnt="0"/>
      <dgm:spPr/>
    </dgm:pt>
    <dgm:pt modelId="{76C99ABA-14D7-4F69-937D-7D73AA79DE4F}" type="pres">
      <dgm:prSet presAssocID="{FB199266-B74D-4052-BF95-C5328C63B4BD}" presName="childText" presStyleLbl="conFgAcc1" presStyleIdx="1" presStyleCnt="4">
        <dgm:presLayoutVars>
          <dgm:bulletEnabled val="1"/>
        </dgm:presLayoutVars>
      </dgm:prSet>
      <dgm:spPr/>
    </dgm:pt>
    <dgm:pt modelId="{E3DEAEC6-FE65-4614-91C1-09AD91E90C1D}" type="pres">
      <dgm:prSet presAssocID="{568D2C1E-3A37-45FB-89DE-CF0A7514AB33}" presName="spaceBetweenRectangles" presStyleCnt="0"/>
      <dgm:spPr/>
    </dgm:pt>
    <dgm:pt modelId="{20DFF8FF-D85F-4DE2-AA5E-2B26B0C87375}" type="pres">
      <dgm:prSet presAssocID="{E9E99469-DE03-485A-869A-9EEB8AE94775}" presName="parentLin" presStyleCnt="0"/>
      <dgm:spPr/>
    </dgm:pt>
    <dgm:pt modelId="{1F76C5A7-FE88-436E-8D86-4F10E6006114}" type="pres">
      <dgm:prSet presAssocID="{E9E99469-DE03-485A-869A-9EEB8AE94775}" presName="parentLeftMargin" presStyleLbl="node1" presStyleIdx="1" presStyleCnt="4"/>
      <dgm:spPr/>
    </dgm:pt>
    <dgm:pt modelId="{E91A4AA5-501E-498D-B3B6-B89504FBC766}" type="pres">
      <dgm:prSet presAssocID="{E9E99469-DE03-485A-869A-9EEB8AE94775}" presName="parentText" presStyleLbl="node1" presStyleIdx="2" presStyleCnt="4">
        <dgm:presLayoutVars>
          <dgm:chMax val="0"/>
          <dgm:bulletEnabled val="1"/>
        </dgm:presLayoutVars>
      </dgm:prSet>
      <dgm:spPr/>
    </dgm:pt>
    <dgm:pt modelId="{8A3A480B-6C19-4A7C-8ADD-39251C07F418}" type="pres">
      <dgm:prSet presAssocID="{E9E99469-DE03-485A-869A-9EEB8AE94775}" presName="negativeSpace" presStyleCnt="0"/>
      <dgm:spPr/>
    </dgm:pt>
    <dgm:pt modelId="{6EC4C4F0-AC75-44E3-877B-555499861B7E}" type="pres">
      <dgm:prSet presAssocID="{E9E99469-DE03-485A-869A-9EEB8AE94775}" presName="childText" presStyleLbl="conFgAcc1" presStyleIdx="2" presStyleCnt="4">
        <dgm:presLayoutVars>
          <dgm:bulletEnabled val="1"/>
        </dgm:presLayoutVars>
      </dgm:prSet>
      <dgm:spPr/>
    </dgm:pt>
    <dgm:pt modelId="{F2F7CB06-71B8-4E1B-9A8D-2C03D4D297F0}" type="pres">
      <dgm:prSet presAssocID="{4E372454-0D2C-4219-BFE2-48B764FE8CFB}" presName="spaceBetweenRectangles" presStyleCnt="0"/>
      <dgm:spPr/>
    </dgm:pt>
    <dgm:pt modelId="{4CF52786-4D8A-4716-B334-4F812B91B9D9}" type="pres">
      <dgm:prSet presAssocID="{99F3DF7C-3B4D-47C8-81DA-BABC7B91BD3C}" presName="parentLin" presStyleCnt="0"/>
      <dgm:spPr/>
    </dgm:pt>
    <dgm:pt modelId="{FCA03B68-3328-44D6-8657-B96391C0344A}" type="pres">
      <dgm:prSet presAssocID="{99F3DF7C-3B4D-47C8-81DA-BABC7B91BD3C}" presName="parentLeftMargin" presStyleLbl="node1" presStyleIdx="2" presStyleCnt="4"/>
      <dgm:spPr/>
    </dgm:pt>
    <dgm:pt modelId="{86EF507D-D794-45EC-9D89-85EAA281B3CB}" type="pres">
      <dgm:prSet presAssocID="{99F3DF7C-3B4D-47C8-81DA-BABC7B91BD3C}" presName="parentText" presStyleLbl="node1" presStyleIdx="3" presStyleCnt="4">
        <dgm:presLayoutVars>
          <dgm:chMax val="0"/>
          <dgm:bulletEnabled val="1"/>
        </dgm:presLayoutVars>
      </dgm:prSet>
      <dgm:spPr/>
    </dgm:pt>
    <dgm:pt modelId="{5462994A-2A5B-4E10-A04B-2976BD6A2EAC}" type="pres">
      <dgm:prSet presAssocID="{99F3DF7C-3B4D-47C8-81DA-BABC7B91BD3C}" presName="negativeSpace" presStyleCnt="0"/>
      <dgm:spPr/>
    </dgm:pt>
    <dgm:pt modelId="{5066BBC2-3362-4C81-9FEB-C0E69699F4F3}" type="pres">
      <dgm:prSet presAssocID="{99F3DF7C-3B4D-47C8-81DA-BABC7B91BD3C}" presName="childText" presStyleLbl="conFgAcc1" presStyleIdx="3" presStyleCnt="4">
        <dgm:presLayoutVars>
          <dgm:bulletEnabled val="1"/>
        </dgm:presLayoutVars>
      </dgm:prSet>
      <dgm:spPr/>
    </dgm:pt>
  </dgm:ptLst>
  <dgm:cxnLst>
    <dgm:cxn modelId="{B3C95809-787D-4BAB-BE54-E19399539115}" srcId="{2FB52438-76F7-4ED7-83CA-8A485C0A2117}" destId="{99F3DF7C-3B4D-47C8-81DA-BABC7B91BD3C}" srcOrd="3" destOrd="0" parTransId="{D8620667-B1F6-40C7-A0EC-7535BC947D3B}" sibTransId="{D8F8C49C-50AD-461C-A5F3-3A896875156A}"/>
    <dgm:cxn modelId="{7462D926-636D-44B2-BC46-A852DE0ABBEC}" type="presOf" srcId="{D4F36780-74D5-4E8F-872B-AECD91259B90}" destId="{262088A7-8EC6-420F-9AB5-CD1426592F67}" srcOrd="0" destOrd="0" presId="urn:microsoft.com/office/officeart/2005/8/layout/list1"/>
    <dgm:cxn modelId="{6FCADE39-94FD-4C8F-B6FB-716C97398E57}" type="presOf" srcId="{99F3DF7C-3B4D-47C8-81DA-BABC7B91BD3C}" destId="{FCA03B68-3328-44D6-8657-B96391C0344A}" srcOrd="0" destOrd="0" presId="urn:microsoft.com/office/officeart/2005/8/layout/list1"/>
    <dgm:cxn modelId="{20849A98-B3CD-4C7F-9630-F83D61C68394}" type="presOf" srcId="{E9E99469-DE03-485A-869A-9EEB8AE94775}" destId="{1F76C5A7-FE88-436E-8D86-4F10E6006114}" srcOrd="0" destOrd="0" presId="urn:microsoft.com/office/officeart/2005/8/layout/list1"/>
    <dgm:cxn modelId="{89D83E9F-C1EB-46E8-8479-CB27FF6A664B}" type="presOf" srcId="{E9E99469-DE03-485A-869A-9EEB8AE94775}" destId="{E91A4AA5-501E-498D-B3B6-B89504FBC766}" srcOrd="1" destOrd="0" presId="urn:microsoft.com/office/officeart/2005/8/layout/list1"/>
    <dgm:cxn modelId="{9838E5A6-2D8C-46A1-A532-FFAB9A7BF063}" type="presOf" srcId="{2FB52438-76F7-4ED7-83CA-8A485C0A2117}" destId="{8C4F050F-F207-45B4-9CBF-512536713520}" srcOrd="0" destOrd="0" presId="urn:microsoft.com/office/officeart/2005/8/layout/list1"/>
    <dgm:cxn modelId="{4BF5BCAE-3AD5-40E4-8264-55029E574D54}" type="presOf" srcId="{99F3DF7C-3B4D-47C8-81DA-BABC7B91BD3C}" destId="{86EF507D-D794-45EC-9D89-85EAA281B3CB}" srcOrd="1" destOrd="0" presId="urn:microsoft.com/office/officeart/2005/8/layout/list1"/>
    <dgm:cxn modelId="{E124DDCD-E8B1-4A7A-8D4F-F53BD2CC37E8}" srcId="{2FB52438-76F7-4ED7-83CA-8A485C0A2117}" destId="{FB199266-B74D-4052-BF95-C5328C63B4BD}" srcOrd="1" destOrd="0" parTransId="{89B4036F-5CC9-4769-901F-6971B2DCAA12}" sibTransId="{568D2C1E-3A37-45FB-89DE-CF0A7514AB33}"/>
    <dgm:cxn modelId="{81DBCED2-F4AD-4F59-A726-BD7854930797}" type="presOf" srcId="{D4F36780-74D5-4E8F-872B-AECD91259B90}" destId="{09527563-8A07-4A2F-8719-D40A61F53AB3}" srcOrd="1" destOrd="0" presId="urn:microsoft.com/office/officeart/2005/8/layout/list1"/>
    <dgm:cxn modelId="{97FCAFDC-F9C8-4B2E-ABCF-B3EA005B5257}" type="presOf" srcId="{FB199266-B74D-4052-BF95-C5328C63B4BD}" destId="{57A2FECA-55E5-4804-B738-076D8C28BB6C}" srcOrd="1" destOrd="0" presId="urn:microsoft.com/office/officeart/2005/8/layout/list1"/>
    <dgm:cxn modelId="{3467ECDF-5065-4F2E-A7E4-0AB7A9A76178}" srcId="{2FB52438-76F7-4ED7-83CA-8A485C0A2117}" destId="{D4F36780-74D5-4E8F-872B-AECD91259B90}" srcOrd="0" destOrd="0" parTransId="{91B5E213-10BF-4D56-8E7A-9F31AFE8CB1B}" sibTransId="{0584C154-80C8-4089-BC4A-88AA4FAF6522}"/>
    <dgm:cxn modelId="{AFF627F9-B807-487A-9A7D-71BEA0F2D713}" type="presOf" srcId="{FB199266-B74D-4052-BF95-C5328C63B4BD}" destId="{8E0C9190-3744-4692-934F-68782AC5F484}" srcOrd="0" destOrd="0" presId="urn:microsoft.com/office/officeart/2005/8/layout/list1"/>
    <dgm:cxn modelId="{E04C35FD-EA65-4F18-A44B-7668FD6AF1DD}" srcId="{2FB52438-76F7-4ED7-83CA-8A485C0A2117}" destId="{E9E99469-DE03-485A-869A-9EEB8AE94775}" srcOrd="2" destOrd="0" parTransId="{42494D4A-0B18-4D96-9A62-A4D50F6EC236}" sibTransId="{4E372454-0D2C-4219-BFE2-48B764FE8CFB}"/>
    <dgm:cxn modelId="{091473C5-F3A4-468D-BF16-B90A606DC085}" type="presParOf" srcId="{8C4F050F-F207-45B4-9CBF-512536713520}" destId="{01049140-ED31-4149-B97D-5BA68E98986C}" srcOrd="0" destOrd="0" presId="urn:microsoft.com/office/officeart/2005/8/layout/list1"/>
    <dgm:cxn modelId="{77DB50B0-2CC3-4B68-9CF4-0E3B2C7F518C}" type="presParOf" srcId="{01049140-ED31-4149-B97D-5BA68E98986C}" destId="{262088A7-8EC6-420F-9AB5-CD1426592F67}" srcOrd="0" destOrd="0" presId="urn:microsoft.com/office/officeart/2005/8/layout/list1"/>
    <dgm:cxn modelId="{34B78054-24B3-43E2-99E6-F116569BA502}" type="presParOf" srcId="{01049140-ED31-4149-B97D-5BA68E98986C}" destId="{09527563-8A07-4A2F-8719-D40A61F53AB3}" srcOrd="1" destOrd="0" presId="urn:microsoft.com/office/officeart/2005/8/layout/list1"/>
    <dgm:cxn modelId="{B0F62B0B-B82E-4FC1-8A67-6EA429752B26}" type="presParOf" srcId="{8C4F050F-F207-45B4-9CBF-512536713520}" destId="{C2032844-CB09-4D27-9F6A-9874506F3AD3}" srcOrd="1" destOrd="0" presId="urn:microsoft.com/office/officeart/2005/8/layout/list1"/>
    <dgm:cxn modelId="{576ECA2F-A35E-4B14-A021-3A3DD0EC3B7F}" type="presParOf" srcId="{8C4F050F-F207-45B4-9CBF-512536713520}" destId="{8B304CD2-E7F2-4CBC-80A6-BDC5958DF831}" srcOrd="2" destOrd="0" presId="urn:microsoft.com/office/officeart/2005/8/layout/list1"/>
    <dgm:cxn modelId="{4FECC2C3-4028-412E-878C-88CD6B80A597}" type="presParOf" srcId="{8C4F050F-F207-45B4-9CBF-512536713520}" destId="{736148AA-00F1-4F8D-B65E-DFDE952CC4D8}" srcOrd="3" destOrd="0" presId="urn:microsoft.com/office/officeart/2005/8/layout/list1"/>
    <dgm:cxn modelId="{7FE4C367-87AE-409B-9158-5C8875B01BC4}" type="presParOf" srcId="{8C4F050F-F207-45B4-9CBF-512536713520}" destId="{A1715B77-B10E-4EA1-BDAC-DEDAED264198}" srcOrd="4" destOrd="0" presId="urn:microsoft.com/office/officeart/2005/8/layout/list1"/>
    <dgm:cxn modelId="{A77BEAB2-6B1C-44FB-8A3B-6070B85DAE8F}" type="presParOf" srcId="{A1715B77-B10E-4EA1-BDAC-DEDAED264198}" destId="{8E0C9190-3744-4692-934F-68782AC5F484}" srcOrd="0" destOrd="0" presId="urn:microsoft.com/office/officeart/2005/8/layout/list1"/>
    <dgm:cxn modelId="{9D53633B-2372-421A-B60C-C499668C4DC5}" type="presParOf" srcId="{A1715B77-B10E-4EA1-BDAC-DEDAED264198}" destId="{57A2FECA-55E5-4804-B738-076D8C28BB6C}" srcOrd="1" destOrd="0" presId="urn:microsoft.com/office/officeart/2005/8/layout/list1"/>
    <dgm:cxn modelId="{945D3B0E-8C3C-4685-AC6D-51CF5D7547AB}" type="presParOf" srcId="{8C4F050F-F207-45B4-9CBF-512536713520}" destId="{BDCB8580-2207-48E7-978D-D3A48292A98A}" srcOrd="5" destOrd="0" presId="urn:microsoft.com/office/officeart/2005/8/layout/list1"/>
    <dgm:cxn modelId="{48AC0454-89A4-4FD3-8BCF-AE8359953371}" type="presParOf" srcId="{8C4F050F-F207-45B4-9CBF-512536713520}" destId="{76C99ABA-14D7-4F69-937D-7D73AA79DE4F}" srcOrd="6" destOrd="0" presId="urn:microsoft.com/office/officeart/2005/8/layout/list1"/>
    <dgm:cxn modelId="{D58E2132-CD50-46FE-BF85-6760AD685A88}" type="presParOf" srcId="{8C4F050F-F207-45B4-9CBF-512536713520}" destId="{E3DEAEC6-FE65-4614-91C1-09AD91E90C1D}" srcOrd="7" destOrd="0" presId="urn:microsoft.com/office/officeart/2005/8/layout/list1"/>
    <dgm:cxn modelId="{8E6145E5-AB5B-4813-834D-C5F5C56FB0DB}" type="presParOf" srcId="{8C4F050F-F207-45B4-9CBF-512536713520}" destId="{20DFF8FF-D85F-4DE2-AA5E-2B26B0C87375}" srcOrd="8" destOrd="0" presId="urn:microsoft.com/office/officeart/2005/8/layout/list1"/>
    <dgm:cxn modelId="{04446B79-BAA5-46C1-8F06-949EB02E342D}" type="presParOf" srcId="{20DFF8FF-D85F-4DE2-AA5E-2B26B0C87375}" destId="{1F76C5A7-FE88-436E-8D86-4F10E6006114}" srcOrd="0" destOrd="0" presId="urn:microsoft.com/office/officeart/2005/8/layout/list1"/>
    <dgm:cxn modelId="{1FE8E34C-963E-4D07-98E2-E5235288F0F3}" type="presParOf" srcId="{20DFF8FF-D85F-4DE2-AA5E-2B26B0C87375}" destId="{E91A4AA5-501E-498D-B3B6-B89504FBC766}" srcOrd="1" destOrd="0" presId="urn:microsoft.com/office/officeart/2005/8/layout/list1"/>
    <dgm:cxn modelId="{CE5A2DEE-4035-4B04-BFF9-51A1F8DAE634}" type="presParOf" srcId="{8C4F050F-F207-45B4-9CBF-512536713520}" destId="{8A3A480B-6C19-4A7C-8ADD-39251C07F418}" srcOrd="9" destOrd="0" presId="urn:microsoft.com/office/officeart/2005/8/layout/list1"/>
    <dgm:cxn modelId="{A8973716-FA3F-41C2-862F-45F05E1223F0}" type="presParOf" srcId="{8C4F050F-F207-45B4-9CBF-512536713520}" destId="{6EC4C4F0-AC75-44E3-877B-555499861B7E}" srcOrd="10" destOrd="0" presId="urn:microsoft.com/office/officeart/2005/8/layout/list1"/>
    <dgm:cxn modelId="{EE9142AE-31B2-4C3D-BF1B-7C2CB96B5AE7}" type="presParOf" srcId="{8C4F050F-F207-45B4-9CBF-512536713520}" destId="{F2F7CB06-71B8-4E1B-9A8D-2C03D4D297F0}" srcOrd="11" destOrd="0" presId="urn:microsoft.com/office/officeart/2005/8/layout/list1"/>
    <dgm:cxn modelId="{27EAFB2E-2794-49ED-8D99-84AAAF6F5251}" type="presParOf" srcId="{8C4F050F-F207-45B4-9CBF-512536713520}" destId="{4CF52786-4D8A-4716-B334-4F812B91B9D9}" srcOrd="12" destOrd="0" presId="urn:microsoft.com/office/officeart/2005/8/layout/list1"/>
    <dgm:cxn modelId="{A6680296-D724-482A-9BA4-5C75E452A9FE}" type="presParOf" srcId="{4CF52786-4D8A-4716-B334-4F812B91B9D9}" destId="{FCA03B68-3328-44D6-8657-B96391C0344A}" srcOrd="0" destOrd="0" presId="urn:microsoft.com/office/officeart/2005/8/layout/list1"/>
    <dgm:cxn modelId="{2942AA7E-5C57-456F-9E4F-98DA8566EB7C}" type="presParOf" srcId="{4CF52786-4D8A-4716-B334-4F812B91B9D9}" destId="{86EF507D-D794-45EC-9D89-85EAA281B3CB}" srcOrd="1" destOrd="0" presId="urn:microsoft.com/office/officeart/2005/8/layout/list1"/>
    <dgm:cxn modelId="{4592A7DD-68FE-48FD-8844-E49D6EE341D2}" type="presParOf" srcId="{8C4F050F-F207-45B4-9CBF-512536713520}" destId="{5462994A-2A5B-4E10-A04B-2976BD6A2EAC}" srcOrd="13" destOrd="0" presId="urn:microsoft.com/office/officeart/2005/8/layout/list1"/>
    <dgm:cxn modelId="{59B2CB77-E33C-451B-A258-748661A93898}" type="presParOf" srcId="{8C4F050F-F207-45B4-9CBF-512536713520}" destId="{5066BBC2-3362-4C81-9FEB-C0E69699F4F3}"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597BE96-2F62-461A-B6AC-40CC8F5ED919}"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D3BF3678-8A12-465E-BB6A-899812A4D4E5}">
      <dgm:prSet/>
      <dgm:spPr/>
      <dgm:t>
        <a:bodyPr/>
        <a:lstStyle/>
        <a:p>
          <a:r>
            <a:rPr lang="en-US"/>
            <a:t>Confusion Matrix</a:t>
          </a:r>
        </a:p>
      </dgm:t>
    </dgm:pt>
    <dgm:pt modelId="{8F953B1E-5DA6-4F20-B136-B41DB6DE139B}" type="parTrans" cxnId="{D9156F76-C029-4A18-AD51-2078AA479B27}">
      <dgm:prSet/>
      <dgm:spPr/>
      <dgm:t>
        <a:bodyPr/>
        <a:lstStyle/>
        <a:p>
          <a:endParaRPr lang="en-US"/>
        </a:p>
      </dgm:t>
    </dgm:pt>
    <dgm:pt modelId="{2A264B07-BC5A-4C66-89FD-388BD70FC039}" type="sibTrans" cxnId="{D9156F76-C029-4A18-AD51-2078AA479B27}">
      <dgm:prSet/>
      <dgm:spPr/>
      <dgm:t>
        <a:bodyPr/>
        <a:lstStyle/>
        <a:p>
          <a:endParaRPr lang="en-US"/>
        </a:p>
      </dgm:t>
    </dgm:pt>
    <dgm:pt modelId="{54F0E130-AB69-4676-9707-85E1CBD8F6CC}">
      <dgm:prSet/>
      <dgm:spPr/>
      <dgm:t>
        <a:bodyPr/>
        <a:lstStyle/>
        <a:p>
          <a:r>
            <a:rPr lang="en-US"/>
            <a:t>Precision</a:t>
          </a:r>
        </a:p>
      </dgm:t>
    </dgm:pt>
    <dgm:pt modelId="{5B8576F0-3239-47F8-B493-40B375FB1323}" type="parTrans" cxnId="{0CB39BA7-ED5A-41DD-A785-E2C4ABF37520}">
      <dgm:prSet/>
      <dgm:spPr/>
      <dgm:t>
        <a:bodyPr/>
        <a:lstStyle/>
        <a:p>
          <a:endParaRPr lang="en-US"/>
        </a:p>
      </dgm:t>
    </dgm:pt>
    <dgm:pt modelId="{70BC393B-4E69-4201-AA33-FD6DD4E6FC80}" type="sibTrans" cxnId="{0CB39BA7-ED5A-41DD-A785-E2C4ABF37520}">
      <dgm:prSet/>
      <dgm:spPr/>
      <dgm:t>
        <a:bodyPr/>
        <a:lstStyle/>
        <a:p>
          <a:endParaRPr lang="en-US"/>
        </a:p>
      </dgm:t>
    </dgm:pt>
    <dgm:pt modelId="{89C9815B-F886-47F7-8D65-133996C8CDD2}">
      <dgm:prSet/>
      <dgm:spPr/>
      <dgm:t>
        <a:bodyPr/>
        <a:lstStyle/>
        <a:p>
          <a:r>
            <a:rPr lang="en-US"/>
            <a:t>Recall</a:t>
          </a:r>
        </a:p>
      </dgm:t>
    </dgm:pt>
    <dgm:pt modelId="{46AE8674-7C81-4700-95B8-A4AA901213CD}" type="parTrans" cxnId="{9B921D73-11CC-4DDA-8BD7-73AD42873E87}">
      <dgm:prSet/>
      <dgm:spPr/>
      <dgm:t>
        <a:bodyPr/>
        <a:lstStyle/>
        <a:p>
          <a:endParaRPr lang="en-US"/>
        </a:p>
      </dgm:t>
    </dgm:pt>
    <dgm:pt modelId="{4F7C2A04-41C3-42E8-9FDC-17D53AAA7F09}" type="sibTrans" cxnId="{9B921D73-11CC-4DDA-8BD7-73AD42873E87}">
      <dgm:prSet/>
      <dgm:spPr/>
      <dgm:t>
        <a:bodyPr/>
        <a:lstStyle/>
        <a:p>
          <a:endParaRPr lang="en-US"/>
        </a:p>
      </dgm:t>
    </dgm:pt>
    <dgm:pt modelId="{C5CDF269-4B55-4F98-8AE3-300AE8D5B5BB}">
      <dgm:prSet/>
      <dgm:spPr/>
      <dgm:t>
        <a:bodyPr/>
        <a:lstStyle/>
        <a:p>
          <a:r>
            <a:rPr lang="en-US"/>
            <a:t>F1- Score</a:t>
          </a:r>
        </a:p>
      </dgm:t>
    </dgm:pt>
    <dgm:pt modelId="{AB4D8A56-1650-4396-BB09-30C1950A4D7A}" type="parTrans" cxnId="{78C4E255-BA98-4B2A-90B6-35C639DDCE6B}">
      <dgm:prSet/>
      <dgm:spPr/>
      <dgm:t>
        <a:bodyPr/>
        <a:lstStyle/>
        <a:p>
          <a:endParaRPr lang="en-US"/>
        </a:p>
      </dgm:t>
    </dgm:pt>
    <dgm:pt modelId="{960E6DCF-5CA8-4EFA-A8F9-8DBF7C551D42}" type="sibTrans" cxnId="{78C4E255-BA98-4B2A-90B6-35C639DDCE6B}">
      <dgm:prSet/>
      <dgm:spPr/>
      <dgm:t>
        <a:bodyPr/>
        <a:lstStyle/>
        <a:p>
          <a:endParaRPr lang="en-US"/>
        </a:p>
      </dgm:t>
    </dgm:pt>
    <dgm:pt modelId="{1C912D53-75FF-4AAF-A5CF-A3849086E4F7}">
      <dgm:prSet/>
      <dgm:spPr/>
      <dgm:t>
        <a:bodyPr/>
        <a:lstStyle/>
        <a:p>
          <a:r>
            <a:rPr lang="en-US"/>
            <a:t>Roc_Auc score</a:t>
          </a:r>
        </a:p>
      </dgm:t>
    </dgm:pt>
    <dgm:pt modelId="{E6682954-CB19-4757-9B57-C8BDA70F71EE}" type="parTrans" cxnId="{9BC4D5DD-14C1-4957-BC91-765CD1BD172C}">
      <dgm:prSet/>
      <dgm:spPr/>
      <dgm:t>
        <a:bodyPr/>
        <a:lstStyle/>
        <a:p>
          <a:endParaRPr lang="en-US"/>
        </a:p>
      </dgm:t>
    </dgm:pt>
    <dgm:pt modelId="{76CD71D9-845E-4418-8A5A-E023455B5157}" type="sibTrans" cxnId="{9BC4D5DD-14C1-4957-BC91-765CD1BD172C}">
      <dgm:prSet/>
      <dgm:spPr/>
      <dgm:t>
        <a:bodyPr/>
        <a:lstStyle/>
        <a:p>
          <a:endParaRPr lang="en-US"/>
        </a:p>
      </dgm:t>
    </dgm:pt>
    <dgm:pt modelId="{2D44A894-BA06-40FC-8344-1B1DC35EA08A}" type="pres">
      <dgm:prSet presAssocID="{D597BE96-2F62-461A-B6AC-40CC8F5ED919}" presName="linear" presStyleCnt="0">
        <dgm:presLayoutVars>
          <dgm:dir/>
          <dgm:animLvl val="lvl"/>
          <dgm:resizeHandles val="exact"/>
        </dgm:presLayoutVars>
      </dgm:prSet>
      <dgm:spPr/>
    </dgm:pt>
    <dgm:pt modelId="{120A8213-D292-4801-A0E6-A26863893787}" type="pres">
      <dgm:prSet presAssocID="{D3BF3678-8A12-465E-BB6A-899812A4D4E5}" presName="parentLin" presStyleCnt="0"/>
      <dgm:spPr/>
    </dgm:pt>
    <dgm:pt modelId="{41D59578-E1A6-4850-A209-470A163B6C07}" type="pres">
      <dgm:prSet presAssocID="{D3BF3678-8A12-465E-BB6A-899812A4D4E5}" presName="parentLeftMargin" presStyleLbl="node1" presStyleIdx="0" presStyleCnt="5"/>
      <dgm:spPr/>
    </dgm:pt>
    <dgm:pt modelId="{99D01894-54C3-4326-89D8-58FCD7C7E5C8}" type="pres">
      <dgm:prSet presAssocID="{D3BF3678-8A12-465E-BB6A-899812A4D4E5}" presName="parentText" presStyleLbl="node1" presStyleIdx="0" presStyleCnt="5">
        <dgm:presLayoutVars>
          <dgm:chMax val="0"/>
          <dgm:bulletEnabled val="1"/>
        </dgm:presLayoutVars>
      </dgm:prSet>
      <dgm:spPr/>
    </dgm:pt>
    <dgm:pt modelId="{A90BBC07-ED9D-4D2A-BFAD-8BFDB814E825}" type="pres">
      <dgm:prSet presAssocID="{D3BF3678-8A12-465E-BB6A-899812A4D4E5}" presName="negativeSpace" presStyleCnt="0"/>
      <dgm:spPr/>
    </dgm:pt>
    <dgm:pt modelId="{880B37F6-D01A-47BF-BED1-42B0184058CB}" type="pres">
      <dgm:prSet presAssocID="{D3BF3678-8A12-465E-BB6A-899812A4D4E5}" presName="childText" presStyleLbl="conFgAcc1" presStyleIdx="0" presStyleCnt="5">
        <dgm:presLayoutVars>
          <dgm:bulletEnabled val="1"/>
        </dgm:presLayoutVars>
      </dgm:prSet>
      <dgm:spPr/>
    </dgm:pt>
    <dgm:pt modelId="{9D7FE561-E12E-4382-A57A-6CAE9AAD72EB}" type="pres">
      <dgm:prSet presAssocID="{2A264B07-BC5A-4C66-89FD-388BD70FC039}" presName="spaceBetweenRectangles" presStyleCnt="0"/>
      <dgm:spPr/>
    </dgm:pt>
    <dgm:pt modelId="{629CF6B7-0FDF-4354-BA1A-A2A95F51E2D0}" type="pres">
      <dgm:prSet presAssocID="{54F0E130-AB69-4676-9707-85E1CBD8F6CC}" presName="parentLin" presStyleCnt="0"/>
      <dgm:spPr/>
    </dgm:pt>
    <dgm:pt modelId="{F919AAA8-0CE2-4487-8AA3-A7CC90DE31F0}" type="pres">
      <dgm:prSet presAssocID="{54F0E130-AB69-4676-9707-85E1CBD8F6CC}" presName="parentLeftMargin" presStyleLbl="node1" presStyleIdx="0" presStyleCnt="5"/>
      <dgm:spPr/>
    </dgm:pt>
    <dgm:pt modelId="{24587F64-49BA-4141-8CF9-C9E0E769E63A}" type="pres">
      <dgm:prSet presAssocID="{54F0E130-AB69-4676-9707-85E1CBD8F6CC}" presName="parentText" presStyleLbl="node1" presStyleIdx="1" presStyleCnt="5">
        <dgm:presLayoutVars>
          <dgm:chMax val="0"/>
          <dgm:bulletEnabled val="1"/>
        </dgm:presLayoutVars>
      </dgm:prSet>
      <dgm:spPr/>
    </dgm:pt>
    <dgm:pt modelId="{946B745C-5B2C-4DD0-ABC4-B360A22161B6}" type="pres">
      <dgm:prSet presAssocID="{54F0E130-AB69-4676-9707-85E1CBD8F6CC}" presName="negativeSpace" presStyleCnt="0"/>
      <dgm:spPr/>
    </dgm:pt>
    <dgm:pt modelId="{E8B00D19-7C09-4602-A3C3-B333E3D09CC7}" type="pres">
      <dgm:prSet presAssocID="{54F0E130-AB69-4676-9707-85E1CBD8F6CC}" presName="childText" presStyleLbl="conFgAcc1" presStyleIdx="1" presStyleCnt="5">
        <dgm:presLayoutVars>
          <dgm:bulletEnabled val="1"/>
        </dgm:presLayoutVars>
      </dgm:prSet>
      <dgm:spPr/>
    </dgm:pt>
    <dgm:pt modelId="{07D209C2-D59C-47E3-A1DC-7538D26873A7}" type="pres">
      <dgm:prSet presAssocID="{70BC393B-4E69-4201-AA33-FD6DD4E6FC80}" presName="spaceBetweenRectangles" presStyleCnt="0"/>
      <dgm:spPr/>
    </dgm:pt>
    <dgm:pt modelId="{F5136EC8-C172-463B-92F9-861BE101F947}" type="pres">
      <dgm:prSet presAssocID="{89C9815B-F886-47F7-8D65-133996C8CDD2}" presName="parentLin" presStyleCnt="0"/>
      <dgm:spPr/>
    </dgm:pt>
    <dgm:pt modelId="{4DF00DCF-57E7-4222-8395-4409671558C3}" type="pres">
      <dgm:prSet presAssocID="{89C9815B-F886-47F7-8D65-133996C8CDD2}" presName="parentLeftMargin" presStyleLbl="node1" presStyleIdx="1" presStyleCnt="5"/>
      <dgm:spPr/>
    </dgm:pt>
    <dgm:pt modelId="{937CA207-3E9D-46FE-BBB3-811F1B83F126}" type="pres">
      <dgm:prSet presAssocID="{89C9815B-F886-47F7-8D65-133996C8CDD2}" presName="parentText" presStyleLbl="node1" presStyleIdx="2" presStyleCnt="5">
        <dgm:presLayoutVars>
          <dgm:chMax val="0"/>
          <dgm:bulletEnabled val="1"/>
        </dgm:presLayoutVars>
      </dgm:prSet>
      <dgm:spPr/>
    </dgm:pt>
    <dgm:pt modelId="{DC6957C7-7635-42D5-8261-D4071B72B587}" type="pres">
      <dgm:prSet presAssocID="{89C9815B-F886-47F7-8D65-133996C8CDD2}" presName="negativeSpace" presStyleCnt="0"/>
      <dgm:spPr/>
    </dgm:pt>
    <dgm:pt modelId="{1A492353-E613-4852-9D70-27FE9BC0EEBB}" type="pres">
      <dgm:prSet presAssocID="{89C9815B-F886-47F7-8D65-133996C8CDD2}" presName="childText" presStyleLbl="conFgAcc1" presStyleIdx="2" presStyleCnt="5">
        <dgm:presLayoutVars>
          <dgm:bulletEnabled val="1"/>
        </dgm:presLayoutVars>
      </dgm:prSet>
      <dgm:spPr/>
    </dgm:pt>
    <dgm:pt modelId="{2B180B44-9446-4061-80A4-434FE5AE1105}" type="pres">
      <dgm:prSet presAssocID="{4F7C2A04-41C3-42E8-9FDC-17D53AAA7F09}" presName="spaceBetweenRectangles" presStyleCnt="0"/>
      <dgm:spPr/>
    </dgm:pt>
    <dgm:pt modelId="{9EA3775A-3FCE-4C3C-A54A-830552715108}" type="pres">
      <dgm:prSet presAssocID="{C5CDF269-4B55-4F98-8AE3-300AE8D5B5BB}" presName="parentLin" presStyleCnt="0"/>
      <dgm:spPr/>
    </dgm:pt>
    <dgm:pt modelId="{0AE25B3A-C647-445C-BC2F-E2D200689FFE}" type="pres">
      <dgm:prSet presAssocID="{C5CDF269-4B55-4F98-8AE3-300AE8D5B5BB}" presName="parentLeftMargin" presStyleLbl="node1" presStyleIdx="2" presStyleCnt="5"/>
      <dgm:spPr/>
    </dgm:pt>
    <dgm:pt modelId="{EE28EC27-04DB-4E89-8DB8-32A0D129C5D0}" type="pres">
      <dgm:prSet presAssocID="{C5CDF269-4B55-4F98-8AE3-300AE8D5B5BB}" presName="parentText" presStyleLbl="node1" presStyleIdx="3" presStyleCnt="5">
        <dgm:presLayoutVars>
          <dgm:chMax val="0"/>
          <dgm:bulletEnabled val="1"/>
        </dgm:presLayoutVars>
      </dgm:prSet>
      <dgm:spPr/>
    </dgm:pt>
    <dgm:pt modelId="{38681C10-C230-4D38-843E-3EA377C10873}" type="pres">
      <dgm:prSet presAssocID="{C5CDF269-4B55-4F98-8AE3-300AE8D5B5BB}" presName="negativeSpace" presStyleCnt="0"/>
      <dgm:spPr/>
    </dgm:pt>
    <dgm:pt modelId="{5A49C8D8-8B53-4E85-8F19-05787CB57205}" type="pres">
      <dgm:prSet presAssocID="{C5CDF269-4B55-4F98-8AE3-300AE8D5B5BB}" presName="childText" presStyleLbl="conFgAcc1" presStyleIdx="3" presStyleCnt="5">
        <dgm:presLayoutVars>
          <dgm:bulletEnabled val="1"/>
        </dgm:presLayoutVars>
      </dgm:prSet>
      <dgm:spPr/>
    </dgm:pt>
    <dgm:pt modelId="{3199FD1B-A08F-4454-937B-8FB904232571}" type="pres">
      <dgm:prSet presAssocID="{960E6DCF-5CA8-4EFA-A8F9-8DBF7C551D42}" presName="spaceBetweenRectangles" presStyleCnt="0"/>
      <dgm:spPr/>
    </dgm:pt>
    <dgm:pt modelId="{88472960-0FD5-41B4-8CC7-6BD3FD1779AD}" type="pres">
      <dgm:prSet presAssocID="{1C912D53-75FF-4AAF-A5CF-A3849086E4F7}" presName="parentLin" presStyleCnt="0"/>
      <dgm:spPr/>
    </dgm:pt>
    <dgm:pt modelId="{0236EE72-5A43-40D6-818D-DAD259DC78B0}" type="pres">
      <dgm:prSet presAssocID="{1C912D53-75FF-4AAF-A5CF-A3849086E4F7}" presName="parentLeftMargin" presStyleLbl="node1" presStyleIdx="3" presStyleCnt="5"/>
      <dgm:spPr/>
    </dgm:pt>
    <dgm:pt modelId="{2D04B03F-4C83-4FAE-8ED2-CECD5519C439}" type="pres">
      <dgm:prSet presAssocID="{1C912D53-75FF-4AAF-A5CF-A3849086E4F7}" presName="parentText" presStyleLbl="node1" presStyleIdx="4" presStyleCnt="5">
        <dgm:presLayoutVars>
          <dgm:chMax val="0"/>
          <dgm:bulletEnabled val="1"/>
        </dgm:presLayoutVars>
      </dgm:prSet>
      <dgm:spPr/>
    </dgm:pt>
    <dgm:pt modelId="{7A2E3CC7-491A-4036-84A7-30362C3ABC56}" type="pres">
      <dgm:prSet presAssocID="{1C912D53-75FF-4AAF-A5CF-A3849086E4F7}" presName="negativeSpace" presStyleCnt="0"/>
      <dgm:spPr/>
    </dgm:pt>
    <dgm:pt modelId="{E0AF0B11-F750-4A65-A751-BDD54ECC5682}" type="pres">
      <dgm:prSet presAssocID="{1C912D53-75FF-4AAF-A5CF-A3849086E4F7}" presName="childText" presStyleLbl="conFgAcc1" presStyleIdx="4" presStyleCnt="5">
        <dgm:presLayoutVars>
          <dgm:bulletEnabled val="1"/>
        </dgm:presLayoutVars>
      </dgm:prSet>
      <dgm:spPr/>
    </dgm:pt>
  </dgm:ptLst>
  <dgm:cxnLst>
    <dgm:cxn modelId="{7C866F0E-036A-465A-BD41-9CD801015317}" type="presOf" srcId="{C5CDF269-4B55-4F98-8AE3-300AE8D5B5BB}" destId="{EE28EC27-04DB-4E89-8DB8-32A0D129C5D0}" srcOrd="1" destOrd="0" presId="urn:microsoft.com/office/officeart/2005/8/layout/list1"/>
    <dgm:cxn modelId="{83006A2E-A2CB-41C3-96D7-2A62AA2CA6BB}" type="presOf" srcId="{89C9815B-F886-47F7-8D65-133996C8CDD2}" destId="{4DF00DCF-57E7-4222-8395-4409671558C3}" srcOrd="0" destOrd="0" presId="urn:microsoft.com/office/officeart/2005/8/layout/list1"/>
    <dgm:cxn modelId="{BEB0293D-98AD-4DC1-8F3C-D77B703DC37E}" type="presOf" srcId="{89C9815B-F886-47F7-8D65-133996C8CDD2}" destId="{937CA207-3E9D-46FE-BBB3-811F1B83F126}" srcOrd="1" destOrd="0" presId="urn:microsoft.com/office/officeart/2005/8/layout/list1"/>
    <dgm:cxn modelId="{1237C840-463E-4C55-8237-785540BC2B2C}" type="presOf" srcId="{D3BF3678-8A12-465E-BB6A-899812A4D4E5}" destId="{41D59578-E1A6-4850-A209-470A163B6C07}" srcOrd="0" destOrd="0" presId="urn:microsoft.com/office/officeart/2005/8/layout/list1"/>
    <dgm:cxn modelId="{9B921D73-11CC-4DDA-8BD7-73AD42873E87}" srcId="{D597BE96-2F62-461A-B6AC-40CC8F5ED919}" destId="{89C9815B-F886-47F7-8D65-133996C8CDD2}" srcOrd="2" destOrd="0" parTransId="{46AE8674-7C81-4700-95B8-A4AA901213CD}" sibTransId="{4F7C2A04-41C3-42E8-9FDC-17D53AAA7F09}"/>
    <dgm:cxn modelId="{78C4E255-BA98-4B2A-90B6-35C639DDCE6B}" srcId="{D597BE96-2F62-461A-B6AC-40CC8F5ED919}" destId="{C5CDF269-4B55-4F98-8AE3-300AE8D5B5BB}" srcOrd="3" destOrd="0" parTransId="{AB4D8A56-1650-4396-BB09-30C1950A4D7A}" sibTransId="{960E6DCF-5CA8-4EFA-A8F9-8DBF7C551D42}"/>
    <dgm:cxn modelId="{D9156F76-C029-4A18-AD51-2078AA479B27}" srcId="{D597BE96-2F62-461A-B6AC-40CC8F5ED919}" destId="{D3BF3678-8A12-465E-BB6A-899812A4D4E5}" srcOrd="0" destOrd="0" parTransId="{8F953B1E-5DA6-4F20-B136-B41DB6DE139B}" sibTransId="{2A264B07-BC5A-4C66-89FD-388BD70FC039}"/>
    <dgm:cxn modelId="{411ADB77-09B3-43A7-98E9-CC356BA16F8B}" type="presOf" srcId="{1C912D53-75FF-4AAF-A5CF-A3849086E4F7}" destId="{2D04B03F-4C83-4FAE-8ED2-CECD5519C439}" srcOrd="1" destOrd="0" presId="urn:microsoft.com/office/officeart/2005/8/layout/list1"/>
    <dgm:cxn modelId="{92692596-933B-41E7-B5F8-220957D087AE}" type="presOf" srcId="{1C912D53-75FF-4AAF-A5CF-A3849086E4F7}" destId="{0236EE72-5A43-40D6-818D-DAD259DC78B0}" srcOrd="0" destOrd="0" presId="urn:microsoft.com/office/officeart/2005/8/layout/list1"/>
    <dgm:cxn modelId="{F340AFA0-818D-4DAB-8E51-D78A7D348030}" type="presOf" srcId="{C5CDF269-4B55-4F98-8AE3-300AE8D5B5BB}" destId="{0AE25B3A-C647-445C-BC2F-E2D200689FFE}" srcOrd="0" destOrd="0" presId="urn:microsoft.com/office/officeart/2005/8/layout/list1"/>
    <dgm:cxn modelId="{FEFBB1A3-A905-4F4F-9B8F-6285ED8C239B}" type="presOf" srcId="{D597BE96-2F62-461A-B6AC-40CC8F5ED919}" destId="{2D44A894-BA06-40FC-8344-1B1DC35EA08A}" srcOrd="0" destOrd="0" presId="urn:microsoft.com/office/officeart/2005/8/layout/list1"/>
    <dgm:cxn modelId="{0CB39BA7-ED5A-41DD-A785-E2C4ABF37520}" srcId="{D597BE96-2F62-461A-B6AC-40CC8F5ED919}" destId="{54F0E130-AB69-4676-9707-85E1CBD8F6CC}" srcOrd="1" destOrd="0" parTransId="{5B8576F0-3239-47F8-B493-40B375FB1323}" sibTransId="{70BC393B-4E69-4201-AA33-FD6DD4E6FC80}"/>
    <dgm:cxn modelId="{740623AE-CB31-4A62-A78D-B7269A019BC7}" type="presOf" srcId="{54F0E130-AB69-4676-9707-85E1CBD8F6CC}" destId="{24587F64-49BA-4141-8CF9-C9E0E769E63A}" srcOrd="1" destOrd="0" presId="urn:microsoft.com/office/officeart/2005/8/layout/list1"/>
    <dgm:cxn modelId="{3039A7B2-0F92-4F7C-88DF-558A6C2DBA15}" type="presOf" srcId="{D3BF3678-8A12-465E-BB6A-899812A4D4E5}" destId="{99D01894-54C3-4326-89D8-58FCD7C7E5C8}" srcOrd="1" destOrd="0" presId="urn:microsoft.com/office/officeart/2005/8/layout/list1"/>
    <dgm:cxn modelId="{2B36CDDA-F36A-4E63-A699-139F7E3F3C92}" type="presOf" srcId="{54F0E130-AB69-4676-9707-85E1CBD8F6CC}" destId="{F919AAA8-0CE2-4487-8AA3-A7CC90DE31F0}" srcOrd="0" destOrd="0" presId="urn:microsoft.com/office/officeart/2005/8/layout/list1"/>
    <dgm:cxn modelId="{9BC4D5DD-14C1-4957-BC91-765CD1BD172C}" srcId="{D597BE96-2F62-461A-B6AC-40CC8F5ED919}" destId="{1C912D53-75FF-4AAF-A5CF-A3849086E4F7}" srcOrd="4" destOrd="0" parTransId="{E6682954-CB19-4757-9B57-C8BDA70F71EE}" sibTransId="{76CD71D9-845E-4418-8A5A-E023455B5157}"/>
    <dgm:cxn modelId="{C48CDC0A-6978-4C93-8FF4-CCE1274D3123}" type="presParOf" srcId="{2D44A894-BA06-40FC-8344-1B1DC35EA08A}" destId="{120A8213-D292-4801-A0E6-A26863893787}" srcOrd="0" destOrd="0" presId="urn:microsoft.com/office/officeart/2005/8/layout/list1"/>
    <dgm:cxn modelId="{0074C382-2D32-4285-86FC-05813AF9A185}" type="presParOf" srcId="{120A8213-D292-4801-A0E6-A26863893787}" destId="{41D59578-E1A6-4850-A209-470A163B6C07}" srcOrd="0" destOrd="0" presId="urn:microsoft.com/office/officeart/2005/8/layout/list1"/>
    <dgm:cxn modelId="{C27BC10E-DF85-4853-BA57-B788CF454B7D}" type="presParOf" srcId="{120A8213-D292-4801-A0E6-A26863893787}" destId="{99D01894-54C3-4326-89D8-58FCD7C7E5C8}" srcOrd="1" destOrd="0" presId="urn:microsoft.com/office/officeart/2005/8/layout/list1"/>
    <dgm:cxn modelId="{AD4A0440-AFF3-4393-BDAC-1CAD1106ECE9}" type="presParOf" srcId="{2D44A894-BA06-40FC-8344-1B1DC35EA08A}" destId="{A90BBC07-ED9D-4D2A-BFAD-8BFDB814E825}" srcOrd="1" destOrd="0" presId="urn:microsoft.com/office/officeart/2005/8/layout/list1"/>
    <dgm:cxn modelId="{A8D4C86E-86F6-4F6F-B440-4276B0C9D092}" type="presParOf" srcId="{2D44A894-BA06-40FC-8344-1B1DC35EA08A}" destId="{880B37F6-D01A-47BF-BED1-42B0184058CB}" srcOrd="2" destOrd="0" presId="urn:microsoft.com/office/officeart/2005/8/layout/list1"/>
    <dgm:cxn modelId="{072B8680-6676-4078-9F27-447120BE1E12}" type="presParOf" srcId="{2D44A894-BA06-40FC-8344-1B1DC35EA08A}" destId="{9D7FE561-E12E-4382-A57A-6CAE9AAD72EB}" srcOrd="3" destOrd="0" presId="urn:microsoft.com/office/officeart/2005/8/layout/list1"/>
    <dgm:cxn modelId="{CFE9868A-9B52-4F29-8D86-D606A995204B}" type="presParOf" srcId="{2D44A894-BA06-40FC-8344-1B1DC35EA08A}" destId="{629CF6B7-0FDF-4354-BA1A-A2A95F51E2D0}" srcOrd="4" destOrd="0" presId="urn:microsoft.com/office/officeart/2005/8/layout/list1"/>
    <dgm:cxn modelId="{1D124830-660D-4A16-8007-7CDE050364D5}" type="presParOf" srcId="{629CF6B7-0FDF-4354-BA1A-A2A95F51E2D0}" destId="{F919AAA8-0CE2-4487-8AA3-A7CC90DE31F0}" srcOrd="0" destOrd="0" presId="urn:microsoft.com/office/officeart/2005/8/layout/list1"/>
    <dgm:cxn modelId="{BC4F05BC-1248-49C6-ADA7-27077E52CE5F}" type="presParOf" srcId="{629CF6B7-0FDF-4354-BA1A-A2A95F51E2D0}" destId="{24587F64-49BA-4141-8CF9-C9E0E769E63A}" srcOrd="1" destOrd="0" presId="urn:microsoft.com/office/officeart/2005/8/layout/list1"/>
    <dgm:cxn modelId="{DB76F163-3ED9-4199-8287-BE6C56B8154C}" type="presParOf" srcId="{2D44A894-BA06-40FC-8344-1B1DC35EA08A}" destId="{946B745C-5B2C-4DD0-ABC4-B360A22161B6}" srcOrd="5" destOrd="0" presId="urn:microsoft.com/office/officeart/2005/8/layout/list1"/>
    <dgm:cxn modelId="{EFB8912D-A1D9-40E5-8772-B4CA282E7309}" type="presParOf" srcId="{2D44A894-BA06-40FC-8344-1B1DC35EA08A}" destId="{E8B00D19-7C09-4602-A3C3-B333E3D09CC7}" srcOrd="6" destOrd="0" presId="urn:microsoft.com/office/officeart/2005/8/layout/list1"/>
    <dgm:cxn modelId="{30F08B36-4EF0-43F2-87FF-7E25DE846E7E}" type="presParOf" srcId="{2D44A894-BA06-40FC-8344-1B1DC35EA08A}" destId="{07D209C2-D59C-47E3-A1DC-7538D26873A7}" srcOrd="7" destOrd="0" presId="urn:microsoft.com/office/officeart/2005/8/layout/list1"/>
    <dgm:cxn modelId="{08498745-430A-4DC1-A01A-9CE140119DBE}" type="presParOf" srcId="{2D44A894-BA06-40FC-8344-1B1DC35EA08A}" destId="{F5136EC8-C172-463B-92F9-861BE101F947}" srcOrd="8" destOrd="0" presId="urn:microsoft.com/office/officeart/2005/8/layout/list1"/>
    <dgm:cxn modelId="{C64A4C7E-F0F5-4E42-8F09-B147ADE084CF}" type="presParOf" srcId="{F5136EC8-C172-463B-92F9-861BE101F947}" destId="{4DF00DCF-57E7-4222-8395-4409671558C3}" srcOrd="0" destOrd="0" presId="urn:microsoft.com/office/officeart/2005/8/layout/list1"/>
    <dgm:cxn modelId="{1FE7CE63-7F89-4384-9CDB-8D5383CEF9DD}" type="presParOf" srcId="{F5136EC8-C172-463B-92F9-861BE101F947}" destId="{937CA207-3E9D-46FE-BBB3-811F1B83F126}" srcOrd="1" destOrd="0" presId="urn:microsoft.com/office/officeart/2005/8/layout/list1"/>
    <dgm:cxn modelId="{3C17829F-BC06-46F7-B5B1-6AAFB9ACB801}" type="presParOf" srcId="{2D44A894-BA06-40FC-8344-1B1DC35EA08A}" destId="{DC6957C7-7635-42D5-8261-D4071B72B587}" srcOrd="9" destOrd="0" presId="urn:microsoft.com/office/officeart/2005/8/layout/list1"/>
    <dgm:cxn modelId="{BDA65201-312D-410D-AF52-BEEA4703DE22}" type="presParOf" srcId="{2D44A894-BA06-40FC-8344-1B1DC35EA08A}" destId="{1A492353-E613-4852-9D70-27FE9BC0EEBB}" srcOrd="10" destOrd="0" presId="urn:microsoft.com/office/officeart/2005/8/layout/list1"/>
    <dgm:cxn modelId="{AA257BC5-5841-4155-9BC2-77E3F972EFF3}" type="presParOf" srcId="{2D44A894-BA06-40FC-8344-1B1DC35EA08A}" destId="{2B180B44-9446-4061-80A4-434FE5AE1105}" srcOrd="11" destOrd="0" presId="urn:microsoft.com/office/officeart/2005/8/layout/list1"/>
    <dgm:cxn modelId="{678E2393-C5F7-4A30-9C78-DAE16A93C760}" type="presParOf" srcId="{2D44A894-BA06-40FC-8344-1B1DC35EA08A}" destId="{9EA3775A-3FCE-4C3C-A54A-830552715108}" srcOrd="12" destOrd="0" presId="urn:microsoft.com/office/officeart/2005/8/layout/list1"/>
    <dgm:cxn modelId="{7E62DAD1-ACC3-4B5E-AB39-A9652478111A}" type="presParOf" srcId="{9EA3775A-3FCE-4C3C-A54A-830552715108}" destId="{0AE25B3A-C647-445C-BC2F-E2D200689FFE}" srcOrd="0" destOrd="0" presId="urn:microsoft.com/office/officeart/2005/8/layout/list1"/>
    <dgm:cxn modelId="{BB226493-3A43-44E3-9D70-45B61453F21E}" type="presParOf" srcId="{9EA3775A-3FCE-4C3C-A54A-830552715108}" destId="{EE28EC27-04DB-4E89-8DB8-32A0D129C5D0}" srcOrd="1" destOrd="0" presId="urn:microsoft.com/office/officeart/2005/8/layout/list1"/>
    <dgm:cxn modelId="{3E3CF0B8-F5D9-4897-BDFF-5C220608AADA}" type="presParOf" srcId="{2D44A894-BA06-40FC-8344-1B1DC35EA08A}" destId="{38681C10-C230-4D38-843E-3EA377C10873}" srcOrd="13" destOrd="0" presId="urn:microsoft.com/office/officeart/2005/8/layout/list1"/>
    <dgm:cxn modelId="{1BBC3086-DFC7-447E-9CF7-7EC1607C8A20}" type="presParOf" srcId="{2D44A894-BA06-40FC-8344-1B1DC35EA08A}" destId="{5A49C8D8-8B53-4E85-8F19-05787CB57205}" srcOrd="14" destOrd="0" presId="urn:microsoft.com/office/officeart/2005/8/layout/list1"/>
    <dgm:cxn modelId="{6536E799-531E-4090-BCB4-32A5670D6202}" type="presParOf" srcId="{2D44A894-BA06-40FC-8344-1B1DC35EA08A}" destId="{3199FD1B-A08F-4454-937B-8FB904232571}" srcOrd="15" destOrd="0" presId="urn:microsoft.com/office/officeart/2005/8/layout/list1"/>
    <dgm:cxn modelId="{7AA40B67-FCB7-47F5-92B7-101C787380F0}" type="presParOf" srcId="{2D44A894-BA06-40FC-8344-1B1DC35EA08A}" destId="{88472960-0FD5-41B4-8CC7-6BD3FD1779AD}" srcOrd="16" destOrd="0" presId="urn:microsoft.com/office/officeart/2005/8/layout/list1"/>
    <dgm:cxn modelId="{5D322753-06DC-458E-A94D-0AFB11A4078E}" type="presParOf" srcId="{88472960-0FD5-41B4-8CC7-6BD3FD1779AD}" destId="{0236EE72-5A43-40D6-818D-DAD259DC78B0}" srcOrd="0" destOrd="0" presId="urn:microsoft.com/office/officeart/2005/8/layout/list1"/>
    <dgm:cxn modelId="{CA1C77C6-1936-42AD-804A-81886AD988A6}" type="presParOf" srcId="{88472960-0FD5-41B4-8CC7-6BD3FD1779AD}" destId="{2D04B03F-4C83-4FAE-8ED2-CECD5519C439}" srcOrd="1" destOrd="0" presId="urn:microsoft.com/office/officeart/2005/8/layout/list1"/>
    <dgm:cxn modelId="{77794BA9-674C-4212-8A3E-6E3ABB3A3329}" type="presParOf" srcId="{2D44A894-BA06-40FC-8344-1B1DC35EA08A}" destId="{7A2E3CC7-491A-4036-84A7-30362C3ABC56}" srcOrd="17" destOrd="0" presId="urn:microsoft.com/office/officeart/2005/8/layout/list1"/>
    <dgm:cxn modelId="{F275D7DB-A457-4F85-B9DC-6116B53B2DCE}" type="presParOf" srcId="{2D44A894-BA06-40FC-8344-1B1DC35EA08A}" destId="{E0AF0B11-F750-4A65-A751-BDD54ECC5682}"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D49E584-3D25-41CC-83AD-97A9AC900EDC}" type="doc">
      <dgm:prSet loTypeId="urn:microsoft.com/office/officeart/2005/8/layout/cycle6" loCatId="cycle" qsTypeId="urn:microsoft.com/office/officeart/2005/8/quickstyle/simple1" qsCatId="simple" csTypeId="urn:microsoft.com/office/officeart/2005/8/colors/colorful1" csCatId="colorful"/>
      <dgm:spPr/>
      <dgm:t>
        <a:bodyPr/>
        <a:lstStyle/>
        <a:p>
          <a:endParaRPr lang="en-US"/>
        </a:p>
      </dgm:t>
    </dgm:pt>
    <dgm:pt modelId="{BC0F4205-5183-4DE2-9B56-88852267D619}">
      <dgm:prSet/>
      <dgm:spPr/>
      <dgm:t>
        <a:bodyPr/>
        <a:lstStyle/>
        <a:p>
          <a:r>
            <a:rPr lang="en-US"/>
            <a:t>Random Forest Classifier</a:t>
          </a:r>
        </a:p>
      </dgm:t>
    </dgm:pt>
    <dgm:pt modelId="{1EB7F03E-D54F-4755-B40A-866AD404194B}" type="parTrans" cxnId="{A5A1FBE0-A2C9-469B-9900-0DB9B3D89609}">
      <dgm:prSet/>
      <dgm:spPr/>
      <dgm:t>
        <a:bodyPr/>
        <a:lstStyle/>
        <a:p>
          <a:endParaRPr lang="en-US"/>
        </a:p>
      </dgm:t>
    </dgm:pt>
    <dgm:pt modelId="{50696366-71A4-490D-AD3D-799371323EBD}" type="sibTrans" cxnId="{A5A1FBE0-A2C9-469B-9900-0DB9B3D89609}">
      <dgm:prSet/>
      <dgm:spPr/>
      <dgm:t>
        <a:bodyPr/>
        <a:lstStyle/>
        <a:p>
          <a:endParaRPr lang="en-US"/>
        </a:p>
      </dgm:t>
    </dgm:pt>
    <dgm:pt modelId="{D9176472-3D96-428D-AA3A-F840550DE9A4}">
      <dgm:prSet/>
      <dgm:spPr/>
      <dgm:t>
        <a:bodyPr/>
        <a:lstStyle/>
        <a:p>
          <a:r>
            <a:rPr lang="en-US"/>
            <a:t>XGBoost</a:t>
          </a:r>
        </a:p>
      </dgm:t>
    </dgm:pt>
    <dgm:pt modelId="{E6A1C6E2-B34A-42F6-B65A-4C64AE8F74FC}" type="parTrans" cxnId="{BCEE65D6-8DD1-4F8F-94F9-378DD33100A8}">
      <dgm:prSet/>
      <dgm:spPr/>
      <dgm:t>
        <a:bodyPr/>
        <a:lstStyle/>
        <a:p>
          <a:endParaRPr lang="en-US"/>
        </a:p>
      </dgm:t>
    </dgm:pt>
    <dgm:pt modelId="{2181ECC3-91E7-4302-9470-AD83BFC9F45D}" type="sibTrans" cxnId="{BCEE65D6-8DD1-4F8F-94F9-378DD33100A8}">
      <dgm:prSet/>
      <dgm:spPr/>
      <dgm:t>
        <a:bodyPr/>
        <a:lstStyle/>
        <a:p>
          <a:endParaRPr lang="en-US"/>
        </a:p>
      </dgm:t>
    </dgm:pt>
    <dgm:pt modelId="{2ED66041-392B-45EE-BFBD-A2B8B15A9A0D}" type="pres">
      <dgm:prSet presAssocID="{3D49E584-3D25-41CC-83AD-97A9AC900EDC}" presName="cycle" presStyleCnt="0">
        <dgm:presLayoutVars>
          <dgm:dir/>
          <dgm:resizeHandles val="exact"/>
        </dgm:presLayoutVars>
      </dgm:prSet>
      <dgm:spPr/>
    </dgm:pt>
    <dgm:pt modelId="{61C89CC0-489F-48B9-8265-65E1DC397364}" type="pres">
      <dgm:prSet presAssocID="{BC0F4205-5183-4DE2-9B56-88852267D619}" presName="node" presStyleLbl="node1" presStyleIdx="0" presStyleCnt="2">
        <dgm:presLayoutVars>
          <dgm:bulletEnabled val="1"/>
        </dgm:presLayoutVars>
      </dgm:prSet>
      <dgm:spPr/>
    </dgm:pt>
    <dgm:pt modelId="{883D5459-EF07-4E41-AE43-F36721DE0268}" type="pres">
      <dgm:prSet presAssocID="{BC0F4205-5183-4DE2-9B56-88852267D619}" presName="spNode" presStyleCnt="0"/>
      <dgm:spPr/>
    </dgm:pt>
    <dgm:pt modelId="{262BB659-5CCA-46FB-8BC7-6AD0A1F538E7}" type="pres">
      <dgm:prSet presAssocID="{50696366-71A4-490D-AD3D-799371323EBD}" presName="sibTrans" presStyleLbl="sibTrans1D1" presStyleIdx="0" presStyleCnt="2"/>
      <dgm:spPr/>
    </dgm:pt>
    <dgm:pt modelId="{1690D68A-97D8-48BE-8FAF-510860CAF7E9}" type="pres">
      <dgm:prSet presAssocID="{D9176472-3D96-428D-AA3A-F840550DE9A4}" presName="node" presStyleLbl="node1" presStyleIdx="1" presStyleCnt="2">
        <dgm:presLayoutVars>
          <dgm:bulletEnabled val="1"/>
        </dgm:presLayoutVars>
      </dgm:prSet>
      <dgm:spPr/>
    </dgm:pt>
    <dgm:pt modelId="{91C61C01-5FF6-477B-9E17-378B8FB1CFD1}" type="pres">
      <dgm:prSet presAssocID="{D9176472-3D96-428D-AA3A-F840550DE9A4}" presName="spNode" presStyleCnt="0"/>
      <dgm:spPr/>
    </dgm:pt>
    <dgm:pt modelId="{447B880B-DC32-4F2D-BADD-EDD637501F6C}" type="pres">
      <dgm:prSet presAssocID="{2181ECC3-91E7-4302-9470-AD83BFC9F45D}" presName="sibTrans" presStyleLbl="sibTrans1D1" presStyleIdx="1" presStyleCnt="2"/>
      <dgm:spPr/>
    </dgm:pt>
  </dgm:ptLst>
  <dgm:cxnLst>
    <dgm:cxn modelId="{DDB8669D-32BE-4C61-BC68-7EDB5C7D0AD8}" type="presOf" srcId="{3D49E584-3D25-41CC-83AD-97A9AC900EDC}" destId="{2ED66041-392B-45EE-BFBD-A2B8B15A9A0D}" srcOrd="0" destOrd="0" presId="urn:microsoft.com/office/officeart/2005/8/layout/cycle6"/>
    <dgm:cxn modelId="{B180C4BB-9841-483C-AEC1-5B7C605572E3}" type="presOf" srcId="{D9176472-3D96-428D-AA3A-F840550DE9A4}" destId="{1690D68A-97D8-48BE-8FAF-510860CAF7E9}" srcOrd="0" destOrd="0" presId="urn:microsoft.com/office/officeart/2005/8/layout/cycle6"/>
    <dgm:cxn modelId="{CC74CFC7-8E19-4F35-8935-4E7AFFAF7C1F}" type="presOf" srcId="{BC0F4205-5183-4DE2-9B56-88852267D619}" destId="{61C89CC0-489F-48B9-8265-65E1DC397364}" srcOrd="0" destOrd="0" presId="urn:microsoft.com/office/officeart/2005/8/layout/cycle6"/>
    <dgm:cxn modelId="{BCEE65D6-8DD1-4F8F-94F9-378DD33100A8}" srcId="{3D49E584-3D25-41CC-83AD-97A9AC900EDC}" destId="{D9176472-3D96-428D-AA3A-F840550DE9A4}" srcOrd="1" destOrd="0" parTransId="{E6A1C6E2-B34A-42F6-B65A-4C64AE8F74FC}" sibTransId="{2181ECC3-91E7-4302-9470-AD83BFC9F45D}"/>
    <dgm:cxn modelId="{BE01FFDC-96C1-4A4B-91D9-8A43A7F9DB4A}" type="presOf" srcId="{2181ECC3-91E7-4302-9470-AD83BFC9F45D}" destId="{447B880B-DC32-4F2D-BADD-EDD637501F6C}" srcOrd="0" destOrd="0" presId="urn:microsoft.com/office/officeart/2005/8/layout/cycle6"/>
    <dgm:cxn modelId="{A5A1FBE0-A2C9-469B-9900-0DB9B3D89609}" srcId="{3D49E584-3D25-41CC-83AD-97A9AC900EDC}" destId="{BC0F4205-5183-4DE2-9B56-88852267D619}" srcOrd="0" destOrd="0" parTransId="{1EB7F03E-D54F-4755-B40A-866AD404194B}" sibTransId="{50696366-71A4-490D-AD3D-799371323EBD}"/>
    <dgm:cxn modelId="{A0022AED-8DBF-4EA0-A680-99D467B6EDD2}" type="presOf" srcId="{50696366-71A4-490D-AD3D-799371323EBD}" destId="{262BB659-5CCA-46FB-8BC7-6AD0A1F538E7}" srcOrd="0" destOrd="0" presId="urn:microsoft.com/office/officeart/2005/8/layout/cycle6"/>
    <dgm:cxn modelId="{BEA15622-4485-4462-BA68-242885C996EB}" type="presParOf" srcId="{2ED66041-392B-45EE-BFBD-A2B8B15A9A0D}" destId="{61C89CC0-489F-48B9-8265-65E1DC397364}" srcOrd="0" destOrd="0" presId="urn:microsoft.com/office/officeart/2005/8/layout/cycle6"/>
    <dgm:cxn modelId="{EEDC1C43-D1DF-4858-88FD-A4332C300CC9}" type="presParOf" srcId="{2ED66041-392B-45EE-BFBD-A2B8B15A9A0D}" destId="{883D5459-EF07-4E41-AE43-F36721DE0268}" srcOrd="1" destOrd="0" presId="urn:microsoft.com/office/officeart/2005/8/layout/cycle6"/>
    <dgm:cxn modelId="{D1D6D269-7B77-43ED-8AAD-6387ADD9B7FD}" type="presParOf" srcId="{2ED66041-392B-45EE-BFBD-A2B8B15A9A0D}" destId="{262BB659-5CCA-46FB-8BC7-6AD0A1F538E7}" srcOrd="2" destOrd="0" presId="urn:microsoft.com/office/officeart/2005/8/layout/cycle6"/>
    <dgm:cxn modelId="{11A14649-054F-498E-A5F3-D70ECC6E2A11}" type="presParOf" srcId="{2ED66041-392B-45EE-BFBD-A2B8B15A9A0D}" destId="{1690D68A-97D8-48BE-8FAF-510860CAF7E9}" srcOrd="3" destOrd="0" presId="urn:microsoft.com/office/officeart/2005/8/layout/cycle6"/>
    <dgm:cxn modelId="{565AB979-6A9B-49DC-9EE0-1D0C2E7C5178}" type="presParOf" srcId="{2ED66041-392B-45EE-BFBD-A2B8B15A9A0D}" destId="{91C61C01-5FF6-477B-9E17-378B8FB1CFD1}" srcOrd="4" destOrd="0" presId="urn:microsoft.com/office/officeart/2005/8/layout/cycle6"/>
    <dgm:cxn modelId="{F5CA2A08-B05C-44EA-9847-D20B89E69F41}" type="presParOf" srcId="{2ED66041-392B-45EE-BFBD-A2B8B15A9A0D}" destId="{447B880B-DC32-4F2D-BADD-EDD637501F6C}" srcOrd="5"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A7B45-7E6A-44C6-BB22-562B5B474117}">
      <dsp:nvSpPr>
        <dsp:cNvPr id="0" name=""/>
        <dsp:cNvSpPr/>
      </dsp:nvSpPr>
      <dsp:spPr>
        <a:xfrm>
          <a:off x="0" y="386333"/>
          <a:ext cx="6263640" cy="8634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Exploratory data analysis (EDA) </a:t>
          </a:r>
        </a:p>
      </dsp:txBody>
      <dsp:txXfrm>
        <a:off x="42151" y="428484"/>
        <a:ext cx="6179338" cy="779158"/>
      </dsp:txXfrm>
    </dsp:sp>
    <dsp:sp modelId="{6B0BF39F-DEDA-4DEB-87E1-403F7CD0161D}">
      <dsp:nvSpPr>
        <dsp:cNvPr id="0" name=""/>
        <dsp:cNvSpPr/>
      </dsp:nvSpPr>
      <dsp:spPr>
        <a:xfrm>
          <a:off x="0" y="1353474"/>
          <a:ext cx="6263640" cy="86346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Data Pre-processing</a:t>
          </a:r>
        </a:p>
      </dsp:txBody>
      <dsp:txXfrm>
        <a:off x="42151" y="1395625"/>
        <a:ext cx="6179338" cy="779158"/>
      </dsp:txXfrm>
    </dsp:sp>
    <dsp:sp modelId="{DE1EB0FC-2863-4616-A331-2D595D0E1FDE}">
      <dsp:nvSpPr>
        <dsp:cNvPr id="0" name=""/>
        <dsp:cNvSpPr/>
      </dsp:nvSpPr>
      <dsp:spPr>
        <a:xfrm>
          <a:off x="0" y="2320614"/>
          <a:ext cx="6263640" cy="86346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Model Building</a:t>
          </a:r>
        </a:p>
      </dsp:txBody>
      <dsp:txXfrm>
        <a:off x="42151" y="2362765"/>
        <a:ext cx="6179338" cy="779158"/>
      </dsp:txXfrm>
    </dsp:sp>
    <dsp:sp modelId="{AF600B31-C97A-436A-9196-704DB25A66E2}">
      <dsp:nvSpPr>
        <dsp:cNvPr id="0" name=""/>
        <dsp:cNvSpPr/>
      </dsp:nvSpPr>
      <dsp:spPr>
        <a:xfrm>
          <a:off x="0" y="3287754"/>
          <a:ext cx="6263640" cy="86346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Use All Model To Predict </a:t>
          </a:r>
        </a:p>
      </dsp:txBody>
      <dsp:txXfrm>
        <a:off x="42151" y="3329905"/>
        <a:ext cx="6179338" cy="779158"/>
      </dsp:txXfrm>
    </dsp:sp>
    <dsp:sp modelId="{610A6AC4-0CF8-4A9F-A863-D5A67F383ADA}">
      <dsp:nvSpPr>
        <dsp:cNvPr id="0" name=""/>
        <dsp:cNvSpPr/>
      </dsp:nvSpPr>
      <dsp:spPr>
        <a:xfrm>
          <a:off x="0" y="4254894"/>
          <a:ext cx="6263640" cy="8634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Model Evaluation</a:t>
          </a:r>
        </a:p>
      </dsp:txBody>
      <dsp:txXfrm>
        <a:off x="42151" y="4297045"/>
        <a:ext cx="6179338" cy="7791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6A7047-4FD0-4ED1-AC0F-A6C236F63031}">
      <dsp:nvSpPr>
        <dsp:cNvPr id="0" name=""/>
        <dsp:cNvSpPr/>
      </dsp:nvSpPr>
      <dsp:spPr>
        <a:xfrm>
          <a:off x="930572" y="3032"/>
          <a:ext cx="2833338" cy="170000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a:t>Handle Missing value</a:t>
          </a:r>
          <a:endParaRPr lang="en-US" sz="2600" kern="1200"/>
        </a:p>
      </dsp:txBody>
      <dsp:txXfrm>
        <a:off x="930572" y="3032"/>
        <a:ext cx="2833338" cy="1700003"/>
      </dsp:txXfrm>
    </dsp:sp>
    <dsp:sp modelId="{DEF4AB59-F04F-4CFF-BACE-38F5AFA5EBF4}">
      <dsp:nvSpPr>
        <dsp:cNvPr id="0" name=""/>
        <dsp:cNvSpPr/>
      </dsp:nvSpPr>
      <dsp:spPr>
        <a:xfrm>
          <a:off x="4047245" y="3032"/>
          <a:ext cx="2833338" cy="170000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a:t>Removing duplicates</a:t>
          </a:r>
          <a:endParaRPr lang="en-US" sz="2600" kern="1200"/>
        </a:p>
      </dsp:txBody>
      <dsp:txXfrm>
        <a:off x="4047245" y="3032"/>
        <a:ext cx="2833338" cy="1700003"/>
      </dsp:txXfrm>
    </dsp:sp>
    <dsp:sp modelId="{43EC646A-EDC0-4F60-B991-65D1C8DE6ECB}">
      <dsp:nvSpPr>
        <dsp:cNvPr id="0" name=""/>
        <dsp:cNvSpPr/>
      </dsp:nvSpPr>
      <dsp:spPr>
        <a:xfrm>
          <a:off x="7163917" y="3032"/>
          <a:ext cx="2833338" cy="170000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a:t>Outlier Treatment</a:t>
          </a:r>
          <a:endParaRPr lang="en-US" sz="2600" kern="1200"/>
        </a:p>
      </dsp:txBody>
      <dsp:txXfrm>
        <a:off x="7163917" y="3032"/>
        <a:ext cx="2833338" cy="1700003"/>
      </dsp:txXfrm>
    </dsp:sp>
    <dsp:sp modelId="{1FF5C0E1-4225-4B61-ACD5-972B77FA5F97}">
      <dsp:nvSpPr>
        <dsp:cNvPr id="0" name=""/>
        <dsp:cNvSpPr/>
      </dsp:nvSpPr>
      <dsp:spPr>
        <a:xfrm>
          <a:off x="930572" y="1986369"/>
          <a:ext cx="2833338" cy="170000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a:t>Normalizing and Scaling( Numerical Variables)</a:t>
          </a:r>
          <a:endParaRPr lang="en-US" sz="2600" kern="1200"/>
        </a:p>
      </dsp:txBody>
      <dsp:txXfrm>
        <a:off x="930572" y="1986369"/>
        <a:ext cx="2833338" cy="1700003"/>
      </dsp:txXfrm>
    </dsp:sp>
    <dsp:sp modelId="{617C9E33-98DC-4F7D-90F9-9F656E92603D}">
      <dsp:nvSpPr>
        <dsp:cNvPr id="0" name=""/>
        <dsp:cNvSpPr/>
      </dsp:nvSpPr>
      <dsp:spPr>
        <a:xfrm>
          <a:off x="4047245" y="1986369"/>
          <a:ext cx="2833338" cy="170000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a:t>Encoding Categorical variables( Dummy Variables)</a:t>
          </a:r>
          <a:endParaRPr lang="en-US" sz="2600" kern="1200"/>
        </a:p>
      </dsp:txBody>
      <dsp:txXfrm>
        <a:off x="4047245" y="1986369"/>
        <a:ext cx="2833338" cy="1700003"/>
      </dsp:txXfrm>
    </dsp:sp>
    <dsp:sp modelId="{2CEB59EF-CC6E-4230-AA58-A028714810FB}">
      <dsp:nvSpPr>
        <dsp:cNvPr id="0" name=""/>
        <dsp:cNvSpPr/>
      </dsp:nvSpPr>
      <dsp:spPr>
        <a:xfrm>
          <a:off x="7163917" y="1986369"/>
          <a:ext cx="2833338" cy="170000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a:t>Bivariate Analysis</a:t>
          </a:r>
          <a:endParaRPr lang="en-US" sz="2600" kern="1200"/>
        </a:p>
      </dsp:txBody>
      <dsp:txXfrm>
        <a:off x="7163917" y="1986369"/>
        <a:ext cx="2833338" cy="17000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E3C236-EDAC-4FC8-AD29-CE15B74F1A7E}">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5BCC56-BD35-44A5-904B-8D41597E42B4}">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Label Encoding </a:t>
          </a:r>
          <a:r>
            <a:rPr lang="en-US" sz="2300" kern="1200" dirty="0"/>
            <a:t>: In label encoding in Python, we replace the categorical value with a numeric value between 0 and the number of classes minus 1. If the categorical variable value contains 5 distinct classes, we use (0, 1, 2, 3, and 4).</a:t>
          </a:r>
        </a:p>
      </dsp:txBody>
      <dsp:txXfrm>
        <a:off x="608661" y="692298"/>
        <a:ext cx="4508047" cy="2799040"/>
      </dsp:txXfrm>
    </dsp:sp>
    <dsp:sp modelId="{F1285000-25EA-4DC3-8CFB-95FC0CCF4FBF}">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00C800-8D5B-4A2D-B8A4-9538E7E183EE}">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Replace with Numerical Values Ordinal/Nominal</a:t>
          </a:r>
          <a:r>
            <a:rPr lang="en-US" sz="2300" kern="1200" dirty="0"/>
            <a:t> : In this we used to encode categorical features into an ordinal numerical value (ordered set). This approach transforms categorical value to numerical value in ordered sets.</a:t>
          </a:r>
        </a:p>
      </dsp:txBody>
      <dsp:txXfrm>
        <a:off x="6331365" y="692298"/>
        <a:ext cx="4508047" cy="27990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F87B51-112C-4417-9DF0-84CAA8364055}">
      <dsp:nvSpPr>
        <dsp:cNvPr id="0" name=""/>
        <dsp:cNvSpPr/>
      </dsp:nvSpPr>
      <dsp:spPr>
        <a:xfrm rot="5400000">
          <a:off x="6589693" y="-2661723"/>
          <a:ext cx="1121829" cy="6729984"/>
        </a:xfrm>
        <a:prstGeom prst="round2Same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Countplot</a:t>
          </a:r>
        </a:p>
      </dsp:txBody>
      <dsp:txXfrm rot="-5400000">
        <a:off x="3785616" y="197117"/>
        <a:ext cx="6675221" cy="1012303"/>
      </dsp:txXfrm>
    </dsp:sp>
    <dsp:sp modelId="{E153F54E-4496-459B-842E-0BB6757FBFAC}">
      <dsp:nvSpPr>
        <dsp:cNvPr id="0" name=""/>
        <dsp:cNvSpPr/>
      </dsp:nvSpPr>
      <dsp:spPr>
        <a:xfrm>
          <a:off x="0" y="2124"/>
          <a:ext cx="3785616" cy="1402286"/>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US" sz="3900" kern="1200"/>
            <a:t>Univariate Analysis</a:t>
          </a:r>
        </a:p>
      </dsp:txBody>
      <dsp:txXfrm>
        <a:off x="68454" y="70578"/>
        <a:ext cx="3648708" cy="1265378"/>
      </dsp:txXfrm>
    </dsp:sp>
    <dsp:sp modelId="{CB110B7B-F434-48F6-A557-FDDC0BD41060}">
      <dsp:nvSpPr>
        <dsp:cNvPr id="0" name=""/>
        <dsp:cNvSpPr/>
      </dsp:nvSpPr>
      <dsp:spPr>
        <a:xfrm rot="5400000">
          <a:off x="6589693" y="-1189323"/>
          <a:ext cx="1121829" cy="6729984"/>
        </a:xfrm>
        <a:prstGeom prst="round2SameRect">
          <a:avLst/>
        </a:prstGeom>
        <a:solidFill>
          <a:schemeClr val="accent2">
            <a:tint val="40000"/>
            <a:alpha val="90000"/>
            <a:hueOff val="-424613"/>
            <a:satOff val="-37673"/>
            <a:lumOff val="-385"/>
            <a:alphaOff val="0"/>
          </a:schemeClr>
        </a:solidFill>
        <a:ln w="6350" cap="flat" cmpd="sng" algn="ctr">
          <a:solidFill>
            <a:schemeClr val="accent2">
              <a:tint val="40000"/>
              <a:alpha val="90000"/>
              <a:hueOff val="-424613"/>
              <a:satOff val="-37673"/>
              <a:lumOff val="-385"/>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Countplot</a:t>
          </a:r>
        </a:p>
      </dsp:txBody>
      <dsp:txXfrm rot="-5400000">
        <a:off x="3785616" y="1669517"/>
        <a:ext cx="6675221" cy="1012303"/>
      </dsp:txXfrm>
    </dsp:sp>
    <dsp:sp modelId="{52730FFC-D302-417E-AD64-9D5304FD36AB}">
      <dsp:nvSpPr>
        <dsp:cNvPr id="0" name=""/>
        <dsp:cNvSpPr/>
      </dsp:nvSpPr>
      <dsp:spPr>
        <a:xfrm>
          <a:off x="0" y="1474525"/>
          <a:ext cx="3785616" cy="1402286"/>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US" sz="3900" kern="1200"/>
            <a:t>Bivariate Analysis</a:t>
          </a:r>
        </a:p>
      </dsp:txBody>
      <dsp:txXfrm>
        <a:off x="68454" y="1542979"/>
        <a:ext cx="3648708" cy="1265378"/>
      </dsp:txXfrm>
    </dsp:sp>
    <dsp:sp modelId="{320CB7F7-1AC8-42A8-A661-1A9719E231D4}">
      <dsp:nvSpPr>
        <dsp:cNvPr id="0" name=""/>
        <dsp:cNvSpPr/>
      </dsp:nvSpPr>
      <dsp:spPr>
        <a:xfrm rot="5400000">
          <a:off x="6589693" y="283077"/>
          <a:ext cx="1121829" cy="6729984"/>
        </a:xfrm>
        <a:prstGeom prst="round2SameRect">
          <a:avLst/>
        </a:prstGeom>
        <a:solidFill>
          <a:schemeClr val="accent2">
            <a:tint val="40000"/>
            <a:alpha val="90000"/>
            <a:hueOff val="-849226"/>
            <a:satOff val="-75346"/>
            <a:lumOff val="-769"/>
            <a:alphaOff val="0"/>
          </a:schemeClr>
        </a:solidFill>
        <a:ln w="6350" cap="flat" cmpd="sng" algn="ctr">
          <a:solidFill>
            <a:schemeClr val="accent2">
              <a:tint val="40000"/>
              <a:alpha val="90000"/>
              <a:hueOff val="-849226"/>
              <a:satOff val="-75346"/>
              <a:lumOff val="-769"/>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err="1"/>
            <a:t>Pairplot</a:t>
          </a:r>
          <a:endParaRPr lang="en-US" sz="2000" kern="1200" dirty="0"/>
        </a:p>
        <a:p>
          <a:pPr marL="228600" lvl="1" indent="-228600" algn="l" defTabSz="889000">
            <a:lnSpc>
              <a:spcPct val="90000"/>
            </a:lnSpc>
            <a:spcBef>
              <a:spcPct val="0"/>
            </a:spcBef>
            <a:spcAft>
              <a:spcPct val="15000"/>
            </a:spcAft>
            <a:buChar char="•"/>
          </a:pPr>
          <a:r>
            <a:rPr lang="en-US" sz="2000" kern="1200" dirty="0"/>
            <a:t>Boxplot</a:t>
          </a:r>
        </a:p>
        <a:p>
          <a:pPr marL="228600" lvl="1" indent="-228600" algn="l" defTabSz="889000">
            <a:lnSpc>
              <a:spcPct val="90000"/>
            </a:lnSpc>
            <a:spcBef>
              <a:spcPct val="0"/>
            </a:spcBef>
            <a:spcAft>
              <a:spcPct val="15000"/>
            </a:spcAft>
            <a:buChar char="•"/>
          </a:pPr>
          <a:r>
            <a:rPr lang="en-US" sz="2000" kern="1200" dirty="0"/>
            <a:t>Heatmap</a:t>
          </a:r>
        </a:p>
      </dsp:txBody>
      <dsp:txXfrm rot="-5400000">
        <a:off x="3785616" y="3141918"/>
        <a:ext cx="6675221" cy="1012303"/>
      </dsp:txXfrm>
    </dsp:sp>
    <dsp:sp modelId="{75CD4F12-D086-466E-9F4D-D3A2816A5AA6}">
      <dsp:nvSpPr>
        <dsp:cNvPr id="0" name=""/>
        <dsp:cNvSpPr/>
      </dsp:nvSpPr>
      <dsp:spPr>
        <a:xfrm>
          <a:off x="0" y="2946926"/>
          <a:ext cx="3785616" cy="1402286"/>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US" sz="3900" kern="1200"/>
            <a:t>Multivariate Analysis</a:t>
          </a:r>
        </a:p>
      </dsp:txBody>
      <dsp:txXfrm>
        <a:off x="68454" y="3015380"/>
        <a:ext cx="3648708" cy="12653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304CD2-E7F2-4CBC-80A6-BDC5958DF831}">
      <dsp:nvSpPr>
        <dsp:cNvPr id="0" name=""/>
        <dsp:cNvSpPr/>
      </dsp:nvSpPr>
      <dsp:spPr>
        <a:xfrm>
          <a:off x="0" y="379502"/>
          <a:ext cx="10927829" cy="504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527563-8A07-4A2F-8719-D40A61F53AB3}">
      <dsp:nvSpPr>
        <dsp:cNvPr id="0" name=""/>
        <dsp:cNvSpPr/>
      </dsp:nvSpPr>
      <dsp:spPr>
        <a:xfrm>
          <a:off x="546391" y="84302"/>
          <a:ext cx="7649480"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889000">
            <a:lnSpc>
              <a:spcPct val="90000"/>
            </a:lnSpc>
            <a:spcBef>
              <a:spcPct val="0"/>
            </a:spcBef>
            <a:spcAft>
              <a:spcPct val="35000"/>
            </a:spcAft>
            <a:buNone/>
          </a:pPr>
          <a:r>
            <a:rPr lang="en-US" sz="2000" kern="1200"/>
            <a:t>Logistic Regression</a:t>
          </a:r>
        </a:p>
      </dsp:txBody>
      <dsp:txXfrm>
        <a:off x="575212" y="113123"/>
        <a:ext cx="7591838" cy="532758"/>
      </dsp:txXfrm>
    </dsp:sp>
    <dsp:sp modelId="{76C99ABA-14D7-4F69-937D-7D73AA79DE4F}">
      <dsp:nvSpPr>
        <dsp:cNvPr id="0" name=""/>
        <dsp:cNvSpPr/>
      </dsp:nvSpPr>
      <dsp:spPr>
        <a:xfrm>
          <a:off x="0" y="1286702"/>
          <a:ext cx="10927829" cy="504000"/>
        </a:xfrm>
        <a:prstGeom prst="rect">
          <a:avLst/>
        </a:prstGeom>
        <a:solidFill>
          <a:schemeClr val="lt1">
            <a:alpha val="90000"/>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A2FECA-55E5-4804-B738-076D8C28BB6C}">
      <dsp:nvSpPr>
        <dsp:cNvPr id="0" name=""/>
        <dsp:cNvSpPr/>
      </dsp:nvSpPr>
      <dsp:spPr>
        <a:xfrm>
          <a:off x="546391" y="991502"/>
          <a:ext cx="7649480" cy="59040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889000">
            <a:lnSpc>
              <a:spcPct val="90000"/>
            </a:lnSpc>
            <a:spcBef>
              <a:spcPct val="0"/>
            </a:spcBef>
            <a:spcAft>
              <a:spcPct val="35000"/>
            </a:spcAft>
            <a:buNone/>
          </a:pPr>
          <a:r>
            <a:rPr lang="en-US" sz="2000" kern="1200"/>
            <a:t>RandomForest  Classifier</a:t>
          </a:r>
        </a:p>
      </dsp:txBody>
      <dsp:txXfrm>
        <a:off x="575212" y="1020323"/>
        <a:ext cx="7591838" cy="532758"/>
      </dsp:txXfrm>
    </dsp:sp>
    <dsp:sp modelId="{6EC4C4F0-AC75-44E3-877B-555499861B7E}">
      <dsp:nvSpPr>
        <dsp:cNvPr id="0" name=""/>
        <dsp:cNvSpPr/>
      </dsp:nvSpPr>
      <dsp:spPr>
        <a:xfrm>
          <a:off x="0" y="2193902"/>
          <a:ext cx="10927829" cy="504000"/>
        </a:xfrm>
        <a:prstGeom prst="rect">
          <a:avLst/>
        </a:prstGeom>
        <a:solidFill>
          <a:schemeClr val="lt1">
            <a:alpha val="90000"/>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91A4AA5-501E-498D-B3B6-B89504FBC766}">
      <dsp:nvSpPr>
        <dsp:cNvPr id="0" name=""/>
        <dsp:cNvSpPr/>
      </dsp:nvSpPr>
      <dsp:spPr>
        <a:xfrm>
          <a:off x="546391" y="1898702"/>
          <a:ext cx="7649480" cy="59040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889000">
            <a:lnSpc>
              <a:spcPct val="90000"/>
            </a:lnSpc>
            <a:spcBef>
              <a:spcPct val="0"/>
            </a:spcBef>
            <a:spcAft>
              <a:spcPct val="35000"/>
            </a:spcAft>
            <a:buNone/>
          </a:pPr>
          <a:r>
            <a:rPr lang="en-US" sz="2000" kern="1200"/>
            <a:t>Xgboost Classifier</a:t>
          </a:r>
        </a:p>
      </dsp:txBody>
      <dsp:txXfrm>
        <a:off x="575212" y="1927523"/>
        <a:ext cx="7591838" cy="532758"/>
      </dsp:txXfrm>
    </dsp:sp>
    <dsp:sp modelId="{5066BBC2-3362-4C81-9FEB-C0E69699F4F3}">
      <dsp:nvSpPr>
        <dsp:cNvPr id="0" name=""/>
        <dsp:cNvSpPr/>
      </dsp:nvSpPr>
      <dsp:spPr>
        <a:xfrm>
          <a:off x="0" y="3101102"/>
          <a:ext cx="10927829" cy="5040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EF507D-D794-45EC-9D89-85EAA281B3CB}">
      <dsp:nvSpPr>
        <dsp:cNvPr id="0" name=""/>
        <dsp:cNvSpPr/>
      </dsp:nvSpPr>
      <dsp:spPr>
        <a:xfrm>
          <a:off x="546391" y="2805902"/>
          <a:ext cx="7649480" cy="5904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889000">
            <a:lnSpc>
              <a:spcPct val="90000"/>
            </a:lnSpc>
            <a:spcBef>
              <a:spcPct val="0"/>
            </a:spcBef>
            <a:spcAft>
              <a:spcPct val="35000"/>
            </a:spcAft>
            <a:buNone/>
          </a:pPr>
          <a:r>
            <a:rPr lang="en-US" sz="2000" kern="1200"/>
            <a:t>LGBM Classifier</a:t>
          </a:r>
        </a:p>
      </dsp:txBody>
      <dsp:txXfrm>
        <a:off x="575212" y="2834723"/>
        <a:ext cx="7591838" cy="5327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0B37F6-D01A-47BF-BED1-42B0184058CB}">
      <dsp:nvSpPr>
        <dsp:cNvPr id="0" name=""/>
        <dsp:cNvSpPr/>
      </dsp:nvSpPr>
      <dsp:spPr>
        <a:xfrm>
          <a:off x="0" y="396173"/>
          <a:ext cx="6245265" cy="630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D01894-54C3-4326-89D8-58FCD7C7E5C8}">
      <dsp:nvSpPr>
        <dsp:cNvPr id="0" name=""/>
        <dsp:cNvSpPr/>
      </dsp:nvSpPr>
      <dsp:spPr>
        <a:xfrm>
          <a:off x="312263" y="27173"/>
          <a:ext cx="4371685" cy="738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39" tIns="0" rIns="165239" bIns="0" numCol="1" spcCol="1270" anchor="ctr" anchorCtr="0">
          <a:noAutofit/>
        </a:bodyPr>
        <a:lstStyle/>
        <a:p>
          <a:pPr marL="0" lvl="0" indent="0" algn="l" defTabSz="1111250">
            <a:lnSpc>
              <a:spcPct val="90000"/>
            </a:lnSpc>
            <a:spcBef>
              <a:spcPct val="0"/>
            </a:spcBef>
            <a:spcAft>
              <a:spcPct val="35000"/>
            </a:spcAft>
            <a:buNone/>
          </a:pPr>
          <a:r>
            <a:rPr lang="en-US" sz="2500" kern="1200"/>
            <a:t>Confusion Matrix</a:t>
          </a:r>
        </a:p>
      </dsp:txBody>
      <dsp:txXfrm>
        <a:off x="348289" y="63199"/>
        <a:ext cx="4299633" cy="665948"/>
      </dsp:txXfrm>
    </dsp:sp>
    <dsp:sp modelId="{E8B00D19-7C09-4602-A3C3-B333E3D09CC7}">
      <dsp:nvSpPr>
        <dsp:cNvPr id="0" name=""/>
        <dsp:cNvSpPr/>
      </dsp:nvSpPr>
      <dsp:spPr>
        <a:xfrm>
          <a:off x="0" y="1530173"/>
          <a:ext cx="6245265" cy="630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587F64-49BA-4141-8CF9-C9E0E769E63A}">
      <dsp:nvSpPr>
        <dsp:cNvPr id="0" name=""/>
        <dsp:cNvSpPr/>
      </dsp:nvSpPr>
      <dsp:spPr>
        <a:xfrm>
          <a:off x="312263" y="1161173"/>
          <a:ext cx="4371685" cy="7380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39" tIns="0" rIns="165239" bIns="0" numCol="1" spcCol="1270" anchor="ctr" anchorCtr="0">
          <a:noAutofit/>
        </a:bodyPr>
        <a:lstStyle/>
        <a:p>
          <a:pPr marL="0" lvl="0" indent="0" algn="l" defTabSz="1111250">
            <a:lnSpc>
              <a:spcPct val="90000"/>
            </a:lnSpc>
            <a:spcBef>
              <a:spcPct val="0"/>
            </a:spcBef>
            <a:spcAft>
              <a:spcPct val="35000"/>
            </a:spcAft>
            <a:buNone/>
          </a:pPr>
          <a:r>
            <a:rPr lang="en-US" sz="2500" kern="1200"/>
            <a:t>Precision</a:t>
          </a:r>
        </a:p>
      </dsp:txBody>
      <dsp:txXfrm>
        <a:off x="348289" y="1197199"/>
        <a:ext cx="4299633" cy="665948"/>
      </dsp:txXfrm>
    </dsp:sp>
    <dsp:sp modelId="{1A492353-E613-4852-9D70-27FE9BC0EEBB}">
      <dsp:nvSpPr>
        <dsp:cNvPr id="0" name=""/>
        <dsp:cNvSpPr/>
      </dsp:nvSpPr>
      <dsp:spPr>
        <a:xfrm>
          <a:off x="0" y="2664173"/>
          <a:ext cx="6245265" cy="6300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7CA207-3E9D-46FE-BBB3-811F1B83F126}">
      <dsp:nvSpPr>
        <dsp:cNvPr id="0" name=""/>
        <dsp:cNvSpPr/>
      </dsp:nvSpPr>
      <dsp:spPr>
        <a:xfrm>
          <a:off x="312263" y="2295173"/>
          <a:ext cx="4371685" cy="7380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39" tIns="0" rIns="165239" bIns="0" numCol="1" spcCol="1270" anchor="ctr" anchorCtr="0">
          <a:noAutofit/>
        </a:bodyPr>
        <a:lstStyle/>
        <a:p>
          <a:pPr marL="0" lvl="0" indent="0" algn="l" defTabSz="1111250">
            <a:lnSpc>
              <a:spcPct val="90000"/>
            </a:lnSpc>
            <a:spcBef>
              <a:spcPct val="0"/>
            </a:spcBef>
            <a:spcAft>
              <a:spcPct val="35000"/>
            </a:spcAft>
            <a:buNone/>
          </a:pPr>
          <a:r>
            <a:rPr lang="en-US" sz="2500" kern="1200"/>
            <a:t>Recall</a:t>
          </a:r>
        </a:p>
      </dsp:txBody>
      <dsp:txXfrm>
        <a:off x="348289" y="2331199"/>
        <a:ext cx="4299633" cy="665948"/>
      </dsp:txXfrm>
    </dsp:sp>
    <dsp:sp modelId="{5A49C8D8-8B53-4E85-8F19-05787CB57205}">
      <dsp:nvSpPr>
        <dsp:cNvPr id="0" name=""/>
        <dsp:cNvSpPr/>
      </dsp:nvSpPr>
      <dsp:spPr>
        <a:xfrm>
          <a:off x="0" y="3798173"/>
          <a:ext cx="6245265" cy="630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28EC27-04DB-4E89-8DB8-32A0D129C5D0}">
      <dsp:nvSpPr>
        <dsp:cNvPr id="0" name=""/>
        <dsp:cNvSpPr/>
      </dsp:nvSpPr>
      <dsp:spPr>
        <a:xfrm>
          <a:off x="312263" y="3429173"/>
          <a:ext cx="4371685" cy="738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39" tIns="0" rIns="165239" bIns="0" numCol="1" spcCol="1270" anchor="ctr" anchorCtr="0">
          <a:noAutofit/>
        </a:bodyPr>
        <a:lstStyle/>
        <a:p>
          <a:pPr marL="0" lvl="0" indent="0" algn="l" defTabSz="1111250">
            <a:lnSpc>
              <a:spcPct val="90000"/>
            </a:lnSpc>
            <a:spcBef>
              <a:spcPct val="0"/>
            </a:spcBef>
            <a:spcAft>
              <a:spcPct val="35000"/>
            </a:spcAft>
            <a:buNone/>
          </a:pPr>
          <a:r>
            <a:rPr lang="en-US" sz="2500" kern="1200"/>
            <a:t>F1- Score</a:t>
          </a:r>
        </a:p>
      </dsp:txBody>
      <dsp:txXfrm>
        <a:off x="348289" y="3465199"/>
        <a:ext cx="4299633" cy="665948"/>
      </dsp:txXfrm>
    </dsp:sp>
    <dsp:sp modelId="{E0AF0B11-F750-4A65-A751-BDD54ECC5682}">
      <dsp:nvSpPr>
        <dsp:cNvPr id="0" name=""/>
        <dsp:cNvSpPr/>
      </dsp:nvSpPr>
      <dsp:spPr>
        <a:xfrm>
          <a:off x="0" y="4932173"/>
          <a:ext cx="6245265" cy="6300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4B03F-4C83-4FAE-8ED2-CECD5519C439}">
      <dsp:nvSpPr>
        <dsp:cNvPr id="0" name=""/>
        <dsp:cNvSpPr/>
      </dsp:nvSpPr>
      <dsp:spPr>
        <a:xfrm>
          <a:off x="312263" y="4563173"/>
          <a:ext cx="4371685" cy="7380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39" tIns="0" rIns="165239" bIns="0" numCol="1" spcCol="1270" anchor="ctr" anchorCtr="0">
          <a:noAutofit/>
        </a:bodyPr>
        <a:lstStyle/>
        <a:p>
          <a:pPr marL="0" lvl="0" indent="0" algn="l" defTabSz="1111250">
            <a:lnSpc>
              <a:spcPct val="90000"/>
            </a:lnSpc>
            <a:spcBef>
              <a:spcPct val="0"/>
            </a:spcBef>
            <a:spcAft>
              <a:spcPct val="35000"/>
            </a:spcAft>
            <a:buNone/>
          </a:pPr>
          <a:r>
            <a:rPr lang="en-US" sz="2500" kern="1200"/>
            <a:t>Roc_Auc score</a:t>
          </a:r>
        </a:p>
      </dsp:txBody>
      <dsp:txXfrm>
        <a:off x="348289" y="4599199"/>
        <a:ext cx="4299633" cy="6659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C89CC0-489F-48B9-8265-65E1DC397364}">
      <dsp:nvSpPr>
        <dsp:cNvPr id="0" name=""/>
        <dsp:cNvSpPr/>
      </dsp:nvSpPr>
      <dsp:spPr>
        <a:xfrm>
          <a:off x="590" y="1773226"/>
          <a:ext cx="3026735" cy="196737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Random Forest Classifier</a:t>
          </a:r>
        </a:p>
      </dsp:txBody>
      <dsp:txXfrm>
        <a:off x="96629" y="1869265"/>
        <a:ext cx="2834657" cy="1775300"/>
      </dsp:txXfrm>
    </dsp:sp>
    <dsp:sp modelId="{262BB659-5CCA-46FB-8BC7-6AD0A1F538E7}">
      <dsp:nvSpPr>
        <dsp:cNvPr id="0" name=""/>
        <dsp:cNvSpPr/>
      </dsp:nvSpPr>
      <dsp:spPr>
        <a:xfrm>
          <a:off x="1513958" y="1088762"/>
          <a:ext cx="3336306" cy="3336306"/>
        </a:xfrm>
        <a:custGeom>
          <a:avLst/>
          <a:gdLst/>
          <a:ahLst/>
          <a:cxnLst/>
          <a:rect l="0" t="0" r="0" b="0"/>
          <a:pathLst>
            <a:path>
              <a:moveTo>
                <a:pt x="336964" y="662832"/>
              </a:moveTo>
              <a:arcTo wR="1668153" hR="1668153" stAng="13023618" swAng="6352764"/>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690D68A-97D8-48BE-8FAF-510860CAF7E9}">
      <dsp:nvSpPr>
        <dsp:cNvPr id="0" name=""/>
        <dsp:cNvSpPr/>
      </dsp:nvSpPr>
      <dsp:spPr>
        <a:xfrm>
          <a:off x="3336897" y="1773226"/>
          <a:ext cx="3026735" cy="196737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XGBoost</a:t>
          </a:r>
        </a:p>
      </dsp:txBody>
      <dsp:txXfrm>
        <a:off x="3432936" y="1869265"/>
        <a:ext cx="2834657" cy="1775300"/>
      </dsp:txXfrm>
    </dsp:sp>
    <dsp:sp modelId="{447B880B-DC32-4F2D-BADD-EDD637501F6C}">
      <dsp:nvSpPr>
        <dsp:cNvPr id="0" name=""/>
        <dsp:cNvSpPr/>
      </dsp:nvSpPr>
      <dsp:spPr>
        <a:xfrm>
          <a:off x="1513958" y="1088762"/>
          <a:ext cx="3336306" cy="3336306"/>
        </a:xfrm>
        <a:custGeom>
          <a:avLst/>
          <a:gdLst/>
          <a:ahLst/>
          <a:cxnLst/>
          <a:rect l="0" t="0" r="0" b="0"/>
          <a:pathLst>
            <a:path>
              <a:moveTo>
                <a:pt x="2999342" y="2673474"/>
              </a:moveTo>
              <a:arcTo wR="1668153" hR="1668153" stAng="2223618" swAng="6352764"/>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0514E-6511-4A39-BA46-5BD8CE7FE1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43B856-1371-4C40-BA97-2EDE6CC8C9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69066E-6A44-46F5-898F-9FE1155C5AB0}"/>
              </a:ext>
            </a:extLst>
          </p:cNvPr>
          <p:cNvSpPr>
            <a:spLocks noGrp="1"/>
          </p:cNvSpPr>
          <p:nvPr>
            <p:ph type="dt" sz="half" idx="10"/>
          </p:nvPr>
        </p:nvSpPr>
        <p:spPr/>
        <p:txBody>
          <a:bodyPr/>
          <a:lstStyle/>
          <a:p>
            <a:fld id="{D5A4A615-3678-4819-B7A7-CEE53D4925A7}" type="datetimeFigureOut">
              <a:rPr lang="en-US" smtClean="0"/>
              <a:t>11/8/2021</a:t>
            </a:fld>
            <a:endParaRPr lang="en-US"/>
          </a:p>
        </p:txBody>
      </p:sp>
      <p:sp>
        <p:nvSpPr>
          <p:cNvPr id="5" name="Footer Placeholder 4">
            <a:extLst>
              <a:ext uri="{FF2B5EF4-FFF2-40B4-BE49-F238E27FC236}">
                <a16:creationId xmlns:a16="http://schemas.microsoft.com/office/drawing/2014/main" id="{C5DC5C24-7212-4679-8F2F-643C918A53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5A297B-E758-449B-BB2B-D2EAE0A86242}"/>
              </a:ext>
            </a:extLst>
          </p:cNvPr>
          <p:cNvSpPr>
            <a:spLocks noGrp="1"/>
          </p:cNvSpPr>
          <p:nvPr>
            <p:ph type="sldNum" sz="quarter" idx="12"/>
          </p:nvPr>
        </p:nvSpPr>
        <p:spPr/>
        <p:txBody>
          <a:bodyPr/>
          <a:lstStyle/>
          <a:p>
            <a:fld id="{59604118-EF51-497A-A557-86A8D87FBDE3}" type="slidenum">
              <a:rPr lang="en-US" smtClean="0"/>
              <a:t>‹#›</a:t>
            </a:fld>
            <a:endParaRPr lang="en-US"/>
          </a:p>
        </p:txBody>
      </p:sp>
    </p:spTree>
    <p:extLst>
      <p:ext uri="{BB962C8B-B14F-4D97-AF65-F5344CB8AC3E}">
        <p14:creationId xmlns:p14="http://schemas.microsoft.com/office/powerpoint/2010/main" val="1634101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9E3C9-D2F2-41FE-B966-0E3977906D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BCEB3F-43A0-467E-B522-FF7EB4CB28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3F522-117A-463A-81FA-B6E7364B4984}"/>
              </a:ext>
            </a:extLst>
          </p:cNvPr>
          <p:cNvSpPr>
            <a:spLocks noGrp="1"/>
          </p:cNvSpPr>
          <p:nvPr>
            <p:ph type="dt" sz="half" idx="10"/>
          </p:nvPr>
        </p:nvSpPr>
        <p:spPr/>
        <p:txBody>
          <a:bodyPr/>
          <a:lstStyle/>
          <a:p>
            <a:fld id="{D5A4A615-3678-4819-B7A7-CEE53D4925A7}" type="datetimeFigureOut">
              <a:rPr lang="en-US" smtClean="0"/>
              <a:t>11/8/2021</a:t>
            </a:fld>
            <a:endParaRPr lang="en-US"/>
          </a:p>
        </p:txBody>
      </p:sp>
      <p:sp>
        <p:nvSpPr>
          <p:cNvPr id="5" name="Footer Placeholder 4">
            <a:extLst>
              <a:ext uri="{FF2B5EF4-FFF2-40B4-BE49-F238E27FC236}">
                <a16:creationId xmlns:a16="http://schemas.microsoft.com/office/drawing/2014/main" id="{8D9A80E1-8066-4131-B0F6-4B3FDE9E76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3E051E-4200-4303-AD6A-A3B2707B7885}"/>
              </a:ext>
            </a:extLst>
          </p:cNvPr>
          <p:cNvSpPr>
            <a:spLocks noGrp="1"/>
          </p:cNvSpPr>
          <p:nvPr>
            <p:ph type="sldNum" sz="quarter" idx="12"/>
          </p:nvPr>
        </p:nvSpPr>
        <p:spPr/>
        <p:txBody>
          <a:bodyPr/>
          <a:lstStyle/>
          <a:p>
            <a:fld id="{59604118-EF51-497A-A557-86A8D87FBDE3}" type="slidenum">
              <a:rPr lang="en-US" smtClean="0"/>
              <a:t>‹#›</a:t>
            </a:fld>
            <a:endParaRPr lang="en-US"/>
          </a:p>
        </p:txBody>
      </p:sp>
    </p:spTree>
    <p:extLst>
      <p:ext uri="{BB962C8B-B14F-4D97-AF65-F5344CB8AC3E}">
        <p14:creationId xmlns:p14="http://schemas.microsoft.com/office/powerpoint/2010/main" val="162088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85EE71-00F0-49A1-A453-B35C39C82A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C3DB01-4648-43C5-A476-63639869D6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B4B5A7-A607-4226-8B8D-57CB7F33FC0A}"/>
              </a:ext>
            </a:extLst>
          </p:cNvPr>
          <p:cNvSpPr>
            <a:spLocks noGrp="1"/>
          </p:cNvSpPr>
          <p:nvPr>
            <p:ph type="dt" sz="half" idx="10"/>
          </p:nvPr>
        </p:nvSpPr>
        <p:spPr/>
        <p:txBody>
          <a:bodyPr/>
          <a:lstStyle/>
          <a:p>
            <a:fld id="{D5A4A615-3678-4819-B7A7-CEE53D4925A7}" type="datetimeFigureOut">
              <a:rPr lang="en-US" smtClean="0"/>
              <a:t>11/8/2021</a:t>
            </a:fld>
            <a:endParaRPr lang="en-US"/>
          </a:p>
        </p:txBody>
      </p:sp>
      <p:sp>
        <p:nvSpPr>
          <p:cNvPr id="5" name="Footer Placeholder 4">
            <a:extLst>
              <a:ext uri="{FF2B5EF4-FFF2-40B4-BE49-F238E27FC236}">
                <a16:creationId xmlns:a16="http://schemas.microsoft.com/office/drawing/2014/main" id="{08AE2578-AE8B-4AE7-9884-EA18C3C0B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EE5D98-FB62-4586-B22A-8190AF66F534}"/>
              </a:ext>
            </a:extLst>
          </p:cNvPr>
          <p:cNvSpPr>
            <a:spLocks noGrp="1"/>
          </p:cNvSpPr>
          <p:nvPr>
            <p:ph type="sldNum" sz="quarter" idx="12"/>
          </p:nvPr>
        </p:nvSpPr>
        <p:spPr/>
        <p:txBody>
          <a:bodyPr/>
          <a:lstStyle/>
          <a:p>
            <a:fld id="{59604118-EF51-497A-A557-86A8D87FBDE3}" type="slidenum">
              <a:rPr lang="en-US" smtClean="0"/>
              <a:t>‹#›</a:t>
            </a:fld>
            <a:endParaRPr lang="en-US"/>
          </a:p>
        </p:txBody>
      </p:sp>
    </p:spTree>
    <p:extLst>
      <p:ext uri="{BB962C8B-B14F-4D97-AF65-F5344CB8AC3E}">
        <p14:creationId xmlns:p14="http://schemas.microsoft.com/office/powerpoint/2010/main" val="788770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D8589-253B-48F1-A955-0B175E9347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52AB97-65E5-4737-A766-014916CB05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DFEDFF-1768-41BC-BDF9-EAE3CD5A15F3}"/>
              </a:ext>
            </a:extLst>
          </p:cNvPr>
          <p:cNvSpPr>
            <a:spLocks noGrp="1"/>
          </p:cNvSpPr>
          <p:nvPr>
            <p:ph type="dt" sz="half" idx="10"/>
          </p:nvPr>
        </p:nvSpPr>
        <p:spPr/>
        <p:txBody>
          <a:bodyPr/>
          <a:lstStyle/>
          <a:p>
            <a:fld id="{D5A4A615-3678-4819-B7A7-CEE53D4925A7}" type="datetimeFigureOut">
              <a:rPr lang="en-US" smtClean="0"/>
              <a:t>11/8/2021</a:t>
            </a:fld>
            <a:endParaRPr lang="en-US"/>
          </a:p>
        </p:txBody>
      </p:sp>
      <p:sp>
        <p:nvSpPr>
          <p:cNvPr id="5" name="Footer Placeholder 4">
            <a:extLst>
              <a:ext uri="{FF2B5EF4-FFF2-40B4-BE49-F238E27FC236}">
                <a16:creationId xmlns:a16="http://schemas.microsoft.com/office/drawing/2014/main" id="{CA3075D8-2E9D-4FE0-9ED9-F4F63BB38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8F7394-E325-40FE-B3B0-DDFBD8CA354E}"/>
              </a:ext>
            </a:extLst>
          </p:cNvPr>
          <p:cNvSpPr>
            <a:spLocks noGrp="1"/>
          </p:cNvSpPr>
          <p:nvPr>
            <p:ph type="sldNum" sz="quarter" idx="12"/>
          </p:nvPr>
        </p:nvSpPr>
        <p:spPr/>
        <p:txBody>
          <a:bodyPr/>
          <a:lstStyle/>
          <a:p>
            <a:fld id="{59604118-EF51-497A-A557-86A8D87FBDE3}" type="slidenum">
              <a:rPr lang="en-US" smtClean="0"/>
              <a:t>‹#›</a:t>
            </a:fld>
            <a:endParaRPr lang="en-US"/>
          </a:p>
        </p:txBody>
      </p:sp>
    </p:spTree>
    <p:extLst>
      <p:ext uri="{BB962C8B-B14F-4D97-AF65-F5344CB8AC3E}">
        <p14:creationId xmlns:p14="http://schemas.microsoft.com/office/powerpoint/2010/main" val="3659794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371EE-E280-4A5D-9C25-ACB1128C14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AB8334-BFFD-4339-9365-73A818F53E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86D494-7249-424C-B163-8341F91401B9}"/>
              </a:ext>
            </a:extLst>
          </p:cNvPr>
          <p:cNvSpPr>
            <a:spLocks noGrp="1"/>
          </p:cNvSpPr>
          <p:nvPr>
            <p:ph type="dt" sz="half" idx="10"/>
          </p:nvPr>
        </p:nvSpPr>
        <p:spPr/>
        <p:txBody>
          <a:bodyPr/>
          <a:lstStyle/>
          <a:p>
            <a:fld id="{D5A4A615-3678-4819-B7A7-CEE53D4925A7}" type="datetimeFigureOut">
              <a:rPr lang="en-US" smtClean="0"/>
              <a:t>11/8/2021</a:t>
            </a:fld>
            <a:endParaRPr lang="en-US"/>
          </a:p>
        </p:txBody>
      </p:sp>
      <p:sp>
        <p:nvSpPr>
          <p:cNvPr id="5" name="Footer Placeholder 4">
            <a:extLst>
              <a:ext uri="{FF2B5EF4-FFF2-40B4-BE49-F238E27FC236}">
                <a16:creationId xmlns:a16="http://schemas.microsoft.com/office/drawing/2014/main" id="{D9882028-BA28-4D5D-9143-9361FCDAC2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60DB6-AC2F-4FA0-976F-BC49CFC624E9}"/>
              </a:ext>
            </a:extLst>
          </p:cNvPr>
          <p:cNvSpPr>
            <a:spLocks noGrp="1"/>
          </p:cNvSpPr>
          <p:nvPr>
            <p:ph type="sldNum" sz="quarter" idx="12"/>
          </p:nvPr>
        </p:nvSpPr>
        <p:spPr/>
        <p:txBody>
          <a:bodyPr/>
          <a:lstStyle/>
          <a:p>
            <a:fld id="{59604118-EF51-497A-A557-86A8D87FBDE3}" type="slidenum">
              <a:rPr lang="en-US" smtClean="0"/>
              <a:t>‹#›</a:t>
            </a:fld>
            <a:endParaRPr lang="en-US"/>
          </a:p>
        </p:txBody>
      </p:sp>
    </p:spTree>
    <p:extLst>
      <p:ext uri="{BB962C8B-B14F-4D97-AF65-F5344CB8AC3E}">
        <p14:creationId xmlns:p14="http://schemas.microsoft.com/office/powerpoint/2010/main" val="260728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C3418-0EAF-48F1-BA05-8FCBCFA879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287276-C0D0-4BCC-80AD-D243F5EE34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94760B-7560-4AC7-96C3-36FD7126AA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36C82A-98EE-4EE9-9331-4ED4C98E10EA}"/>
              </a:ext>
            </a:extLst>
          </p:cNvPr>
          <p:cNvSpPr>
            <a:spLocks noGrp="1"/>
          </p:cNvSpPr>
          <p:nvPr>
            <p:ph type="dt" sz="half" idx="10"/>
          </p:nvPr>
        </p:nvSpPr>
        <p:spPr/>
        <p:txBody>
          <a:bodyPr/>
          <a:lstStyle/>
          <a:p>
            <a:fld id="{D5A4A615-3678-4819-B7A7-CEE53D4925A7}" type="datetimeFigureOut">
              <a:rPr lang="en-US" smtClean="0"/>
              <a:t>11/8/2021</a:t>
            </a:fld>
            <a:endParaRPr lang="en-US"/>
          </a:p>
        </p:txBody>
      </p:sp>
      <p:sp>
        <p:nvSpPr>
          <p:cNvPr id="6" name="Footer Placeholder 5">
            <a:extLst>
              <a:ext uri="{FF2B5EF4-FFF2-40B4-BE49-F238E27FC236}">
                <a16:creationId xmlns:a16="http://schemas.microsoft.com/office/drawing/2014/main" id="{6A06A3BA-6784-4FAE-9E8F-251D7A5F95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90704A-067D-42D1-9D66-33F2E7F33508}"/>
              </a:ext>
            </a:extLst>
          </p:cNvPr>
          <p:cNvSpPr>
            <a:spLocks noGrp="1"/>
          </p:cNvSpPr>
          <p:nvPr>
            <p:ph type="sldNum" sz="quarter" idx="12"/>
          </p:nvPr>
        </p:nvSpPr>
        <p:spPr/>
        <p:txBody>
          <a:bodyPr/>
          <a:lstStyle/>
          <a:p>
            <a:fld id="{59604118-EF51-497A-A557-86A8D87FBDE3}" type="slidenum">
              <a:rPr lang="en-US" smtClean="0"/>
              <a:t>‹#›</a:t>
            </a:fld>
            <a:endParaRPr lang="en-US"/>
          </a:p>
        </p:txBody>
      </p:sp>
    </p:spTree>
    <p:extLst>
      <p:ext uri="{BB962C8B-B14F-4D97-AF65-F5344CB8AC3E}">
        <p14:creationId xmlns:p14="http://schemas.microsoft.com/office/powerpoint/2010/main" val="4132855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EBB47-E53A-4614-A2FB-5C0D753D3B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D01A68-58C3-496C-A38F-80A7635222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CA4F29-A152-48AF-91E4-54B0275C10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828C3A-7C42-4AAF-82F0-E22313B0F2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EAF3ED-844E-4609-B575-6EF76C27CD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B5B466-2148-4A49-8A53-BD93CE547A4C}"/>
              </a:ext>
            </a:extLst>
          </p:cNvPr>
          <p:cNvSpPr>
            <a:spLocks noGrp="1"/>
          </p:cNvSpPr>
          <p:nvPr>
            <p:ph type="dt" sz="half" idx="10"/>
          </p:nvPr>
        </p:nvSpPr>
        <p:spPr/>
        <p:txBody>
          <a:bodyPr/>
          <a:lstStyle/>
          <a:p>
            <a:fld id="{D5A4A615-3678-4819-B7A7-CEE53D4925A7}" type="datetimeFigureOut">
              <a:rPr lang="en-US" smtClean="0"/>
              <a:t>11/8/2021</a:t>
            </a:fld>
            <a:endParaRPr lang="en-US"/>
          </a:p>
        </p:txBody>
      </p:sp>
      <p:sp>
        <p:nvSpPr>
          <p:cNvPr id="8" name="Footer Placeholder 7">
            <a:extLst>
              <a:ext uri="{FF2B5EF4-FFF2-40B4-BE49-F238E27FC236}">
                <a16:creationId xmlns:a16="http://schemas.microsoft.com/office/drawing/2014/main" id="{60B305FD-F48C-4433-B6D0-9D0DDFB166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106369-7E6B-4ED8-8232-5B84F8ABAA9C}"/>
              </a:ext>
            </a:extLst>
          </p:cNvPr>
          <p:cNvSpPr>
            <a:spLocks noGrp="1"/>
          </p:cNvSpPr>
          <p:nvPr>
            <p:ph type="sldNum" sz="quarter" idx="12"/>
          </p:nvPr>
        </p:nvSpPr>
        <p:spPr/>
        <p:txBody>
          <a:bodyPr/>
          <a:lstStyle/>
          <a:p>
            <a:fld id="{59604118-EF51-497A-A557-86A8D87FBDE3}" type="slidenum">
              <a:rPr lang="en-US" smtClean="0"/>
              <a:t>‹#›</a:t>
            </a:fld>
            <a:endParaRPr lang="en-US"/>
          </a:p>
        </p:txBody>
      </p:sp>
    </p:spTree>
    <p:extLst>
      <p:ext uri="{BB962C8B-B14F-4D97-AF65-F5344CB8AC3E}">
        <p14:creationId xmlns:p14="http://schemas.microsoft.com/office/powerpoint/2010/main" val="4257148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98C1B-BEB7-4FBF-8C9E-1609578A29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170605-1A2A-4D0B-8C5B-F69D5F91C56B}"/>
              </a:ext>
            </a:extLst>
          </p:cNvPr>
          <p:cNvSpPr>
            <a:spLocks noGrp="1"/>
          </p:cNvSpPr>
          <p:nvPr>
            <p:ph type="dt" sz="half" idx="10"/>
          </p:nvPr>
        </p:nvSpPr>
        <p:spPr/>
        <p:txBody>
          <a:bodyPr/>
          <a:lstStyle/>
          <a:p>
            <a:fld id="{D5A4A615-3678-4819-B7A7-CEE53D4925A7}" type="datetimeFigureOut">
              <a:rPr lang="en-US" smtClean="0"/>
              <a:t>11/8/2021</a:t>
            </a:fld>
            <a:endParaRPr lang="en-US"/>
          </a:p>
        </p:txBody>
      </p:sp>
      <p:sp>
        <p:nvSpPr>
          <p:cNvPr id="4" name="Footer Placeholder 3">
            <a:extLst>
              <a:ext uri="{FF2B5EF4-FFF2-40B4-BE49-F238E27FC236}">
                <a16:creationId xmlns:a16="http://schemas.microsoft.com/office/drawing/2014/main" id="{C487D87F-4F57-4EA6-93DB-37D22181B7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BBD436-1952-4D82-8249-9F4558EC9964}"/>
              </a:ext>
            </a:extLst>
          </p:cNvPr>
          <p:cNvSpPr>
            <a:spLocks noGrp="1"/>
          </p:cNvSpPr>
          <p:nvPr>
            <p:ph type="sldNum" sz="quarter" idx="12"/>
          </p:nvPr>
        </p:nvSpPr>
        <p:spPr/>
        <p:txBody>
          <a:bodyPr/>
          <a:lstStyle/>
          <a:p>
            <a:fld id="{59604118-EF51-497A-A557-86A8D87FBDE3}" type="slidenum">
              <a:rPr lang="en-US" smtClean="0"/>
              <a:t>‹#›</a:t>
            </a:fld>
            <a:endParaRPr lang="en-US"/>
          </a:p>
        </p:txBody>
      </p:sp>
    </p:spTree>
    <p:extLst>
      <p:ext uri="{BB962C8B-B14F-4D97-AF65-F5344CB8AC3E}">
        <p14:creationId xmlns:p14="http://schemas.microsoft.com/office/powerpoint/2010/main" val="3915248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868711-7510-4CC1-8540-E5AE264062F3}"/>
              </a:ext>
            </a:extLst>
          </p:cNvPr>
          <p:cNvSpPr>
            <a:spLocks noGrp="1"/>
          </p:cNvSpPr>
          <p:nvPr>
            <p:ph type="dt" sz="half" idx="10"/>
          </p:nvPr>
        </p:nvSpPr>
        <p:spPr/>
        <p:txBody>
          <a:bodyPr/>
          <a:lstStyle/>
          <a:p>
            <a:fld id="{D5A4A615-3678-4819-B7A7-CEE53D4925A7}" type="datetimeFigureOut">
              <a:rPr lang="en-US" smtClean="0"/>
              <a:t>11/8/2021</a:t>
            </a:fld>
            <a:endParaRPr lang="en-US"/>
          </a:p>
        </p:txBody>
      </p:sp>
      <p:sp>
        <p:nvSpPr>
          <p:cNvPr id="3" name="Footer Placeholder 2">
            <a:extLst>
              <a:ext uri="{FF2B5EF4-FFF2-40B4-BE49-F238E27FC236}">
                <a16:creationId xmlns:a16="http://schemas.microsoft.com/office/drawing/2014/main" id="{198A4E7D-9ADE-47D8-B115-D4485F5E41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35291D-1047-456A-8E7F-18DB48D5C479}"/>
              </a:ext>
            </a:extLst>
          </p:cNvPr>
          <p:cNvSpPr>
            <a:spLocks noGrp="1"/>
          </p:cNvSpPr>
          <p:nvPr>
            <p:ph type="sldNum" sz="quarter" idx="12"/>
          </p:nvPr>
        </p:nvSpPr>
        <p:spPr/>
        <p:txBody>
          <a:bodyPr/>
          <a:lstStyle/>
          <a:p>
            <a:fld id="{59604118-EF51-497A-A557-86A8D87FBDE3}" type="slidenum">
              <a:rPr lang="en-US" smtClean="0"/>
              <a:t>‹#›</a:t>
            </a:fld>
            <a:endParaRPr lang="en-US"/>
          </a:p>
        </p:txBody>
      </p:sp>
    </p:spTree>
    <p:extLst>
      <p:ext uri="{BB962C8B-B14F-4D97-AF65-F5344CB8AC3E}">
        <p14:creationId xmlns:p14="http://schemas.microsoft.com/office/powerpoint/2010/main" val="1430602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2AD06-0552-4C13-843D-C07F050ADB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313406-483B-4E3E-920F-62A80C77D5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B5AA41-3789-4AE7-B3ED-12E6F66065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82B68-C82A-47F1-894A-C10CA4F2B126}"/>
              </a:ext>
            </a:extLst>
          </p:cNvPr>
          <p:cNvSpPr>
            <a:spLocks noGrp="1"/>
          </p:cNvSpPr>
          <p:nvPr>
            <p:ph type="dt" sz="half" idx="10"/>
          </p:nvPr>
        </p:nvSpPr>
        <p:spPr/>
        <p:txBody>
          <a:bodyPr/>
          <a:lstStyle/>
          <a:p>
            <a:fld id="{D5A4A615-3678-4819-B7A7-CEE53D4925A7}" type="datetimeFigureOut">
              <a:rPr lang="en-US" smtClean="0"/>
              <a:t>11/8/2021</a:t>
            </a:fld>
            <a:endParaRPr lang="en-US"/>
          </a:p>
        </p:txBody>
      </p:sp>
      <p:sp>
        <p:nvSpPr>
          <p:cNvPr id="6" name="Footer Placeholder 5">
            <a:extLst>
              <a:ext uri="{FF2B5EF4-FFF2-40B4-BE49-F238E27FC236}">
                <a16:creationId xmlns:a16="http://schemas.microsoft.com/office/drawing/2014/main" id="{39BBF083-5FB1-4A20-8F80-36B9C1446F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C5BCB2-6B0E-48BA-A3BB-07934A092D0B}"/>
              </a:ext>
            </a:extLst>
          </p:cNvPr>
          <p:cNvSpPr>
            <a:spLocks noGrp="1"/>
          </p:cNvSpPr>
          <p:nvPr>
            <p:ph type="sldNum" sz="quarter" idx="12"/>
          </p:nvPr>
        </p:nvSpPr>
        <p:spPr/>
        <p:txBody>
          <a:bodyPr/>
          <a:lstStyle/>
          <a:p>
            <a:fld id="{59604118-EF51-497A-A557-86A8D87FBDE3}" type="slidenum">
              <a:rPr lang="en-US" smtClean="0"/>
              <a:t>‹#›</a:t>
            </a:fld>
            <a:endParaRPr lang="en-US"/>
          </a:p>
        </p:txBody>
      </p:sp>
    </p:spTree>
    <p:extLst>
      <p:ext uri="{BB962C8B-B14F-4D97-AF65-F5344CB8AC3E}">
        <p14:creationId xmlns:p14="http://schemas.microsoft.com/office/powerpoint/2010/main" val="1763462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09CE-7B60-4B9A-B00D-CE6A9D62DD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70CB77-8C82-4FDC-9A38-AB0347FDCE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4EABAA-F14E-46C1-9541-2C66CCAAF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A0A02F-3AC3-497C-AF0C-318BAA6575F9}"/>
              </a:ext>
            </a:extLst>
          </p:cNvPr>
          <p:cNvSpPr>
            <a:spLocks noGrp="1"/>
          </p:cNvSpPr>
          <p:nvPr>
            <p:ph type="dt" sz="half" idx="10"/>
          </p:nvPr>
        </p:nvSpPr>
        <p:spPr/>
        <p:txBody>
          <a:bodyPr/>
          <a:lstStyle/>
          <a:p>
            <a:fld id="{D5A4A615-3678-4819-B7A7-CEE53D4925A7}" type="datetimeFigureOut">
              <a:rPr lang="en-US" smtClean="0"/>
              <a:t>11/8/2021</a:t>
            </a:fld>
            <a:endParaRPr lang="en-US"/>
          </a:p>
        </p:txBody>
      </p:sp>
      <p:sp>
        <p:nvSpPr>
          <p:cNvPr id="6" name="Footer Placeholder 5">
            <a:extLst>
              <a:ext uri="{FF2B5EF4-FFF2-40B4-BE49-F238E27FC236}">
                <a16:creationId xmlns:a16="http://schemas.microsoft.com/office/drawing/2014/main" id="{998ACAA7-0E95-4832-876A-F82C8CA35D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BCF0BE-F558-49C5-8ADF-1FFC2835CBA7}"/>
              </a:ext>
            </a:extLst>
          </p:cNvPr>
          <p:cNvSpPr>
            <a:spLocks noGrp="1"/>
          </p:cNvSpPr>
          <p:nvPr>
            <p:ph type="sldNum" sz="quarter" idx="12"/>
          </p:nvPr>
        </p:nvSpPr>
        <p:spPr/>
        <p:txBody>
          <a:bodyPr/>
          <a:lstStyle/>
          <a:p>
            <a:fld id="{59604118-EF51-497A-A557-86A8D87FBDE3}" type="slidenum">
              <a:rPr lang="en-US" smtClean="0"/>
              <a:t>‹#›</a:t>
            </a:fld>
            <a:endParaRPr lang="en-US"/>
          </a:p>
        </p:txBody>
      </p:sp>
    </p:spTree>
    <p:extLst>
      <p:ext uri="{BB962C8B-B14F-4D97-AF65-F5344CB8AC3E}">
        <p14:creationId xmlns:p14="http://schemas.microsoft.com/office/powerpoint/2010/main" val="774125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4667E5-B2FE-4E53-902E-4C7D376E71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FB02B8-45DD-40B0-B468-9D6CE6B443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2ACD43-FE0D-4818-B32D-5FF3854FF6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A4A615-3678-4819-B7A7-CEE53D4925A7}" type="datetimeFigureOut">
              <a:rPr lang="en-US" smtClean="0"/>
              <a:t>11/8/2021</a:t>
            </a:fld>
            <a:endParaRPr lang="en-US"/>
          </a:p>
        </p:txBody>
      </p:sp>
      <p:sp>
        <p:nvSpPr>
          <p:cNvPr id="5" name="Footer Placeholder 4">
            <a:extLst>
              <a:ext uri="{FF2B5EF4-FFF2-40B4-BE49-F238E27FC236}">
                <a16:creationId xmlns:a16="http://schemas.microsoft.com/office/drawing/2014/main" id="{7440A838-6144-4174-873D-7E3AA097CB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B13AA9-363E-40E4-8D0F-7819E1C760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604118-EF51-497A-A557-86A8D87FBDE3}" type="slidenum">
              <a:rPr lang="en-US" smtClean="0"/>
              <a:t>‹#›</a:t>
            </a:fld>
            <a:endParaRPr lang="en-US"/>
          </a:p>
        </p:txBody>
      </p:sp>
    </p:spTree>
    <p:extLst>
      <p:ext uri="{BB962C8B-B14F-4D97-AF65-F5344CB8AC3E}">
        <p14:creationId xmlns:p14="http://schemas.microsoft.com/office/powerpoint/2010/main" val="3095502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jpeg"/><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zmeena1311/Bank-Marketing" TargetMode="External"/><Relationship Id="rId2" Type="http://schemas.openxmlformats.org/officeDocument/2006/relationships/hyperlink" Target="https://archive.ics.uci.edu/ml/datasets/Bank+Marketing"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F8E93B50-3105-47D7-8DFF-6E674393437F}"/>
              </a:ext>
            </a:extLst>
          </p:cNvPr>
          <p:cNvSpPr>
            <a:spLocks noGrp="1"/>
          </p:cNvSpPr>
          <p:nvPr>
            <p:ph type="subTitle" idx="1"/>
          </p:nvPr>
        </p:nvSpPr>
        <p:spPr>
          <a:xfrm>
            <a:off x="4439633" y="4518923"/>
            <a:ext cx="3312734" cy="1141851"/>
          </a:xfrm>
          <a:noFill/>
        </p:spPr>
        <p:txBody>
          <a:bodyPr>
            <a:normAutofit/>
          </a:bodyPr>
          <a:lstStyle/>
          <a:p>
            <a:r>
              <a:rPr lang="en-US" sz="2000" dirty="0">
                <a:solidFill>
                  <a:srgbClr val="080808"/>
                </a:solidFill>
              </a:rPr>
              <a:t>Azmina Vanzara</a:t>
            </a:r>
          </a:p>
        </p:txBody>
      </p:sp>
      <p:sp>
        <p:nvSpPr>
          <p:cNvPr id="2" name="Title 1">
            <a:extLst>
              <a:ext uri="{FF2B5EF4-FFF2-40B4-BE49-F238E27FC236}">
                <a16:creationId xmlns:a16="http://schemas.microsoft.com/office/drawing/2014/main" id="{80FCBD58-3867-4C19-851D-2DD49A5BA5B0}"/>
              </a:ext>
            </a:extLst>
          </p:cNvPr>
          <p:cNvSpPr>
            <a:spLocks noGrp="1"/>
          </p:cNvSpPr>
          <p:nvPr>
            <p:ph type="ctrTitle"/>
          </p:nvPr>
        </p:nvSpPr>
        <p:spPr>
          <a:xfrm>
            <a:off x="3204642" y="2353641"/>
            <a:ext cx="5782716" cy="2150719"/>
          </a:xfrm>
          <a:noFill/>
        </p:spPr>
        <p:txBody>
          <a:bodyPr anchor="ctr">
            <a:normAutofit/>
          </a:bodyPr>
          <a:lstStyle/>
          <a:p>
            <a:r>
              <a:rPr lang="en-US" sz="3600" dirty="0">
                <a:solidFill>
                  <a:srgbClr val="080808"/>
                </a:solidFill>
              </a:rPr>
              <a:t>Data Science Case Study</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73456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5">
            <a:extLst>
              <a:ext uri="{FF2B5EF4-FFF2-40B4-BE49-F238E27FC236}">
                <a16:creationId xmlns:a16="http://schemas.microsoft.com/office/drawing/2014/main" id="{E08822D3-1322-4FCC-945E-B072D94F1F5F}"/>
              </a:ext>
            </a:extLst>
          </p:cNvPr>
          <p:cNvPicPr>
            <a:picLocks noChangeAspect="1"/>
          </p:cNvPicPr>
          <p:nvPr/>
        </p:nvPicPr>
        <p:blipFill rotWithShape="1">
          <a:blip r:embed="rId2">
            <a:duotone>
              <a:schemeClr val="bg2">
                <a:shade val="45000"/>
                <a:satMod val="135000"/>
              </a:schemeClr>
              <a:prstClr val="white"/>
            </a:duotone>
          </a:blip>
          <a:srcRect t="7680" b="8050"/>
          <a:stretch/>
        </p:blipFill>
        <p:spPr>
          <a:xfrm>
            <a:off x="20" y="10"/>
            <a:ext cx="12191980" cy="6857990"/>
          </a:xfrm>
          <a:prstGeom prst="rect">
            <a:avLst/>
          </a:prstGeom>
        </p:spPr>
      </p:pic>
      <p:sp>
        <p:nvSpPr>
          <p:cNvPr id="17"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A98398-8068-4BEB-B169-E5A6A2D91CC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dirty="0"/>
              <a:t>Data Visualization</a:t>
            </a:r>
          </a:p>
        </p:txBody>
      </p:sp>
      <p:graphicFrame>
        <p:nvGraphicFramePr>
          <p:cNvPr id="18" name="TextBox 2">
            <a:extLst>
              <a:ext uri="{FF2B5EF4-FFF2-40B4-BE49-F238E27FC236}">
                <a16:creationId xmlns:a16="http://schemas.microsoft.com/office/drawing/2014/main" id="{5286EE25-1C1B-4598-9840-37AE42113ACA}"/>
              </a:ext>
            </a:extLst>
          </p:cNvPr>
          <p:cNvGraphicFramePr/>
          <p:nvPr>
            <p:extLst>
              <p:ext uri="{D42A27DB-BD31-4B8C-83A1-F6EECF244321}">
                <p14:modId xmlns:p14="http://schemas.microsoft.com/office/powerpoint/2010/main" val="39645573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1225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67C0DA-F6FB-42D5-98D9-E0E5888208A7}"/>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en-US" sz="4000" kern="1200">
                <a:solidFill>
                  <a:srgbClr val="FFFFFF"/>
                </a:solidFill>
                <a:latin typeface="+mj-lt"/>
                <a:ea typeface="+mj-ea"/>
                <a:cs typeface="+mj-cs"/>
              </a:rPr>
              <a:t>Model Building - Classification</a:t>
            </a:r>
          </a:p>
        </p:txBody>
      </p:sp>
      <p:graphicFrame>
        <p:nvGraphicFramePr>
          <p:cNvPr id="5" name="TextBox 2">
            <a:extLst>
              <a:ext uri="{FF2B5EF4-FFF2-40B4-BE49-F238E27FC236}">
                <a16:creationId xmlns:a16="http://schemas.microsoft.com/office/drawing/2014/main" id="{0D8FF03F-EA42-4CB3-9B5A-207C3061C01E}"/>
              </a:ext>
            </a:extLst>
          </p:cNvPr>
          <p:cNvGraphicFramePr/>
          <p:nvPr>
            <p:extLst>
              <p:ext uri="{D42A27DB-BD31-4B8C-83A1-F6EECF244321}">
                <p14:modId xmlns:p14="http://schemas.microsoft.com/office/powerpoint/2010/main" val="416829961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4073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A0588F1-122B-4337-9FAA-398CB19B50DE}"/>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6800" kern="1200" dirty="0">
                <a:solidFill>
                  <a:schemeClr val="tx1"/>
                </a:solidFill>
                <a:latin typeface="+mj-lt"/>
                <a:ea typeface="+mj-ea"/>
                <a:cs typeface="+mj-cs"/>
              </a:rPr>
              <a:t>Matrix used</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TextBox 2">
            <a:extLst>
              <a:ext uri="{FF2B5EF4-FFF2-40B4-BE49-F238E27FC236}">
                <a16:creationId xmlns:a16="http://schemas.microsoft.com/office/drawing/2014/main" id="{D656C558-1604-4A2E-809A-54D09C0871D2}"/>
              </a:ext>
            </a:extLst>
          </p:cNvPr>
          <p:cNvGraphicFramePr/>
          <p:nvPr>
            <p:extLst>
              <p:ext uri="{D42A27DB-BD31-4B8C-83A1-F6EECF244321}">
                <p14:modId xmlns:p14="http://schemas.microsoft.com/office/powerpoint/2010/main" val="918194101"/>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7419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6D942A-7E1C-471A-9838-6EDA180385F3}"/>
              </a:ext>
            </a:extLst>
          </p:cNvPr>
          <p:cNvSpPr>
            <a:spLocks noGrp="1"/>
          </p:cNvSpPr>
          <p:nvPr>
            <p:ph type="title"/>
          </p:nvPr>
        </p:nvSpPr>
        <p:spPr>
          <a:xfrm>
            <a:off x="1028700" y="1967266"/>
            <a:ext cx="2628900" cy="2547257"/>
          </a:xfrm>
          <a:noFill/>
        </p:spPr>
        <p:txBody>
          <a:bodyPr anchor="ctr">
            <a:normAutofit/>
          </a:bodyPr>
          <a:lstStyle/>
          <a:p>
            <a:pPr algn="ctr"/>
            <a:r>
              <a:rPr lang="en-US" sz="3600">
                <a:solidFill>
                  <a:srgbClr val="FFFFFF"/>
                </a:solidFill>
              </a:rPr>
              <a:t>Logistic Regression</a:t>
            </a:r>
          </a:p>
        </p:txBody>
      </p:sp>
      <p:pic>
        <p:nvPicPr>
          <p:cNvPr id="6" name="Picture 5">
            <a:extLst>
              <a:ext uri="{FF2B5EF4-FFF2-40B4-BE49-F238E27FC236}">
                <a16:creationId xmlns:a16="http://schemas.microsoft.com/office/drawing/2014/main" id="{1186F8F5-53C5-48A0-922E-B43B255E4593}"/>
              </a:ext>
            </a:extLst>
          </p:cNvPr>
          <p:cNvPicPr>
            <a:picLocks noChangeAspect="1"/>
          </p:cNvPicPr>
          <p:nvPr/>
        </p:nvPicPr>
        <p:blipFill>
          <a:blip r:embed="rId2"/>
          <a:stretch>
            <a:fillRect/>
          </a:stretch>
        </p:blipFill>
        <p:spPr>
          <a:xfrm>
            <a:off x="4852670" y="499745"/>
            <a:ext cx="6896100" cy="6000750"/>
          </a:xfrm>
          <a:prstGeom prst="rect">
            <a:avLst/>
          </a:prstGeom>
        </p:spPr>
      </p:pic>
    </p:spTree>
    <p:extLst>
      <p:ext uri="{BB962C8B-B14F-4D97-AF65-F5344CB8AC3E}">
        <p14:creationId xmlns:p14="http://schemas.microsoft.com/office/powerpoint/2010/main" val="1399949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195F58-FABD-491E-90E0-08F051E56F4B}"/>
              </a:ext>
            </a:extLst>
          </p:cNvPr>
          <p:cNvSpPr>
            <a:spLocks noGrp="1"/>
          </p:cNvSpPr>
          <p:nvPr>
            <p:ph type="title"/>
          </p:nvPr>
        </p:nvSpPr>
        <p:spPr>
          <a:xfrm>
            <a:off x="1028700" y="1967266"/>
            <a:ext cx="2628900" cy="2547257"/>
          </a:xfrm>
          <a:noFill/>
        </p:spPr>
        <p:txBody>
          <a:bodyPr anchor="ctr">
            <a:normAutofit/>
          </a:bodyPr>
          <a:lstStyle/>
          <a:p>
            <a:pPr algn="ctr"/>
            <a:r>
              <a:rPr lang="en-US" sz="3600">
                <a:solidFill>
                  <a:srgbClr val="FFFFFF"/>
                </a:solidFill>
              </a:rPr>
              <a:t>Random Forest Classifier</a:t>
            </a:r>
          </a:p>
        </p:txBody>
      </p:sp>
      <p:pic>
        <p:nvPicPr>
          <p:cNvPr id="3" name="Picture 2">
            <a:extLst>
              <a:ext uri="{FF2B5EF4-FFF2-40B4-BE49-F238E27FC236}">
                <a16:creationId xmlns:a16="http://schemas.microsoft.com/office/drawing/2014/main" id="{82AD443D-088A-478A-8D97-3C934BA64891}"/>
              </a:ext>
            </a:extLst>
          </p:cNvPr>
          <p:cNvPicPr>
            <a:picLocks noChangeAspect="1"/>
          </p:cNvPicPr>
          <p:nvPr/>
        </p:nvPicPr>
        <p:blipFill>
          <a:blip r:embed="rId2"/>
          <a:stretch>
            <a:fillRect/>
          </a:stretch>
        </p:blipFill>
        <p:spPr>
          <a:xfrm>
            <a:off x="4813003" y="643466"/>
            <a:ext cx="6709325" cy="5568739"/>
          </a:xfrm>
          <a:prstGeom prst="rect">
            <a:avLst/>
          </a:prstGeom>
        </p:spPr>
      </p:pic>
    </p:spTree>
    <p:extLst>
      <p:ext uri="{BB962C8B-B14F-4D97-AF65-F5344CB8AC3E}">
        <p14:creationId xmlns:p14="http://schemas.microsoft.com/office/powerpoint/2010/main" val="4067966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3B2EE3-8F4E-4E00-A551-7EC57C14EF8C}"/>
              </a:ext>
            </a:extLst>
          </p:cNvPr>
          <p:cNvSpPr>
            <a:spLocks noGrp="1"/>
          </p:cNvSpPr>
          <p:nvPr>
            <p:ph type="title"/>
          </p:nvPr>
        </p:nvSpPr>
        <p:spPr>
          <a:xfrm>
            <a:off x="1028700" y="1967266"/>
            <a:ext cx="2628900" cy="2547257"/>
          </a:xfrm>
          <a:noFill/>
        </p:spPr>
        <p:txBody>
          <a:bodyPr anchor="ctr">
            <a:normAutofit/>
          </a:bodyPr>
          <a:lstStyle/>
          <a:p>
            <a:pPr algn="ctr"/>
            <a:r>
              <a:rPr lang="en-US" sz="3600">
                <a:solidFill>
                  <a:srgbClr val="FFFFFF"/>
                </a:solidFill>
              </a:rPr>
              <a:t>XGBClassifier</a:t>
            </a:r>
          </a:p>
        </p:txBody>
      </p:sp>
      <p:pic>
        <p:nvPicPr>
          <p:cNvPr id="4" name="Picture 3">
            <a:extLst>
              <a:ext uri="{FF2B5EF4-FFF2-40B4-BE49-F238E27FC236}">
                <a16:creationId xmlns:a16="http://schemas.microsoft.com/office/drawing/2014/main" id="{B75672BD-3BC4-4FC0-8985-5E9E6B598060}"/>
              </a:ext>
            </a:extLst>
          </p:cNvPr>
          <p:cNvPicPr>
            <a:picLocks noChangeAspect="1"/>
          </p:cNvPicPr>
          <p:nvPr/>
        </p:nvPicPr>
        <p:blipFill>
          <a:blip r:embed="rId2"/>
          <a:stretch>
            <a:fillRect/>
          </a:stretch>
        </p:blipFill>
        <p:spPr>
          <a:xfrm>
            <a:off x="4901543" y="643466"/>
            <a:ext cx="6532246" cy="5568739"/>
          </a:xfrm>
          <a:prstGeom prst="rect">
            <a:avLst/>
          </a:prstGeom>
        </p:spPr>
      </p:pic>
    </p:spTree>
    <p:extLst>
      <p:ext uri="{BB962C8B-B14F-4D97-AF65-F5344CB8AC3E}">
        <p14:creationId xmlns:p14="http://schemas.microsoft.com/office/powerpoint/2010/main" val="1444353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343369-1BBB-4E7F-81E0-78E1F2D9D2C8}"/>
              </a:ext>
            </a:extLst>
          </p:cNvPr>
          <p:cNvSpPr>
            <a:spLocks noGrp="1"/>
          </p:cNvSpPr>
          <p:nvPr>
            <p:ph type="title"/>
          </p:nvPr>
        </p:nvSpPr>
        <p:spPr>
          <a:xfrm>
            <a:off x="1028700" y="1967266"/>
            <a:ext cx="2628900" cy="2547257"/>
          </a:xfrm>
          <a:noFill/>
        </p:spPr>
        <p:txBody>
          <a:bodyPr anchor="ctr">
            <a:normAutofit/>
          </a:bodyPr>
          <a:lstStyle/>
          <a:p>
            <a:pPr algn="ctr"/>
            <a:r>
              <a:rPr lang="en-US" sz="3100">
                <a:solidFill>
                  <a:srgbClr val="FFFFFF"/>
                </a:solidFill>
              </a:rPr>
              <a:t>LGBMClassifier</a:t>
            </a:r>
          </a:p>
        </p:txBody>
      </p:sp>
      <p:pic>
        <p:nvPicPr>
          <p:cNvPr id="4" name="Picture 3">
            <a:extLst>
              <a:ext uri="{FF2B5EF4-FFF2-40B4-BE49-F238E27FC236}">
                <a16:creationId xmlns:a16="http://schemas.microsoft.com/office/drawing/2014/main" id="{B20DF2F3-1FE6-4504-91BE-EB8E57AE3975}"/>
              </a:ext>
            </a:extLst>
          </p:cNvPr>
          <p:cNvPicPr>
            <a:picLocks noChangeAspect="1"/>
          </p:cNvPicPr>
          <p:nvPr/>
        </p:nvPicPr>
        <p:blipFill>
          <a:blip r:embed="rId2"/>
          <a:stretch>
            <a:fillRect/>
          </a:stretch>
        </p:blipFill>
        <p:spPr>
          <a:xfrm>
            <a:off x="5047924" y="643466"/>
            <a:ext cx="6239483" cy="5568739"/>
          </a:xfrm>
          <a:prstGeom prst="rect">
            <a:avLst/>
          </a:prstGeom>
        </p:spPr>
      </p:pic>
    </p:spTree>
    <p:extLst>
      <p:ext uri="{BB962C8B-B14F-4D97-AF65-F5344CB8AC3E}">
        <p14:creationId xmlns:p14="http://schemas.microsoft.com/office/powerpoint/2010/main" val="26259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788D7B-A902-443E-8A8E-C908D651499D}"/>
              </a:ext>
            </a:extLst>
          </p:cNvPr>
          <p:cNvSpPr>
            <a:spLocks noGrp="1"/>
          </p:cNvSpPr>
          <p:nvPr>
            <p:ph type="title"/>
          </p:nvPr>
        </p:nvSpPr>
        <p:spPr>
          <a:xfrm>
            <a:off x="1028700" y="1967266"/>
            <a:ext cx="2628900" cy="2547257"/>
          </a:xfrm>
          <a:noFill/>
        </p:spPr>
        <p:txBody>
          <a:bodyPr anchor="ctr">
            <a:normAutofit/>
          </a:bodyPr>
          <a:lstStyle/>
          <a:p>
            <a:pPr algn="ctr"/>
            <a:r>
              <a:rPr lang="en-US" sz="3600">
                <a:solidFill>
                  <a:srgbClr val="FFFFFF"/>
                </a:solidFill>
              </a:rPr>
              <a:t>Use all Model to predict</a:t>
            </a:r>
          </a:p>
        </p:txBody>
      </p:sp>
      <p:pic>
        <p:nvPicPr>
          <p:cNvPr id="4" name="Picture 3">
            <a:extLst>
              <a:ext uri="{FF2B5EF4-FFF2-40B4-BE49-F238E27FC236}">
                <a16:creationId xmlns:a16="http://schemas.microsoft.com/office/drawing/2014/main" id="{66A93FBA-AFE1-499C-B265-7D52B052E6E5}"/>
              </a:ext>
            </a:extLst>
          </p:cNvPr>
          <p:cNvPicPr>
            <a:picLocks noChangeAspect="1"/>
          </p:cNvPicPr>
          <p:nvPr/>
        </p:nvPicPr>
        <p:blipFill>
          <a:blip r:embed="rId2"/>
          <a:stretch>
            <a:fillRect/>
          </a:stretch>
        </p:blipFill>
        <p:spPr>
          <a:xfrm>
            <a:off x="4970356" y="1075368"/>
            <a:ext cx="6780700" cy="5085525"/>
          </a:xfrm>
          <a:prstGeom prst="rect">
            <a:avLst/>
          </a:prstGeom>
        </p:spPr>
      </p:pic>
      <p:sp>
        <p:nvSpPr>
          <p:cNvPr id="5" name="TextBox 4">
            <a:extLst>
              <a:ext uri="{FF2B5EF4-FFF2-40B4-BE49-F238E27FC236}">
                <a16:creationId xmlns:a16="http://schemas.microsoft.com/office/drawing/2014/main" id="{FDF4511D-88D3-4F58-B24F-B82866C85B7D}"/>
              </a:ext>
            </a:extLst>
          </p:cNvPr>
          <p:cNvSpPr txBox="1"/>
          <p:nvPr/>
        </p:nvSpPr>
        <p:spPr>
          <a:xfrm>
            <a:off x="1028700" y="5301016"/>
            <a:ext cx="2882900" cy="369332"/>
          </a:xfrm>
          <a:prstGeom prst="rect">
            <a:avLst/>
          </a:prstGeom>
          <a:noFill/>
        </p:spPr>
        <p:txBody>
          <a:bodyPr wrap="square" rtlCol="0">
            <a:spAutoFit/>
          </a:bodyPr>
          <a:lstStyle/>
          <a:p>
            <a:r>
              <a:rPr lang="en-US" dirty="0"/>
              <a:t>ROC- AUC curve</a:t>
            </a:r>
          </a:p>
        </p:txBody>
      </p:sp>
    </p:spTree>
    <p:extLst>
      <p:ext uri="{BB962C8B-B14F-4D97-AF65-F5344CB8AC3E}">
        <p14:creationId xmlns:p14="http://schemas.microsoft.com/office/powerpoint/2010/main" val="342087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25">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27">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B51986-66BE-4E4D-9F91-D2A449D59C34}"/>
              </a:ext>
            </a:extLst>
          </p:cNvPr>
          <p:cNvSpPr>
            <a:spLocks noGrp="1"/>
          </p:cNvSpPr>
          <p:nvPr>
            <p:ph type="title"/>
          </p:nvPr>
        </p:nvSpPr>
        <p:spPr>
          <a:xfrm>
            <a:off x="621792" y="1161288"/>
            <a:ext cx="3602736" cy="4526280"/>
          </a:xfrm>
        </p:spPr>
        <p:txBody>
          <a:bodyPr vert="horz" lIns="91440" tIns="45720" rIns="91440" bIns="45720" rtlCol="0" anchor="ctr">
            <a:normAutofit/>
          </a:bodyPr>
          <a:lstStyle/>
          <a:p>
            <a:r>
              <a:rPr lang="en-US" sz="4000" kern="1200">
                <a:solidFill>
                  <a:schemeClr val="tx1"/>
                </a:solidFill>
                <a:latin typeface="+mj-lt"/>
                <a:ea typeface="+mj-ea"/>
                <a:cs typeface="+mj-cs"/>
              </a:rPr>
              <a:t>Model Considered for Evaluation</a:t>
            </a:r>
          </a:p>
        </p:txBody>
      </p:sp>
      <p:sp>
        <p:nvSpPr>
          <p:cNvPr id="30" name="Rectangle 29">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0" name="TextBox 2">
            <a:extLst>
              <a:ext uri="{FF2B5EF4-FFF2-40B4-BE49-F238E27FC236}">
                <a16:creationId xmlns:a16="http://schemas.microsoft.com/office/drawing/2014/main" id="{D4824903-D9D8-4862-8D59-A8928453B729}"/>
              </a:ext>
            </a:extLst>
          </p:cNvPr>
          <p:cNvGraphicFramePr/>
          <p:nvPr>
            <p:extLst>
              <p:ext uri="{D42A27DB-BD31-4B8C-83A1-F6EECF244321}">
                <p14:modId xmlns:p14="http://schemas.microsoft.com/office/powerpoint/2010/main" val="1617335755"/>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2761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554F0F7-4089-4D85-A74C-39C17F22D7B9}"/>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Thank You</a:t>
            </a:r>
          </a:p>
        </p:txBody>
      </p:sp>
    </p:spTree>
    <p:extLst>
      <p:ext uri="{BB962C8B-B14F-4D97-AF65-F5344CB8AC3E}">
        <p14:creationId xmlns:p14="http://schemas.microsoft.com/office/powerpoint/2010/main" val="1405167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A27DB9-2144-43FC-B8D3-42A7979B7EA3}"/>
              </a:ext>
            </a:extLst>
          </p:cNvPr>
          <p:cNvSpPr>
            <a:spLocks noGrp="1"/>
          </p:cNvSpPr>
          <p:nvPr>
            <p:ph type="title"/>
          </p:nvPr>
        </p:nvSpPr>
        <p:spPr>
          <a:xfrm>
            <a:off x="838200" y="365125"/>
            <a:ext cx="5558489" cy="1325563"/>
          </a:xfrm>
        </p:spPr>
        <p:txBody>
          <a:bodyPr vert="horz" lIns="91440" tIns="45720" rIns="91440" bIns="45720" rtlCol="0" anchor="ctr">
            <a:normAutofit/>
          </a:bodyPr>
          <a:lstStyle/>
          <a:p>
            <a:r>
              <a:rPr lang="en-US" kern="1200">
                <a:solidFill>
                  <a:schemeClr val="tx1"/>
                </a:solidFill>
                <a:latin typeface="+mj-lt"/>
                <a:ea typeface="+mj-ea"/>
                <a:cs typeface="+mj-cs"/>
              </a:rPr>
              <a:t>Outline</a:t>
            </a:r>
            <a:br>
              <a:rPr lang="en-US" kern="1200">
                <a:solidFill>
                  <a:schemeClr val="tx1"/>
                </a:solidFill>
                <a:latin typeface="+mj-lt"/>
                <a:ea typeface="+mj-ea"/>
                <a:cs typeface="+mj-cs"/>
              </a:rPr>
            </a:br>
            <a:endParaRPr lang="en-US" kern="1200">
              <a:solidFill>
                <a:schemeClr val="tx1"/>
              </a:solidFill>
              <a:latin typeface="+mj-lt"/>
              <a:ea typeface="+mj-ea"/>
              <a:cs typeface="+mj-cs"/>
            </a:endParaRPr>
          </a:p>
        </p:txBody>
      </p:sp>
      <p:sp>
        <p:nvSpPr>
          <p:cNvPr id="51" name="Freeform: Shape 50">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4984AE6B-59D8-4750-BAFD-1EE581494D29}"/>
              </a:ext>
            </a:extLst>
          </p:cNvPr>
          <p:cNvSpPr txBox="1"/>
          <p:nvPr/>
        </p:nvSpPr>
        <p:spPr>
          <a:xfrm>
            <a:off x="838200" y="1825625"/>
            <a:ext cx="5558489" cy="435133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dirty="0"/>
              <a:t>Source data and Source code</a:t>
            </a:r>
          </a:p>
          <a:p>
            <a:pPr marL="285750" indent="-228600">
              <a:lnSpc>
                <a:spcPct val="90000"/>
              </a:lnSpc>
              <a:spcAft>
                <a:spcPts val="600"/>
              </a:spcAft>
              <a:buFont typeface="Arial" panose="020B0604020202020204" pitchFamily="34" charset="0"/>
              <a:buChar char="•"/>
            </a:pPr>
            <a:r>
              <a:rPr lang="en-US" dirty="0"/>
              <a:t>Abstract</a:t>
            </a:r>
          </a:p>
          <a:p>
            <a:pPr marL="285750" indent="-228600">
              <a:lnSpc>
                <a:spcPct val="90000"/>
              </a:lnSpc>
              <a:spcAft>
                <a:spcPts val="600"/>
              </a:spcAft>
              <a:buFont typeface="Arial" panose="020B0604020202020204" pitchFamily="34" charset="0"/>
              <a:buChar char="•"/>
            </a:pPr>
            <a:r>
              <a:rPr lang="en-US" dirty="0"/>
              <a:t>Organization of Analysis</a:t>
            </a:r>
          </a:p>
          <a:p>
            <a:pPr marL="285750" indent="-228600">
              <a:lnSpc>
                <a:spcPct val="90000"/>
              </a:lnSpc>
              <a:spcAft>
                <a:spcPts val="600"/>
              </a:spcAft>
              <a:buFont typeface="Arial" panose="020B0604020202020204" pitchFamily="34" charset="0"/>
              <a:buChar char="•"/>
            </a:pPr>
            <a:r>
              <a:rPr lang="en-US" dirty="0"/>
              <a:t>EDA Major Milestones</a:t>
            </a:r>
          </a:p>
          <a:p>
            <a:pPr marL="285750" indent="-228600">
              <a:lnSpc>
                <a:spcPct val="90000"/>
              </a:lnSpc>
              <a:spcAft>
                <a:spcPts val="600"/>
              </a:spcAft>
              <a:buFont typeface="Arial" panose="020B0604020202020204" pitchFamily="34" charset="0"/>
              <a:buChar char="•"/>
            </a:pPr>
            <a:r>
              <a:rPr lang="en-US" dirty="0"/>
              <a:t>Imbalanced Target Column</a:t>
            </a:r>
          </a:p>
          <a:p>
            <a:pPr marL="285750" indent="-228600">
              <a:lnSpc>
                <a:spcPct val="90000"/>
              </a:lnSpc>
              <a:spcAft>
                <a:spcPts val="600"/>
              </a:spcAft>
              <a:buFont typeface="Arial" panose="020B0604020202020204" pitchFamily="34" charset="0"/>
              <a:buChar char="•"/>
            </a:pPr>
            <a:r>
              <a:rPr lang="en-US" dirty="0"/>
              <a:t>Data Visualization</a:t>
            </a:r>
          </a:p>
          <a:p>
            <a:pPr marL="285750" indent="-228600">
              <a:lnSpc>
                <a:spcPct val="90000"/>
              </a:lnSpc>
              <a:spcAft>
                <a:spcPts val="600"/>
              </a:spcAft>
              <a:buFont typeface="Arial" panose="020B0604020202020204" pitchFamily="34" charset="0"/>
              <a:buChar char="•"/>
            </a:pPr>
            <a:r>
              <a:rPr lang="en-US" dirty="0"/>
              <a:t>Model Building- classification</a:t>
            </a:r>
          </a:p>
          <a:p>
            <a:pPr marL="285750" indent="-228600">
              <a:lnSpc>
                <a:spcPct val="90000"/>
              </a:lnSpc>
              <a:spcAft>
                <a:spcPts val="600"/>
              </a:spcAft>
              <a:buFont typeface="Arial" panose="020B0604020202020204" pitchFamily="34" charset="0"/>
              <a:buChar char="•"/>
            </a:pPr>
            <a:r>
              <a:rPr lang="en-US" dirty="0"/>
              <a:t>Matrix for Analysis </a:t>
            </a:r>
          </a:p>
          <a:p>
            <a:pPr marL="285750" indent="-228600">
              <a:lnSpc>
                <a:spcPct val="90000"/>
              </a:lnSpc>
              <a:spcAft>
                <a:spcPts val="600"/>
              </a:spcAft>
              <a:buFont typeface="Arial" panose="020B0604020202020204" pitchFamily="34" charset="0"/>
              <a:buChar char="•"/>
            </a:pPr>
            <a:r>
              <a:rPr lang="en-US" dirty="0"/>
              <a:t>Model Considered for Evaluation</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sp>
        <p:nvSpPr>
          <p:cNvPr id="53" name="Oval 52">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Block Arc 54">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Freeform: Shape 56">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59" name="Straight Connector 58">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61" name="Freeform: Shape 60">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63" name="Arc 62">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5" name="Freeform: Shape 64">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6397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8676F8-CF6F-4280-8488-E63C244999C5}"/>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a:solidFill>
                  <a:srgbClr val="FFFFFF"/>
                </a:solidFill>
                <a:latin typeface="+mj-lt"/>
                <a:ea typeface="+mj-ea"/>
                <a:cs typeface="+mj-cs"/>
              </a:rPr>
              <a:t>Source data and Source Code GitHub Repo</a:t>
            </a:r>
          </a:p>
        </p:txBody>
      </p:sp>
      <p:sp>
        <p:nvSpPr>
          <p:cNvPr id="2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2E8C144B-9EA2-4C1C-92C4-4E4B152ABCEE}"/>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1" dirty="0"/>
              <a:t>Source Data</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From: </a:t>
            </a:r>
            <a:r>
              <a:rPr lang="en-US" dirty="0">
                <a:effectLst/>
              </a:rPr>
              <a:t>UC Irvine’s Machine Learning Repository</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effectLst/>
              </a:rPr>
              <a:t>Topic: Bank Marketing</a:t>
            </a: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u="sng" dirty="0">
                <a:effectLst/>
                <a:hlinkClick r:id="rId2"/>
              </a:rPr>
              <a:t>https://archive.ics.uci.edu/ml/datasets/Bank+Marketing#</a:t>
            </a:r>
            <a:r>
              <a:rPr lang="en-US" dirty="0">
                <a:effectLst/>
              </a:rPr>
              <a:t> </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effectLst/>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b="1" dirty="0">
                <a:effectLst/>
              </a:rPr>
              <a:t>Source Code</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effectLst/>
              </a:rPr>
              <a:t>GitHub Repo :</a:t>
            </a:r>
            <a:r>
              <a:rPr lang="en-US" dirty="0">
                <a:effectLst/>
                <a:hlinkClick r:id="rId3"/>
              </a:rPr>
              <a:t>https://github.com/azmeena1311/Bank-Marketing</a:t>
            </a:r>
            <a:endParaRPr lang="en-US" dirty="0">
              <a:effectLst/>
            </a:endParaRPr>
          </a:p>
          <a:p>
            <a:pPr indent="-228600">
              <a:lnSpc>
                <a:spcPct val="90000"/>
              </a:lnSpc>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925254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3A3C5-58C2-477A-992A-B66C102DE392}"/>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dirty="0">
                <a:solidFill>
                  <a:srgbClr val="FFFFFF"/>
                </a:solidFill>
                <a:latin typeface="+mj-lt"/>
                <a:ea typeface="+mj-ea"/>
                <a:cs typeface="+mj-cs"/>
              </a:rPr>
              <a:t>Abstract</a:t>
            </a:r>
          </a:p>
        </p:txBody>
      </p:sp>
      <p:sp>
        <p:nvSpPr>
          <p:cNvPr id="20"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84C34A91-B6F4-433F-9592-42A4C5DB0F2C}"/>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dirty="0"/>
              <a:t>The data is related with direct marketing campaigns of a Portuguese banking institution. The marketing campaigns were based on phone calls. Often, more than one contact to the same client was required, in order to access if the product (bank term deposit) would be ('yes') or not ('no') subscribed.</a:t>
            </a:r>
          </a:p>
          <a:p>
            <a:pPr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r>
              <a:rPr lang="en-US" sz="2400" dirty="0"/>
              <a:t>The classification goal is to predict if the client will subscribe (yes/no) a term deposit (variable y).</a:t>
            </a:r>
          </a:p>
        </p:txBody>
      </p:sp>
    </p:spTree>
    <p:extLst>
      <p:ext uri="{BB962C8B-B14F-4D97-AF65-F5344CB8AC3E}">
        <p14:creationId xmlns:p14="http://schemas.microsoft.com/office/powerpoint/2010/main" val="3784025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70A4170-5B9F-4811-BA8B-6BC2FAB0A0A7}"/>
              </a:ext>
            </a:extLst>
          </p:cNvPr>
          <p:cNvSpPr>
            <a:spLocks noGrp="1"/>
          </p:cNvSpPr>
          <p:nvPr>
            <p:ph type="title"/>
          </p:nvPr>
        </p:nvSpPr>
        <p:spPr>
          <a:xfrm>
            <a:off x="524741" y="620392"/>
            <a:ext cx="3808268" cy="5504688"/>
          </a:xfrm>
        </p:spPr>
        <p:txBody>
          <a:bodyPr vert="horz" lIns="91440" tIns="45720" rIns="91440" bIns="45720" rtlCol="0" anchor="ctr">
            <a:normAutofit/>
          </a:bodyPr>
          <a:lstStyle/>
          <a:p>
            <a:r>
              <a:rPr lang="en-US" sz="5600" kern="1200" dirty="0">
                <a:solidFill>
                  <a:schemeClr val="bg1"/>
                </a:solidFill>
                <a:latin typeface="+mj-lt"/>
                <a:ea typeface="+mj-ea"/>
                <a:cs typeface="+mj-cs"/>
              </a:rPr>
              <a:t>Organization of  analysis: </a:t>
            </a:r>
          </a:p>
        </p:txBody>
      </p:sp>
      <p:graphicFrame>
        <p:nvGraphicFramePr>
          <p:cNvPr id="5" name="TextBox 2">
            <a:extLst>
              <a:ext uri="{FF2B5EF4-FFF2-40B4-BE49-F238E27FC236}">
                <a16:creationId xmlns:a16="http://schemas.microsoft.com/office/drawing/2014/main" id="{1C17C6A5-45E0-436B-B03F-4AE9B17AA231}"/>
              </a:ext>
            </a:extLst>
          </p:cNvPr>
          <p:cNvGraphicFramePr/>
          <p:nvPr>
            <p:extLst>
              <p:ext uri="{D42A27DB-BD31-4B8C-83A1-F6EECF244321}">
                <p14:modId xmlns:p14="http://schemas.microsoft.com/office/powerpoint/2010/main" val="2434537246"/>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5634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A4AC7-A20F-4915-A2B5-5AD36272F8B6}"/>
              </a:ext>
            </a:extLst>
          </p:cNvPr>
          <p:cNvSpPr>
            <a:spLocks noGrp="1"/>
          </p:cNvSpPr>
          <p:nvPr>
            <p:ph type="title"/>
          </p:nvPr>
        </p:nvSpPr>
        <p:spPr>
          <a:solidFill>
            <a:schemeClr val="bg1"/>
          </a:solidFill>
        </p:spPr>
        <p:txBody>
          <a:bodyPr/>
          <a:lstStyle/>
          <a:p>
            <a:r>
              <a:rPr lang="en-US" dirty="0"/>
              <a:t>EDA - Insights about Data</a:t>
            </a:r>
          </a:p>
        </p:txBody>
      </p:sp>
      <p:sp>
        <p:nvSpPr>
          <p:cNvPr id="3" name="TextBox 2">
            <a:extLst>
              <a:ext uri="{FF2B5EF4-FFF2-40B4-BE49-F238E27FC236}">
                <a16:creationId xmlns:a16="http://schemas.microsoft.com/office/drawing/2014/main" id="{D51C63C8-322C-4BC2-A8D9-62DE3EE3EB7A}"/>
              </a:ext>
            </a:extLst>
          </p:cNvPr>
          <p:cNvSpPr txBox="1"/>
          <p:nvPr/>
        </p:nvSpPr>
        <p:spPr>
          <a:xfrm>
            <a:off x="771525" y="1924050"/>
            <a:ext cx="935355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We have 21 Columns and 41188 rows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columns are :</a:t>
            </a:r>
          </a:p>
          <a:p>
            <a:endParaRPr lang="en-US" dirty="0"/>
          </a:p>
          <a:p>
            <a:endParaRPr lang="en-US" dirty="0"/>
          </a:p>
        </p:txBody>
      </p:sp>
      <p:pic>
        <p:nvPicPr>
          <p:cNvPr id="7" name="Picture 6">
            <a:extLst>
              <a:ext uri="{FF2B5EF4-FFF2-40B4-BE49-F238E27FC236}">
                <a16:creationId xmlns:a16="http://schemas.microsoft.com/office/drawing/2014/main" id="{C425085C-547D-4CC9-82BC-0A47A203E5DB}"/>
              </a:ext>
            </a:extLst>
          </p:cNvPr>
          <p:cNvPicPr>
            <a:picLocks noChangeAspect="1"/>
          </p:cNvPicPr>
          <p:nvPr/>
        </p:nvPicPr>
        <p:blipFill>
          <a:blip r:embed="rId3"/>
          <a:stretch>
            <a:fillRect/>
          </a:stretch>
        </p:blipFill>
        <p:spPr>
          <a:xfrm>
            <a:off x="771525" y="2971958"/>
            <a:ext cx="8705850" cy="1477328"/>
          </a:xfrm>
          <a:prstGeom prst="rect">
            <a:avLst/>
          </a:prstGeom>
          <a:ln>
            <a:solidFill>
              <a:schemeClr val="tx1"/>
            </a:solidFill>
          </a:ln>
        </p:spPr>
      </p:pic>
      <p:sp>
        <p:nvSpPr>
          <p:cNvPr id="8" name="TextBox 7">
            <a:extLst>
              <a:ext uri="{FF2B5EF4-FFF2-40B4-BE49-F238E27FC236}">
                <a16:creationId xmlns:a16="http://schemas.microsoft.com/office/drawing/2014/main" id="{7C343D7A-4238-43BE-A333-05D3FFEA8DC4}"/>
              </a:ext>
            </a:extLst>
          </p:cNvPr>
          <p:cNvSpPr txBox="1"/>
          <p:nvPr/>
        </p:nvSpPr>
        <p:spPr>
          <a:xfrm>
            <a:off x="838200" y="4876800"/>
            <a:ext cx="840105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No missing Values are present.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Out of the total features available :</a:t>
            </a:r>
          </a:p>
          <a:p>
            <a:pPr marL="742950" lvl="1" indent="-285750">
              <a:buFont typeface="Arial" panose="020B0604020202020204" pitchFamily="34" charset="0"/>
              <a:buChar char="•"/>
            </a:pPr>
            <a:r>
              <a:rPr lang="en-US" dirty="0"/>
              <a:t>11 are objects.</a:t>
            </a:r>
          </a:p>
          <a:p>
            <a:pPr marL="742950" lvl="1" indent="-285750">
              <a:buFont typeface="Arial" panose="020B0604020202020204" pitchFamily="34" charset="0"/>
              <a:buChar char="•"/>
            </a:pPr>
            <a:r>
              <a:rPr lang="en-US" dirty="0"/>
              <a:t>5 are int64</a:t>
            </a:r>
          </a:p>
          <a:p>
            <a:pPr marL="742950" lvl="1" indent="-285750">
              <a:buFont typeface="Arial" panose="020B0604020202020204" pitchFamily="34" charset="0"/>
              <a:buChar char="•"/>
            </a:pPr>
            <a:r>
              <a:rPr lang="en-US" dirty="0"/>
              <a:t>5 are float64</a:t>
            </a:r>
          </a:p>
        </p:txBody>
      </p:sp>
    </p:spTree>
    <p:extLst>
      <p:ext uri="{BB962C8B-B14F-4D97-AF65-F5344CB8AC3E}">
        <p14:creationId xmlns:p14="http://schemas.microsoft.com/office/powerpoint/2010/main" val="524414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25E652-B241-4604-B867-031B59C2AA56}"/>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en-US" sz="4000" kern="1200" dirty="0">
                <a:solidFill>
                  <a:srgbClr val="FFFFFF"/>
                </a:solidFill>
                <a:latin typeface="+mj-lt"/>
                <a:ea typeface="+mj-ea"/>
                <a:cs typeface="+mj-cs"/>
              </a:rPr>
              <a:t>EDA Major Milestones</a:t>
            </a:r>
          </a:p>
        </p:txBody>
      </p:sp>
      <p:graphicFrame>
        <p:nvGraphicFramePr>
          <p:cNvPr id="5" name="TextBox 2">
            <a:extLst>
              <a:ext uri="{FF2B5EF4-FFF2-40B4-BE49-F238E27FC236}">
                <a16:creationId xmlns:a16="http://schemas.microsoft.com/office/drawing/2014/main" id="{B0CA78C3-A308-47F4-BDB8-C06D9DFC35E7}"/>
              </a:ext>
            </a:extLst>
          </p:cNvPr>
          <p:cNvGraphicFramePr/>
          <p:nvPr>
            <p:extLst>
              <p:ext uri="{D42A27DB-BD31-4B8C-83A1-F6EECF244321}">
                <p14:modId xmlns:p14="http://schemas.microsoft.com/office/powerpoint/2010/main" val="333277249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5847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F7249F-E299-406C-A3F4-7F2B4085D43A}"/>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en-US" sz="4000" b="0" i="0" kern="1200">
                <a:solidFill>
                  <a:srgbClr val="FFFFFF"/>
                </a:solidFill>
                <a:effectLst/>
                <a:latin typeface="+mj-lt"/>
                <a:ea typeface="+mj-ea"/>
                <a:cs typeface="+mj-cs"/>
              </a:rPr>
              <a:t>Encoding Categorical variables</a:t>
            </a:r>
            <a:endParaRPr lang="en-US" sz="4000" kern="1200">
              <a:solidFill>
                <a:srgbClr val="FFFFFF"/>
              </a:solidFill>
              <a:latin typeface="+mj-lt"/>
              <a:ea typeface="+mj-ea"/>
              <a:cs typeface="+mj-cs"/>
            </a:endParaRPr>
          </a:p>
        </p:txBody>
      </p:sp>
      <p:graphicFrame>
        <p:nvGraphicFramePr>
          <p:cNvPr id="7" name="TextBox 2">
            <a:extLst>
              <a:ext uri="{FF2B5EF4-FFF2-40B4-BE49-F238E27FC236}">
                <a16:creationId xmlns:a16="http://schemas.microsoft.com/office/drawing/2014/main" id="{26A3E539-F22E-49F1-9624-2D7E79C41E82}"/>
              </a:ext>
            </a:extLst>
          </p:cNvPr>
          <p:cNvGraphicFramePr/>
          <p:nvPr>
            <p:extLst>
              <p:ext uri="{D42A27DB-BD31-4B8C-83A1-F6EECF244321}">
                <p14:modId xmlns:p14="http://schemas.microsoft.com/office/powerpoint/2010/main" val="1723386588"/>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2496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7F7AF4-72C6-4B71-9E40-53E8BFEF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2001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AB17C6ED-648B-4EBC-B5F8-C61FE320EBDF}"/>
              </a:ext>
            </a:extLst>
          </p:cNvPr>
          <p:cNvSpPr txBox="1"/>
          <p:nvPr/>
        </p:nvSpPr>
        <p:spPr>
          <a:xfrm>
            <a:off x="161924" y="553454"/>
            <a:ext cx="12192001" cy="1447874"/>
          </a:xfrm>
          <a:prstGeom prst="rect">
            <a:avLst/>
          </a:prstGeom>
        </p:spPr>
        <p:txBody>
          <a:bodyPr vert="horz" lIns="91440" tIns="45720" rIns="91440" bIns="45720" rtlCol="0" anchor="b">
            <a:normAutofit fontScale="92500" lnSpcReduction="20000"/>
          </a:bodyPr>
          <a:lstStyle/>
          <a:p>
            <a:pPr>
              <a:lnSpc>
                <a:spcPct val="90000"/>
              </a:lnSpc>
              <a:spcBef>
                <a:spcPct val="0"/>
              </a:spcBef>
              <a:spcAft>
                <a:spcPts val="600"/>
              </a:spcAft>
            </a:pPr>
            <a:r>
              <a:rPr lang="en-US" sz="3400" kern="1200" dirty="0">
                <a:solidFill>
                  <a:schemeClr val="bg1"/>
                </a:solidFill>
                <a:latin typeface="+mj-lt"/>
                <a:ea typeface="+mj-ea"/>
                <a:cs typeface="+mj-cs"/>
              </a:rPr>
              <a:t>Problem: Target Variable is  highly imbalanced.</a:t>
            </a:r>
          </a:p>
          <a:p>
            <a:pPr>
              <a:lnSpc>
                <a:spcPct val="90000"/>
              </a:lnSpc>
              <a:spcBef>
                <a:spcPct val="0"/>
              </a:spcBef>
              <a:spcAft>
                <a:spcPts val="600"/>
              </a:spcAft>
            </a:pPr>
            <a:r>
              <a:rPr lang="en-US" sz="3400" kern="1200" dirty="0">
                <a:solidFill>
                  <a:schemeClr val="bg1"/>
                </a:solidFill>
                <a:latin typeface="+mj-lt"/>
                <a:ea typeface="+mj-ea"/>
                <a:cs typeface="+mj-cs"/>
              </a:rPr>
              <a:t>11% has  affirmative outcome while 89% has negative outcome.</a:t>
            </a:r>
          </a:p>
          <a:p>
            <a:pPr>
              <a:lnSpc>
                <a:spcPct val="90000"/>
              </a:lnSpc>
              <a:spcBef>
                <a:spcPct val="0"/>
              </a:spcBef>
              <a:spcAft>
                <a:spcPts val="600"/>
              </a:spcAft>
            </a:pPr>
            <a:r>
              <a:rPr lang="en-US" sz="3400" dirty="0">
                <a:solidFill>
                  <a:schemeClr val="bg1"/>
                </a:solidFill>
                <a:latin typeface="+mj-lt"/>
                <a:ea typeface="+mj-ea"/>
                <a:cs typeface="+mj-cs"/>
              </a:rPr>
              <a:t>Solution : Used SMOTE to do oversampling</a:t>
            </a:r>
            <a:endParaRPr lang="en-US" sz="3400" kern="1200" dirty="0">
              <a:solidFill>
                <a:schemeClr val="bg1"/>
              </a:solidFill>
              <a:latin typeface="+mj-lt"/>
              <a:ea typeface="+mj-ea"/>
              <a:cs typeface="+mj-cs"/>
            </a:endParaRPr>
          </a:p>
          <a:p>
            <a:pPr>
              <a:lnSpc>
                <a:spcPct val="90000"/>
              </a:lnSpc>
              <a:spcBef>
                <a:spcPct val="0"/>
              </a:spcBef>
              <a:spcAft>
                <a:spcPts val="600"/>
              </a:spcAft>
            </a:pPr>
            <a:endParaRPr lang="en-US" sz="3400" kern="1200" dirty="0">
              <a:solidFill>
                <a:schemeClr val="bg1"/>
              </a:solidFill>
              <a:latin typeface="+mj-lt"/>
              <a:ea typeface="+mj-ea"/>
              <a:cs typeface="+mj-cs"/>
            </a:endParaRPr>
          </a:p>
        </p:txBody>
      </p:sp>
      <p:pic>
        <p:nvPicPr>
          <p:cNvPr id="5" name="Picture 4">
            <a:extLst>
              <a:ext uri="{FF2B5EF4-FFF2-40B4-BE49-F238E27FC236}">
                <a16:creationId xmlns:a16="http://schemas.microsoft.com/office/drawing/2014/main" id="{6ED5B1E4-028F-49AF-82CD-C1F222D7F285}"/>
              </a:ext>
            </a:extLst>
          </p:cNvPr>
          <p:cNvPicPr>
            <a:picLocks noChangeAspect="1"/>
          </p:cNvPicPr>
          <p:nvPr/>
        </p:nvPicPr>
        <p:blipFill>
          <a:blip r:embed="rId2"/>
          <a:stretch>
            <a:fillRect/>
          </a:stretch>
        </p:blipFill>
        <p:spPr>
          <a:xfrm>
            <a:off x="2037862" y="2933701"/>
            <a:ext cx="6364458" cy="3370846"/>
          </a:xfrm>
          <a:prstGeom prst="rect">
            <a:avLst/>
          </a:prstGeom>
          <a:ln>
            <a:solidFill>
              <a:schemeClr val="tx1"/>
            </a:solidFill>
          </a:ln>
        </p:spPr>
      </p:pic>
    </p:spTree>
    <p:extLst>
      <p:ext uri="{BB962C8B-B14F-4D97-AF65-F5344CB8AC3E}">
        <p14:creationId xmlns:p14="http://schemas.microsoft.com/office/powerpoint/2010/main" val="955548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767</TotalTime>
  <Words>438</Words>
  <Application>Microsoft Office PowerPoint</Application>
  <PresentationFormat>Widescreen</PresentationFormat>
  <Paragraphs>91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Data Science Case Study</vt:lpstr>
      <vt:lpstr>Outline </vt:lpstr>
      <vt:lpstr>Source data and Source Code GitHub Repo</vt:lpstr>
      <vt:lpstr>Abstract</vt:lpstr>
      <vt:lpstr>Organization of  analysis: </vt:lpstr>
      <vt:lpstr>EDA - Insights about Data</vt:lpstr>
      <vt:lpstr>EDA Major Milestones</vt:lpstr>
      <vt:lpstr>Encoding Categorical variables</vt:lpstr>
      <vt:lpstr>PowerPoint Presentation</vt:lpstr>
      <vt:lpstr>Data Visualization</vt:lpstr>
      <vt:lpstr>Model Building - Classification</vt:lpstr>
      <vt:lpstr>Matrix used</vt:lpstr>
      <vt:lpstr>Logistic Regression</vt:lpstr>
      <vt:lpstr>Random Forest Classifier</vt:lpstr>
      <vt:lpstr>XGBClassifier</vt:lpstr>
      <vt:lpstr>LGBMClassifier</vt:lpstr>
      <vt:lpstr>Use all Model to predict</vt:lpstr>
      <vt:lpstr>Model Considered for Evaluation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Case Study</dc:title>
  <dc:creator>Vanzara, Azmina</dc:creator>
  <cp:lastModifiedBy>Vanzara, Azmina</cp:lastModifiedBy>
  <cp:revision>1</cp:revision>
  <dcterms:created xsi:type="dcterms:W3CDTF">2021-11-08T15:28:48Z</dcterms:created>
  <dcterms:modified xsi:type="dcterms:W3CDTF">2021-11-09T04:20:15Z</dcterms:modified>
</cp:coreProperties>
</file>