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60" r:id="rId3"/>
    <p:sldId id="257" r:id="rId4"/>
    <p:sldId id="258" r:id="rId5"/>
    <p:sldId id="262" r:id="rId6"/>
    <p:sldId id="25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8" r:id="rId31"/>
    <p:sldId id="285" r:id="rId32"/>
    <p:sldId id="287" r:id="rId33"/>
    <p:sldId id="289" r:id="rId34"/>
    <p:sldId id="290" r:id="rId35"/>
    <p:sldId id="292" r:id="rId36"/>
    <p:sldId id="293" r:id="rId37"/>
    <p:sldId id="294" r:id="rId38"/>
    <p:sldId id="295" r:id="rId39"/>
    <p:sldId id="296" r:id="rId40"/>
    <p:sldId id="297" r:id="rId41"/>
    <p:sldId id="298" r:id="rId42"/>
    <p:sldId id="29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E0297-01A4-4D71-9A6F-844898717E86}" v="110" dt="2024-09-22T11:11:53.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meera Naveen" userId="06545c050c3b72b5" providerId="LiveId" clId="{67AE0297-01A4-4D71-9A6F-844898717E86}"/>
    <pc:docChg chg="undo redo custSel addSld delSld modSld sldOrd">
      <pc:chgData name="Azmeera Naveen" userId="06545c050c3b72b5" providerId="LiveId" clId="{67AE0297-01A4-4D71-9A6F-844898717E86}" dt="2024-09-22T11:12:20.215" v="5943" actId="1076"/>
      <pc:docMkLst>
        <pc:docMk/>
      </pc:docMkLst>
      <pc:sldChg chg="addSp delSp modSp mod">
        <pc:chgData name="Azmeera Naveen" userId="06545c050c3b72b5" providerId="LiveId" clId="{67AE0297-01A4-4D71-9A6F-844898717E86}" dt="2024-09-17T11:00:42.354" v="438" actId="21"/>
        <pc:sldMkLst>
          <pc:docMk/>
          <pc:sldMk cId="1977060634" sldId="256"/>
        </pc:sldMkLst>
        <pc:picChg chg="add del mod">
          <ac:chgData name="Azmeera Naveen" userId="06545c050c3b72b5" providerId="LiveId" clId="{67AE0297-01A4-4D71-9A6F-844898717E86}" dt="2024-09-17T11:00:42.354" v="438" actId="21"/>
          <ac:picMkLst>
            <pc:docMk/>
            <pc:sldMk cId="1977060634" sldId="256"/>
            <ac:picMk id="101" creationId="{E82489CA-E5EB-B3EC-3047-B4728A28CB20}"/>
          </ac:picMkLst>
        </pc:picChg>
      </pc:sldChg>
      <pc:sldChg chg="addSp delSp modSp mod">
        <pc:chgData name="Azmeera Naveen" userId="06545c050c3b72b5" providerId="LiveId" clId="{67AE0297-01A4-4D71-9A6F-844898717E86}" dt="2024-09-21T15:23:27.276" v="5111" actId="1076"/>
        <pc:sldMkLst>
          <pc:docMk/>
          <pc:sldMk cId="772770992" sldId="257"/>
        </pc:sldMkLst>
        <pc:spChg chg="mod">
          <ac:chgData name="Azmeera Naveen" userId="06545c050c3b72b5" providerId="LiveId" clId="{67AE0297-01A4-4D71-9A6F-844898717E86}" dt="2024-09-21T15:08:38.881" v="4982" actId="20577"/>
          <ac:spMkLst>
            <pc:docMk/>
            <pc:sldMk cId="772770992" sldId="257"/>
            <ac:spMk id="24" creationId="{CF1E371C-F315-91AE-CF1C-32A5F8BA7403}"/>
          </ac:spMkLst>
        </pc:spChg>
        <pc:spChg chg="mod">
          <ac:chgData name="Azmeera Naveen" userId="06545c050c3b72b5" providerId="LiveId" clId="{67AE0297-01A4-4D71-9A6F-844898717E86}" dt="2024-09-21T15:23:10.788" v="5110" actId="1076"/>
          <ac:spMkLst>
            <pc:docMk/>
            <pc:sldMk cId="772770992" sldId="257"/>
            <ac:spMk id="30" creationId="{C650E17A-82CC-1CA9-A7AF-846AEB527CB8}"/>
          </ac:spMkLst>
        </pc:spChg>
        <pc:spChg chg="mod">
          <ac:chgData name="Azmeera Naveen" userId="06545c050c3b72b5" providerId="LiveId" clId="{67AE0297-01A4-4D71-9A6F-844898717E86}" dt="2024-09-21T15:08:55.094" v="5000" actId="20577"/>
          <ac:spMkLst>
            <pc:docMk/>
            <pc:sldMk cId="772770992" sldId="257"/>
            <ac:spMk id="31" creationId="{E6E158E4-FC27-009B-3335-B64DA6B02008}"/>
          </ac:spMkLst>
        </pc:spChg>
        <pc:spChg chg="mod">
          <ac:chgData name="Azmeera Naveen" userId="06545c050c3b72b5" providerId="LiveId" clId="{67AE0297-01A4-4D71-9A6F-844898717E86}" dt="2024-09-18T06:05:11.300" v="4097" actId="14100"/>
          <ac:spMkLst>
            <pc:docMk/>
            <pc:sldMk cId="772770992" sldId="257"/>
            <ac:spMk id="35" creationId="{8EC0C21D-B86E-FBD8-2821-786E14E2C0CA}"/>
          </ac:spMkLst>
        </pc:spChg>
        <pc:spChg chg="mod">
          <ac:chgData name="Azmeera Naveen" userId="06545c050c3b72b5" providerId="LiveId" clId="{67AE0297-01A4-4D71-9A6F-844898717E86}" dt="2024-09-18T06:04:32.111" v="4093" actId="1076"/>
          <ac:spMkLst>
            <pc:docMk/>
            <pc:sldMk cId="772770992" sldId="257"/>
            <ac:spMk id="41" creationId="{8B187E12-047F-16AB-DFC5-8E56D1DB6A55}"/>
          </ac:spMkLst>
        </pc:spChg>
        <pc:spChg chg="mod">
          <ac:chgData name="Azmeera Naveen" userId="06545c050c3b72b5" providerId="LiveId" clId="{67AE0297-01A4-4D71-9A6F-844898717E86}" dt="2024-09-17T12:10:41.726" v="1954" actId="14100"/>
          <ac:spMkLst>
            <pc:docMk/>
            <pc:sldMk cId="772770992" sldId="257"/>
            <ac:spMk id="43" creationId="{CD741DFE-ED23-A1BF-60DF-7746F8A8CE08}"/>
          </ac:spMkLst>
        </pc:spChg>
        <pc:spChg chg="mod">
          <ac:chgData name="Azmeera Naveen" userId="06545c050c3b72b5" providerId="LiveId" clId="{67AE0297-01A4-4D71-9A6F-844898717E86}" dt="2024-09-17T12:09:34.438" v="1949" actId="1076"/>
          <ac:spMkLst>
            <pc:docMk/>
            <pc:sldMk cId="772770992" sldId="257"/>
            <ac:spMk id="44" creationId="{DB32C468-AF27-D269-5BE5-8510DBEB7E11}"/>
          </ac:spMkLst>
        </pc:spChg>
        <pc:spChg chg="mod">
          <ac:chgData name="Azmeera Naveen" userId="06545c050c3b72b5" providerId="LiveId" clId="{67AE0297-01A4-4D71-9A6F-844898717E86}" dt="2024-09-17T11:01:46.975" v="442" actId="14100"/>
          <ac:spMkLst>
            <pc:docMk/>
            <pc:sldMk cId="772770992" sldId="257"/>
            <ac:spMk id="45" creationId="{2971AFFB-1964-AE33-083B-2B683BB3E2A8}"/>
          </ac:spMkLst>
        </pc:spChg>
        <pc:spChg chg="add del mod">
          <ac:chgData name="Azmeera Naveen" userId="06545c050c3b72b5" providerId="LiveId" clId="{67AE0297-01A4-4D71-9A6F-844898717E86}" dt="2024-09-17T12:08:45.298" v="1944" actId="21"/>
          <ac:spMkLst>
            <pc:docMk/>
            <pc:sldMk cId="772770992" sldId="257"/>
            <ac:spMk id="48" creationId="{C22A8CD2-6D30-F0EA-AB6F-35785B6D3D2E}"/>
          </ac:spMkLst>
        </pc:spChg>
        <pc:spChg chg="add mod">
          <ac:chgData name="Azmeera Naveen" userId="06545c050c3b72b5" providerId="LiveId" clId="{67AE0297-01A4-4D71-9A6F-844898717E86}" dt="2024-09-21T15:22:30.937" v="5107" actId="14100"/>
          <ac:spMkLst>
            <pc:docMk/>
            <pc:sldMk cId="772770992" sldId="257"/>
            <ac:spMk id="53" creationId="{783B2E03-0BBE-C01E-F6C9-DD4CEEEB83A7}"/>
          </ac:spMkLst>
        </pc:spChg>
        <pc:spChg chg="add del mod">
          <ac:chgData name="Azmeera Naveen" userId="06545c050c3b72b5" providerId="LiveId" clId="{67AE0297-01A4-4D71-9A6F-844898717E86}" dt="2024-09-17T12:17:27.385" v="2098" actId="255"/>
          <ac:spMkLst>
            <pc:docMk/>
            <pc:sldMk cId="772770992" sldId="257"/>
            <ac:spMk id="55" creationId="{7271216C-CA39-9375-539D-62930895E908}"/>
          </ac:spMkLst>
        </pc:spChg>
        <pc:spChg chg="add mod">
          <ac:chgData name="Azmeera Naveen" userId="06545c050c3b72b5" providerId="LiveId" clId="{67AE0297-01A4-4D71-9A6F-844898717E86}" dt="2024-09-21T15:11:34.021" v="5040" actId="20577"/>
          <ac:spMkLst>
            <pc:docMk/>
            <pc:sldMk cId="772770992" sldId="257"/>
            <ac:spMk id="56" creationId="{D1CD8217-FF16-5ECC-FCFF-356A8A798E93}"/>
          </ac:spMkLst>
        </pc:spChg>
        <pc:spChg chg="add mod">
          <ac:chgData name="Azmeera Naveen" userId="06545c050c3b72b5" providerId="LiveId" clId="{67AE0297-01A4-4D71-9A6F-844898717E86}" dt="2024-09-21T15:20:54.290" v="5098" actId="14100"/>
          <ac:spMkLst>
            <pc:docMk/>
            <pc:sldMk cId="772770992" sldId="257"/>
            <ac:spMk id="58" creationId="{4C2F649C-D699-4C7B-D73A-34CECEB91A0A}"/>
          </ac:spMkLst>
        </pc:spChg>
        <pc:spChg chg="add mod">
          <ac:chgData name="Azmeera Naveen" userId="06545c050c3b72b5" providerId="LiveId" clId="{67AE0297-01A4-4D71-9A6F-844898717E86}" dt="2024-09-17T12:14:24.979" v="2062" actId="20577"/>
          <ac:spMkLst>
            <pc:docMk/>
            <pc:sldMk cId="772770992" sldId="257"/>
            <ac:spMk id="65" creationId="{36239951-8AC9-5317-0087-C01DBEE94403}"/>
          </ac:spMkLst>
        </pc:spChg>
        <pc:spChg chg="add mod">
          <ac:chgData name="Azmeera Naveen" userId="06545c050c3b72b5" providerId="LiveId" clId="{67AE0297-01A4-4D71-9A6F-844898717E86}" dt="2024-09-17T12:14:32.185" v="2083" actId="5793"/>
          <ac:spMkLst>
            <pc:docMk/>
            <pc:sldMk cId="772770992" sldId="257"/>
            <ac:spMk id="66" creationId="{378BE9AB-5F98-0CE2-54CB-94CCC0964041}"/>
          </ac:spMkLst>
        </pc:spChg>
        <pc:spChg chg="add del">
          <ac:chgData name="Azmeera Naveen" userId="06545c050c3b72b5" providerId="LiveId" clId="{67AE0297-01A4-4D71-9A6F-844898717E86}" dt="2024-09-17T12:16:15.193" v="2091" actId="11529"/>
          <ac:spMkLst>
            <pc:docMk/>
            <pc:sldMk cId="772770992" sldId="257"/>
            <ac:spMk id="69" creationId="{171D3537-EA39-7F63-C467-4F10008D2181}"/>
          </ac:spMkLst>
        </pc:spChg>
        <pc:spChg chg="add mod">
          <ac:chgData name="Azmeera Naveen" userId="06545c050c3b72b5" providerId="LiveId" clId="{67AE0297-01A4-4D71-9A6F-844898717E86}" dt="2024-09-17T12:16:31.023" v="2093" actId="571"/>
          <ac:spMkLst>
            <pc:docMk/>
            <pc:sldMk cId="772770992" sldId="257"/>
            <ac:spMk id="71" creationId="{9CC23142-9373-A0A5-5871-6FFB7ADAE777}"/>
          </ac:spMkLst>
        </pc:spChg>
        <pc:spChg chg="add mod">
          <ac:chgData name="Azmeera Naveen" userId="06545c050c3b72b5" providerId="LiveId" clId="{67AE0297-01A4-4D71-9A6F-844898717E86}" dt="2024-09-17T12:16:44.098" v="2094" actId="571"/>
          <ac:spMkLst>
            <pc:docMk/>
            <pc:sldMk cId="772770992" sldId="257"/>
            <ac:spMk id="72" creationId="{50418B60-9B31-79EB-1FD9-BE3FCDACD3BC}"/>
          </ac:spMkLst>
        </pc:spChg>
        <pc:spChg chg="add mod">
          <ac:chgData name="Azmeera Naveen" userId="06545c050c3b72b5" providerId="LiveId" clId="{67AE0297-01A4-4D71-9A6F-844898717E86}" dt="2024-09-18T06:06:28.986" v="4169" actId="20577"/>
          <ac:spMkLst>
            <pc:docMk/>
            <pc:sldMk cId="772770992" sldId="257"/>
            <ac:spMk id="83" creationId="{B56F0B1A-46DE-ACDF-582C-9956859F9163}"/>
          </ac:spMkLst>
        </pc:spChg>
        <pc:cxnChg chg="mod">
          <ac:chgData name="Azmeera Naveen" userId="06545c050c3b72b5" providerId="LiveId" clId="{67AE0297-01A4-4D71-9A6F-844898717E86}" dt="2024-09-17T12:10:27.369" v="1953" actId="14100"/>
          <ac:cxnSpMkLst>
            <pc:docMk/>
            <pc:sldMk cId="772770992" sldId="257"/>
            <ac:cxnSpMk id="23" creationId="{41DBEB6C-A637-C973-E65F-54DB1B5098DF}"/>
          </ac:cxnSpMkLst>
        </pc:cxnChg>
        <pc:cxnChg chg="mod">
          <ac:chgData name="Azmeera Naveen" userId="06545c050c3b72b5" providerId="LiveId" clId="{67AE0297-01A4-4D71-9A6F-844898717E86}" dt="2024-09-21T15:23:27.276" v="5111" actId="1076"/>
          <ac:cxnSpMkLst>
            <pc:docMk/>
            <pc:sldMk cId="772770992" sldId="257"/>
            <ac:cxnSpMk id="25" creationId="{E5095096-BF94-BFCF-5706-95C7162BFC62}"/>
          </ac:cxnSpMkLst>
        </pc:cxnChg>
        <pc:cxnChg chg="mod">
          <ac:chgData name="Azmeera Naveen" userId="06545c050c3b72b5" providerId="LiveId" clId="{67AE0297-01A4-4D71-9A6F-844898717E86}" dt="2024-09-17T12:14:57.048" v="2084" actId="1076"/>
          <ac:cxnSpMkLst>
            <pc:docMk/>
            <pc:sldMk cId="772770992" sldId="257"/>
            <ac:cxnSpMk id="26" creationId="{B74A4988-DD41-2CFD-ADC9-77884D264C8C}"/>
          </ac:cxnSpMkLst>
        </pc:cxnChg>
        <pc:cxnChg chg="mod">
          <ac:chgData name="Azmeera Naveen" userId="06545c050c3b72b5" providerId="LiveId" clId="{67AE0297-01A4-4D71-9A6F-844898717E86}" dt="2024-09-17T12:10:19.633" v="1952" actId="14100"/>
          <ac:cxnSpMkLst>
            <pc:docMk/>
            <pc:sldMk cId="772770992" sldId="257"/>
            <ac:cxnSpMk id="32" creationId="{56E7AF81-4FCB-2C10-2A91-DB1BB6B71CA1}"/>
          </ac:cxnSpMkLst>
        </pc:cxnChg>
        <pc:cxnChg chg="mod">
          <ac:chgData name="Azmeera Naveen" userId="06545c050c3b72b5" providerId="LiveId" clId="{67AE0297-01A4-4D71-9A6F-844898717E86}" dt="2024-09-17T12:10:14.430" v="1951" actId="14100"/>
          <ac:cxnSpMkLst>
            <pc:docMk/>
            <pc:sldMk cId="772770992" sldId="257"/>
            <ac:cxnSpMk id="33" creationId="{B6E32AB5-1F77-6218-FB73-43CA5BFB0E3A}"/>
          </ac:cxnSpMkLst>
        </pc:cxnChg>
        <pc:cxnChg chg="mod">
          <ac:chgData name="Azmeera Naveen" userId="06545c050c3b72b5" providerId="LiveId" clId="{67AE0297-01A4-4D71-9A6F-844898717E86}" dt="2024-09-17T12:16:52.295" v="2095" actId="14100"/>
          <ac:cxnSpMkLst>
            <pc:docMk/>
            <pc:sldMk cId="772770992" sldId="257"/>
            <ac:cxnSpMk id="34" creationId="{6ED2414E-8C65-01F3-E7F7-73274E87742B}"/>
          </ac:cxnSpMkLst>
        </pc:cxnChg>
        <pc:cxnChg chg="mod">
          <ac:chgData name="Azmeera Naveen" userId="06545c050c3b72b5" providerId="LiveId" clId="{67AE0297-01A4-4D71-9A6F-844898717E86}" dt="2024-09-18T06:05:11.300" v="4097" actId="14100"/>
          <ac:cxnSpMkLst>
            <pc:docMk/>
            <pc:sldMk cId="772770992" sldId="257"/>
            <ac:cxnSpMk id="36" creationId="{E220DAF2-878C-CE54-9D8F-C1887938C13C}"/>
          </ac:cxnSpMkLst>
        </pc:cxnChg>
        <pc:cxnChg chg="mod">
          <ac:chgData name="Azmeera Naveen" userId="06545c050c3b72b5" providerId="LiveId" clId="{67AE0297-01A4-4D71-9A6F-844898717E86}" dt="2024-09-18T06:05:01.878" v="4096" actId="14100"/>
          <ac:cxnSpMkLst>
            <pc:docMk/>
            <pc:sldMk cId="772770992" sldId="257"/>
            <ac:cxnSpMk id="37" creationId="{9198A871-ED6E-322A-57E1-D917182B09EE}"/>
          </ac:cxnSpMkLst>
        </pc:cxnChg>
        <pc:cxnChg chg="add mod">
          <ac:chgData name="Azmeera Naveen" userId="06545c050c3b72b5" providerId="LiveId" clId="{67AE0297-01A4-4D71-9A6F-844898717E86}" dt="2024-09-21T15:09:48.698" v="5006" actId="1076"/>
          <ac:cxnSpMkLst>
            <pc:docMk/>
            <pc:sldMk cId="772770992" sldId="257"/>
            <ac:cxnSpMk id="46" creationId="{05F0C6AC-E579-1327-7A9E-12D63E4634C0}"/>
          </ac:cxnSpMkLst>
        </pc:cxnChg>
        <pc:cxnChg chg="add del mod">
          <ac:chgData name="Azmeera Naveen" userId="06545c050c3b72b5" providerId="LiveId" clId="{67AE0297-01A4-4D71-9A6F-844898717E86}" dt="2024-09-17T12:08:48.094" v="1945" actId="21"/>
          <ac:cxnSpMkLst>
            <pc:docMk/>
            <pc:sldMk cId="772770992" sldId="257"/>
            <ac:cxnSpMk id="46" creationId="{7F2005E6-8EE4-9EA5-8D35-9FD734DB8E02}"/>
          </ac:cxnSpMkLst>
        </pc:cxnChg>
        <pc:cxnChg chg="add mod">
          <ac:chgData name="Azmeera Naveen" userId="06545c050c3b72b5" providerId="LiveId" clId="{67AE0297-01A4-4D71-9A6F-844898717E86}" dt="2024-09-21T15:09:25.734" v="5003" actId="571"/>
          <ac:cxnSpMkLst>
            <pc:docMk/>
            <pc:sldMk cId="772770992" sldId="257"/>
            <ac:cxnSpMk id="48" creationId="{C6B1784C-7569-F1D0-D16C-79251F9F25F5}"/>
          </ac:cxnSpMkLst>
        </pc:cxnChg>
        <pc:cxnChg chg="add mod">
          <ac:chgData name="Azmeera Naveen" userId="06545c050c3b72b5" providerId="LiveId" clId="{67AE0297-01A4-4D71-9A6F-844898717E86}" dt="2024-09-21T15:22:30.937" v="5107" actId="14100"/>
          <ac:cxnSpMkLst>
            <pc:docMk/>
            <pc:sldMk cId="772770992" sldId="257"/>
            <ac:cxnSpMk id="50" creationId="{F605240F-C21D-2ADF-3EC0-1218A4BB8FA1}"/>
          </ac:cxnSpMkLst>
        </pc:cxnChg>
        <pc:cxnChg chg="add del mod">
          <ac:chgData name="Azmeera Naveen" userId="06545c050c3b72b5" providerId="LiveId" clId="{67AE0297-01A4-4D71-9A6F-844898717E86}" dt="2024-09-21T15:10:06.640" v="5009" actId="478"/>
          <ac:cxnSpMkLst>
            <pc:docMk/>
            <pc:sldMk cId="772770992" sldId="257"/>
            <ac:cxnSpMk id="51" creationId="{4CEAF794-C7D2-5CA7-167D-786AB7D00069}"/>
          </ac:cxnSpMkLst>
        </pc:cxnChg>
        <pc:cxnChg chg="add mod">
          <ac:chgData name="Azmeera Naveen" userId="06545c050c3b72b5" providerId="LiveId" clId="{67AE0297-01A4-4D71-9A6F-844898717E86}" dt="2024-09-17T12:16:04.297" v="2089" actId="14100"/>
          <ac:cxnSpMkLst>
            <pc:docMk/>
            <pc:sldMk cId="772770992" sldId="257"/>
            <ac:cxnSpMk id="57" creationId="{83E72910-4C41-BF79-49C8-0800400B5CD2}"/>
          </ac:cxnSpMkLst>
        </pc:cxnChg>
        <pc:cxnChg chg="add del mod">
          <ac:chgData name="Azmeera Naveen" userId="06545c050c3b72b5" providerId="LiveId" clId="{67AE0297-01A4-4D71-9A6F-844898717E86}" dt="2024-09-17T12:12:59.495" v="1963" actId="21"/>
          <ac:cxnSpMkLst>
            <pc:docMk/>
            <pc:sldMk cId="772770992" sldId="257"/>
            <ac:cxnSpMk id="60" creationId="{2ED58FB2-3685-599F-295E-CD548D9F9055}"/>
          </ac:cxnSpMkLst>
        </pc:cxnChg>
        <pc:cxnChg chg="add mod">
          <ac:chgData name="Azmeera Naveen" userId="06545c050c3b72b5" providerId="LiveId" clId="{67AE0297-01A4-4D71-9A6F-844898717E86}" dt="2024-09-17T12:13:59.096" v="2002" actId="478"/>
          <ac:cxnSpMkLst>
            <pc:docMk/>
            <pc:sldMk cId="772770992" sldId="257"/>
            <ac:cxnSpMk id="62" creationId="{AD3547D0-7E45-0E1D-4FF0-D5F264740A5F}"/>
          </ac:cxnSpMkLst>
        </pc:cxnChg>
        <pc:cxnChg chg="add mod">
          <ac:chgData name="Azmeera Naveen" userId="06545c050c3b72b5" providerId="LiveId" clId="{67AE0297-01A4-4D71-9A6F-844898717E86}" dt="2024-09-17T12:13:21.034" v="1965" actId="14100"/>
          <ac:cxnSpMkLst>
            <pc:docMk/>
            <pc:sldMk cId="772770992" sldId="257"/>
            <ac:cxnSpMk id="63" creationId="{5D9CD7B5-E611-2D36-38AD-C1F20473980F}"/>
          </ac:cxnSpMkLst>
        </pc:cxnChg>
        <pc:cxnChg chg="add mod">
          <ac:chgData name="Azmeera Naveen" userId="06545c050c3b72b5" providerId="LiveId" clId="{67AE0297-01A4-4D71-9A6F-844898717E86}" dt="2024-09-18T06:05:39.199" v="4100" actId="14100"/>
          <ac:cxnSpMkLst>
            <pc:docMk/>
            <pc:sldMk cId="772770992" sldId="257"/>
            <ac:cxnSpMk id="80" creationId="{A2A8E38B-3228-1343-D5BD-FE8B83F2B064}"/>
          </ac:cxnSpMkLst>
        </pc:cxnChg>
      </pc:sldChg>
      <pc:sldChg chg="addSp delSp modSp mod">
        <pc:chgData name="Azmeera Naveen" userId="06545c050c3b72b5" providerId="LiveId" clId="{67AE0297-01A4-4D71-9A6F-844898717E86}" dt="2024-09-17T10:52:06.549" v="19" actId="1076"/>
        <pc:sldMkLst>
          <pc:docMk/>
          <pc:sldMk cId="739995863" sldId="258"/>
        </pc:sldMkLst>
        <pc:spChg chg="mod">
          <ac:chgData name="Azmeera Naveen" userId="06545c050c3b72b5" providerId="LiveId" clId="{67AE0297-01A4-4D71-9A6F-844898717E86}" dt="2024-09-17T10:52:06.549" v="19" actId="1076"/>
          <ac:spMkLst>
            <pc:docMk/>
            <pc:sldMk cId="739995863" sldId="258"/>
            <ac:spMk id="2" creationId="{F64CBDDF-E833-A511-D83D-922B8174BB02}"/>
          </ac:spMkLst>
        </pc:spChg>
        <pc:graphicFrameChg chg="add mod">
          <ac:chgData name="Azmeera Naveen" userId="06545c050c3b72b5" providerId="LiveId" clId="{67AE0297-01A4-4D71-9A6F-844898717E86}" dt="2024-09-17T10:51:29.364" v="17"/>
          <ac:graphicFrameMkLst>
            <pc:docMk/>
            <pc:sldMk cId="739995863" sldId="258"/>
            <ac:graphicFrameMk id="4" creationId="{9B1D877D-DD30-F9DB-86DA-37A141C0C0E1}"/>
          </ac:graphicFrameMkLst>
        </pc:graphicFrameChg>
        <pc:picChg chg="add del mod">
          <ac:chgData name="Azmeera Naveen" userId="06545c050c3b72b5" providerId="LiveId" clId="{67AE0297-01A4-4D71-9A6F-844898717E86}" dt="2024-09-17T10:47:02.182" v="3" actId="21"/>
          <ac:picMkLst>
            <pc:docMk/>
            <pc:sldMk cId="739995863" sldId="258"/>
            <ac:picMk id="3" creationId="{8A68AACF-354E-CF1F-2AA6-B436D97E787F}"/>
          </ac:picMkLst>
        </pc:picChg>
      </pc:sldChg>
      <pc:sldChg chg="addSp delSp modSp new mod">
        <pc:chgData name="Azmeera Naveen" userId="06545c050c3b72b5" providerId="LiveId" clId="{67AE0297-01A4-4D71-9A6F-844898717E86}" dt="2024-09-17T11:27:36.555" v="1267" actId="20577"/>
        <pc:sldMkLst>
          <pc:docMk/>
          <pc:sldMk cId="3691101630" sldId="259"/>
        </pc:sldMkLst>
        <pc:spChg chg="add mod">
          <ac:chgData name="Azmeera Naveen" userId="06545c050c3b72b5" providerId="LiveId" clId="{67AE0297-01A4-4D71-9A6F-844898717E86}" dt="2024-09-17T11:27:36.555" v="1267" actId="20577"/>
          <ac:spMkLst>
            <pc:docMk/>
            <pc:sldMk cId="3691101630" sldId="259"/>
            <ac:spMk id="2" creationId="{E1BC1DF2-7491-84BB-247F-8FE094CCFE61}"/>
          </ac:spMkLst>
        </pc:spChg>
        <pc:graphicFrameChg chg="add del modGraphic">
          <ac:chgData name="Azmeera Naveen" userId="06545c050c3b72b5" providerId="LiveId" clId="{67AE0297-01A4-4D71-9A6F-844898717E86}" dt="2024-09-17T11:26:58.194" v="1239" actId="27309"/>
          <ac:graphicFrameMkLst>
            <pc:docMk/>
            <pc:sldMk cId="3691101630" sldId="259"/>
            <ac:graphicFrameMk id="4" creationId="{C2B7F935-D65B-1A1D-BE0B-C59FB938C1D4}"/>
          </ac:graphicFrameMkLst>
        </pc:graphicFrameChg>
      </pc:sldChg>
      <pc:sldChg chg="addSp modSp new mod ord">
        <pc:chgData name="Azmeera Naveen" userId="06545c050c3b72b5" providerId="LiveId" clId="{67AE0297-01A4-4D71-9A6F-844898717E86}" dt="2024-09-17T11:00:52.831" v="441" actId="1076"/>
        <pc:sldMkLst>
          <pc:docMk/>
          <pc:sldMk cId="2597026771" sldId="260"/>
        </pc:sldMkLst>
        <pc:spChg chg="add mod">
          <ac:chgData name="Azmeera Naveen" userId="06545c050c3b72b5" providerId="LiveId" clId="{67AE0297-01A4-4D71-9A6F-844898717E86}" dt="2024-09-17T11:00:13.107" v="435" actId="14100"/>
          <ac:spMkLst>
            <pc:docMk/>
            <pc:sldMk cId="2597026771" sldId="260"/>
            <ac:spMk id="2" creationId="{5B0755F3-3CB4-68E0-3535-CF63E217075B}"/>
          </ac:spMkLst>
        </pc:spChg>
        <pc:spChg chg="add mod">
          <ac:chgData name="Azmeera Naveen" userId="06545c050c3b72b5" providerId="LiveId" clId="{67AE0297-01A4-4D71-9A6F-844898717E86}" dt="2024-09-17T10:58:54.438" v="337" actId="1076"/>
          <ac:spMkLst>
            <pc:docMk/>
            <pc:sldMk cId="2597026771" sldId="260"/>
            <ac:spMk id="3" creationId="{CF35A806-AA52-A6A1-E411-3F4DA2117924}"/>
          </ac:spMkLst>
        </pc:spChg>
        <pc:picChg chg="add mod">
          <ac:chgData name="Azmeera Naveen" userId="06545c050c3b72b5" providerId="LiveId" clId="{67AE0297-01A4-4D71-9A6F-844898717E86}" dt="2024-09-17T11:00:52.831" v="441" actId="1076"/>
          <ac:picMkLst>
            <pc:docMk/>
            <pc:sldMk cId="2597026771" sldId="260"/>
            <ac:picMk id="101" creationId="{E82489CA-E5EB-B3EC-3047-B4728A28CB20}"/>
          </ac:picMkLst>
        </pc:picChg>
      </pc:sldChg>
      <pc:sldChg chg="addSp delSp modSp new mod modClrScheme chgLayout">
        <pc:chgData name="Azmeera Naveen" userId="06545c050c3b72b5" providerId="LiveId" clId="{67AE0297-01A4-4D71-9A6F-844898717E86}" dt="2024-09-21T15:30:49.043" v="5140" actId="1440"/>
        <pc:sldMkLst>
          <pc:docMk/>
          <pc:sldMk cId="3093391690" sldId="261"/>
        </pc:sldMkLst>
        <pc:spChg chg="add del mod ord">
          <ac:chgData name="Azmeera Naveen" userId="06545c050c3b72b5" providerId="LiveId" clId="{67AE0297-01A4-4D71-9A6F-844898717E86}" dt="2024-09-17T11:06:45.760" v="573" actId="700"/>
          <ac:spMkLst>
            <pc:docMk/>
            <pc:sldMk cId="3093391690" sldId="261"/>
            <ac:spMk id="2" creationId="{D0BD16DF-C800-630E-0954-13AF7C95E3BC}"/>
          </ac:spMkLst>
        </pc:spChg>
        <pc:spChg chg="add del mod ord">
          <ac:chgData name="Azmeera Naveen" userId="06545c050c3b72b5" providerId="LiveId" clId="{67AE0297-01A4-4D71-9A6F-844898717E86}" dt="2024-09-17T11:06:45.760" v="573" actId="700"/>
          <ac:spMkLst>
            <pc:docMk/>
            <pc:sldMk cId="3093391690" sldId="261"/>
            <ac:spMk id="3" creationId="{93C11F18-2D72-2CF8-CFAA-687CC854A6B0}"/>
          </ac:spMkLst>
        </pc:spChg>
        <pc:spChg chg="add del mod">
          <ac:chgData name="Azmeera Naveen" userId="06545c050c3b72b5" providerId="LiveId" clId="{67AE0297-01A4-4D71-9A6F-844898717E86}" dt="2024-09-21T15:30:35.746" v="5136" actId="931"/>
          <ac:spMkLst>
            <pc:docMk/>
            <pc:sldMk cId="3093391690" sldId="261"/>
            <ac:spMk id="3" creationId="{F1DFA55C-6065-C765-DD20-845652A09F40}"/>
          </ac:spMkLst>
        </pc:spChg>
        <pc:spChg chg="add del mod ord">
          <ac:chgData name="Azmeera Naveen" userId="06545c050c3b72b5" providerId="LiveId" clId="{67AE0297-01A4-4D71-9A6F-844898717E86}" dt="2024-09-17T11:06:34.267" v="572" actId="700"/>
          <ac:spMkLst>
            <pc:docMk/>
            <pc:sldMk cId="3093391690" sldId="261"/>
            <ac:spMk id="4" creationId="{B8D426D1-D5FA-231E-D73C-125A3D19B5BB}"/>
          </ac:spMkLst>
        </pc:spChg>
        <pc:spChg chg="add del mod ord">
          <ac:chgData name="Azmeera Naveen" userId="06545c050c3b72b5" providerId="LiveId" clId="{67AE0297-01A4-4D71-9A6F-844898717E86}" dt="2024-09-17T11:06:34.267" v="572" actId="700"/>
          <ac:spMkLst>
            <pc:docMk/>
            <pc:sldMk cId="3093391690" sldId="261"/>
            <ac:spMk id="5" creationId="{044244AF-AC50-D663-7EE4-45E8E6AB0610}"/>
          </ac:spMkLst>
        </pc:spChg>
        <pc:spChg chg="add del mod ord">
          <ac:chgData name="Azmeera Naveen" userId="06545c050c3b72b5" providerId="LiveId" clId="{67AE0297-01A4-4D71-9A6F-844898717E86}" dt="2024-09-17T11:06:34.267" v="572" actId="700"/>
          <ac:spMkLst>
            <pc:docMk/>
            <pc:sldMk cId="3093391690" sldId="261"/>
            <ac:spMk id="6" creationId="{C359B174-D0B0-5CDA-4C9A-0833C28F31D1}"/>
          </ac:spMkLst>
        </pc:spChg>
        <pc:spChg chg="add mod">
          <ac:chgData name="Azmeera Naveen" userId="06545c050c3b72b5" providerId="LiveId" clId="{67AE0297-01A4-4D71-9A6F-844898717E86}" dt="2024-09-17T11:06:33.272" v="571" actId="767"/>
          <ac:spMkLst>
            <pc:docMk/>
            <pc:sldMk cId="3093391690" sldId="261"/>
            <ac:spMk id="7" creationId="{D4C5F1A2-CF69-C4D9-8705-B2568E0A33B4}"/>
          </ac:spMkLst>
        </pc:spChg>
        <pc:spChg chg="add mod ord">
          <ac:chgData name="Azmeera Naveen" userId="06545c050c3b72b5" providerId="LiveId" clId="{67AE0297-01A4-4D71-9A6F-844898717E86}" dt="2024-09-17T11:07:15.480" v="596" actId="255"/>
          <ac:spMkLst>
            <pc:docMk/>
            <pc:sldMk cId="3093391690" sldId="261"/>
            <ac:spMk id="8" creationId="{2C2C832C-A98D-FA41-FF0A-CE24C6729934}"/>
          </ac:spMkLst>
        </pc:spChg>
        <pc:spChg chg="add mod ord">
          <ac:chgData name="Azmeera Naveen" userId="06545c050c3b72b5" providerId="LiveId" clId="{67AE0297-01A4-4D71-9A6F-844898717E86}" dt="2024-09-21T15:26:11.528" v="5134" actId="20577"/>
          <ac:spMkLst>
            <pc:docMk/>
            <pc:sldMk cId="3093391690" sldId="261"/>
            <ac:spMk id="9" creationId="{5182F753-FA1D-79F6-D34C-4CA3E1357D4B}"/>
          </ac:spMkLst>
        </pc:spChg>
        <pc:spChg chg="add del mod ord">
          <ac:chgData name="Azmeera Naveen" userId="06545c050c3b72b5" providerId="LiveId" clId="{67AE0297-01A4-4D71-9A6F-844898717E86}" dt="2024-09-17T11:33:49.771" v="1268" actId="931"/>
          <ac:spMkLst>
            <pc:docMk/>
            <pc:sldMk cId="3093391690" sldId="261"/>
            <ac:spMk id="10" creationId="{D92CCB9F-FE06-1DD4-822A-EDFCF49FC8FA}"/>
          </ac:spMkLst>
        </pc:spChg>
        <pc:spChg chg="add del mod">
          <ac:chgData name="Azmeera Naveen" userId="06545c050c3b72b5" providerId="LiveId" clId="{67AE0297-01A4-4D71-9A6F-844898717E86}" dt="2024-09-17T11:43:25.014" v="1511" actId="931"/>
          <ac:spMkLst>
            <pc:docMk/>
            <pc:sldMk cId="3093391690" sldId="261"/>
            <ac:spMk id="14" creationId="{F1B10DDE-B14C-217D-29B7-13C1E3136317}"/>
          </ac:spMkLst>
        </pc:spChg>
        <pc:spChg chg="add del mod">
          <ac:chgData name="Azmeera Naveen" userId="06545c050c3b72b5" providerId="LiveId" clId="{67AE0297-01A4-4D71-9A6F-844898717E86}" dt="2024-09-17T14:23:15.632" v="2830" actId="931"/>
          <ac:spMkLst>
            <pc:docMk/>
            <pc:sldMk cId="3093391690" sldId="261"/>
            <ac:spMk id="18" creationId="{8809ADD9-FFC8-5A7A-8C59-F03CE54E98C9}"/>
          </ac:spMkLst>
        </pc:spChg>
        <pc:picChg chg="add mod">
          <ac:chgData name="Azmeera Naveen" userId="06545c050c3b72b5" providerId="LiveId" clId="{67AE0297-01A4-4D71-9A6F-844898717E86}" dt="2024-09-21T15:30:49.043" v="5140" actId="1440"/>
          <ac:picMkLst>
            <pc:docMk/>
            <pc:sldMk cId="3093391690" sldId="261"/>
            <ac:picMk id="5" creationId="{AEBE6075-07C5-571E-5522-D4D280723E06}"/>
          </ac:picMkLst>
        </pc:picChg>
        <pc:picChg chg="add del mod">
          <ac:chgData name="Azmeera Naveen" userId="06545c050c3b72b5" providerId="LiveId" clId="{67AE0297-01A4-4D71-9A6F-844898717E86}" dt="2024-09-17T11:41:41.835" v="1510" actId="478"/>
          <ac:picMkLst>
            <pc:docMk/>
            <pc:sldMk cId="3093391690" sldId="261"/>
            <ac:picMk id="12" creationId="{14C80C25-3318-54DD-37A4-217AEB72191C}"/>
          </ac:picMkLst>
        </pc:picChg>
        <pc:picChg chg="add del mod">
          <ac:chgData name="Azmeera Naveen" userId="06545c050c3b72b5" providerId="LiveId" clId="{67AE0297-01A4-4D71-9A6F-844898717E86}" dt="2024-09-17T14:20:27.800" v="2807" actId="478"/>
          <ac:picMkLst>
            <pc:docMk/>
            <pc:sldMk cId="3093391690" sldId="261"/>
            <ac:picMk id="16" creationId="{EFC22AE6-747D-6171-5624-1FCB832B34ED}"/>
          </ac:picMkLst>
        </pc:picChg>
        <pc:picChg chg="add del mod">
          <ac:chgData name="Azmeera Naveen" userId="06545c050c3b72b5" providerId="LiveId" clId="{67AE0297-01A4-4D71-9A6F-844898717E86}" dt="2024-09-21T15:30:27.817" v="5135" actId="478"/>
          <ac:picMkLst>
            <pc:docMk/>
            <pc:sldMk cId="3093391690" sldId="261"/>
            <ac:picMk id="20" creationId="{5D2204BF-3E19-1652-3E6F-8AB29DE6F286}"/>
          </ac:picMkLst>
        </pc:picChg>
      </pc:sldChg>
      <pc:sldChg chg="addSp delSp modSp new mod ord">
        <pc:chgData name="Azmeera Naveen" userId="06545c050c3b72b5" providerId="LiveId" clId="{67AE0297-01A4-4D71-9A6F-844898717E86}" dt="2024-09-17T12:18:34.858" v="2102" actId="14100"/>
        <pc:sldMkLst>
          <pc:docMk/>
          <pc:sldMk cId="3329687046" sldId="262"/>
        </pc:sldMkLst>
        <pc:spChg chg="mod">
          <ac:chgData name="Azmeera Naveen" userId="06545c050c3b72b5" providerId="LiveId" clId="{67AE0297-01A4-4D71-9A6F-844898717E86}" dt="2024-09-17T11:16:55.626" v="1006" actId="122"/>
          <ac:spMkLst>
            <pc:docMk/>
            <pc:sldMk cId="3329687046" sldId="262"/>
            <ac:spMk id="2" creationId="{D07A63EE-E2E7-30E8-B156-D81299F0736B}"/>
          </ac:spMkLst>
        </pc:spChg>
        <pc:spChg chg="mod">
          <ac:chgData name="Azmeera Naveen" userId="06545c050c3b72b5" providerId="LiveId" clId="{67AE0297-01A4-4D71-9A6F-844898717E86}" dt="2024-09-17T12:18:34.858" v="2102" actId="14100"/>
          <ac:spMkLst>
            <pc:docMk/>
            <pc:sldMk cId="3329687046" sldId="262"/>
            <ac:spMk id="3" creationId="{C81F74CB-F87D-7D18-801D-3EC9CC1ACFC9}"/>
          </ac:spMkLst>
        </pc:spChg>
        <pc:spChg chg="del">
          <ac:chgData name="Azmeera Naveen" userId="06545c050c3b72b5" providerId="LiveId" clId="{67AE0297-01A4-4D71-9A6F-844898717E86}" dt="2024-09-17T11:23:08.602" v="1216" actId="931"/>
          <ac:spMkLst>
            <pc:docMk/>
            <pc:sldMk cId="3329687046" sldId="262"/>
            <ac:spMk id="4" creationId="{D371CEC7-4E20-14C0-C270-D8F9E6A6A1E8}"/>
          </ac:spMkLst>
        </pc:spChg>
        <pc:spChg chg="add mod">
          <ac:chgData name="Azmeera Naveen" userId="06545c050c3b72b5" providerId="LiveId" clId="{67AE0297-01A4-4D71-9A6F-844898717E86}" dt="2024-09-17T11:25:41.714" v="1237" actId="14100"/>
          <ac:spMkLst>
            <pc:docMk/>
            <pc:sldMk cId="3329687046" sldId="262"/>
            <ac:spMk id="7" creationId="{AD25D5E4-AB72-1CEC-F6CD-DD4E2BC2714B}"/>
          </ac:spMkLst>
        </pc:spChg>
        <pc:picChg chg="add mod">
          <ac:chgData name="Azmeera Naveen" userId="06545c050c3b72b5" providerId="LiveId" clId="{67AE0297-01A4-4D71-9A6F-844898717E86}" dt="2024-09-17T11:25:28.267" v="1235" actId="1076"/>
          <ac:picMkLst>
            <pc:docMk/>
            <pc:sldMk cId="3329687046" sldId="262"/>
            <ac:picMk id="6" creationId="{83F6DE5D-6DAB-E50B-1BE1-6569C9FADD6E}"/>
          </ac:picMkLst>
        </pc:picChg>
      </pc:sldChg>
      <pc:sldChg chg="addSp delSp modSp new mod">
        <pc:chgData name="Azmeera Naveen" userId="06545c050c3b72b5" providerId="LiveId" clId="{67AE0297-01A4-4D71-9A6F-844898717E86}" dt="2024-09-17T11:50:24.961" v="1529" actId="13926"/>
        <pc:sldMkLst>
          <pc:docMk/>
          <pc:sldMk cId="3682482135" sldId="263"/>
        </pc:sldMkLst>
        <pc:spChg chg="mod">
          <ac:chgData name="Azmeera Naveen" userId="06545c050c3b72b5" providerId="LiveId" clId="{67AE0297-01A4-4D71-9A6F-844898717E86}" dt="2024-09-17T11:35:19.461" v="1290" actId="255"/>
          <ac:spMkLst>
            <pc:docMk/>
            <pc:sldMk cId="3682482135" sldId="263"/>
            <ac:spMk id="2" creationId="{9141A77F-5A86-C2B9-7ECC-C821CA077A22}"/>
          </ac:spMkLst>
        </pc:spChg>
        <pc:spChg chg="mod">
          <ac:chgData name="Azmeera Naveen" userId="06545c050c3b72b5" providerId="LiveId" clId="{67AE0297-01A4-4D71-9A6F-844898717E86}" dt="2024-09-17T11:50:24.961" v="1529" actId="13926"/>
          <ac:spMkLst>
            <pc:docMk/>
            <pc:sldMk cId="3682482135" sldId="263"/>
            <ac:spMk id="3" creationId="{242B7AC8-4EAF-1829-21D6-4721C3D93A8F}"/>
          </ac:spMkLst>
        </pc:spChg>
        <pc:spChg chg="del">
          <ac:chgData name="Azmeera Naveen" userId="06545c050c3b72b5" providerId="LiveId" clId="{67AE0297-01A4-4D71-9A6F-844898717E86}" dt="2024-09-17T11:50:04.992" v="1525" actId="931"/>
          <ac:spMkLst>
            <pc:docMk/>
            <pc:sldMk cId="3682482135" sldId="263"/>
            <ac:spMk id="4" creationId="{A89142BA-E7C4-F7DC-918E-F0342044A5E1}"/>
          </ac:spMkLst>
        </pc:spChg>
        <pc:picChg chg="add mod">
          <ac:chgData name="Azmeera Naveen" userId="06545c050c3b72b5" providerId="LiveId" clId="{67AE0297-01A4-4D71-9A6F-844898717E86}" dt="2024-09-17T11:50:17.792" v="1528" actId="1440"/>
          <ac:picMkLst>
            <pc:docMk/>
            <pc:sldMk cId="3682482135" sldId="263"/>
            <ac:picMk id="6" creationId="{4B72195A-4CF3-5C6C-C687-1C0767B2684F}"/>
          </ac:picMkLst>
        </pc:picChg>
      </pc:sldChg>
      <pc:sldChg chg="addSp delSp modSp new mod">
        <pc:chgData name="Azmeera Naveen" userId="06545c050c3b72b5" providerId="LiveId" clId="{67AE0297-01A4-4D71-9A6F-844898717E86}" dt="2024-09-21T15:40:29.013" v="5357" actId="1036"/>
        <pc:sldMkLst>
          <pc:docMk/>
          <pc:sldMk cId="1097145607" sldId="264"/>
        </pc:sldMkLst>
        <pc:spChg chg="mod">
          <ac:chgData name="Azmeera Naveen" userId="06545c050c3b72b5" providerId="LiveId" clId="{67AE0297-01A4-4D71-9A6F-844898717E86}" dt="2024-09-21T15:39:44.152" v="5265" actId="20577"/>
          <ac:spMkLst>
            <pc:docMk/>
            <pc:sldMk cId="1097145607" sldId="264"/>
            <ac:spMk id="2" creationId="{91111D28-7E5C-3266-E1AF-9F019A79A763}"/>
          </ac:spMkLst>
        </pc:spChg>
        <pc:spChg chg="mod">
          <ac:chgData name="Azmeera Naveen" userId="06545c050c3b72b5" providerId="LiveId" clId="{67AE0297-01A4-4D71-9A6F-844898717E86}" dt="2024-09-21T15:40:16.722" v="5356" actId="20577"/>
          <ac:spMkLst>
            <pc:docMk/>
            <pc:sldMk cId="1097145607" sldId="264"/>
            <ac:spMk id="3" creationId="{EF231886-B5B2-FB2F-2E15-A8B4AD5E9477}"/>
          </ac:spMkLst>
        </pc:spChg>
        <pc:spChg chg="del">
          <ac:chgData name="Azmeera Naveen" userId="06545c050c3b72b5" providerId="LiveId" clId="{67AE0297-01A4-4D71-9A6F-844898717E86}" dt="2024-09-17T12:22:27.129" v="2109" actId="931"/>
          <ac:spMkLst>
            <pc:docMk/>
            <pc:sldMk cId="1097145607" sldId="264"/>
            <ac:spMk id="4" creationId="{3BE05027-CA65-E1DB-C946-D3D8000BCDD7}"/>
          </ac:spMkLst>
        </pc:spChg>
        <pc:spChg chg="add del mod">
          <ac:chgData name="Azmeera Naveen" userId="06545c050c3b72b5" providerId="LiveId" clId="{67AE0297-01A4-4D71-9A6F-844898717E86}" dt="2024-09-21T15:39:15.359" v="5246" actId="931"/>
          <ac:spMkLst>
            <pc:docMk/>
            <pc:sldMk cId="1097145607" sldId="264"/>
            <ac:spMk id="5" creationId="{DB43DFC8-5D7F-F561-B9FD-3995DCC42760}"/>
          </ac:spMkLst>
        </pc:spChg>
        <pc:picChg chg="add del mod">
          <ac:chgData name="Azmeera Naveen" userId="06545c050c3b72b5" providerId="LiveId" clId="{67AE0297-01A4-4D71-9A6F-844898717E86}" dt="2024-09-21T15:31:02.175" v="5141" actId="478"/>
          <ac:picMkLst>
            <pc:docMk/>
            <pc:sldMk cId="1097145607" sldId="264"/>
            <ac:picMk id="6" creationId="{390FB1B4-05AD-8B73-E004-5C15962D03D7}"/>
          </ac:picMkLst>
        </pc:picChg>
        <pc:picChg chg="add mod">
          <ac:chgData name="Azmeera Naveen" userId="06545c050c3b72b5" providerId="LiveId" clId="{67AE0297-01A4-4D71-9A6F-844898717E86}" dt="2024-09-21T15:40:29.013" v="5357" actId="1036"/>
          <ac:picMkLst>
            <pc:docMk/>
            <pc:sldMk cId="1097145607" sldId="264"/>
            <ac:picMk id="8" creationId="{55612780-826A-6259-C682-9677619D58E1}"/>
          </ac:picMkLst>
        </pc:picChg>
      </pc:sldChg>
      <pc:sldChg chg="addSp delSp modSp new mod">
        <pc:chgData name="Azmeera Naveen" userId="06545c050c3b72b5" providerId="LiveId" clId="{67AE0297-01A4-4D71-9A6F-844898717E86}" dt="2024-09-18T06:56:56.263" v="4513" actId="20577"/>
        <pc:sldMkLst>
          <pc:docMk/>
          <pc:sldMk cId="1520157546" sldId="265"/>
        </pc:sldMkLst>
        <pc:spChg chg="mod">
          <ac:chgData name="Azmeera Naveen" userId="06545c050c3b72b5" providerId="LiveId" clId="{67AE0297-01A4-4D71-9A6F-844898717E86}" dt="2024-09-17T12:23:53.801" v="2145" actId="255"/>
          <ac:spMkLst>
            <pc:docMk/>
            <pc:sldMk cId="1520157546" sldId="265"/>
            <ac:spMk id="2" creationId="{0D9D9504-10DB-E7B2-DBEE-67B8943DF0C1}"/>
          </ac:spMkLst>
        </pc:spChg>
        <pc:spChg chg="mod">
          <ac:chgData name="Azmeera Naveen" userId="06545c050c3b72b5" providerId="LiveId" clId="{67AE0297-01A4-4D71-9A6F-844898717E86}" dt="2024-09-18T06:56:56.263" v="4513" actId="20577"/>
          <ac:spMkLst>
            <pc:docMk/>
            <pc:sldMk cId="1520157546" sldId="265"/>
            <ac:spMk id="3" creationId="{92F334C3-8AB5-C8BA-9361-00F0C7AC4579}"/>
          </ac:spMkLst>
        </pc:spChg>
        <pc:spChg chg="del">
          <ac:chgData name="Azmeera Naveen" userId="06545c050c3b72b5" providerId="LiveId" clId="{67AE0297-01A4-4D71-9A6F-844898717E86}" dt="2024-09-17T12:31:22.897" v="2406" actId="931"/>
          <ac:spMkLst>
            <pc:docMk/>
            <pc:sldMk cId="1520157546" sldId="265"/>
            <ac:spMk id="4" creationId="{71EF3675-EC89-76FF-B059-2B3983A93FF7}"/>
          </ac:spMkLst>
        </pc:spChg>
        <pc:spChg chg="add del mod">
          <ac:chgData name="Azmeera Naveen" userId="06545c050c3b72b5" providerId="LiveId" clId="{67AE0297-01A4-4D71-9A6F-844898717E86}" dt="2024-09-18T06:31:58.581" v="4238"/>
          <ac:spMkLst>
            <pc:docMk/>
            <pc:sldMk cId="1520157546" sldId="265"/>
            <ac:spMk id="8" creationId="{6E153D0F-C59A-B57F-E0FD-63B9B223CAED}"/>
          </ac:spMkLst>
        </pc:spChg>
        <pc:spChg chg="add del mod">
          <ac:chgData name="Azmeera Naveen" userId="06545c050c3b72b5" providerId="LiveId" clId="{67AE0297-01A4-4D71-9A6F-844898717E86}" dt="2024-09-18T06:56:12.218" v="4487"/>
          <ac:spMkLst>
            <pc:docMk/>
            <pc:sldMk cId="1520157546" sldId="265"/>
            <ac:spMk id="12" creationId="{F17583C2-8B5D-7A0E-0C02-BED4BEFB2AB7}"/>
          </ac:spMkLst>
        </pc:spChg>
        <pc:picChg chg="add del mod">
          <ac:chgData name="Azmeera Naveen" userId="06545c050c3b72b5" providerId="LiveId" clId="{67AE0297-01A4-4D71-9A6F-844898717E86}" dt="2024-09-18T06:30:59.550" v="4216" actId="478"/>
          <ac:picMkLst>
            <pc:docMk/>
            <pc:sldMk cId="1520157546" sldId="265"/>
            <ac:picMk id="6" creationId="{86087AFA-E820-8BD0-B792-407B50F15B8D}"/>
          </ac:picMkLst>
        </pc:picChg>
        <pc:picChg chg="add del mod">
          <ac:chgData name="Azmeera Naveen" userId="06545c050c3b72b5" providerId="LiveId" clId="{67AE0297-01A4-4D71-9A6F-844898717E86}" dt="2024-09-18T06:53:44.282" v="4440" actId="478"/>
          <ac:picMkLst>
            <pc:docMk/>
            <pc:sldMk cId="1520157546" sldId="265"/>
            <ac:picMk id="10" creationId="{C051778C-0522-B1EF-7C67-3CA2B9644EEF}"/>
          </ac:picMkLst>
        </pc:picChg>
        <pc:picChg chg="add mod">
          <ac:chgData name="Azmeera Naveen" userId="06545c050c3b72b5" providerId="LiveId" clId="{67AE0297-01A4-4D71-9A6F-844898717E86}" dt="2024-09-18T06:56:24.535" v="4490" actId="1440"/>
          <ac:picMkLst>
            <pc:docMk/>
            <pc:sldMk cId="1520157546" sldId="265"/>
            <ac:picMk id="14" creationId="{CC88FA12-5534-A53E-716A-71D9ABDC711E}"/>
          </ac:picMkLst>
        </pc:picChg>
      </pc:sldChg>
      <pc:sldChg chg="addSp delSp modSp new mod">
        <pc:chgData name="Azmeera Naveen" userId="06545c050c3b72b5" providerId="LiveId" clId="{67AE0297-01A4-4D71-9A6F-844898717E86}" dt="2024-09-21T16:51:27.419" v="5476" actId="5793"/>
        <pc:sldMkLst>
          <pc:docMk/>
          <pc:sldMk cId="1345383281" sldId="266"/>
        </pc:sldMkLst>
        <pc:spChg chg="mod">
          <ac:chgData name="Azmeera Naveen" userId="06545c050c3b72b5" providerId="LiveId" clId="{67AE0297-01A4-4D71-9A6F-844898717E86}" dt="2024-09-17T12:32:08.512" v="2434" actId="122"/>
          <ac:spMkLst>
            <pc:docMk/>
            <pc:sldMk cId="1345383281" sldId="266"/>
            <ac:spMk id="2" creationId="{5EE0189E-92D6-916E-1BF8-D89924857EC8}"/>
          </ac:spMkLst>
        </pc:spChg>
        <pc:spChg chg="mod">
          <ac:chgData name="Azmeera Naveen" userId="06545c050c3b72b5" providerId="LiveId" clId="{67AE0297-01A4-4D71-9A6F-844898717E86}" dt="2024-09-21T16:51:27.419" v="5476" actId="5793"/>
          <ac:spMkLst>
            <pc:docMk/>
            <pc:sldMk cId="1345383281" sldId="266"/>
            <ac:spMk id="3" creationId="{DB91424E-1B49-7F35-AC65-8B163A80790E}"/>
          </ac:spMkLst>
        </pc:spChg>
        <pc:spChg chg="del">
          <ac:chgData name="Azmeera Naveen" userId="06545c050c3b72b5" providerId="LiveId" clId="{67AE0297-01A4-4D71-9A6F-844898717E86}" dt="2024-09-17T12:39:27.543" v="2739" actId="931"/>
          <ac:spMkLst>
            <pc:docMk/>
            <pc:sldMk cId="1345383281" sldId="266"/>
            <ac:spMk id="4" creationId="{699EE859-B041-1A58-8344-C2ACD0FE4B89}"/>
          </ac:spMkLst>
        </pc:spChg>
        <pc:spChg chg="add del mod">
          <ac:chgData name="Azmeera Naveen" userId="06545c050c3b72b5" providerId="LiveId" clId="{67AE0297-01A4-4D71-9A6F-844898717E86}" dt="2024-09-18T06:13:28.716" v="4207" actId="931"/>
          <ac:spMkLst>
            <pc:docMk/>
            <pc:sldMk cId="1345383281" sldId="266"/>
            <ac:spMk id="8" creationId="{A122D596-554F-FC1A-1888-CE55E78B9B2D}"/>
          </ac:spMkLst>
        </pc:spChg>
        <pc:spChg chg="add del mod">
          <ac:chgData name="Azmeera Naveen" userId="06545c050c3b72b5" providerId="LiveId" clId="{67AE0297-01A4-4D71-9A6F-844898717E86}" dt="2024-09-18T07:02:55.923" v="4554" actId="931"/>
          <ac:spMkLst>
            <pc:docMk/>
            <pc:sldMk cId="1345383281" sldId="266"/>
            <ac:spMk id="12" creationId="{A638E6E7-299A-7923-6569-7E43453A778E}"/>
          </ac:spMkLst>
        </pc:spChg>
        <pc:spChg chg="add del mod">
          <ac:chgData name="Azmeera Naveen" userId="06545c050c3b72b5" providerId="LiveId" clId="{67AE0297-01A4-4D71-9A6F-844898717E86}" dt="2024-09-18T07:03:40.078" v="4562" actId="931"/>
          <ac:spMkLst>
            <pc:docMk/>
            <pc:sldMk cId="1345383281" sldId="266"/>
            <ac:spMk id="16" creationId="{7A175667-C56F-5106-F3F7-C739C44F8214}"/>
          </ac:spMkLst>
        </pc:spChg>
        <pc:picChg chg="add del mod">
          <ac:chgData name="Azmeera Naveen" userId="06545c050c3b72b5" providerId="LiveId" clId="{67AE0297-01A4-4D71-9A6F-844898717E86}" dt="2024-09-18T06:07:49.754" v="4206" actId="478"/>
          <ac:picMkLst>
            <pc:docMk/>
            <pc:sldMk cId="1345383281" sldId="266"/>
            <ac:picMk id="6" creationId="{8D0BB8E6-50DD-37C6-79B7-F1C9802F9DA6}"/>
          </ac:picMkLst>
        </pc:picChg>
        <pc:picChg chg="add del mod">
          <ac:chgData name="Azmeera Naveen" userId="06545c050c3b72b5" providerId="LiveId" clId="{67AE0297-01A4-4D71-9A6F-844898717E86}" dt="2024-09-18T06:56:42.239" v="4492" actId="478"/>
          <ac:picMkLst>
            <pc:docMk/>
            <pc:sldMk cId="1345383281" sldId="266"/>
            <ac:picMk id="10" creationId="{32457ACF-B14A-B936-0834-DCEB991A44B8}"/>
          </ac:picMkLst>
        </pc:picChg>
        <pc:picChg chg="add del mod">
          <ac:chgData name="Azmeera Naveen" userId="06545c050c3b72b5" providerId="LiveId" clId="{67AE0297-01A4-4D71-9A6F-844898717E86}" dt="2024-09-18T07:03:08.243" v="4557" actId="478"/>
          <ac:picMkLst>
            <pc:docMk/>
            <pc:sldMk cId="1345383281" sldId="266"/>
            <ac:picMk id="14" creationId="{8C7818A7-8B8E-2982-1359-726805FC550A}"/>
          </ac:picMkLst>
        </pc:picChg>
        <pc:picChg chg="add mod">
          <ac:chgData name="Azmeera Naveen" userId="06545c050c3b72b5" providerId="LiveId" clId="{67AE0297-01A4-4D71-9A6F-844898717E86}" dt="2024-09-18T07:03:50.100" v="4565" actId="1440"/>
          <ac:picMkLst>
            <pc:docMk/>
            <pc:sldMk cId="1345383281" sldId="266"/>
            <ac:picMk id="18" creationId="{31E3C995-DD8C-7B2F-54C0-6966AE7B7332}"/>
          </ac:picMkLst>
        </pc:picChg>
      </pc:sldChg>
      <pc:sldChg chg="addSp delSp modSp new mod modClrScheme chgLayout">
        <pc:chgData name="Azmeera Naveen" userId="06545c050c3b72b5" providerId="LiveId" clId="{67AE0297-01A4-4D71-9A6F-844898717E86}" dt="2024-09-17T15:47:54.163" v="2964" actId="14838"/>
        <pc:sldMkLst>
          <pc:docMk/>
          <pc:sldMk cId="1255273651" sldId="267"/>
        </pc:sldMkLst>
        <pc:spChg chg="del mod ord">
          <ac:chgData name="Azmeera Naveen" userId="06545c050c3b72b5" providerId="LiveId" clId="{67AE0297-01A4-4D71-9A6F-844898717E86}" dt="2024-09-17T12:46:02.211" v="2744" actId="700"/>
          <ac:spMkLst>
            <pc:docMk/>
            <pc:sldMk cId="1255273651" sldId="267"/>
            <ac:spMk id="2" creationId="{F61A8620-BA73-9680-7515-A8261A528C1A}"/>
          </ac:spMkLst>
        </pc:spChg>
        <pc:spChg chg="del">
          <ac:chgData name="Azmeera Naveen" userId="06545c050c3b72b5" providerId="LiveId" clId="{67AE0297-01A4-4D71-9A6F-844898717E86}" dt="2024-09-17T12:46:02.211" v="2744" actId="700"/>
          <ac:spMkLst>
            <pc:docMk/>
            <pc:sldMk cId="1255273651" sldId="267"/>
            <ac:spMk id="3" creationId="{F7954DB5-78DE-5ECA-261A-CB0B54B6CE88}"/>
          </ac:spMkLst>
        </pc:spChg>
        <pc:spChg chg="del">
          <ac:chgData name="Azmeera Naveen" userId="06545c050c3b72b5" providerId="LiveId" clId="{67AE0297-01A4-4D71-9A6F-844898717E86}" dt="2024-09-17T12:46:02.211" v="2744" actId="700"/>
          <ac:spMkLst>
            <pc:docMk/>
            <pc:sldMk cId="1255273651" sldId="267"/>
            <ac:spMk id="4" creationId="{063C977C-9551-804B-FDB6-B3B7D364E019}"/>
          </ac:spMkLst>
        </pc:spChg>
        <pc:spChg chg="add mod ord">
          <ac:chgData name="Azmeera Naveen" userId="06545c050c3b72b5" providerId="LiveId" clId="{67AE0297-01A4-4D71-9A6F-844898717E86}" dt="2024-09-17T15:47:54.163" v="2964" actId="14838"/>
          <ac:spMkLst>
            <pc:docMk/>
            <pc:sldMk cId="1255273651" sldId="267"/>
            <ac:spMk id="5" creationId="{5E5A6E69-054A-1C81-BDF1-A86E205A06AE}"/>
          </ac:spMkLst>
        </pc:spChg>
      </pc:sldChg>
      <pc:sldChg chg="addSp delSp modSp new mod modClrScheme chgLayout">
        <pc:chgData name="Azmeera Naveen" userId="06545c050c3b72b5" providerId="LiveId" clId="{67AE0297-01A4-4D71-9A6F-844898717E86}" dt="2024-09-22T11:09:35.686" v="5871" actId="1440"/>
        <pc:sldMkLst>
          <pc:docMk/>
          <pc:sldMk cId="920557869" sldId="268"/>
        </pc:sldMkLst>
        <pc:spChg chg="del mod ord">
          <ac:chgData name="Azmeera Naveen" userId="06545c050c3b72b5" providerId="LiveId" clId="{67AE0297-01A4-4D71-9A6F-844898717E86}" dt="2024-09-17T12:47:43.224" v="2778" actId="700"/>
          <ac:spMkLst>
            <pc:docMk/>
            <pc:sldMk cId="920557869" sldId="268"/>
            <ac:spMk id="2" creationId="{F86151B6-50F6-7736-1E53-939DF2164066}"/>
          </ac:spMkLst>
        </pc:spChg>
        <pc:spChg chg="add mod ord">
          <ac:chgData name="Azmeera Naveen" userId="06545c050c3b72b5" providerId="LiveId" clId="{67AE0297-01A4-4D71-9A6F-844898717E86}" dt="2024-09-17T12:48:09.402" v="2802" actId="122"/>
          <ac:spMkLst>
            <pc:docMk/>
            <pc:sldMk cId="920557869" sldId="268"/>
            <ac:spMk id="3" creationId="{B85285FB-46E2-AC8F-5485-C47E5B10A758}"/>
          </ac:spMkLst>
        </pc:spChg>
        <pc:spChg chg="add del mod">
          <ac:chgData name="Azmeera Naveen" userId="06545c050c3b72b5" providerId="LiveId" clId="{67AE0297-01A4-4D71-9A6F-844898717E86}" dt="2024-09-21T16:06:39.375" v="5359" actId="931"/>
          <ac:spMkLst>
            <pc:docMk/>
            <pc:sldMk cId="920557869" sldId="268"/>
            <ac:spMk id="4" creationId="{9C55E423-DF9B-A409-C237-225EDFE8DDA6}"/>
          </ac:spMkLst>
        </pc:spChg>
        <pc:spChg chg="add del mod">
          <ac:chgData name="Azmeera Naveen" userId="06545c050c3b72b5" providerId="LiveId" clId="{67AE0297-01A4-4D71-9A6F-844898717E86}" dt="2024-09-22T11:09:25.218" v="5867" actId="931"/>
          <ac:spMkLst>
            <pc:docMk/>
            <pc:sldMk cId="920557869" sldId="268"/>
            <ac:spMk id="4" creationId="{E5B2C11F-C88A-A8F3-7042-A04674A3DC5A}"/>
          </ac:spMkLst>
        </pc:spChg>
        <pc:spChg chg="add del mod ord">
          <ac:chgData name="Azmeera Naveen" userId="06545c050c3b72b5" providerId="LiveId" clId="{67AE0297-01A4-4D71-9A6F-844898717E86}" dt="2024-09-17T14:09:55.838" v="2803" actId="931"/>
          <ac:spMkLst>
            <pc:docMk/>
            <pc:sldMk cId="920557869" sldId="268"/>
            <ac:spMk id="4" creationId="{FAAB27AC-8AEF-C0BB-A76E-6ABEB62A1793}"/>
          </ac:spMkLst>
        </pc:spChg>
        <pc:picChg chg="add del mod">
          <ac:chgData name="Azmeera Naveen" userId="06545c050c3b72b5" providerId="LiveId" clId="{67AE0297-01A4-4D71-9A6F-844898717E86}" dt="2024-09-21T16:06:03.706" v="5358" actId="478"/>
          <ac:picMkLst>
            <pc:docMk/>
            <pc:sldMk cId="920557869" sldId="268"/>
            <ac:picMk id="6" creationId="{040F5D45-1680-9997-A2FB-6A7988C2B2D2}"/>
          </ac:picMkLst>
        </pc:picChg>
        <pc:picChg chg="add mod">
          <ac:chgData name="Azmeera Naveen" userId="06545c050c3b72b5" providerId="LiveId" clId="{67AE0297-01A4-4D71-9A6F-844898717E86}" dt="2024-09-22T11:09:35.686" v="5871" actId="1440"/>
          <ac:picMkLst>
            <pc:docMk/>
            <pc:sldMk cId="920557869" sldId="268"/>
            <ac:picMk id="6" creationId="{2E9AE024-7A9C-6DB2-C26A-AE03CD8C8943}"/>
          </ac:picMkLst>
        </pc:picChg>
        <pc:picChg chg="add del mod">
          <ac:chgData name="Azmeera Naveen" userId="06545c050c3b72b5" providerId="LiveId" clId="{67AE0297-01A4-4D71-9A6F-844898717E86}" dt="2024-09-22T11:08:38.588" v="5866" actId="478"/>
          <ac:picMkLst>
            <pc:docMk/>
            <pc:sldMk cId="920557869" sldId="268"/>
            <ac:picMk id="7" creationId="{D7440FB8-E1DE-8EA0-6401-92C987376FB2}"/>
          </ac:picMkLst>
        </pc:picChg>
      </pc:sldChg>
      <pc:sldChg chg="addSp delSp modSp new mod">
        <pc:chgData name="Azmeera Naveen" userId="06545c050c3b72b5" providerId="LiveId" clId="{67AE0297-01A4-4D71-9A6F-844898717E86}" dt="2024-09-17T15:11:09.555" v="2862" actId="1440"/>
        <pc:sldMkLst>
          <pc:docMk/>
          <pc:sldMk cId="1885304273" sldId="269"/>
        </pc:sldMkLst>
        <pc:spChg chg="mod">
          <ac:chgData name="Azmeera Naveen" userId="06545c050c3b72b5" providerId="LiveId" clId="{67AE0297-01A4-4D71-9A6F-844898717E86}" dt="2024-09-17T14:25:01.323" v="2854" actId="255"/>
          <ac:spMkLst>
            <pc:docMk/>
            <pc:sldMk cId="1885304273" sldId="269"/>
            <ac:spMk id="2" creationId="{51A3D152-73AC-BF5B-19BE-628532C28578}"/>
          </ac:spMkLst>
        </pc:spChg>
        <pc:spChg chg="del">
          <ac:chgData name="Azmeera Naveen" userId="06545c050c3b72b5" providerId="LiveId" clId="{67AE0297-01A4-4D71-9A6F-844898717E86}" dt="2024-09-17T15:09:10.608" v="2855" actId="931"/>
          <ac:spMkLst>
            <pc:docMk/>
            <pc:sldMk cId="1885304273" sldId="269"/>
            <ac:spMk id="3" creationId="{70CB6BE1-B3A4-A69C-6AE5-5EF223F40594}"/>
          </ac:spMkLst>
        </pc:spChg>
        <pc:spChg chg="add del mod">
          <ac:chgData name="Azmeera Naveen" userId="06545c050c3b72b5" providerId="LiveId" clId="{67AE0297-01A4-4D71-9A6F-844898717E86}" dt="2024-09-17T15:10:49.434" v="2857" actId="931"/>
          <ac:spMkLst>
            <pc:docMk/>
            <pc:sldMk cId="1885304273" sldId="269"/>
            <ac:spMk id="7" creationId="{992F2C4E-577F-913A-25BE-278D36A8394A}"/>
          </ac:spMkLst>
        </pc:spChg>
        <pc:picChg chg="add del mod">
          <ac:chgData name="Azmeera Naveen" userId="06545c050c3b72b5" providerId="LiveId" clId="{67AE0297-01A4-4D71-9A6F-844898717E86}" dt="2024-09-17T15:10:43.491" v="2856" actId="478"/>
          <ac:picMkLst>
            <pc:docMk/>
            <pc:sldMk cId="1885304273" sldId="269"/>
            <ac:picMk id="5" creationId="{959A9ECF-68F8-C859-5453-9356C8E71F69}"/>
          </ac:picMkLst>
        </pc:picChg>
        <pc:picChg chg="add mod">
          <ac:chgData name="Azmeera Naveen" userId="06545c050c3b72b5" providerId="LiveId" clId="{67AE0297-01A4-4D71-9A6F-844898717E86}" dt="2024-09-17T15:11:09.555" v="2862" actId="1440"/>
          <ac:picMkLst>
            <pc:docMk/>
            <pc:sldMk cId="1885304273" sldId="269"/>
            <ac:picMk id="9" creationId="{7A9E728B-B440-FBF7-0AB5-23BE8E436A0D}"/>
          </ac:picMkLst>
        </pc:picChg>
      </pc:sldChg>
      <pc:sldChg chg="addSp delSp modSp new mod">
        <pc:chgData name="Azmeera Naveen" userId="06545c050c3b72b5" providerId="LiveId" clId="{67AE0297-01A4-4D71-9A6F-844898717E86}" dt="2024-09-21T16:50:54.590" v="5379" actId="1440"/>
        <pc:sldMkLst>
          <pc:docMk/>
          <pc:sldMk cId="4270149187" sldId="270"/>
        </pc:sldMkLst>
        <pc:spChg chg="mod">
          <ac:chgData name="Azmeera Naveen" userId="06545c050c3b72b5" providerId="LiveId" clId="{67AE0297-01A4-4D71-9A6F-844898717E86}" dt="2024-09-21T16:07:27.955" v="5375" actId="20577"/>
          <ac:spMkLst>
            <pc:docMk/>
            <pc:sldMk cId="4270149187" sldId="270"/>
            <ac:spMk id="2" creationId="{0CBDE44E-563C-4668-166D-138456D806E5}"/>
          </ac:spMkLst>
        </pc:spChg>
        <pc:spChg chg="del">
          <ac:chgData name="Azmeera Naveen" userId="06545c050c3b72b5" providerId="LiveId" clId="{67AE0297-01A4-4D71-9A6F-844898717E86}" dt="2024-09-17T15:17:56.153" v="2890" actId="931"/>
          <ac:spMkLst>
            <pc:docMk/>
            <pc:sldMk cId="4270149187" sldId="270"/>
            <ac:spMk id="3" creationId="{695005E8-1DFC-0421-4419-FA0BDA940C11}"/>
          </ac:spMkLst>
        </pc:spChg>
        <pc:spChg chg="add del mod">
          <ac:chgData name="Azmeera Naveen" userId="06545c050c3b72b5" providerId="LiveId" clId="{67AE0297-01A4-4D71-9A6F-844898717E86}" dt="2024-09-21T16:50:46.178" v="5377" actId="931"/>
          <ac:spMkLst>
            <pc:docMk/>
            <pc:sldMk cId="4270149187" sldId="270"/>
            <ac:spMk id="4" creationId="{3F0746B7-02D8-AE1A-36EB-C070BC0118A1}"/>
          </ac:spMkLst>
        </pc:spChg>
        <pc:picChg chg="add del mod">
          <ac:chgData name="Azmeera Naveen" userId="06545c050c3b72b5" providerId="LiveId" clId="{67AE0297-01A4-4D71-9A6F-844898717E86}" dt="2024-09-21T16:07:32.451" v="5376" actId="478"/>
          <ac:picMkLst>
            <pc:docMk/>
            <pc:sldMk cId="4270149187" sldId="270"/>
            <ac:picMk id="5" creationId="{158CC8FE-4CB5-9351-1D03-50B7FA4628A7}"/>
          </ac:picMkLst>
        </pc:picChg>
        <pc:picChg chg="add mod">
          <ac:chgData name="Azmeera Naveen" userId="06545c050c3b72b5" providerId="LiveId" clId="{67AE0297-01A4-4D71-9A6F-844898717E86}" dt="2024-09-21T16:50:54.590" v="5379" actId="1440"/>
          <ac:picMkLst>
            <pc:docMk/>
            <pc:sldMk cId="4270149187" sldId="270"/>
            <ac:picMk id="7" creationId="{258203FC-10FD-BA30-DAF4-E13AFBCB42FC}"/>
          </ac:picMkLst>
        </pc:picChg>
      </pc:sldChg>
      <pc:sldChg chg="addSp delSp modSp new mod">
        <pc:chgData name="Azmeera Naveen" userId="06545c050c3b72b5" providerId="LiveId" clId="{67AE0297-01A4-4D71-9A6F-844898717E86}" dt="2024-09-18T06:55:18.448" v="4484" actId="478"/>
        <pc:sldMkLst>
          <pc:docMk/>
          <pc:sldMk cId="2656095515" sldId="271"/>
        </pc:sldMkLst>
        <pc:spChg chg="mod">
          <ac:chgData name="Azmeera Naveen" userId="06545c050c3b72b5" providerId="LiveId" clId="{67AE0297-01A4-4D71-9A6F-844898717E86}" dt="2024-09-17T15:19:50.637" v="2915" actId="255"/>
          <ac:spMkLst>
            <pc:docMk/>
            <pc:sldMk cId="2656095515" sldId="271"/>
            <ac:spMk id="2" creationId="{4669BC6E-5741-2E59-F993-BE13A45AA658}"/>
          </ac:spMkLst>
        </pc:spChg>
        <pc:spChg chg="del">
          <ac:chgData name="Azmeera Naveen" userId="06545c050c3b72b5" providerId="LiveId" clId="{67AE0297-01A4-4D71-9A6F-844898717E86}" dt="2024-09-17T15:30:18.444" v="2916" actId="931"/>
          <ac:spMkLst>
            <pc:docMk/>
            <pc:sldMk cId="2656095515" sldId="271"/>
            <ac:spMk id="3" creationId="{591773D7-3F83-1ADD-E7B9-BE9D1B390FF1}"/>
          </ac:spMkLst>
        </pc:spChg>
        <pc:spChg chg="add del mod">
          <ac:chgData name="Azmeera Naveen" userId="06545c050c3b72b5" providerId="LiveId" clId="{67AE0297-01A4-4D71-9A6F-844898717E86}" dt="2024-09-18T06:32:57.699" v="4243"/>
          <ac:spMkLst>
            <pc:docMk/>
            <pc:sldMk cId="2656095515" sldId="271"/>
            <ac:spMk id="7" creationId="{EAE91E38-23D3-F0B3-AA29-FACD20CB8160}"/>
          </ac:spMkLst>
        </pc:spChg>
        <pc:spChg chg="add del mod">
          <ac:chgData name="Azmeera Naveen" userId="06545c050c3b72b5" providerId="LiveId" clId="{67AE0297-01A4-4D71-9A6F-844898717E86}" dt="2024-09-18T06:55:18.448" v="4484" actId="478"/>
          <ac:spMkLst>
            <pc:docMk/>
            <pc:sldMk cId="2656095515" sldId="271"/>
            <ac:spMk id="11" creationId="{30D05094-3FD0-89F4-6A4A-42D2315519D1}"/>
          </ac:spMkLst>
        </pc:spChg>
        <pc:picChg chg="add del mod">
          <ac:chgData name="Azmeera Naveen" userId="06545c050c3b72b5" providerId="LiveId" clId="{67AE0297-01A4-4D71-9A6F-844898717E86}" dt="2024-09-18T06:14:26.212" v="4215" actId="478"/>
          <ac:picMkLst>
            <pc:docMk/>
            <pc:sldMk cId="2656095515" sldId="271"/>
            <ac:picMk id="5" creationId="{FABD7F78-F2DE-2FCA-83F9-63F4EF9FE95F}"/>
          </ac:picMkLst>
        </pc:picChg>
        <pc:picChg chg="add del mod">
          <ac:chgData name="Azmeera Naveen" userId="06545c050c3b72b5" providerId="LiveId" clId="{67AE0297-01A4-4D71-9A6F-844898717E86}" dt="2024-09-18T06:55:18.448" v="4484" actId="478"/>
          <ac:picMkLst>
            <pc:docMk/>
            <pc:sldMk cId="2656095515" sldId="271"/>
            <ac:picMk id="9" creationId="{908A06E4-FE1A-BEE6-4995-C7B9E0FB8422}"/>
          </ac:picMkLst>
        </pc:picChg>
      </pc:sldChg>
      <pc:sldChg chg="addSp delSp modSp new mod">
        <pc:chgData name="Azmeera Naveen" userId="06545c050c3b72b5" providerId="LiveId" clId="{67AE0297-01A4-4D71-9A6F-844898717E86}" dt="2024-09-18T07:03:28.704" v="4561" actId="1440"/>
        <pc:sldMkLst>
          <pc:docMk/>
          <pc:sldMk cId="564151506" sldId="272"/>
        </pc:sldMkLst>
        <pc:spChg chg="mod">
          <ac:chgData name="Azmeera Naveen" userId="06545c050c3b72b5" providerId="LiveId" clId="{67AE0297-01A4-4D71-9A6F-844898717E86}" dt="2024-09-17T15:31:39.991" v="2945" actId="255"/>
          <ac:spMkLst>
            <pc:docMk/>
            <pc:sldMk cId="564151506" sldId="272"/>
            <ac:spMk id="2" creationId="{22D4BE69-C9A6-7CAB-F33B-2A11E5854D54}"/>
          </ac:spMkLst>
        </pc:spChg>
        <pc:spChg chg="del">
          <ac:chgData name="Azmeera Naveen" userId="06545c050c3b72b5" providerId="LiveId" clId="{67AE0297-01A4-4D71-9A6F-844898717E86}" dt="2024-09-17T15:44:51.107" v="2946" actId="931"/>
          <ac:spMkLst>
            <pc:docMk/>
            <pc:sldMk cId="564151506" sldId="272"/>
            <ac:spMk id="3" creationId="{7D616CB7-E7B8-DF31-2EB2-F567A9DB4D38}"/>
          </ac:spMkLst>
        </pc:spChg>
        <pc:spChg chg="add del mod">
          <ac:chgData name="Azmeera Naveen" userId="06545c050c3b72b5" providerId="LiveId" clId="{67AE0297-01A4-4D71-9A6F-844898717E86}" dt="2024-09-18T06:14:01.882" v="4211" actId="931"/>
          <ac:spMkLst>
            <pc:docMk/>
            <pc:sldMk cId="564151506" sldId="272"/>
            <ac:spMk id="7" creationId="{E881C246-0070-36EA-6D26-062FA7166B4E}"/>
          </ac:spMkLst>
        </pc:spChg>
        <pc:spChg chg="add del mod">
          <ac:chgData name="Azmeera Naveen" userId="06545c050c3b72b5" providerId="LiveId" clId="{67AE0297-01A4-4D71-9A6F-844898717E86}" dt="2024-09-18T07:03:20.624" v="4558" actId="931"/>
          <ac:spMkLst>
            <pc:docMk/>
            <pc:sldMk cId="564151506" sldId="272"/>
            <ac:spMk id="11" creationId="{D24AF8AF-1F59-0596-1152-C64EEC780CDC}"/>
          </ac:spMkLst>
        </pc:spChg>
        <pc:picChg chg="add del mod">
          <ac:chgData name="Azmeera Naveen" userId="06545c050c3b72b5" providerId="LiveId" clId="{67AE0297-01A4-4D71-9A6F-844898717E86}" dt="2024-09-18T06:13:55.127" v="4210" actId="478"/>
          <ac:picMkLst>
            <pc:docMk/>
            <pc:sldMk cId="564151506" sldId="272"/>
            <ac:picMk id="5" creationId="{9E441F85-29CC-80C4-0C3F-1A7935ED6869}"/>
          </ac:picMkLst>
        </pc:picChg>
        <pc:picChg chg="add del mod">
          <ac:chgData name="Azmeera Naveen" userId="06545c050c3b72b5" providerId="LiveId" clId="{67AE0297-01A4-4D71-9A6F-844898717E86}" dt="2024-09-18T06:56:36.647" v="4491" actId="478"/>
          <ac:picMkLst>
            <pc:docMk/>
            <pc:sldMk cId="564151506" sldId="272"/>
            <ac:picMk id="9" creationId="{53532CA1-9A7D-E749-F90B-D6A2A680A091}"/>
          </ac:picMkLst>
        </pc:picChg>
        <pc:picChg chg="add mod">
          <ac:chgData name="Azmeera Naveen" userId="06545c050c3b72b5" providerId="LiveId" clId="{67AE0297-01A4-4D71-9A6F-844898717E86}" dt="2024-09-18T07:03:28.704" v="4561" actId="1440"/>
          <ac:picMkLst>
            <pc:docMk/>
            <pc:sldMk cId="564151506" sldId="272"/>
            <ac:picMk id="13" creationId="{3F2AC356-7139-C78E-6FAE-8E03C84170F6}"/>
          </ac:picMkLst>
        </pc:picChg>
      </pc:sldChg>
      <pc:sldChg chg="addSp delSp modSp new mod modClrScheme chgLayout">
        <pc:chgData name="Azmeera Naveen" userId="06545c050c3b72b5" providerId="LiveId" clId="{67AE0297-01A4-4D71-9A6F-844898717E86}" dt="2024-09-17T15:50:46.298" v="2984" actId="1076"/>
        <pc:sldMkLst>
          <pc:docMk/>
          <pc:sldMk cId="3883781327" sldId="273"/>
        </pc:sldMkLst>
        <pc:spChg chg="del">
          <ac:chgData name="Azmeera Naveen" userId="06545c050c3b72b5" providerId="LiveId" clId="{67AE0297-01A4-4D71-9A6F-844898717E86}" dt="2024-09-17T15:49:57.327" v="2966" actId="700"/>
          <ac:spMkLst>
            <pc:docMk/>
            <pc:sldMk cId="3883781327" sldId="273"/>
            <ac:spMk id="2" creationId="{5E9AA9B7-058B-9650-1B10-06D8CA56E4A1}"/>
          </ac:spMkLst>
        </pc:spChg>
        <pc:spChg chg="del">
          <ac:chgData name="Azmeera Naveen" userId="06545c050c3b72b5" providerId="LiveId" clId="{67AE0297-01A4-4D71-9A6F-844898717E86}" dt="2024-09-17T15:49:57.327" v="2966" actId="700"/>
          <ac:spMkLst>
            <pc:docMk/>
            <pc:sldMk cId="3883781327" sldId="273"/>
            <ac:spMk id="3" creationId="{E103E462-EEC7-5640-9B0A-D68E574C098D}"/>
          </ac:spMkLst>
        </pc:spChg>
        <pc:spChg chg="add mod">
          <ac:chgData name="Azmeera Naveen" userId="06545c050c3b72b5" providerId="LiveId" clId="{67AE0297-01A4-4D71-9A6F-844898717E86}" dt="2024-09-17T15:50:46.298" v="2984" actId="1076"/>
          <ac:spMkLst>
            <pc:docMk/>
            <pc:sldMk cId="3883781327" sldId="273"/>
            <ac:spMk id="4" creationId="{91B7B85B-2C3B-4424-7CC3-43418535BF6D}"/>
          </ac:spMkLst>
        </pc:spChg>
      </pc:sldChg>
      <pc:sldChg chg="addSp delSp modSp new mod modClrScheme chgLayout">
        <pc:chgData name="Azmeera Naveen" userId="06545c050c3b72b5" providerId="LiveId" clId="{67AE0297-01A4-4D71-9A6F-844898717E86}" dt="2024-09-17T16:00:25.550" v="3291" actId="1440"/>
        <pc:sldMkLst>
          <pc:docMk/>
          <pc:sldMk cId="2673431456" sldId="274"/>
        </pc:sldMkLst>
        <pc:spChg chg="add mod">
          <ac:chgData name="Azmeera Naveen" userId="06545c050c3b72b5" providerId="LiveId" clId="{67AE0297-01A4-4D71-9A6F-844898717E86}" dt="2024-09-17T15:59:07.944" v="3283" actId="1076"/>
          <ac:spMkLst>
            <pc:docMk/>
            <pc:sldMk cId="2673431456" sldId="274"/>
            <ac:spMk id="2" creationId="{EC96A28A-49D7-0120-4708-8ADE7E920997}"/>
          </ac:spMkLst>
        </pc:spChg>
        <pc:spChg chg="add mod">
          <ac:chgData name="Azmeera Naveen" userId="06545c050c3b72b5" providerId="LiveId" clId="{67AE0297-01A4-4D71-9A6F-844898717E86}" dt="2024-09-17T15:59:12.613" v="3284" actId="1076"/>
          <ac:spMkLst>
            <pc:docMk/>
            <pc:sldMk cId="2673431456" sldId="274"/>
            <ac:spMk id="3" creationId="{74D5A738-CB87-A6D6-0DC0-BDC268CDBFE4}"/>
          </ac:spMkLst>
        </pc:spChg>
        <pc:spChg chg="add del mod">
          <ac:chgData name="Azmeera Naveen" userId="06545c050c3b72b5" providerId="LiveId" clId="{67AE0297-01A4-4D71-9A6F-844898717E86}" dt="2024-09-17T16:00:09.871" v="3286" actId="931"/>
          <ac:spMkLst>
            <pc:docMk/>
            <pc:sldMk cId="2673431456" sldId="274"/>
            <ac:spMk id="4" creationId="{A492F81C-CB57-D89C-6B7B-1AE058D8F05F}"/>
          </ac:spMkLst>
        </pc:spChg>
        <pc:picChg chg="add mod">
          <ac:chgData name="Azmeera Naveen" userId="06545c050c3b72b5" providerId="LiveId" clId="{67AE0297-01A4-4D71-9A6F-844898717E86}" dt="2024-09-17T16:00:25.550" v="3291" actId="1440"/>
          <ac:picMkLst>
            <pc:docMk/>
            <pc:sldMk cId="2673431456" sldId="274"/>
            <ac:picMk id="6" creationId="{EA039303-AD66-D29B-A2EA-4D8DE675AD32}"/>
          </ac:picMkLst>
        </pc:picChg>
      </pc:sldChg>
      <pc:sldChg chg="addSp delSp modSp new mod modClrScheme chgLayout">
        <pc:chgData name="Azmeera Naveen" userId="06545c050c3b72b5" providerId="LiveId" clId="{67AE0297-01A4-4D71-9A6F-844898717E86}" dt="2024-09-18T05:28:18.113" v="3931" actId="11529"/>
        <pc:sldMkLst>
          <pc:docMk/>
          <pc:sldMk cId="1659107063" sldId="275"/>
        </pc:sldMkLst>
        <pc:spChg chg="del mod ord">
          <ac:chgData name="Azmeera Naveen" userId="06545c050c3b72b5" providerId="LiveId" clId="{67AE0297-01A4-4D71-9A6F-844898717E86}" dt="2024-09-17T16:01:21.457" v="3293" actId="700"/>
          <ac:spMkLst>
            <pc:docMk/>
            <pc:sldMk cId="1659107063" sldId="275"/>
            <ac:spMk id="2" creationId="{82682377-91A2-60E7-5C3E-739672A24117}"/>
          </ac:spMkLst>
        </pc:spChg>
        <pc:spChg chg="del mod ord">
          <ac:chgData name="Azmeera Naveen" userId="06545c050c3b72b5" providerId="LiveId" clId="{67AE0297-01A4-4D71-9A6F-844898717E86}" dt="2024-09-17T16:01:21.457" v="3293" actId="700"/>
          <ac:spMkLst>
            <pc:docMk/>
            <pc:sldMk cId="1659107063" sldId="275"/>
            <ac:spMk id="3" creationId="{021807D3-AB2B-D415-BABE-E4777186CE84}"/>
          </ac:spMkLst>
        </pc:spChg>
        <pc:spChg chg="del mod ord">
          <ac:chgData name="Azmeera Naveen" userId="06545c050c3b72b5" providerId="LiveId" clId="{67AE0297-01A4-4D71-9A6F-844898717E86}" dt="2024-09-17T16:01:21.457" v="3293" actId="700"/>
          <ac:spMkLst>
            <pc:docMk/>
            <pc:sldMk cId="1659107063" sldId="275"/>
            <ac:spMk id="4" creationId="{2CCD441E-FED4-5EAD-693A-319301EA127F}"/>
          </ac:spMkLst>
        </pc:spChg>
        <pc:spChg chg="add mod ord">
          <ac:chgData name="Azmeera Naveen" userId="06545c050c3b72b5" providerId="LiveId" clId="{67AE0297-01A4-4D71-9A6F-844898717E86}" dt="2024-09-17T16:02:31.901" v="3379" actId="13926"/>
          <ac:spMkLst>
            <pc:docMk/>
            <pc:sldMk cId="1659107063" sldId="275"/>
            <ac:spMk id="5" creationId="{1C261452-CBAA-1306-5A2C-F786A053D253}"/>
          </ac:spMkLst>
        </pc:spChg>
        <pc:spChg chg="add del mod ord">
          <ac:chgData name="Azmeera Naveen" userId="06545c050c3b72b5" providerId="LiveId" clId="{67AE0297-01A4-4D71-9A6F-844898717E86}" dt="2024-09-17T16:05:31.233" v="3465" actId="931"/>
          <ac:spMkLst>
            <pc:docMk/>
            <pc:sldMk cId="1659107063" sldId="275"/>
            <ac:spMk id="6" creationId="{3623C024-AD72-3BA2-E2FB-512375EE47AF}"/>
          </ac:spMkLst>
        </pc:spChg>
        <pc:spChg chg="add mod ord">
          <ac:chgData name="Azmeera Naveen" userId="06545c050c3b72b5" providerId="LiveId" clId="{67AE0297-01A4-4D71-9A6F-844898717E86}" dt="2024-09-17T16:04:05.804" v="3464" actId="13926"/>
          <ac:spMkLst>
            <pc:docMk/>
            <pc:sldMk cId="1659107063" sldId="275"/>
            <ac:spMk id="7" creationId="{F864123B-4663-2654-99E6-391330B90424}"/>
          </ac:spMkLst>
        </pc:spChg>
        <pc:spChg chg="add del mod">
          <ac:chgData name="Azmeera Naveen" userId="06545c050c3b72b5" providerId="LiveId" clId="{67AE0297-01A4-4D71-9A6F-844898717E86}" dt="2024-09-18T05:28:18.113" v="3931" actId="11529"/>
          <ac:spMkLst>
            <pc:docMk/>
            <pc:sldMk cId="1659107063" sldId="275"/>
            <ac:spMk id="10" creationId="{36C1D40C-B521-4D65-0F12-2A374EC212E1}"/>
          </ac:spMkLst>
        </pc:spChg>
        <pc:picChg chg="add mod">
          <ac:chgData name="Azmeera Naveen" userId="06545c050c3b72b5" providerId="LiveId" clId="{67AE0297-01A4-4D71-9A6F-844898717E86}" dt="2024-09-17T16:05:50.828" v="3469" actId="1440"/>
          <ac:picMkLst>
            <pc:docMk/>
            <pc:sldMk cId="1659107063" sldId="275"/>
            <ac:picMk id="9" creationId="{B60D84D2-CAC5-FFB9-A214-BBFBEBAE15BD}"/>
          </ac:picMkLst>
        </pc:picChg>
      </pc:sldChg>
      <pc:sldChg chg="addSp delSp modSp new mod modClrScheme chgLayout">
        <pc:chgData name="Azmeera Naveen" userId="06545c050c3b72b5" providerId="LiveId" clId="{67AE0297-01A4-4D71-9A6F-844898717E86}" dt="2024-09-18T05:26:33.731" v="3917" actId="14100"/>
        <pc:sldMkLst>
          <pc:docMk/>
          <pc:sldMk cId="2793657030" sldId="276"/>
        </pc:sldMkLst>
        <pc:spChg chg="mod ord">
          <ac:chgData name="Azmeera Naveen" userId="06545c050c3b72b5" providerId="LiveId" clId="{67AE0297-01A4-4D71-9A6F-844898717E86}" dt="2024-09-18T05:16:06.418" v="3727" actId="313"/>
          <ac:spMkLst>
            <pc:docMk/>
            <pc:sldMk cId="2793657030" sldId="276"/>
            <ac:spMk id="2" creationId="{6F299BED-29BE-A893-B22B-8E763DA2B1A9}"/>
          </ac:spMkLst>
        </pc:spChg>
        <pc:spChg chg="del">
          <ac:chgData name="Azmeera Naveen" userId="06545c050c3b72b5" providerId="LiveId" clId="{67AE0297-01A4-4D71-9A6F-844898717E86}" dt="2024-09-17T16:13:34.752" v="3644" actId="931"/>
          <ac:spMkLst>
            <pc:docMk/>
            <pc:sldMk cId="2793657030" sldId="276"/>
            <ac:spMk id="3" creationId="{C7B1E330-6432-8CE4-25DF-3779C765229A}"/>
          </ac:spMkLst>
        </pc:spChg>
        <pc:spChg chg="mod ord">
          <ac:chgData name="Azmeera Naveen" userId="06545c050c3b72b5" providerId="LiveId" clId="{67AE0297-01A4-4D71-9A6F-844898717E86}" dt="2024-09-17T16:15:56.334" v="3681" actId="27636"/>
          <ac:spMkLst>
            <pc:docMk/>
            <pc:sldMk cId="2793657030" sldId="276"/>
            <ac:spMk id="4" creationId="{958F84EA-9869-D070-F7A6-8C3C5B9A726F}"/>
          </ac:spMkLst>
        </pc:spChg>
        <pc:spChg chg="add mod ord">
          <ac:chgData name="Azmeera Naveen" userId="06545c050c3b72b5" providerId="LiveId" clId="{67AE0297-01A4-4D71-9A6F-844898717E86}" dt="2024-09-18T05:15:45.876" v="3723" actId="20577"/>
          <ac:spMkLst>
            <pc:docMk/>
            <pc:sldMk cId="2793657030" sldId="276"/>
            <ac:spMk id="7" creationId="{7735FE10-666E-D9CE-D7B6-7EF976B5F9E1}"/>
          </ac:spMkLst>
        </pc:spChg>
        <pc:spChg chg="add del mod ord">
          <ac:chgData name="Azmeera Naveen" userId="06545c050c3b72b5" providerId="LiveId" clId="{67AE0297-01A4-4D71-9A6F-844898717E86}" dt="2024-09-17T16:18:15.006" v="3713" actId="931"/>
          <ac:spMkLst>
            <pc:docMk/>
            <pc:sldMk cId="2793657030" sldId="276"/>
            <ac:spMk id="8" creationId="{E9D80196-26E6-6AB9-FF10-495FB06EDC13}"/>
          </ac:spMkLst>
        </pc:spChg>
        <pc:spChg chg="add mod">
          <ac:chgData name="Azmeera Naveen" userId="06545c050c3b72b5" providerId="LiveId" clId="{67AE0297-01A4-4D71-9A6F-844898717E86}" dt="2024-09-18T05:26:10.996" v="3914" actId="208"/>
          <ac:spMkLst>
            <pc:docMk/>
            <pc:sldMk cId="2793657030" sldId="276"/>
            <ac:spMk id="11" creationId="{DC5AF9AF-8ED6-C9D0-1FB8-52AB1C531C28}"/>
          </ac:spMkLst>
        </pc:spChg>
        <pc:spChg chg="add mod">
          <ac:chgData name="Azmeera Naveen" userId="06545c050c3b72b5" providerId="LiveId" clId="{67AE0297-01A4-4D71-9A6F-844898717E86}" dt="2024-09-18T05:26:33.731" v="3917" actId="14100"/>
          <ac:spMkLst>
            <pc:docMk/>
            <pc:sldMk cId="2793657030" sldId="276"/>
            <ac:spMk id="12" creationId="{A594E4C4-A7EE-4E67-2856-BDEE6C6935D4}"/>
          </ac:spMkLst>
        </pc:spChg>
        <pc:picChg chg="add mod ord">
          <ac:chgData name="Azmeera Naveen" userId="06545c050c3b72b5" providerId="LiveId" clId="{67AE0297-01A4-4D71-9A6F-844898717E86}" dt="2024-09-17T16:17:21.343" v="3712" actId="14100"/>
          <ac:picMkLst>
            <pc:docMk/>
            <pc:sldMk cId="2793657030" sldId="276"/>
            <ac:picMk id="6" creationId="{A3EE9599-8911-9176-06DB-F196CBED47A1}"/>
          </ac:picMkLst>
        </pc:picChg>
        <pc:picChg chg="add mod">
          <ac:chgData name="Azmeera Naveen" userId="06545c050c3b72b5" providerId="LiveId" clId="{67AE0297-01A4-4D71-9A6F-844898717E86}" dt="2024-09-17T16:18:23.155" v="3715" actId="1440"/>
          <ac:picMkLst>
            <pc:docMk/>
            <pc:sldMk cId="2793657030" sldId="276"/>
            <ac:picMk id="10" creationId="{F3336597-13F8-3341-C2F7-F8D6778C9779}"/>
          </ac:picMkLst>
        </pc:picChg>
      </pc:sldChg>
      <pc:sldChg chg="addSp delSp modSp new mod modClrScheme chgLayout">
        <pc:chgData name="Azmeera Naveen" userId="06545c050c3b72b5" providerId="LiveId" clId="{67AE0297-01A4-4D71-9A6F-844898717E86}" dt="2024-09-18T05:24:55.650" v="3907" actId="208"/>
        <pc:sldMkLst>
          <pc:docMk/>
          <pc:sldMk cId="2180762136" sldId="277"/>
        </pc:sldMkLst>
        <pc:spChg chg="del mod ord">
          <ac:chgData name="Azmeera Naveen" userId="06545c050c3b72b5" providerId="LiveId" clId="{67AE0297-01A4-4D71-9A6F-844898717E86}" dt="2024-09-18T05:16:41.970" v="3728" actId="700"/>
          <ac:spMkLst>
            <pc:docMk/>
            <pc:sldMk cId="2180762136" sldId="277"/>
            <ac:spMk id="2" creationId="{C40819D8-9D1D-A7C4-3B8C-69EB80A8A3E2}"/>
          </ac:spMkLst>
        </pc:spChg>
        <pc:spChg chg="del mod ord">
          <ac:chgData name="Azmeera Naveen" userId="06545c050c3b72b5" providerId="LiveId" clId="{67AE0297-01A4-4D71-9A6F-844898717E86}" dt="2024-09-18T05:16:41.970" v="3728" actId="700"/>
          <ac:spMkLst>
            <pc:docMk/>
            <pc:sldMk cId="2180762136" sldId="277"/>
            <ac:spMk id="3" creationId="{139346E1-5A21-0449-9EFC-676BA0B83012}"/>
          </ac:spMkLst>
        </pc:spChg>
        <pc:spChg chg="del mod ord">
          <ac:chgData name="Azmeera Naveen" userId="06545c050c3b72b5" providerId="LiveId" clId="{67AE0297-01A4-4D71-9A6F-844898717E86}" dt="2024-09-18T05:16:41.970" v="3728" actId="700"/>
          <ac:spMkLst>
            <pc:docMk/>
            <pc:sldMk cId="2180762136" sldId="277"/>
            <ac:spMk id="4" creationId="{0E62B228-5A52-3FD7-90A0-2D756C480F8B}"/>
          </ac:spMkLst>
        </pc:spChg>
        <pc:spChg chg="add mod ord">
          <ac:chgData name="Azmeera Naveen" userId="06545c050c3b72b5" providerId="LiveId" clId="{67AE0297-01A4-4D71-9A6F-844898717E86}" dt="2024-09-18T05:17:09.946" v="3747" actId="255"/>
          <ac:spMkLst>
            <pc:docMk/>
            <pc:sldMk cId="2180762136" sldId="277"/>
            <ac:spMk id="5" creationId="{D160CB68-A479-D5DB-08F7-BD8184881C19}"/>
          </ac:spMkLst>
        </pc:spChg>
        <pc:spChg chg="add mod ord">
          <ac:chgData name="Azmeera Naveen" userId="06545c050c3b72b5" providerId="LiveId" clId="{67AE0297-01A4-4D71-9A6F-844898717E86}" dt="2024-09-18T05:17:32.677" v="3771" actId="20577"/>
          <ac:spMkLst>
            <pc:docMk/>
            <pc:sldMk cId="2180762136" sldId="277"/>
            <ac:spMk id="6" creationId="{67563B17-2E13-65A0-B871-155D86D2EE91}"/>
          </ac:spMkLst>
        </pc:spChg>
        <pc:spChg chg="add del mod ord">
          <ac:chgData name="Azmeera Naveen" userId="06545c050c3b72b5" providerId="LiveId" clId="{67AE0297-01A4-4D71-9A6F-844898717E86}" dt="2024-09-18T05:21:06.175" v="3795" actId="931"/>
          <ac:spMkLst>
            <pc:docMk/>
            <pc:sldMk cId="2180762136" sldId="277"/>
            <ac:spMk id="7" creationId="{D12C28A7-526E-C2A7-F5D5-BC7542D22B4D}"/>
          </ac:spMkLst>
        </pc:spChg>
        <pc:spChg chg="add mod ord">
          <ac:chgData name="Azmeera Naveen" userId="06545c050c3b72b5" providerId="LiveId" clId="{67AE0297-01A4-4D71-9A6F-844898717E86}" dt="2024-09-18T05:22:22.163" v="3804" actId="20577"/>
          <ac:spMkLst>
            <pc:docMk/>
            <pc:sldMk cId="2180762136" sldId="277"/>
            <ac:spMk id="8" creationId="{04A513A9-AAEB-7E8F-36FC-99A9BB7BD19A}"/>
          </ac:spMkLst>
        </pc:spChg>
        <pc:spChg chg="add del mod ord">
          <ac:chgData name="Azmeera Naveen" userId="06545c050c3b72b5" providerId="LiveId" clId="{67AE0297-01A4-4D71-9A6F-844898717E86}" dt="2024-09-18T05:21:44.213" v="3799" actId="931"/>
          <ac:spMkLst>
            <pc:docMk/>
            <pc:sldMk cId="2180762136" sldId="277"/>
            <ac:spMk id="9" creationId="{62BFDE21-F3A0-F199-C69A-7B0BC0DD57B9}"/>
          </ac:spMkLst>
        </pc:spChg>
        <pc:spChg chg="add mod">
          <ac:chgData name="Azmeera Naveen" userId="06545c050c3b72b5" providerId="LiveId" clId="{67AE0297-01A4-4D71-9A6F-844898717E86}" dt="2024-09-18T05:24:27.669" v="3902" actId="208"/>
          <ac:spMkLst>
            <pc:docMk/>
            <pc:sldMk cId="2180762136" sldId="277"/>
            <ac:spMk id="14" creationId="{DB663EB3-52C9-105F-E5CE-0B26A675349A}"/>
          </ac:spMkLst>
        </pc:spChg>
        <pc:spChg chg="add mod">
          <ac:chgData name="Azmeera Naveen" userId="06545c050c3b72b5" providerId="LiveId" clId="{67AE0297-01A4-4D71-9A6F-844898717E86}" dt="2024-09-18T05:24:55.650" v="3907" actId="208"/>
          <ac:spMkLst>
            <pc:docMk/>
            <pc:sldMk cId="2180762136" sldId="277"/>
            <ac:spMk id="15" creationId="{DC33715C-03FF-B669-6A02-4D9218C5E2D2}"/>
          </ac:spMkLst>
        </pc:spChg>
        <pc:picChg chg="add mod">
          <ac:chgData name="Azmeera Naveen" userId="06545c050c3b72b5" providerId="LiveId" clId="{67AE0297-01A4-4D71-9A6F-844898717E86}" dt="2024-09-18T05:21:30.535" v="3798" actId="1440"/>
          <ac:picMkLst>
            <pc:docMk/>
            <pc:sldMk cId="2180762136" sldId="277"/>
            <ac:picMk id="11" creationId="{40BD0BAC-BC7F-8E5E-76E0-FD0DE34B91B2}"/>
          </ac:picMkLst>
        </pc:picChg>
        <pc:picChg chg="add mod">
          <ac:chgData name="Azmeera Naveen" userId="06545c050c3b72b5" providerId="LiveId" clId="{67AE0297-01A4-4D71-9A6F-844898717E86}" dt="2024-09-18T05:22:13.366" v="3803" actId="14100"/>
          <ac:picMkLst>
            <pc:docMk/>
            <pc:sldMk cId="2180762136" sldId="277"/>
            <ac:picMk id="13" creationId="{0AEA8548-6E4D-1CEE-8611-EE5D6AEF4DAF}"/>
          </ac:picMkLst>
        </pc:picChg>
      </pc:sldChg>
      <pc:sldChg chg="addSp delSp modSp new mod modClrScheme chgLayout">
        <pc:chgData name="Azmeera Naveen" userId="06545c050c3b72b5" providerId="LiveId" clId="{67AE0297-01A4-4D71-9A6F-844898717E86}" dt="2024-09-18T05:51:36.259" v="4046" actId="1440"/>
        <pc:sldMkLst>
          <pc:docMk/>
          <pc:sldMk cId="2308274027" sldId="278"/>
        </pc:sldMkLst>
        <pc:spChg chg="del mod ord">
          <ac:chgData name="Azmeera Naveen" userId="06545c050c3b72b5" providerId="LiveId" clId="{67AE0297-01A4-4D71-9A6F-844898717E86}" dt="2024-09-18T05:42:20.784" v="3944" actId="700"/>
          <ac:spMkLst>
            <pc:docMk/>
            <pc:sldMk cId="2308274027" sldId="278"/>
            <ac:spMk id="2" creationId="{C0553227-1BEB-3F35-3D80-88B9AED17861}"/>
          </ac:spMkLst>
        </pc:spChg>
        <pc:spChg chg="del mod ord">
          <ac:chgData name="Azmeera Naveen" userId="06545c050c3b72b5" providerId="LiveId" clId="{67AE0297-01A4-4D71-9A6F-844898717E86}" dt="2024-09-18T05:42:20.784" v="3944" actId="700"/>
          <ac:spMkLst>
            <pc:docMk/>
            <pc:sldMk cId="2308274027" sldId="278"/>
            <ac:spMk id="3" creationId="{5361D8F2-37ED-71BB-731D-3ABC0E4FB9A0}"/>
          </ac:spMkLst>
        </pc:spChg>
        <pc:spChg chg="del mod ord">
          <ac:chgData name="Azmeera Naveen" userId="06545c050c3b72b5" providerId="LiveId" clId="{67AE0297-01A4-4D71-9A6F-844898717E86}" dt="2024-09-18T05:42:20.784" v="3944" actId="700"/>
          <ac:spMkLst>
            <pc:docMk/>
            <pc:sldMk cId="2308274027" sldId="278"/>
            <ac:spMk id="4" creationId="{4D7E20C3-D9C4-7673-A865-15D8D288AD37}"/>
          </ac:spMkLst>
        </pc:spChg>
        <pc:spChg chg="add mod ord">
          <ac:chgData name="Azmeera Naveen" userId="06545c050c3b72b5" providerId="LiveId" clId="{67AE0297-01A4-4D71-9A6F-844898717E86}" dt="2024-09-18T05:51:03.999" v="4041"/>
          <ac:spMkLst>
            <pc:docMk/>
            <pc:sldMk cId="2308274027" sldId="278"/>
            <ac:spMk id="5" creationId="{2552D9C8-C11C-1598-DDE3-4EFE0876F378}"/>
          </ac:spMkLst>
        </pc:spChg>
        <pc:spChg chg="add del mod ord">
          <ac:chgData name="Azmeera Naveen" userId="06545c050c3b72b5" providerId="LiveId" clId="{67AE0297-01A4-4D71-9A6F-844898717E86}" dt="2024-09-18T05:49:06.883" v="3964" actId="700"/>
          <ac:spMkLst>
            <pc:docMk/>
            <pc:sldMk cId="2308274027" sldId="278"/>
            <ac:spMk id="6" creationId="{21F2F517-D068-418B-579F-83EB647F484C}"/>
          </ac:spMkLst>
        </pc:spChg>
        <pc:spChg chg="add del mod ord">
          <ac:chgData name="Azmeera Naveen" userId="06545c050c3b72b5" providerId="LiveId" clId="{67AE0297-01A4-4D71-9A6F-844898717E86}" dt="2024-09-18T05:49:06.883" v="3964" actId="700"/>
          <ac:spMkLst>
            <pc:docMk/>
            <pc:sldMk cId="2308274027" sldId="278"/>
            <ac:spMk id="7" creationId="{A2857B3F-F4FD-5079-1CA5-EC531DBFDACE}"/>
          </ac:spMkLst>
        </pc:spChg>
        <pc:spChg chg="add del mod ord">
          <ac:chgData name="Azmeera Naveen" userId="06545c050c3b72b5" providerId="LiveId" clId="{67AE0297-01A4-4D71-9A6F-844898717E86}" dt="2024-09-18T05:49:06.883" v="3964" actId="700"/>
          <ac:spMkLst>
            <pc:docMk/>
            <pc:sldMk cId="2308274027" sldId="278"/>
            <ac:spMk id="8" creationId="{870AD882-D1A9-6115-8734-320D236B326C}"/>
          </ac:spMkLst>
        </pc:spChg>
        <pc:spChg chg="add del mod ord">
          <ac:chgData name="Azmeera Naveen" userId="06545c050c3b72b5" providerId="LiveId" clId="{67AE0297-01A4-4D71-9A6F-844898717E86}" dt="2024-09-18T05:49:06.883" v="3964" actId="700"/>
          <ac:spMkLst>
            <pc:docMk/>
            <pc:sldMk cId="2308274027" sldId="278"/>
            <ac:spMk id="9" creationId="{9418D108-92BD-E1BF-25D7-25B940A67371}"/>
          </ac:spMkLst>
        </pc:spChg>
        <pc:spChg chg="add del mod ord">
          <ac:chgData name="Azmeera Naveen" userId="06545c050c3b72b5" providerId="LiveId" clId="{67AE0297-01A4-4D71-9A6F-844898717E86}" dt="2024-09-18T05:51:18.654" v="4042" actId="931"/>
          <ac:spMkLst>
            <pc:docMk/>
            <pc:sldMk cId="2308274027" sldId="278"/>
            <ac:spMk id="10" creationId="{0D81543B-665A-237C-A110-C5B76459315D}"/>
          </ac:spMkLst>
        </pc:spChg>
        <pc:picChg chg="add mod">
          <ac:chgData name="Azmeera Naveen" userId="06545c050c3b72b5" providerId="LiveId" clId="{67AE0297-01A4-4D71-9A6F-844898717E86}" dt="2024-09-18T05:51:36.259" v="4046" actId="1440"/>
          <ac:picMkLst>
            <pc:docMk/>
            <pc:sldMk cId="2308274027" sldId="278"/>
            <ac:picMk id="12" creationId="{73B2D2E1-FE08-B533-5EB3-3D8A31716140}"/>
          </ac:picMkLst>
        </pc:picChg>
      </pc:sldChg>
      <pc:sldChg chg="addSp delSp modSp new mod ord modClrScheme chgLayout">
        <pc:chgData name="Azmeera Naveen" userId="06545c050c3b72b5" providerId="LiveId" clId="{67AE0297-01A4-4D71-9A6F-844898717E86}" dt="2024-09-18T05:41:53.649" v="3943" actId="14100"/>
        <pc:sldMkLst>
          <pc:docMk/>
          <pc:sldMk cId="1592149792" sldId="279"/>
        </pc:sldMkLst>
        <pc:spChg chg="del mod ord">
          <ac:chgData name="Azmeera Naveen" userId="06545c050c3b72b5" providerId="LiveId" clId="{67AE0297-01A4-4D71-9A6F-844898717E86}" dt="2024-09-18T05:22:56.460" v="3824" actId="700"/>
          <ac:spMkLst>
            <pc:docMk/>
            <pc:sldMk cId="1592149792" sldId="279"/>
            <ac:spMk id="2" creationId="{22C555C1-4405-21CF-45D1-4736E0728BE5}"/>
          </ac:spMkLst>
        </pc:spChg>
        <pc:spChg chg="del mod ord">
          <ac:chgData name="Azmeera Naveen" userId="06545c050c3b72b5" providerId="LiveId" clId="{67AE0297-01A4-4D71-9A6F-844898717E86}" dt="2024-09-18T05:22:56.460" v="3824" actId="700"/>
          <ac:spMkLst>
            <pc:docMk/>
            <pc:sldMk cId="1592149792" sldId="279"/>
            <ac:spMk id="3" creationId="{13DFCC91-F9FD-DCEB-C007-62CC9F608796}"/>
          </ac:spMkLst>
        </pc:spChg>
        <pc:spChg chg="del mod ord">
          <ac:chgData name="Azmeera Naveen" userId="06545c050c3b72b5" providerId="LiveId" clId="{67AE0297-01A4-4D71-9A6F-844898717E86}" dt="2024-09-18T05:22:56.460" v="3824" actId="700"/>
          <ac:spMkLst>
            <pc:docMk/>
            <pc:sldMk cId="1592149792" sldId="279"/>
            <ac:spMk id="4" creationId="{FE22811A-91C1-9AE6-14E1-37C0F27C3393}"/>
          </ac:spMkLst>
        </pc:spChg>
        <pc:spChg chg="add mod ord">
          <ac:chgData name="Azmeera Naveen" userId="06545c050c3b72b5" providerId="LiveId" clId="{67AE0297-01A4-4D71-9A6F-844898717E86}" dt="2024-09-18T05:23:18.036" v="3846" actId="255"/>
          <ac:spMkLst>
            <pc:docMk/>
            <pc:sldMk cId="1592149792" sldId="279"/>
            <ac:spMk id="5" creationId="{C2213BDB-5D13-422D-FE39-E25E5FAC9879}"/>
          </ac:spMkLst>
        </pc:spChg>
        <pc:spChg chg="add mod ord">
          <ac:chgData name="Azmeera Naveen" userId="06545c050c3b72b5" providerId="LiveId" clId="{67AE0297-01A4-4D71-9A6F-844898717E86}" dt="2024-09-18T05:41:44.637" v="3942" actId="1076"/>
          <ac:spMkLst>
            <pc:docMk/>
            <pc:sldMk cId="1592149792" sldId="279"/>
            <ac:spMk id="6" creationId="{98CC73F4-A53B-8977-8A93-9986D780812A}"/>
          </ac:spMkLst>
        </pc:spChg>
        <pc:spChg chg="add del mod ord">
          <ac:chgData name="Azmeera Naveen" userId="06545c050c3b72b5" providerId="LiveId" clId="{67AE0297-01A4-4D71-9A6F-844898717E86}" dt="2024-09-18T05:40:42.058" v="3932" actId="931"/>
          <ac:spMkLst>
            <pc:docMk/>
            <pc:sldMk cId="1592149792" sldId="279"/>
            <ac:spMk id="7" creationId="{E356AF26-A6F7-2476-6507-363C054019DB}"/>
          </ac:spMkLst>
        </pc:spChg>
        <pc:spChg chg="add mod ord">
          <ac:chgData name="Azmeera Naveen" userId="06545c050c3b72b5" providerId="LiveId" clId="{67AE0297-01A4-4D71-9A6F-844898717E86}" dt="2024-09-18T05:41:38.402" v="3941" actId="1076"/>
          <ac:spMkLst>
            <pc:docMk/>
            <pc:sldMk cId="1592149792" sldId="279"/>
            <ac:spMk id="8" creationId="{45FB9249-9B19-3D74-FDD9-92FB5D48B77C}"/>
          </ac:spMkLst>
        </pc:spChg>
        <pc:spChg chg="add del mod ord">
          <ac:chgData name="Azmeera Naveen" userId="06545c050c3b72b5" providerId="LiveId" clId="{67AE0297-01A4-4D71-9A6F-844898717E86}" dt="2024-09-18T05:40:47.711" v="3933" actId="931"/>
          <ac:spMkLst>
            <pc:docMk/>
            <pc:sldMk cId="1592149792" sldId="279"/>
            <ac:spMk id="9" creationId="{9C3AD53E-D5DE-55FA-FB7B-C5019DE1052F}"/>
          </ac:spMkLst>
        </pc:spChg>
        <pc:picChg chg="add mod">
          <ac:chgData name="Azmeera Naveen" userId="06545c050c3b72b5" providerId="LiveId" clId="{67AE0297-01A4-4D71-9A6F-844898717E86}" dt="2024-09-18T05:41:53.649" v="3943" actId="14100"/>
          <ac:picMkLst>
            <pc:docMk/>
            <pc:sldMk cId="1592149792" sldId="279"/>
            <ac:picMk id="11" creationId="{4C4BBAB1-4027-424B-23FA-83F58C47C2AB}"/>
          </ac:picMkLst>
        </pc:picChg>
        <pc:picChg chg="add mod">
          <ac:chgData name="Azmeera Naveen" userId="06545c050c3b72b5" providerId="LiveId" clId="{67AE0297-01A4-4D71-9A6F-844898717E86}" dt="2024-09-18T05:41:27.693" v="3940" actId="14100"/>
          <ac:picMkLst>
            <pc:docMk/>
            <pc:sldMk cId="1592149792" sldId="279"/>
            <ac:picMk id="13" creationId="{6C5C5B85-8E86-058F-7C91-3BFE14E45FE8}"/>
          </ac:picMkLst>
        </pc:picChg>
      </pc:sldChg>
      <pc:sldChg chg="addSp delSp modSp new mod modClrScheme chgLayout">
        <pc:chgData name="Azmeera Naveen" userId="06545c050c3b72b5" providerId="LiveId" clId="{67AE0297-01A4-4D71-9A6F-844898717E86}" dt="2024-09-18T07:14:40.160" v="4615" actId="1076"/>
        <pc:sldMkLst>
          <pc:docMk/>
          <pc:sldMk cId="2286525553" sldId="280"/>
        </pc:sldMkLst>
        <pc:spChg chg="del">
          <ac:chgData name="Azmeera Naveen" userId="06545c050c3b72b5" providerId="LiveId" clId="{67AE0297-01A4-4D71-9A6F-844898717E86}" dt="2024-09-18T05:52:02.043" v="4049" actId="700"/>
          <ac:spMkLst>
            <pc:docMk/>
            <pc:sldMk cId="2286525553" sldId="280"/>
            <ac:spMk id="2" creationId="{A7291778-6F0D-CCEB-5B16-A5AC23A08718}"/>
          </ac:spMkLst>
        </pc:spChg>
        <pc:spChg chg="del">
          <ac:chgData name="Azmeera Naveen" userId="06545c050c3b72b5" providerId="LiveId" clId="{67AE0297-01A4-4D71-9A6F-844898717E86}" dt="2024-09-18T05:52:02.043" v="4049" actId="700"/>
          <ac:spMkLst>
            <pc:docMk/>
            <pc:sldMk cId="2286525553" sldId="280"/>
            <ac:spMk id="3" creationId="{BA487CC6-168B-C5E8-8A14-1E16F8159774}"/>
          </ac:spMkLst>
        </pc:spChg>
        <pc:spChg chg="add mod">
          <ac:chgData name="Azmeera Naveen" userId="06545c050c3b72b5" providerId="LiveId" clId="{67AE0297-01A4-4D71-9A6F-844898717E86}" dt="2024-09-18T07:14:40.160" v="4615" actId="1076"/>
          <ac:spMkLst>
            <pc:docMk/>
            <pc:sldMk cId="2286525553" sldId="280"/>
            <ac:spMk id="4" creationId="{3D4CE2AB-DB7D-D362-43DB-BC34B6A3F198}"/>
          </ac:spMkLst>
        </pc:spChg>
      </pc:sldChg>
      <pc:sldChg chg="addSp delSp modSp new mod modClrScheme chgLayout">
        <pc:chgData name="Azmeera Naveen" userId="06545c050c3b72b5" providerId="LiveId" clId="{67AE0297-01A4-4D71-9A6F-844898717E86}" dt="2024-09-18T06:39:45.205" v="4364" actId="1036"/>
        <pc:sldMkLst>
          <pc:docMk/>
          <pc:sldMk cId="2692594542" sldId="281"/>
        </pc:sldMkLst>
        <pc:spChg chg="del mod ord">
          <ac:chgData name="Azmeera Naveen" userId="06545c050c3b72b5" providerId="LiveId" clId="{67AE0297-01A4-4D71-9A6F-844898717E86}" dt="2024-09-18T06:36:52.745" v="4249" actId="700"/>
          <ac:spMkLst>
            <pc:docMk/>
            <pc:sldMk cId="2692594542" sldId="281"/>
            <ac:spMk id="2" creationId="{E32F6946-C21B-1A0E-EAE2-E01E46899A9F}"/>
          </ac:spMkLst>
        </pc:spChg>
        <pc:spChg chg="del mod ord">
          <ac:chgData name="Azmeera Naveen" userId="06545c050c3b72b5" providerId="LiveId" clId="{67AE0297-01A4-4D71-9A6F-844898717E86}" dt="2024-09-18T06:36:52.745" v="4249" actId="700"/>
          <ac:spMkLst>
            <pc:docMk/>
            <pc:sldMk cId="2692594542" sldId="281"/>
            <ac:spMk id="3" creationId="{7B5CF64C-ACF7-07A8-855D-2C24116D4045}"/>
          </ac:spMkLst>
        </pc:spChg>
        <pc:spChg chg="add del mod ord">
          <ac:chgData name="Azmeera Naveen" userId="06545c050c3b72b5" providerId="LiveId" clId="{67AE0297-01A4-4D71-9A6F-844898717E86}" dt="2024-09-18T06:37:03.086" v="4250" actId="700"/>
          <ac:spMkLst>
            <pc:docMk/>
            <pc:sldMk cId="2692594542" sldId="281"/>
            <ac:spMk id="4" creationId="{03C5D974-5FF2-CE4B-BECA-962C8A08CA82}"/>
          </ac:spMkLst>
        </pc:spChg>
        <pc:spChg chg="add del mod ord">
          <ac:chgData name="Azmeera Naveen" userId="06545c050c3b72b5" providerId="LiveId" clId="{67AE0297-01A4-4D71-9A6F-844898717E86}" dt="2024-09-18T06:37:03.086" v="4250" actId="700"/>
          <ac:spMkLst>
            <pc:docMk/>
            <pc:sldMk cId="2692594542" sldId="281"/>
            <ac:spMk id="5" creationId="{97711024-FA46-B583-1412-D8483F1CE959}"/>
          </ac:spMkLst>
        </pc:spChg>
        <pc:spChg chg="add del mod ord">
          <ac:chgData name="Azmeera Naveen" userId="06545c050c3b72b5" providerId="LiveId" clId="{67AE0297-01A4-4D71-9A6F-844898717E86}" dt="2024-09-18T06:37:03.086" v="4250" actId="700"/>
          <ac:spMkLst>
            <pc:docMk/>
            <pc:sldMk cId="2692594542" sldId="281"/>
            <ac:spMk id="6" creationId="{665866BC-499E-9B39-11D8-929317B3FA0A}"/>
          </ac:spMkLst>
        </pc:spChg>
        <pc:spChg chg="add del mod ord">
          <ac:chgData name="Azmeera Naveen" userId="06545c050c3b72b5" providerId="LiveId" clId="{67AE0297-01A4-4D71-9A6F-844898717E86}" dt="2024-09-18T06:37:03.086" v="4250" actId="700"/>
          <ac:spMkLst>
            <pc:docMk/>
            <pc:sldMk cId="2692594542" sldId="281"/>
            <ac:spMk id="7" creationId="{051193EF-6DDA-8E9A-AD05-A0185E8F299B}"/>
          </ac:spMkLst>
        </pc:spChg>
        <pc:spChg chg="add del mod ord">
          <ac:chgData name="Azmeera Naveen" userId="06545c050c3b72b5" providerId="LiveId" clId="{67AE0297-01A4-4D71-9A6F-844898717E86}" dt="2024-09-18T06:37:03.086" v="4250" actId="700"/>
          <ac:spMkLst>
            <pc:docMk/>
            <pc:sldMk cId="2692594542" sldId="281"/>
            <ac:spMk id="8" creationId="{5E56650B-3D83-C3EC-9094-154BB4CEE829}"/>
          </ac:spMkLst>
        </pc:spChg>
        <pc:spChg chg="add mod ord">
          <ac:chgData name="Azmeera Naveen" userId="06545c050c3b72b5" providerId="LiveId" clId="{67AE0297-01A4-4D71-9A6F-844898717E86}" dt="2024-09-18T06:38:08.324" v="4351" actId="20577"/>
          <ac:spMkLst>
            <pc:docMk/>
            <pc:sldMk cId="2692594542" sldId="281"/>
            <ac:spMk id="9" creationId="{F14B9B92-2E23-31C1-6777-8E3553AA1A03}"/>
          </ac:spMkLst>
        </pc:spChg>
        <pc:spChg chg="add del mod ord">
          <ac:chgData name="Azmeera Naveen" userId="06545c050c3b72b5" providerId="LiveId" clId="{67AE0297-01A4-4D71-9A6F-844898717E86}" dt="2024-09-18T06:38:27.514" v="4352" actId="931"/>
          <ac:spMkLst>
            <pc:docMk/>
            <pc:sldMk cId="2692594542" sldId="281"/>
            <ac:spMk id="10" creationId="{3EC7350A-B07B-DCB6-38E8-FDCA25C925C8}"/>
          </ac:spMkLst>
        </pc:spChg>
        <pc:spChg chg="add del mod ord">
          <ac:chgData name="Azmeera Naveen" userId="06545c050c3b72b5" providerId="LiveId" clId="{67AE0297-01A4-4D71-9A6F-844898717E86}" dt="2024-09-18T06:38:43.203" v="4354" actId="931"/>
          <ac:spMkLst>
            <pc:docMk/>
            <pc:sldMk cId="2692594542" sldId="281"/>
            <ac:spMk id="11" creationId="{FD8AFC55-8FA8-C09D-7FAD-CB35AEEE4FCD}"/>
          </ac:spMkLst>
        </pc:spChg>
        <pc:picChg chg="add mod">
          <ac:chgData name="Azmeera Naveen" userId="06545c050c3b72b5" providerId="LiveId" clId="{67AE0297-01A4-4D71-9A6F-844898717E86}" dt="2024-09-18T06:39:30.751" v="4361" actId="1440"/>
          <ac:picMkLst>
            <pc:docMk/>
            <pc:sldMk cId="2692594542" sldId="281"/>
            <ac:picMk id="15" creationId="{2EDDE58E-5ED1-BBD1-E949-347455A16B0D}"/>
          </ac:picMkLst>
        </pc:picChg>
        <pc:picChg chg="add mod">
          <ac:chgData name="Azmeera Naveen" userId="06545c050c3b72b5" providerId="LiveId" clId="{67AE0297-01A4-4D71-9A6F-844898717E86}" dt="2024-09-18T06:39:45.205" v="4364" actId="1036"/>
          <ac:picMkLst>
            <pc:docMk/>
            <pc:sldMk cId="2692594542" sldId="281"/>
            <ac:picMk id="17" creationId="{03CD8F4A-E2CA-793A-8678-A8ED1666241D}"/>
          </ac:picMkLst>
        </pc:picChg>
        <pc:picChg chg="add mod">
          <ac:chgData name="Azmeera Naveen" userId="06545c050c3b72b5" providerId="LiveId" clId="{67AE0297-01A4-4D71-9A6F-844898717E86}" dt="2024-09-18T06:39:37.755" v="4363" actId="1440"/>
          <ac:picMkLst>
            <pc:docMk/>
            <pc:sldMk cId="2692594542" sldId="281"/>
            <ac:picMk id="19" creationId="{D8025997-9285-E4E6-D8CA-F08FFAF96077}"/>
          </ac:picMkLst>
        </pc:picChg>
      </pc:sldChg>
      <pc:sldChg chg="addSp delSp modSp new mod modClrScheme chgLayout">
        <pc:chgData name="Azmeera Naveen" userId="06545c050c3b72b5" providerId="LiveId" clId="{67AE0297-01A4-4D71-9A6F-844898717E86}" dt="2024-09-18T06:49:27.952" v="4414" actId="1440"/>
        <pc:sldMkLst>
          <pc:docMk/>
          <pc:sldMk cId="4087240987" sldId="282"/>
        </pc:sldMkLst>
        <pc:spChg chg="mod ord">
          <ac:chgData name="Azmeera Naveen" userId="06545c050c3b72b5" providerId="LiveId" clId="{67AE0297-01A4-4D71-9A6F-844898717E86}" dt="2024-09-18T06:47:18.248" v="4405" actId="20577"/>
          <ac:spMkLst>
            <pc:docMk/>
            <pc:sldMk cId="4087240987" sldId="282"/>
            <ac:spMk id="2" creationId="{696F81E8-85FD-2459-39C3-08B4EC177560}"/>
          </ac:spMkLst>
        </pc:spChg>
        <pc:spChg chg="del mod ord">
          <ac:chgData name="Azmeera Naveen" userId="06545c050c3b72b5" providerId="LiveId" clId="{67AE0297-01A4-4D71-9A6F-844898717E86}" dt="2024-09-18T06:40:52.385" v="4383" actId="700"/>
          <ac:spMkLst>
            <pc:docMk/>
            <pc:sldMk cId="4087240987" sldId="282"/>
            <ac:spMk id="3" creationId="{08B442E7-37DC-EA86-8CAE-899A8147B9E4}"/>
          </ac:spMkLst>
        </pc:spChg>
        <pc:spChg chg="del">
          <ac:chgData name="Azmeera Naveen" userId="06545c050c3b72b5" providerId="LiveId" clId="{67AE0297-01A4-4D71-9A6F-844898717E86}" dt="2024-09-18T06:40:52.385" v="4383" actId="700"/>
          <ac:spMkLst>
            <pc:docMk/>
            <pc:sldMk cId="4087240987" sldId="282"/>
            <ac:spMk id="4" creationId="{7FD57D24-8BBE-68CF-72C1-4C98DC1896FF}"/>
          </ac:spMkLst>
        </pc:spChg>
        <pc:spChg chg="add del mod ord">
          <ac:chgData name="Azmeera Naveen" userId="06545c050c3b72b5" providerId="LiveId" clId="{67AE0297-01A4-4D71-9A6F-844898717E86}" dt="2024-09-18T06:47:00.266" v="4384" actId="931"/>
          <ac:spMkLst>
            <pc:docMk/>
            <pc:sldMk cId="4087240987" sldId="282"/>
            <ac:spMk id="5" creationId="{12FC0C4E-0A63-4059-4E9F-2959B15113D6}"/>
          </ac:spMkLst>
        </pc:spChg>
        <pc:picChg chg="add mod">
          <ac:chgData name="Azmeera Naveen" userId="06545c050c3b72b5" providerId="LiveId" clId="{67AE0297-01A4-4D71-9A6F-844898717E86}" dt="2024-09-18T06:49:24.804" v="4413" actId="1440"/>
          <ac:picMkLst>
            <pc:docMk/>
            <pc:sldMk cId="4087240987" sldId="282"/>
            <ac:picMk id="7" creationId="{01B12CB5-82EE-1A90-7278-6BAEAB3C2F73}"/>
          </ac:picMkLst>
        </pc:picChg>
        <pc:picChg chg="add del mod">
          <ac:chgData name="Azmeera Naveen" userId="06545c050c3b72b5" providerId="LiveId" clId="{67AE0297-01A4-4D71-9A6F-844898717E86}" dt="2024-09-18T06:48:24.326" v="4409" actId="478"/>
          <ac:picMkLst>
            <pc:docMk/>
            <pc:sldMk cId="4087240987" sldId="282"/>
            <ac:picMk id="9" creationId="{F1E20A2A-F6D7-B0FF-686A-1FFAC160E65F}"/>
          </ac:picMkLst>
        </pc:picChg>
        <pc:picChg chg="add mod">
          <ac:chgData name="Azmeera Naveen" userId="06545c050c3b72b5" providerId="LiveId" clId="{67AE0297-01A4-4D71-9A6F-844898717E86}" dt="2024-09-18T06:49:27.952" v="4414" actId="1440"/>
          <ac:picMkLst>
            <pc:docMk/>
            <pc:sldMk cId="4087240987" sldId="282"/>
            <ac:picMk id="11" creationId="{DEE373BC-2FE5-5462-E0BE-24A1C633EDCD}"/>
          </ac:picMkLst>
        </pc:picChg>
      </pc:sldChg>
      <pc:sldChg chg="addSp delSp modSp new mod modClrScheme chgLayout">
        <pc:chgData name="Azmeera Naveen" userId="06545c050c3b72b5" providerId="LiveId" clId="{67AE0297-01A4-4D71-9A6F-844898717E86}" dt="2024-09-18T07:08:18.246" v="4578" actId="1440"/>
        <pc:sldMkLst>
          <pc:docMk/>
          <pc:sldMk cId="745215978" sldId="283"/>
        </pc:sldMkLst>
        <pc:spChg chg="mod ord">
          <ac:chgData name="Azmeera Naveen" userId="06545c050c3b72b5" providerId="LiveId" clId="{67AE0297-01A4-4D71-9A6F-844898717E86}" dt="2024-09-18T07:07:31.879" v="4566" actId="700"/>
          <ac:spMkLst>
            <pc:docMk/>
            <pc:sldMk cId="745215978" sldId="283"/>
            <ac:spMk id="2" creationId="{7627BA03-7B12-7036-A340-8B7789102AE2}"/>
          </ac:spMkLst>
        </pc:spChg>
        <pc:spChg chg="del mod ord">
          <ac:chgData name="Azmeera Naveen" userId="06545c050c3b72b5" providerId="LiveId" clId="{67AE0297-01A4-4D71-9A6F-844898717E86}" dt="2024-09-18T07:07:31.879" v="4566" actId="700"/>
          <ac:spMkLst>
            <pc:docMk/>
            <pc:sldMk cId="745215978" sldId="283"/>
            <ac:spMk id="3" creationId="{AC14C25E-32FD-E92D-5287-32FA4F880157}"/>
          </ac:spMkLst>
        </pc:spChg>
        <pc:spChg chg="add del mod ord">
          <ac:chgData name="Azmeera Naveen" userId="06545c050c3b72b5" providerId="LiveId" clId="{67AE0297-01A4-4D71-9A6F-844898717E86}" dt="2024-09-18T07:07:40.824" v="4567" actId="931"/>
          <ac:spMkLst>
            <pc:docMk/>
            <pc:sldMk cId="745215978" sldId="283"/>
            <ac:spMk id="4" creationId="{497851B6-E22A-AB81-8480-4A45A3C0E725}"/>
          </ac:spMkLst>
        </pc:spChg>
        <pc:spChg chg="add del mod ord">
          <ac:chgData name="Azmeera Naveen" userId="06545c050c3b72b5" providerId="LiveId" clId="{67AE0297-01A4-4D71-9A6F-844898717E86}" dt="2024-09-18T07:07:50.504" v="4570" actId="931"/>
          <ac:spMkLst>
            <pc:docMk/>
            <pc:sldMk cId="745215978" sldId="283"/>
            <ac:spMk id="5" creationId="{A1D7CEB0-D1D9-4519-9020-FD0EF164BC0F}"/>
          </ac:spMkLst>
        </pc:spChg>
        <pc:picChg chg="add mod">
          <ac:chgData name="Azmeera Naveen" userId="06545c050c3b72b5" providerId="LiveId" clId="{67AE0297-01A4-4D71-9A6F-844898717E86}" dt="2024-09-18T07:08:10.577" v="4577" actId="1440"/>
          <ac:picMkLst>
            <pc:docMk/>
            <pc:sldMk cId="745215978" sldId="283"/>
            <ac:picMk id="7" creationId="{14B4A613-F48E-3B06-9831-70C5298BD2B6}"/>
          </ac:picMkLst>
        </pc:picChg>
        <pc:picChg chg="add mod">
          <ac:chgData name="Azmeera Naveen" userId="06545c050c3b72b5" providerId="LiveId" clId="{67AE0297-01A4-4D71-9A6F-844898717E86}" dt="2024-09-18T07:08:18.246" v="4578" actId="1440"/>
          <ac:picMkLst>
            <pc:docMk/>
            <pc:sldMk cId="745215978" sldId="283"/>
            <ac:picMk id="9" creationId="{25A8F969-4CC7-77FE-82FA-6E69BCA3995B}"/>
          </ac:picMkLst>
        </pc:picChg>
      </pc:sldChg>
      <pc:sldChg chg="addSp delSp modSp new add del mod modClrScheme chgLayout">
        <pc:chgData name="Azmeera Naveen" userId="06545c050c3b72b5" providerId="LiveId" clId="{67AE0297-01A4-4D71-9A6F-844898717E86}" dt="2024-09-21T16:57:16.937" v="5486" actId="20577"/>
        <pc:sldMkLst>
          <pc:docMk/>
          <pc:sldMk cId="4179204951" sldId="284"/>
        </pc:sldMkLst>
        <pc:spChg chg="mod ord">
          <ac:chgData name="Azmeera Naveen" userId="06545c050c3b72b5" providerId="LiveId" clId="{67AE0297-01A4-4D71-9A6F-844898717E86}" dt="2024-09-21T16:57:16.937" v="5486" actId="20577"/>
          <ac:spMkLst>
            <pc:docMk/>
            <pc:sldMk cId="4179204951" sldId="284"/>
            <ac:spMk id="2" creationId="{99AE265E-BDB4-6BBE-CD05-1CEFE6237C0F}"/>
          </ac:spMkLst>
        </pc:spChg>
        <pc:spChg chg="del">
          <ac:chgData name="Azmeera Naveen" userId="06545c050c3b72b5" providerId="LiveId" clId="{67AE0297-01A4-4D71-9A6F-844898717E86}" dt="2024-09-18T07:13:17.910" v="4602" actId="700"/>
          <ac:spMkLst>
            <pc:docMk/>
            <pc:sldMk cId="4179204951" sldId="284"/>
            <ac:spMk id="3" creationId="{2F834F53-C744-1676-A32C-746490885D98}"/>
          </ac:spMkLst>
        </pc:spChg>
        <pc:spChg chg="add mod">
          <ac:chgData name="Azmeera Naveen" userId="06545c050c3b72b5" providerId="LiveId" clId="{67AE0297-01A4-4D71-9A6F-844898717E86}" dt="2024-09-21T16:57:16.225" v="5485" actId="15"/>
          <ac:spMkLst>
            <pc:docMk/>
            <pc:sldMk cId="4179204951" sldId="284"/>
            <ac:spMk id="4" creationId="{0B639819-6F0A-CFFE-9393-43FD8E2BBF04}"/>
          </ac:spMkLst>
        </pc:spChg>
      </pc:sldChg>
      <pc:sldChg chg="addSp delSp modSp new mod modClrScheme chgLayout">
        <pc:chgData name="Azmeera Naveen" userId="06545c050c3b72b5" providerId="LiveId" clId="{67AE0297-01A4-4D71-9A6F-844898717E86}" dt="2024-09-18T08:26:54.131" v="4968" actId="20577"/>
        <pc:sldMkLst>
          <pc:docMk/>
          <pc:sldMk cId="1799558873" sldId="285"/>
        </pc:sldMkLst>
        <pc:spChg chg="add del mod ord">
          <ac:chgData name="Azmeera Naveen" userId="06545c050c3b72b5" providerId="LiveId" clId="{67AE0297-01A4-4D71-9A6F-844898717E86}" dt="2024-09-18T07:54:11.520" v="4687" actId="700"/>
          <ac:spMkLst>
            <pc:docMk/>
            <pc:sldMk cId="1799558873" sldId="285"/>
            <ac:spMk id="4" creationId="{E15510DA-D8F5-583F-FCD1-7EF3739C4CF6}"/>
          </ac:spMkLst>
        </pc:spChg>
        <pc:spChg chg="add del mod ord">
          <ac:chgData name="Azmeera Naveen" userId="06545c050c3b72b5" providerId="LiveId" clId="{67AE0297-01A4-4D71-9A6F-844898717E86}" dt="2024-09-18T07:54:11.520" v="4687" actId="700"/>
          <ac:spMkLst>
            <pc:docMk/>
            <pc:sldMk cId="1799558873" sldId="285"/>
            <ac:spMk id="5" creationId="{DBECEC63-D976-40EA-6279-A7D5AA3F2E53}"/>
          </ac:spMkLst>
        </pc:spChg>
        <pc:spChg chg="add mod">
          <ac:chgData name="Azmeera Naveen" userId="06545c050c3b72b5" providerId="LiveId" clId="{67AE0297-01A4-4D71-9A6F-844898717E86}" dt="2024-09-18T08:26:54.131" v="4968" actId="20577"/>
          <ac:spMkLst>
            <pc:docMk/>
            <pc:sldMk cId="1799558873" sldId="285"/>
            <ac:spMk id="6" creationId="{57E03050-0F54-F794-5F5E-1B6BCAE8D85A}"/>
          </ac:spMkLst>
        </pc:spChg>
        <pc:spChg chg="add del mod">
          <ac:chgData name="Azmeera Naveen" userId="06545c050c3b72b5" providerId="LiveId" clId="{67AE0297-01A4-4D71-9A6F-844898717E86}" dt="2024-09-18T07:54:41.839" v="4690" actId="931"/>
          <ac:spMkLst>
            <pc:docMk/>
            <pc:sldMk cId="1799558873" sldId="285"/>
            <ac:spMk id="7" creationId="{62AC2F74-C161-0B42-B621-B69C91FF7F62}"/>
          </ac:spMkLst>
        </pc:spChg>
        <pc:picChg chg="add del mod">
          <ac:chgData name="Azmeera Naveen" userId="06545c050c3b72b5" providerId="LiveId" clId="{67AE0297-01A4-4D71-9A6F-844898717E86}" dt="2024-09-18T07:54:13.150" v="4688" actId="478"/>
          <ac:picMkLst>
            <pc:docMk/>
            <pc:sldMk cId="1799558873" sldId="285"/>
            <ac:picMk id="3" creationId="{DE52A8F7-14BD-1C88-9D4E-A1F083BFE990}"/>
          </ac:picMkLst>
        </pc:picChg>
        <pc:picChg chg="add mod">
          <ac:chgData name="Azmeera Naveen" userId="06545c050c3b72b5" providerId="LiveId" clId="{67AE0297-01A4-4D71-9A6F-844898717E86}" dt="2024-09-18T07:54:54.719" v="4695" actId="1440"/>
          <ac:picMkLst>
            <pc:docMk/>
            <pc:sldMk cId="1799558873" sldId="285"/>
            <ac:picMk id="9" creationId="{4E2F24B0-A541-9DEE-E7E1-E4657F8112B7}"/>
          </ac:picMkLst>
        </pc:picChg>
      </pc:sldChg>
      <pc:sldChg chg="new del">
        <pc:chgData name="Azmeera Naveen" userId="06545c050c3b72b5" providerId="LiveId" clId="{67AE0297-01A4-4D71-9A6F-844898717E86}" dt="2024-09-18T07:46:28.208" v="4665" actId="2696"/>
        <pc:sldMkLst>
          <pc:docMk/>
          <pc:sldMk cId="3206027849" sldId="286"/>
        </pc:sldMkLst>
      </pc:sldChg>
      <pc:sldChg chg="addSp modSp new add del mod">
        <pc:chgData name="Azmeera Naveen" userId="06545c050c3b72b5" providerId="LiveId" clId="{67AE0297-01A4-4D71-9A6F-844898717E86}" dt="2024-09-21T16:57:05.572" v="5483" actId="2696"/>
        <pc:sldMkLst>
          <pc:docMk/>
          <pc:sldMk cId="2848007501" sldId="287"/>
        </pc:sldMkLst>
        <pc:spChg chg="add mod">
          <ac:chgData name="Azmeera Naveen" userId="06545c050c3b72b5" providerId="LiveId" clId="{67AE0297-01A4-4D71-9A6F-844898717E86}" dt="2024-09-18T08:18:25.777" v="4906" actId="1076"/>
          <ac:spMkLst>
            <pc:docMk/>
            <pc:sldMk cId="2848007501" sldId="287"/>
            <ac:spMk id="2" creationId="{2A860EB2-456D-AA07-5118-5AE298F6AB18}"/>
          </ac:spMkLst>
        </pc:spChg>
        <pc:spChg chg="add mod">
          <ac:chgData name="Azmeera Naveen" userId="06545c050c3b72b5" providerId="LiveId" clId="{67AE0297-01A4-4D71-9A6F-844898717E86}" dt="2024-09-18T08:18:20.257" v="4905" actId="1076"/>
          <ac:spMkLst>
            <pc:docMk/>
            <pc:sldMk cId="2848007501" sldId="287"/>
            <ac:spMk id="3" creationId="{B4EFE44F-9465-D84D-043B-CD1EB4BB2D55}"/>
          </ac:spMkLst>
        </pc:spChg>
      </pc:sldChg>
      <pc:sldChg chg="addSp delSp modSp new mod ord modClrScheme chgLayout">
        <pc:chgData name="Azmeera Naveen" userId="06545c050c3b72b5" providerId="LiveId" clId="{67AE0297-01A4-4D71-9A6F-844898717E86}" dt="2024-09-18T07:56:31.840" v="4770" actId="20577"/>
        <pc:sldMkLst>
          <pc:docMk/>
          <pc:sldMk cId="866320989" sldId="288"/>
        </pc:sldMkLst>
        <pc:spChg chg="add mod ord">
          <ac:chgData name="Azmeera Naveen" userId="06545c050c3b72b5" providerId="LiveId" clId="{67AE0297-01A4-4D71-9A6F-844898717E86}" dt="2024-09-18T07:56:31.840" v="4770" actId="20577"/>
          <ac:spMkLst>
            <pc:docMk/>
            <pc:sldMk cId="866320989" sldId="288"/>
            <ac:spMk id="4" creationId="{82810EB1-46E2-7E60-5E5C-65DE2742300A}"/>
          </ac:spMkLst>
        </pc:spChg>
        <pc:spChg chg="add del mod ord">
          <ac:chgData name="Azmeera Naveen" userId="06545c050c3b72b5" providerId="LiveId" clId="{67AE0297-01A4-4D71-9A6F-844898717E86}" dt="2024-09-18T07:53:37.783" v="4681"/>
          <ac:spMkLst>
            <pc:docMk/>
            <pc:sldMk cId="866320989" sldId="288"/>
            <ac:spMk id="5" creationId="{80F95EEF-632E-E0BE-B60B-397A9270824E}"/>
          </ac:spMkLst>
        </pc:spChg>
        <pc:picChg chg="add del mod">
          <ac:chgData name="Azmeera Naveen" userId="06545c050c3b72b5" providerId="LiveId" clId="{67AE0297-01A4-4D71-9A6F-844898717E86}" dt="2024-09-18T07:53:27.455" v="4679" actId="478"/>
          <ac:picMkLst>
            <pc:docMk/>
            <pc:sldMk cId="866320989" sldId="288"/>
            <ac:picMk id="3" creationId="{0E1F1290-A500-7703-E384-7B839EAD7854}"/>
          </ac:picMkLst>
        </pc:picChg>
        <pc:picChg chg="add mod">
          <ac:chgData name="Azmeera Naveen" userId="06545c050c3b72b5" providerId="LiveId" clId="{67AE0297-01A4-4D71-9A6F-844898717E86}" dt="2024-09-18T07:55:03.378" v="4696" actId="1440"/>
          <ac:picMkLst>
            <pc:docMk/>
            <pc:sldMk cId="866320989" sldId="288"/>
            <ac:picMk id="7" creationId="{6C760D43-D371-7926-EADF-137DAF98E1B0}"/>
          </ac:picMkLst>
        </pc:picChg>
      </pc:sldChg>
      <pc:sldChg chg="addSp modSp new mod">
        <pc:chgData name="Azmeera Naveen" userId="06545c050c3b72b5" providerId="LiveId" clId="{67AE0297-01A4-4D71-9A6F-844898717E86}" dt="2024-09-18T08:14:32.246" v="4873" actId="1440"/>
        <pc:sldMkLst>
          <pc:docMk/>
          <pc:sldMk cId="2278235583" sldId="289"/>
        </pc:sldMkLst>
        <pc:picChg chg="add mod">
          <ac:chgData name="Azmeera Naveen" userId="06545c050c3b72b5" providerId="LiveId" clId="{67AE0297-01A4-4D71-9A6F-844898717E86}" dt="2024-09-18T08:14:32.246" v="4873" actId="1440"/>
          <ac:picMkLst>
            <pc:docMk/>
            <pc:sldMk cId="2278235583" sldId="289"/>
            <ac:picMk id="3" creationId="{27892C90-2542-65C4-9ADF-21262197B718}"/>
          </ac:picMkLst>
        </pc:picChg>
      </pc:sldChg>
      <pc:sldChg chg="addSp modSp new mod">
        <pc:chgData name="Azmeera Naveen" userId="06545c050c3b72b5" providerId="LiveId" clId="{67AE0297-01A4-4D71-9A6F-844898717E86}" dt="2024-09-18T08:06:05.235" v="4867" actId="14100"/>
        <pc:sldMkLst>
          <pc:docMk/>
          <pc:sldMk cId="1524763455" sldId="290"/>
        </pc:sldMkLst>
        <pc:picChg chg="add mod">
          <ac:chgData name="Azmeera Naveen" userId="06545c050c3b72b5" providerId="LiveId" clId="{67AE0297-01A4-4D71-9A6F-844898717E86}" dt="2024-09-18T08:06:05.235" v="4867" actId="14100"/>
          <ac:picMkLst>
            <pc:docMk/>
            <pc:sldMk cId="1524763455" sldId="290"/>
            <ac:picMk id="3" creationId="{403B157B-0BDD-B43B-613D-2749A26E7FF2}"/>
          </ac:picMkLst>
        </pc:picChg>
      </pc:sldChg>
      <pc:sldChg chg="addSp modSp new mod ord">
        <pc:chgData name="Azmeera Naveen" userId="06545c050c3b72b5" providerId="LiveId" clId="{67AE0297-01A4-4D71-9A6F-844898717E86}" dt="2024-09-18T08:15:26.077" v="4877"/>
        <pc:sldMkLst>
          <pc:docMk/>
          <pc:sldMk cId="1765812693" sldId="291"/>
        </pc:sldMkLst>
        <pc:spChg chg="add mod">
          <ac:chgData name="Azmeera Naveen" userId="06545c050c3b72b5" providerId="LiveId" clId="{67AE0297-01A4-4D71-9A6F-844898717E86}" dt="2024-09-18T07:16:37.551" v="4648" actId="207"/>
          <ac:spMkLst>
            <pc:docMk/>
            <pc:sldMk cId="1765812693" sldId="291"/>
            <ac:spMk id="2" creationId="{D6AA3DD1-EC31-74E2-A5A8-C82C076EDE6E}"/>
          </ac:spMkLst>
        </pc:spChg>
      </pc:sldChg>
      <pc:sldChg chg="addSp delSp modSp new add del mod">
        <pc:chgData name="Azmeera Naveen" userId="06545c050c3b72b5" providerId="LiveId" clId="{67AE0297-01A4-4D71-9A6F-844898717E86}" dt="2024-09-21T16:56:47.071" v="5482" actId="2696"/>
        <pc:sldMkLst>
          <pc:docMk/>
          <pc:sldMk cId="3857666307" sldId="292"/>
        </pc:sldMkLst>
        <pc:spChg chg="add mod">
          <ac:chgData name="Azmeera Naveen" userId="06545c050c3b72b5" providerId="LiveId" clId="{67AE0297-01A4-4D71-9A6F-844898717E86}" dt="2024-09-18T08:18:35.275" v="4907" actId="1076"/>
          <ac:spMkLst>
            <pc:docMk/>
            <pc:sldMk cId="3857666307" sldId="292"/>
            <ac:spMk id="2" creationId="{BC9B51A8-DFA2-776C-AA7F-4A6636F43D94}"/>
          </ac:spMkLst>
        </pc:spChg>
        <pc:spChg chg="add del mod">
          <ac:chgData name="Azmeera Naveen" userId="06545c050c3b72b5" providerId="LiveId" clId="{67AE0297-01A4-4D71-9A6F-844898717E86}" dt="2024-09-18T08:26:25.098" v="4966" actId="20577"/>
          <ac:spMkLst>
            <pc:docMk/>
            <pc:sldMk cId="3857666307" sldId="292"/>
            <ac:spMk id="3" creationId="{4ACE6B4C-5CAD-6AF3-41FE-F4BE528D23E4}"/>
          </ac:spMkLst>
        </pc:spChg>
      </pc:sldChg>
      <pc:sldChg chg="addSp modSp new mod">
        <pc:chgData name="Azmeera Naveen" userId="06545c050c3b72b5" providerId="LiveId" clId="{67AE0297-01A4-4D71-9A6F-844898717E86}" dt="2024-09-18T08:25:35.737" v="4923" actId="1440"/>
        <pc:sldMkLst>
          <pc:docMk/>
          <pc:sldMk cId="1951905165" sldId="293"/>
        </pc:sldMkLst>
        <pc:picChg chg="add mod">
          <ac:chgData name="Azmeera Naveen" userId="06545c050c3b72b5" providerId="LiveId" clId="{67AE0297-01A4-4D71-9A6F-844898717E86}" dt="2024-09-18T08:25:35.737" v="4923" actId="1440"/>
          <ac:picMkLst>
            <pc:docMk/>
            <pc:sldMk cId="1951905165" sldId="293"/>
            <ac:picMk id="3" creationId="{F655F781-FA7C-45A6-85CC-2FA8DB7647DC}"/>
          </ac:picMkLst>
        </pc:picChg>
      </pc:sldChg>
      <pc:sldChg chg="addSp modSp new mod ord">
        <pc:chgData name="Azmeera Naveen" userId="06545c050c3b72b5" providerId="LiveId" clId="{67AE0297-01A4-4D71-9A6F-844898717E86}" dt="2024-09-22T03:40:12.771" v="5539" actId="20577"/>
        <pc:sldMkLst>
          <pc:docMk/>
          <pc:sldMk cId="3147038828" sldId="294"/>
        </pc:sldMkLst>
        <pc:spChg chg="add mod">
          <ac:chgData name="Azmeera Naveen" userId="06545c050c3b72b5" providerId="LiveId" clId="{67AE0297-01A4-4D71-9A6F-844898717E86}" dt="2024-09-22T03:40:12.771" v="5539" actId="20577"/>
          <ac:spMkLst>
            <pc:docMk/>
            <pc:sldMk cId="3147038828" sldId="294"/>
            <ac:spMk id="2" creationId="{C6F7F883-7D2A-8E8A-BCD9-1885BD1150FE}"/>
          </ac:spMkLst>
        </pc:spChg>
      </pc:sldChg>
      <pc:sldChg chg="addSp modSp new mod ord modClrScheme chgLayout">
        <pc:chgData name="Azmeera Naveen" userId="06545c050c3b72b5" providerId="LiveId" clId="{67AE0297-01A4-4D71-9A6F-844898717E86}" dt="2024-09-22T03:47:22.455" v="5727" actId="1440"/>
        <pc:sldMkLst>
          <pc:docMk/>
          <pc:sldMk cId="3989915185" sldId="295"/>
        </pc:sldMkLst>
        <pc:spChg chg="add mod">
          <ac:chgData name="Azmeera Naveen" userId="06545c050c3b72b5" providerId="LiveId" clId="{67AE0297-01A4-4D71-9A6F-844898717E86}" dt="2024-09-22T03:42:06.040" v="5722" actId="20577"/>
          <ac:spMkLst>
            <pc:docMk/>
            <pc:sldMk cId="3989915185" sldId="295"/>
            <ac:spMk id="2" creationId="{627831F1-A50E-0EDD-B203-CA8BA6E8A9BC}"/>
          </ac:spMkLst>
        </pc:spChg>
        <pc:picChg chg="add mod">
          <ac:chgData name="Azmeera Naveen" userId="06545c050c3b72b5" providerId="LiveId" clId="{67AE0297-01A4-4D71-9A6F-844898717E86}" dt="2024-09-22T03:47:22.455" v="5727" actId="1440"/>
          <ac:picMkLst>
            <pc:docMk/>
            <pc:sldMk cId="3989915185" sldId="295"/>
            <ac:picMk id="4" creationId="{B44D4FA9-E02E-B435-600C-54C7EC59882E}"/>
          </ac:picMkLst>
        </pc:picChg>
      </pc:sldChg>
      <pc:sldChg chg="addSp modSp new mod">
        <pc:chgData name="Azmeera Naveen" userId="06545c050c3b72b5" providerId="LiveId" clId="{67AE0297-01A4-4D71-9A6F-844898717E86}" dt="2024-09-22T03:53:21.036" v="5814" actId="1440"/>
        <pc:sldMkLst>
          <pc:docMk/>
          <pc:sldMk cId="191001929" sldId="296"/>
        </pc:sldMkLst>
        <pc:spChg chg="mod">
          <ac:chgData name="Azmeera Naveen" userId="06545c050c3b72b5" providerId="LiveId" clId="{67AE0297-01A4-4D71-9A6F-844898717E86}" dt="2024-09-22T03:52:59.578" v="5808" actId="20577"/>
          <ac:spMkLst>
            <pc:docMk/>
            <pc:sldMk cId="191001929" sldId="296"/>
            <ac:spMk id="2" creationId="{460B0D43-6E93-9D0E-74D6-9409FCFCDE25}"/>
          </ac:spMkLst>
        </pc:spChg>
        <pc:picChg chg="add mod">
          <ac:chgData name="Azmeera Naveen" userId="06545c050c3b72b5" providerId="LiveId" clId="{67AE0297-01A4-4D71-9A6F-844898717E86}" dt="2024-09-22T03:53:21.036" v="5814" actId="1440"/>
          <ac:picMkLst>
            <pc:docMk/>
            <pc:sldMk cId="191001929" sldId="296"/>
            <ac:picMk id="4" creationId="{DA42DBBE-5279-A511-BAD9-7B14E8E74994}"/>
          </ac:picMkLst>
        </pc:picChg>
      </pc:sldChg>
      <pc:sldChg chg="addSp modSp new mod modClrScheme chgLayout">
        <pc:chgData name="Azmeera Naveen" userId="06545c050c3b72b5" providerId="LiveId" clId="{67AE0297-01A4-4D71-9A6F-844898717E86}" dt="2024-09-22T04:36:28.789" v="5865" actId="14100"/>
        <pc:sldMkLst>
          <pc:docMk/>
          <pc:sldMk cId="586719115" sldId="297"/>
        </pc:sldMkLst>
        <pc:spChg chg="mod ord">
          <ac:chgData name="Azmeera Naveen" userId="06545c050c3b72b5" providerId="LiveId" clId="{67AE0297-01A4-4D71-9A6F-844898717E86}" dt="2024-09-22T04:32:55.795" v="5849" actId="1076"/>
          <ac:spMkLst>
            <pc:docMk/>
            <pc:sldMk cId="586719115" sldId="297"/>
            <ac:spMk id="2" creationId="{012D3DBA-E690-6EE0-EA25-688D68B3761D}"/>
          </ac:spMkLst>
        </pc:spChg>
        <pc:spChg chg="add mod ord">
          <ac:chgData name="Azmeera Naveen" userId="06545c050c3b72b5" providerId="LiveId" clId="{67AE0297-01A4-4D71-9A6F-844898717E86}" dt="2024-09-22T04:36:28.789" v="5865" actId="14100"/>
          <ac:spMkLst>
            <pc:docMk/>
            <pc:sldMk cId="586719115" sldId="297"/>
            <ac:spMk id="5" creationId="{AB4EE04D-4CE3-E395-A890-120D616F2C23}"/>
          </ac:spMkLst>
        </pc:spChg>
        <pc:spChg chg="add mod ord">
          <ac:chgData name="Azmeera Naveen" userId="06545c050c3b72b5" providerId="LiveId" clId="{67AE0297-01A4-4D71-9A6F-844898717E86}" dt="2024-09-22T04:34:31.507" v="5861" actId="1076"/>
          <ac:spMkLst>
            <pc:docMk/>
            <pc:sldMk cId="586719115" sldId="297"/>
            <ac:spMk id="6" creationId="{57CA5DAE-6F17-C2A1-6934-272A7F87497E}"/>
          </ac:spMkLst>
        </pc:spChg>
        <pc:picChg chg="add mod">
          <ac:chgData name="Azmeera Naveen" userId="06545c050c3b72b5" providerId="LiveId" clId="{67AE0297-01A4-4D71-9A6F-844898717E86}" dt="2024-09-22T04:33:16.522" v="5854" actId="14100"/>
          <ac:picMkLst>
            <pc:docMk/>
            <pc:sldMk cId="586719115" sldId="297"/>
            <ac:picMk id="4" creationId="{0E9B6EFA-A02D-3677-EC74-12D454670435}"/>
          </ac:picMkLst>
        </pc:picChg>
      </pc:sldChg>
      <pc:sldChg chg="addSp delSp modSp new mod">
        <pc:chgData name="Azmeera Naveen" userId="06545c050c3b72b5" providerId="LiveId" clId="{67AE0297-01A4-4D71-9A6F-844898717E86}" dt="2024-09-22T11:12:20.215" v="5943" actId="1076"/>
        <pc:sldMkLst>
          <pc:docMk/>
          <pc:sldMk cId="774041102" sldId="298"/>
        </pc:sldMkLst>
        <pc:spChg chg="mod">
          <ac:chgData name="Azmeera Naveen" userId="06545c050c3b72b5" providerId="LiveId" clId="{67AE0297-01A4-4D71-9A6F-844898717E86}" dt="2024-09-22T11:12:14.143" v="5942" actId="1076"/>
          <ac:spMkLst>
            <pc:docMk/>
            <pc:sldMk cId="774041102" sldId="298"/>
            <ac:spMk id="2" creationId="{C0AE705C-F4CE-6B08-409E-4CE5E171DE41}"/>
          </ac:spMkLst>
        </pc:spChg>
        <pc:spChg chg="del">
          <ac:chgData name="Azmeera Naveen" userId="06545c050c3b72b5" providerId="LiveId" clId="{67AE0297-01A4-4D71-9A6F-844898717E86}" dt="2024-09-22T11:11:53.822" v="5935" actId="931"/>
          <ac:spMkLst>
            <pc:docMk/>
            <pc:sldMk cId="774041102" sldId="298"/>
            <ac:spMk id="3" creationId="{F8FE33D2-ADF7-A1EC-6F8B-35092A9D1A75}"/>
          </ac:spMkLst>
        </pc:spChg>
        <pc:spChg chg="mod">
          <ac:chgData name="Azmeera Naveen" userId="06545c050c3b72b5" providerId="LiveId" clId="{67AE0297-01A4-4D71-9A6F-844898717E86}" dt="2024-09-22T11:12:20.215" v="5943" actId="1076"/>
          <ac:spMkLst>
            <pc:docMk/>
            <pc:sldMk cId="774041102" sldId="298"/>
            <ac:spMk id="4" creationId="{460F2A22-AC70-7869-2350-1AF9A320B3EF}"/>
          </ac:spMkLst>
        </pc:spChg>
        <pc:picChg chg="add mod">
          <ac:chgData name="Azmeera Naveen" userId="06545c050c3b72b5" providerId="LiveId" clId="{67AE0297-01A4-4D71-9A6F-844898717E86}" dt="2024-09-22T11:12:05.315" v="5940" actId="1440"/>
          <ac:picMkLst>
            <pc:docMk/>
            <pc:sldMk cId="774041102" sldId="298"/>
            <ac:picMk id="6" creationId="{BFEB52E1-1E35-5206-2175-9D548734F74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D0-419B-A2FB-D5E97AD2E6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D0-419B-A2FB-D5E97AD2E6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D0-419B-A2FB-D5E97AD2E6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D0-419B-A2FB-D5E97AD2E61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0D0-419B-A2FB-D5E97AD2E61E}"/>
              </c:ext>
            </c:extLst>
          </c:dPt>
          <c:dLbls>
            <c:dLbl>
              <c:idx val="0"/>
              <c:tx>
                <c:rich>
                  <a:bodyPr/>
                  <a:lstStyle/>
                  <a:p>
                    <a:fld id="{7DC7433C-42AA-4901-B2C3-33FA9CCEA56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50D0-419B-A2FB-D5E97AD2E61E}"/>
                </c:ext>
              </c:extLst>
            </c:dLbl>
            <c:dLbl>
              <c:idx val="1"/>
              <c:tx>
                <c:rich>
                  <a:bodyPr/>
                  <a:lstStyle/>
                  <a:p>
                    <a:fld id="{C3052CE9-186D-4147-B45D-4BA1EB8F933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0D0-419B-A2FB-D5E97AD2E61E}"/>
                </c:ext>
              </c:extLst>
            </c:dLbl>
            <c:dLbl>
              <c:idx val="2"/>
              <c:tx>
                <c:rich>
                  <a:bodyPr/>
                  <a:lstStyle/>
                  <a:p>
                    <a:fld id="{25009F1B-7D94-419B-BE62-97EB86A8D43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50D0-419B-A2FB-D5E97AD2E61E}"/>
                </c:ext>
              </c:extLst>
            </c:dLbl>
            <c:dLbl>
              <c:idx val="3"/>
              <c:tx>
                <c:rich>
                  <a:bodyPr/>
                  <a:lstStyle/>
                  <a:p>
                    <a:fld id="{73FAF66A-159E-4D91-8063-E98B302F121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50D0-419B-A2FB-D5E97AD2E61E}"/>
                </c:ext>
              </c:extLst>
            </c:dLbl>
            <c:dLbl>
              <c:idx val="4"/>
              <c:tx>
                <c:rich>
                  <a:bodyPr/>
                  <a:lstStyle/>
                  <a:p>
                    <a:fld id="{8DC2B5A3-B31B-487E-9DAB-E8D786D338C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50D0-419B-A2FB-D5E97AD2E61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multiLvlStrRef>
              <c:f>Sheet1!$A$3:$E$4</c:f>
              <c:multiLvlStrCache>
                <c:ptCount val="5"/>
                <c:lvl>
                  <c:pt idx="0">
                    <c:v>Registration </c:v>
                  </c:pt>
                  <c:pt idx="1">
                    <c:v>apply online </c:v>
                  </c:pt>
                  <c:pt idx="2">
                    <c:v>fee payment</c:v>
                  </c:pt>
                  <c:pt idx="3">
                    <c:v>Help Desk</c:v>
                  </c:pt>
                  <c:pt idx="4">
                    <c:v>candidature</c:v>
                  </c:pt>
                </c:lvl>
                <c:lvl>
                  <c:pt idx="0">
                    <c:v>Stage-I</c:v>
                  </c:pt>
                  <c:pt idx="1">
                    <c:v>Stage-II</c:v>
                  </c:pt>
                  <c:pt idx="2">
                    <c:v>Stage-III</c:v>
                  </c:pt>
                  <c:pt idx="3">
                    <c:v>Stage-IV</c:v>
                  </c:pt>
                  <c:pt idx="4">
                    <c:v>Stage-V</c:v>
                  </c:pt>
                </c:lvl>
              </c:multiLvlStrCache>
            </c:multiLvlStrRef>
          </c:cat>
          <c:val>
            <c:numRef>
              <c:f>Sheet1!$A$5:$E$5</c:f>
              <c:numCache>
                <c:formatCode>General</c:formatCode>
                <c:ptCount val="5"/>
                <c:pt idx="0">
                  <c:v>50</c:v>
                </c:pt>
                <c:pt idx="1">
                  <c:v>50</c:v>
                </c:pt>
                <c:pt idx="2">
                  <c:v>50</c:v>
                </c:pt>
                <c:pt idx="3">
                  <c:v>50</c:v>
                </c:pt>
                <c:pt idx="4">
                  <c:v>50</c:v>
                </c:pt>
              </c:numCache>
            </c:numRef>
          </c:val>
          <c:extLst>
            <c:ext xmlns:c15="http://schemas.microsoft.com/office/drawing/2012/chart" uri="{02D57815-91ED-43cb-92C2-25804820EDAC}">
              <c15:datalabelsRange>
                <c15:f>Sheet1!$A$4:$E$4</c15:f>
                <c15:dlblRangeCache>
                  <c:ptCount val="5"/>
                  <c:pt idx="0">
                    <c:v>Registration </c:v>
                  </c:pt>
                  <c:pt idx="1">
                    <c:v>apply online </c:v>
                  </c:pt>
                  <c:pt idx="2">
                    <c:v>fee payment</c:v>
                  </c:pt>
                  <c:pt idx="3">
                    <c:v>Help Desk</c:v>
                  </c:pt>
                  <c:pt idx="4">
                    <c:v>candidature</c:v>
                  </c:pt>
                </c15:dlblRangeCache>
              </c15:datalabelsRange>
            </c:ext>
            <c:ext xmlns:c16="http://schemas.microsoft.com/office/drawing/2014/chart" uri="{C3380CC4-5D6E-409C-BE32-E72D297353CC}">
              <c16:uniqueId val="{0000000A-50D0-419B-A2FB-D5E97AD2E61E}"/>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1E872-E704-4C6D-86B2-02B0ED8BF1C8}"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718C-8F15-4FB0-A328-3856C98DDD47}" type="slidenum">
              <a:rPr lang="en-US" smtClean="0"/>
              <a:t>‹#›</a:t>
            </a:fld>
            <a:endParaRPr lang="en-US"/>
          </a:p>
        </p:txBody>
      </p:sp>
    </p:spTree>
    <p:extLst>
      <p:ext uri="{BB962C8B-B14F-4D97-AF65-F5344CB8AC3E}">
        <p14:creationId xmlns:p14="http://schemas.microsoft.com/office/powerpoint/2010/main" val="158052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A4718C-8F15-4FB0-A328-3856C98DDD47}" type="slidenum">
              <a:rPr lang="en-US" smtClean="0"/>
              <a:t>1</a:t>
            </a:fld>
            <a:endParaRPr lang="en-US"/>
          </a:p>
        </p:txBody>
      </p:sp>
    </p:spTree>
    <p:extLst>
      <p:ext uri="{BB962C8B-B14F-4D97-AF65-F5344CB8AC3E}">
        <p14:creationId xmlns:p14="http://schemas.microsoft.com/office/powerpoint/2010/main" val="312409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9C0064-A512-41A4-8CD4-0F7FED649EEB}" type="datetimeFigureOut">
              <a:rPr lang="en-US" smtClean="0"/>
              <a:t>9/22/2024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D30EBF7-1B83-4751-948D-A36FCAA15E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411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C0064-A512-41A4-8CD4-0F7FED649EEB}"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0EBF7-1B83-4751-948D-A36FCAA15E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52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C0064-A512-41A4-8CD4-0F7FED649EEB}"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0EBF7-1B83-4751-948D-A36FCAA15E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443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C0064-A512-41A4-8CD4-0F7FED649EEB}"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0EBF7-1B83-4751-948D-A36FCAA15E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436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9C0064-A512-41A4-8CD4-0F7FED649EEB}"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0EBF7-1B83-4751-948D-A36FCAA15E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6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9C0064-A512-41A4-8CD4-0F7FED649EEB}"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0EBF7-1B83-4751-948D-A36FCAA15E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49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9C0064-A512-41A4-8CD4-0F7FED649EEB}"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0EBF7-1B83-4751-948D-A36FCAA15E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421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9C0064-A512-41A4-8CD4-0F7FED649EEB}"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0EBF7-1B83-4751-948D-A36FCAA15E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342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C0064-A512-41A4-8CD4-0F7FED649EEB}"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0EBF7-1B83-4751-948D-A36FCAA15E91}" type="slidenum">
              <a:rPr lang="en-US" smtClean="0"/>
              <a:t>‹#›</a:t>
            </a:fld>
            <a:endParaRPr lang="en-US"/>
          </a:p>
        </p:txBody>
      </p:sp>
    </p:spTree>
    <p:extLst>
      <p:ext uri="{BB962C8B-B14F-4D97-AF65-F5344CB8AC3E}">
        <p14:creationId xmlns:p14="http://schemas.microsoft.com/office/powerpoint/2010/main" val="337365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9C0064-A512-41A4-8CD4-0F7FED649EEB}"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0EBF7-1B83-4751-948D-A36FCAA15E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86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89C0064-A512-41A4-8CD4-0F7FED649EEB}" type="datetimeFigureOut">
              <a:rPr lang="en-US" smtClean="0"/>
              <a:t>9/22/2024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D30EBF7-1B83-4751-948D-A36FCAA15E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03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9C0064-A512-41A4-8CD4-0F7FED649EEB}" type="datetimeFigureOut">
              <a:rPr lang="en-US" smtClean="0"/>
              <a:t>9/22/2024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30EBF7-1B83-4751-948D-A36FCAA15E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280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a:extLst>
              <a:ext uri="{FF2B5EF4-FFF2-40B4-BE49-F238E27FC236}">
                <a16:creationId xmlns:a16="http://schemas.microsoft.com/office/drawing/2014/main" id="{7215318E-B5DC-3307-A5E7-FACEC27281F7}"/>
              </a:ext>
            </a:extLst>
          </p:cNvPr>
          <p:cNvSpPr txBox="1"/>
          <p:nvPr/>
        </p:nvSpPr>
        <p:spPr>
          <a:xfrm>
            <a:off x="2607564" y="822960"/>
            <a:ext cx="6976872"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APPLICATION </a:t>
            </a:r>
          </a:p>
          <a:p>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DETAILS </a:t>
            </a:r>
          </a:p>
          <a:p>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OF </a:t>
            </a:r>
          </a:p>
          <a:p>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GDS (POST-MAN)</a:t>
            </a:r>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98" name="Picture 97">
            <a:extLst>
              <a:ext uri="{FF2B5EF4-FFF2-40B4-BE49-F238E27FC236}">
                <a16:creationId xmlns:a16="http://schemas.microsoft.com/office/drawing/2014/main" id="{E33A904F-99E5-5D38-58A2-96D446F27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4436" y="-34290"/>
            <a:ext cx="2607564" cy="1714500"/>
          </a:xfrm>
          <a:prstGeom prst="rect">
            <a:avLst/>
          </a:prstGeom>
          <a:ln>
            <a:noFill/>
          </a:ln>
          <a:effectLst>
            <a:softEdge rad="112500"/>
          </a:effectLst>
        </p:spPr>
      </p:pic>
      <p:pic>
        <p:nvPicPr>
          <p:cNvPr id="100" name="Picture 99">
            <a:extLst>
              <a:ext uri="{FF2B5EF4-FFF2-40B4-BE49-F238E27FC236}">
                <a16:creationId xmlns:a16="http://schemas.microsoft.com/office/drawing/2014/main" id="{52831A80-943B-35DF-24F0-84AAF152D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607564" cy="2029968"/>
          </a:xfrm>
          <a:prstGeom prst="rect">
            <a:avLst/>
          </a:prstGeom>
          <a:ln>
            <a:noFill/>
          </a:ln>
          <a:effectLst>
            <a:softEdge rad="112500"/>
          </a:effectLst>
        </p:spPr>
      </p:pic>
    </p:spTree>
    <p:extLst>
      <p:ext uri="{BB962C8B-B14F-4D97-AF65-F5344CB8AC3E}">
        <p14:creationId xmlns:p14="http://schemas.microsoft.com/office/powerpoint/2010/main" val="197706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9504-10DB-E7B2-DBEE-67B8943DF0C1}"/>
              </a:ext>
            </a:extLst>
          </p:cNvPr>
          <p:cNvSpPr>
            <a:spLocks noGrp="1"/>
          </p:cNvSpPr>
          <p:nvPr>
            <p:ph type="title"/>
          </p:nvPr>
        </p:nvSpPr>
        <p:spPr/>
        <p:txBody>
          <a:bodyPr>
            <a:normAutofit/>
          </a:bodyPr>
          <a:lstStyle/>
          <a:p>
            <a:pPr algn="ctr"/>
            <a:r>
              <a:rPr lang="en-IN" sz="4000" dirty="0"/>
              <a:t>Payment status </a:t>
            </a:r>
            <a:endParaRPr lang="en-US" sz="4000" dirty="0"/>
          </a:p>
        </p:txBody>
      </p:sp>
      <p:sp>
        <p:nvSpPr>
          <p:cNvPr id="3" name="Content Placeholder 2">
            <a:extLst>
              <a:ext uri="{FF2B5EF4-FFF2-40B4-BE49-F238E27FC236}">
                <a16:creationId xmlns:a16="http://schemas.microsoft.com/office/drawing/2014/main" id="{92F334C3-8AB5-C8BA-9361-00F0C7AC4579}"/>
              </a:ext>
            </a:extLst>
          </p:cNvPr>
          <p:cNvSpPr>
            <a:spLocks noGrp="1"/>
          </p:cNvSpPr>
          <p:nvPr>
            <p:ph sz="half" idx="1"/>
          </p:nvPr>
        </p:nvSpPr>
        <p:spPr/>
        <p:txBody>
          <a:bodyPr/>
          <a:lstStyle/>
          <a:p>
            <a:r>
              <a:rPr lang="en-IN" dirty="0">
                <a:highlight>
                  <a:srgbClr val="00FFFF"/>
                </a:highlight>
              </a:rPr>
              <a:t>Consist payment details.</a:t>
            </a:r>
          </a:p>
          <a:p>
            <a:r>
              <a:rPr lang="en-IN" dirty="0">
                <a:highlight>
                  <a:srgbClr val="00FFFF"/>
                </a:highlight>
              </a:rPr>
              <a:t>Syntax: create table payment ( </a:t>
            </a:r>
            <a:r>
              <a:rPr lang="en-IN" dirty="0" err="1">
                <a:highlight>
                  <a:srgbClr val="00FFFF"/>
                </a:highlight>
              </a:rPr>
              <a:t>s_no</a:t>
            </a:r>
            <a:r>
              <a:rPr lang="en-IN" dirty="0">
                <a:highlight>
                  <a:srgbClr val="00FFFF"/>
                </a:highlight>
              </a:rPr>
              <a:t> int, </a:t>
            </a:r>
            <a:r>
              <a:rPr lang="en-IN" dirty="0" err="1">
                <a:highlight>
                  <a:srgbClr val="00FFFF"/>
                </a:highlight>
              </a:rPr>
              <a:t>reg_no</a:t>
            </a:r>
            <a:r>
              <a:rPr lang="en-IN" dirty="0">
                <a:highlight>
                  <a:srgbClr val="00FFFF"/>
                </a:highlight>
              </a:rPr>
              <a:t> </a:t>
            </a:r>
            <a:r>
              <a:rPr lang="en-IN" dirty="0" err="1">
                <a:highlight>
                  <a:srgbClr val="00FFFF"/>
                </a:highlight>
              </a:rPr>
              <a:t>bigint</a:t>
            </a:r>
            <a:r>
              <a:rPr lang="en-IN" dirty="0">
                <a:highlight>
                  <a:srgbClr val="00FFFF"/>
                </a:highlight>
              </a:rPr>
              <a:t> not null unique, </a:t>
            </a:r>
            <a:r>
              <a:rPr lang="en-IN" dirty="0" err="1">
                <a:highlight>
                  <a:srgbClr val="00FFFF"/>
                </a:highlight>
              </a:rPr>
              <a:t>payment_id</a:t>
            </a:r>
            <a:r>
              <a:rPr lang="en-IN" dirty="0">
                <a:highlight>
                  <a:srgbClr val="00FFFF"/>
                </a:highlight>
              </a:rPr>
              <a:t> varchar(20) not null, paid float, date </a:t>
            </a:r>
            <a:r>
              <a:rPr lang="en-IN" dirty="0" err="1">
                <a:highlight>
                  <a:srgbClr val="00FFFF"/>
                </a:highlight>
              </a:rPr>
              <a:t>date</a:t>
            </a:r>
            <a:r>
              <a:rPr lang="en-IN" dirty="0">
                <a:highlight>
                  <a:srgbClr val="00FFFF"/>
                </a:highlight>
              </a:rPr>
              <a:t>,;</a:t>
            </a:r>
          </a:p>
        </p:txBody>
      </p:sp>
      <p:pic>
        <p:nvPicPr>
          <p:cNvPr id="14" name="Content Placeholder 13">
            <a:extLst>
              <a:ext uri="{FF2B5EF4-FFF2-40B4-BE49-F238E27FC236}">
                <a16:creationId xmlns:a16="http://schemas.microsoft.com/office/drawing/2014/main" id="{CC88FA12-5534-A53E-716A-71D9ABDC71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1864194"/>
            <a:ext cx="4645025" cy="288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015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189E-92D6-916E-1BF8-D89924857EC8}"/>
              </a:ext>
            </a:extLst>
          </p:cNvPr>
          <p:cNvSpPr>
            <a:spLocks noGrp="1"/>
          </p:cNvSpPr>
          <p:nvPr>
            <p:ph type="title"/>
          </p:nvPr>
        </p:nvSpPr>
        <p:spPr/>
        <p:txBody>
          <a:bodyPr/>
          <a:lstStyle/>
          <a:p>
            <a:pPr algn="ctr"/>
            <a:r>
              <a:rPr lang="en-IN" dirty="0"/>
              <a:t>Verification address </a:t>
            </a:r>
            <a:endParaRPr lang="en-US" dirty="0"/>
          </a:p>
        </p:txBody>
      </p:sp>
      <p:sp>
        <p:nvSpPr>
          <p:cNvPr id="3" name="Content Placeholder 2">
            <a:extLst>
              <a:ext uri="{FF2B5EF4-FFF2-40B4-BE49-F238E27FC236}">
                <a16:creationId xmlns:a16="http://schemas.microsoft.com/office/drawing/2014/main" id="{DB91424E-1B49-7F35-AC65-8B163A80790E}"/>
              </a:ext>
            </a:extLst>
          </p:cNvPr>
          <p:cNvSpPr>
            <a:spLocks noGrp="1"/>
          </p:cNvSpPr>
          <p:nvPr>
            <p:ph sz="half" idx="1"/>
          </p:nvPr>
        </p:nvSpPr>
        <p:spPr/>
        <p:txBody>
          <a:bodyPr/>
          <a:lstStyle/>
          <a:p>
            <a:pPr marL="0" indent="0">
              <a:buNone/>
            </a:pPr>
            <a:endParaRPr lang="en-IN" dirty="0"/>
          </a:p>
          <a:p>
            <a:r>
              <a:rPr lang="en-IN" dirty="0"/>
              <a:t>Syntax:  create table address (</a:t>
            </a:r>
            <a:r>
              <a:rPr lang="en-IN" dirty="0" err="1"/>
              <a:t>s_no</a:t>
            </a:r>
            <a:r>
              <a:rPr lang="en-IN" dirty="0"/>
              <a:t> int,  </a:t>
            </a:r>
            <a:r>
              <a:rPr lang="en-IN" dirty="0" err="1"/>
              <a:t>reg_id</a:t>
            </a:r>
            <a:r>
              <a:rPr lang="en-IN" dirty="0"/>
              <a:t> int not null unique, name varchar(20), city varchar(20), state varchar(20), pin-code int, date </a:t>
            </a:r>
            <a:r>
              <a:rPr lang="en-IN" dirty="0" err="1"/>
              <a:t>date</a:t>
            </a:r>
            <a:r>
              <a:rPr lang="en-IN" dirty="0"/>
              <a:t>, </a:t>
            </a:r>
            <a:r>
              <a:rPr lang="en-IN" dirty="0" err="1"/>
              <a:t>job_role</a:t>
            </a:r>
            <a:r>
              <a:rPr lang="en-IN" dirty="0"/>
              <a:t> char(20), salary int);</a:t>
            </a:r>
            <a:endParaRPr lang="en-US" dirty="0"/>
          </a:p>
        </p:txBody>
      </p:sp>
      <p:pic>
        <p:nvPicPr>
          <p:cNvPr id="18" name="Content Placeholder 17">
            <a:extLst>
              <a:ext uri="{FF2B5EF4-FFF2-40B4-BE49-F238E27FC236}">
                <a16:creationId xmlns:a16="http://schemas.microsoft.com/office/drawing/2014/main" id="{31E3C995-DD8C-7B2F-54C0-6966AE7B73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10877"/>
            <a:ext cx="4645025" cy="32830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538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5A6E69-054A-1C81-BDF1-A86E205A06AE}"/>
              </a:ext>
            </a:extLst>
          </p:cNvPr>
          <p:cNvSpPr>
            <a:spLocks noGrp="1"/>
          </p:cNvSpPr>
          <p:nvPr>
            <p:ph type="title" idx="4294967295"/>
          </p:nvPr>
        </p:nvSpPr>
        <p:spPr>
          <a:xfrm>
            <a:off x="1293812" y="2649705"/>
            <a:ext cx="9604375" cy="1049337"/>
          </a:xfrm>
        </p:spPr>
        <p:txBody>
          <a:bodyPr>
            <a:noAutofit/>
          </a:bodyPr>
          <a:lstStyle/>
          <a:p>
            <a:pPr algn="ctr"/>
            <a:r>
              <a:rPr lang="en-IN" sz="7200" dirty="0">
                <a:ln>
                  <a:solidFill>
                    <a:schemeClr val="accent2">
                      <a:lumMod val="60000"/>
                      <a:lumOff val="40000"/>
                    </a:schemeClr>
                  </a:solidFill>
                </a:ln>
                <a:solidFill>
                  <a:srgbClr val="00B0F0"/>
                </a:solidFill>
                <a:effectLst>
                  <a:glow rad="139700">
                    <a:schemeClr val="accent2">
                      <a:satMod val="175000"/>
                      <a:alpha val="40000"/>
                    </a:schemeClr>
                  </a:glow>
                  <a:outerShdw blurRad="50800" dist="38100" dir="18900000" algn="bl" rotWithShape="0">
                    <a:prstClr val="black">
                      <a:alpha val="40000"/>
                    </a:prstClr>
                  </a:outerShdw>
                </a:effectLst>
              </a:rPr>
              <a:t>Content</a:t>
            </a:r>
            <a:r>
              <a:rPr lang="en-IN" sz="7200" dirty="0">
                <a:ln>
                  <a:solidFill>
                    <a:schemeClr val="accent2">
                      <a:lumMod val="60000"/>
                      <a:lumOff val="40000"/>
                    </a:schemeClr>
                  </a:solidFill>
                </a:ln>
                <a:solidFill>
                  <a:srgbClr val="00B0F0"/>
                </a:solidFill>
                <a:effectLst>
                  <a:outerShdw blurRad="50800" dist="38100" dir="18900000" algn="bl" rotWithShape="0">
                    <a:prstClr val="black">
                      <a:alpha val="40000"/>
                    </a:prstClr>
                  </a:outerShdw>
                </a:effectLst>
              </a:rPr>
              <a:t> </a:t>
            </a:r>
            <a:r>
              <a:rPr lang="en-IN" sz="7200" dirty="0">
                <a:ln>
                  <a:solidFill>
                    <a:schemeClr val="accent2">
                      <a:lumMod val="60000"/>
                      <a:lumOff val="40000"/>
                    </a:schemeClr>
                  </a:solidFill>
                </a:ln>
                <a:solidFill>
                  <a:srgbClr val="00B0F0"/>
                </a:solidFill>
                <a:effectLst>
                  <a:glow rad="228600">
                    <a:schemeClr val="accent2">
                      <a:satMod val="175000"/>
                      <a:alpha val="40000"/>
                    </a:schemeClr>
                  </a:glow>
                  <a:outerShdw blurRad="50800" dist="38100" dir="18900000" algn="bl" rotWithShape="0">
                    <a:prstClr val="black">
                      <a:alpha val="40000"/>
                    </a:prstClr>
                  </a:outerShdw>
                </a:effectLst>
              </a:rPr>
              <a:t>of tables </a:t>
            </a:r>
            <a:endParaRPr lang="en-US" sz="7200" dirty="0">
              <a:ln>
                <a:solidFill>
                  <a:schemeClr val="accent2">
                    <a:lumMod val="60000"/>
                    <a:lumOff val="40000"/>
                  </a:schemeClr>
                </a:solidFill>
              </a:ln>
              <a:solidFill>
                <a:srgbClr val="00B0F0"/>
              </a:solidFill>
              <a:effectLst>
                <a:glow rad="228600">
                  <a:schemeClr val="accent2">
                    <a:satMod val="175000"/>
                    <a:alpha val="40000"/>
                  </a:schemeClr>
                </a:glow>
                <a:outerShdw blurRad="50800" dist="38100" dir="18900000" algn="bl" rotWithShape="0">
                  <a:prstClr val="black">
                    <a:alpha val="40000"/>
                  </a:prstClr>
                </a:outerShdw>
              </a:effectLst>
            </a:endParaRPr>
          </a:p>
        </p:txBody>
      </p:sp>
    </p:spTree>
    <p:extLst>
      <p:ext uri="{BB962C8B-B14F-4D97-AF65-F5344CB8AC3E}">
        <p14:creationId xmlns:p14="http://schemas.microsoft.com/office/powerpoint/2010/main" val="125527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5285FB-46E2-AC8F-5485-C47E5B10A758}"/>
              </a:ext>
            </a:extLst>
          </p:cNvPr>
          <p:cNvSpPr>
            <a:spLocks noGrp="1"/>
          </p:cNvSpPr>
          <p:nvPr>
            <p:ph type="title"/>
          </p:nvPr>
        </p:nvSpPr>
        <p:spPr/>
        <p:txBody>
          <a:bodyPr>
            <a:normAutofit/>
          </a:bodyPr>
          <a:lstStyle/>
          <a:p>
            <a:pPr algn="ctr"/>
            <a:r>
              <a:rPr lang="en-IN" sz="6000" dirty="0"/>
              <a:t>Registration details </a:t>
            </a:r>
            <a:endParaRPr lang="en-US" sz="6000" dirty="0"/>
          </a:p>
        </p:txBody>
      </p:sp>
      <p:pic>
        <p:nvPicPr>
          <p:cNvPr id="6" name="Content Placeholder 5">
            <a:extLst>
              <a:ext uri="{FF2B5EF4-FFF2-40B4-BE49-F238E27FC236}">
                <a16:creationId xmlns:a16="http://schemas.microsoft.com/office/drawing/2014/main" id="{2E9AE024-7A9C-6DB2-C26A-AE03CD8C8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969" y="2121408"/>
            <a:ext cx="7933700" cy="2779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055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D152-73AC-BF5B-19BE-628532C28578}"/>
              </a:ext>
            </a:extLst>
          </p:cNvPr>
          <p:cNvSpPr>
            <a:spLocks noGrp="1"/>
          </p:cNvSpPr>
          <p:nvPr>
            <p:ph type="title"/>
          </p:nvPr>
        </p:nvSpPr>
        <p:spPr/>
        <p:txBody>
          <a:bodyPr>
            <a:normAutofit/>
          </a:bodyPr>
          <a:lstStyle/>
          <a:p>
            <a:pPr algn="ctr"/>
            <a:r>
              <a:rPr lang="en-IN" sz="5400" dirty="0"/>
              <a:t>Login details</a:t>
            </a:r>
            <a:endParaRPr lang="en-US" sz="5400" dirty="0"/>
          </a:p>
        </p:txBody>
      </p:sp>
      <p:pic>
        <p:nvPicPr>
          <p:cNvPr id="9" name="Content Placeholder 8">
            <a:extLst>
              <a:ext uri="{FF2B5EF4-FFF2-40B4-BE49-F238E27FC236}">
                <a16:creationId xmlns:a16="http://schemas.microsoft.com/office/drawing/2014/main" id="{7A9E728B-B440-FBF7-0AB5-23BE8E436A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864" y="2165683"/>
            <a:ext cx="7555832" cy="2614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530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E44E-563C-4668-166D-138456D806E5}"/>
              </a:ext>
            </a:extLst>
          </p:cNvPr>
          <p:cNvSpPr>
            <a:spLocks noGrp="1"/>
          </p:cNvSpPr>
          <p:nvPr>
            <p:ph type="title"/>
          </p:nvPr>
        </p:nvSpPr>
        <p:spPr/>
        <p:txBody>
          <a:bodyPr/>
          <a:lstStyle/>
          <a:p>
            <a:pPr algn="ctr"/>
            <a:r>
              <a:rPr lang="en-IN" sz="5400" dirty="0"/>
              <a:t>Application details</a:t>
            </a:r>
            <a:r>
              <a:rPr lang="en-IN" dirty="0"/>
              <a:t> </a:t>
            </a:r>
            <a:endParaRPr lang="en-US" dirty="0"/>
          </a:p>
        </p:txBody>
      </p:sp>
      <p:pic>
        <p:nvPicPr>
          <p:cNvPr id="7" name="Content Placeholder 6">
            <a:extLst>
              <a:ext uri="{FF2B5EF4-FFF2-40B4-BE49-F238E27FC236}">
                <a16:creationId xmlns:a16="http://schemas.microsoft.com/office/drawing/2014/main" id="{258203FC-10FD-BA30-DAF4-E13AFBCB4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630" y="2020186"/>
            <a:ext cx="7983064" cy="2620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014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BC6E-5741-2E59-F993-BE13A45AA658}"/>
              </a:ext>
            </a:extLst>
          </p:cNvPr>
          <p:cNvSpPr>
            <a:spLocks noGrp="1"/>
          </p:cNvSpPr>
          <p:nvPr>
            <p:ph type="title"/>
          </p:nvPr>
        </p:nvSpPr>
        <p:spPr/>
        <p:txBody>
          <a:bodyPr>
            <a:normAutofit/>
          </a:bodyPr>
          <a:lstStyle/>
          <a:p>
            <a:pPr algn="ctr"/>
            <a:r>
              <a:rPr lang="en-IN" sz="4000" dirty="0"/>
              <a:t>Payment details</a:t>
            </a:r>
            <a:endParaRPr lang="en-US" sz="4000" dirty="0"/>
          </a:p>
        </p:txBody>
      </p:sp>
      <p:pic>
        <p:nvPicPr>
          <p:cNvPr id="9" name="Content Placeholder 8">
            <a:extLst>
              <a:ext uri="{FF2B5EF4-FFF2-40B4-BE49-F238E27FC236}">
                <a16:creationId xmlns:a16="http://schemas.microsoft.com/office/drawing/2014/main" id="{908A06E4-FE1A-BEE6-4995-C7B9E0FB8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411" y="1853754"/>
            <a:ext cx="7154778" cy="3359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609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BE69-C9A6-7CAB-F33B-2A11E5854D54}"/>
              </a:ext>
            </a:extLst>
          </p:cNvPr>
          <p:cNvSpPr>
            <a:spLocks noGrp="1"/>
          </p:cNvSpPr>
          <p:nvPr>
            <p:ph type="title"/>
          </p:nvPr>
        </p:nvSpPr>
        <p:spPr/>
        <p:txBody>
          <a:bodyPr>
            <a:normAutofit/>
          </a:bodyPr>
          <a:lstStyle/>
          <a:p>
            <a:pPr algn="ctr"/>
            <a:r>
              <a:rPr lang="en-IN" sz="6000" dirty="0"/>
              <a:t>Verification  address</a:t>
            </a:r>
            <a:endParaRPr lang="en-US" sz="6000" dirty="0"/>
          </a:p>
        </p:txBody>
      </p:sp>
      <p:pic>
        <p:nvPicPr>
          <p:cNvPr id="13" name="Content Placeholder 12">
            <a:extLst>
              <a:ext uri="{FF2B5EF4-FFF2-40B4-BE49-F238E27FC236}">
                <a16:creationId xmlns:a16="http://schemas.microsoft.com/office/drawing/2014/main" id="{3F2AC356-7139-C78E-6FAE-8E03C84170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1853754"/>
            <a:ext cx="9604375" cy="3295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415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B7B85B-2C3B-4424-7CC3-43418535BF6D}"/>
              </a:ext>
            </a:extLst>
          </p:cNvPr>
          <p:cNvSpPr txBox="1"/>
          <p:nvPr/>
        </p:nvSpPr>
        <p:spPr>
          <a:xfrm>
            <a:off x="1820779" y="2321004"/>
            <a:ext cx="8550442" cy="1107996"/>
          </a:xfrm>
          <a:prstGeom prst="rect">
            <a:avLst/>
          </a:prstGeom>
          <a:noFill/>
        </p:spPr>
        <p:txBody>
          <a:bodyPr wrap="square" rtlCol="0">
            <a:spAutoFit/>
          </a:bodyPr>
          <a:lstStyle/>
          <a:p>
            <a:pPr algn="ctr"/>
            <a:r>
              <a:rPr lang="en-IN" sz="6600" dirty="0">
                <a:latin typeface="Algerian" panose="04020705040A02060702" pitchFamily="82" charset="0"/>
              </a:rPr>
              <a:t>Operations</a:t>
            </a:r>
            <a:r>
              <a:rPr lang="en-IN" sz="6600" dirty="0"/>
              <a:t> </a:t>
            </a:r>
            <a:endParaRPr lang="en-US" sz="6600" dirty="0"/>
          </a:p>
        </p:txBody>
      </p:sp>
    </p:spTree>
    <p:extLst>
      <p:ext uri="{BB962C8B-B14F-4D97-AF65-F5344CB8AC3E}">
        <p14:creationId xmlns:p14="http://schemas.microsoft.com/office/powerpoint/2010/main" val="388378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A28A-49D7-0120-4708-8ADE7E920997}"/>
              </a:ext>
            </a:extLst>
          </p:cNvPr>
          <p:cNvSpPr>
            <a:spLocks noGrp="1"/>
          </p:cNvSpPr>
          <p:nvPr>
            <p:ph type="title"/>
          </p:nvPr>
        </p:nvSpPr>
        <p:spPr>
          <a:xfrm>
            <a:off x="887745" y="700057"/>
            <a:ext cx="4643266" cy="1059305"/>
          </a:xfrm>
        </p:spPr>
        <p:txBody>
          <a:bodyPr>
            <a:normAutofit/>
          </a:bodyPr>
          <a:lstStyle/>
          <a:p>
            <a:r>
              <a:rPr lang="en-IN" sz="2000" dirty="0"/>
              <a:t>Query to display all data from address using </a:t>
            </a:r>
            <a:r>
              <a:rPr lang="en-IN" sz="2400" dirty="0">
                <a:highlight>
                  <a:srgbClr val="00FFFF"/>
                </a:highlight>
              </a:rPr>
              <a:t>“where clause” </a:t>
            </a:r>
            <a:endParaRPr lang="en-US" sz="2400" dirty="0">
              <a:highlight>
                <a:srgbClr val="00FFFF"/>
              </a:highlight>
            </a:endParaRPr>
          </a:p>
        </p:txBody>
      </p:sp>
      <p:sp>
        <p:nvSpPr>
          <p:cNvPr id="3" name="Content Placeholder 2">
            <a:extLst>
              <a:ext uri="{FF2B5EF4-FFF2-40B4-BE49-F238E27FC236}">
                <a16:creationId xmlns:a16="http://schemas.microsoft.com/office/drawing/2014/main" id="{74D5A738-CB87-A6D6-0DC0-BDC268CDBFE4}"/>
              </a:ext>
            </a:extLst>
          </p:cNvPr>
          <p:cNvSpPr>
            <a:spLocks noGrp="1"/>
          </p:cNvSpPr>
          <p:nvPr>
            <p:ph sz="half" idx="1"/>
          </p:nvPr>
        </p:nvSpPr>
        <p:spPr>
          <a:xfrm>
            <a:off x="1014194" y="1871656"/>
            <a:ext cx="4645152" cy="3448595"/>
          </a:xfrm>
        </p:spPr>
        <p:txBody>
          <a:bodyPr>
            <a:normAutofit/>
          </a:bodyPr>
          <a:lstStyle/>
          <a:p>
            <a:r>
              <a:rPr lang="en-IN" sz="2400" dirty="0">
                <a:highlight>
                  <a:srgbClr val="00FF00"/>
                </a:highlight>
              </a:rPr>
              <a:t>Syntax: select * from address where state=“Telangana”;</a:t>
            </a:r>
            <a:endParaRPr lang="en-US" sz="2400" dirty="0">
              <a:highlight>
                <a:srgbClr val="00FF00"/>
              </a:highlight>
            </a:endParaRPr>
          </a:p>
        </p:txBody>
      </p:sp>
      <p:pic>
        <p:nvPicPr>
          <p:cNvPr id="6" name="Content Placeholder 5">
            <a:extLst>
              <a:ext uri="{FF2B5EF4-FFF2-40B4-BE49-F238E27FC236}">
                <a16:creationId xmlns:a16="http://schemas.microsoft.com/office/drawing/2014/main" id="{EA039303-AD66-D29B-A2EA-4D8DE675AD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69305" y="1871656"/>
            <a:ext cx="6911993" cy="2251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343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755F3-3CB4-68E0-3535-CF63E217075B}"/>
              </a:ext>
            </a:extLst>
          </p:cNvPr>
          <p:cNvSpPr txBox="1"/>
          <p:nvPr/>
        </p:nvSpPr>
        <p:spPr>
          <a:xfrm>
            <a:off x="2679192" y="1252728"/>
            <a:ext cx="6464808" cy="3108543"/>
          </a:xfrm>
          <a:prstGeom prst="rect">
            <a:avLst/>
          </a:prstGeom>
          <a:noFill/>
        </p:spPr>
        <p:txBody>
          <a:bodyPr wrap="square" rtlCol="0">
            <a:spAutoFit/>
          </a:bodyPr>
          <a:lstStyle/>
          <a:p>
            <a:r>
              <a:rPr lang="en-IN" sz="2800" dirty="0"/>
              <a:t>GDS stands for </a:t>
            </a:r>
            <a:r>
              <a:rPr lang="en-IN" sz="2800" dirty="0" err="1"/>
              <a:t>Gramena</a:t>
            </a:r>
            <a:r>
              <a:rPr lang="en-IN" sz="2800" dirty="0"/>
              <a:t> Dak Sevak. It is a central job notification for post-man service which consist of jobs like BPM, ABPM, Dak Sevak.  All over the India the application is released. It has portal GDS for apply. This provides service to deliver the envelops and letters for the customers.</a:t>
            </a:r>
            <a:endParaRPr lang="en-US" sz="2800" dirty="0"/>
          </a:p>
        </p:txBody>
      </p:sp>
      <p:sp>
        <p:nvSpPr>
          <p:cNvPr id="3" name="TextBox 2">
            <a:extLst>
              <a:ext uri="{FF2B5EF4-FFF2-40B4-BE49-F238E27FC236}">
                <a16:creationId xmlns:a16="http://schemas.microsoft.com/office/drawing/2014/main" id="{CF35A806-AA52-A6A1-E411-3F4DA2117924}"/>
              </a:ext>
            </a:extLst>
          </p:cNvPr>
          <p:cNvSpPr txBox="1"/>
          <p:nvPr/>
        </p:nvSpPr>
        <p:spPr>
          <a:xfrm>
            <a:off x="3387852" y="416272"/>
            <a:ext cx="4425696" cy="584775"/>
          </a:xfrm>
          <a:prstGeom prst="rect">
            <a:avLst/>
          </a:prstGeom>
          <a:noFill/>
        </p:spPr>
        <p:txBody>
          <a:bodyPr wrap="square" rtlCol="0">
            <a:spAutoFit/>
          </a:bodyPr>
          <a:lstStyle/>
          <a:p>
            <a:r>
              <a:rPr lang="en-IN" sz="3200" b="1" dirty="0"/>
              <a:t>Introduction </a:t>
            </a:r>
            <a:endParaRPr lang="en-US" sz="3200" b="1" dirty="0"/>
          </a:p>
        </p:txBody>
      </p:sp>
      <p:pic>
        <p:nvPicPr>
          <p:cNvPr id="101" name="Picture 100">
            <a:extLst>
              <a:ext uri="{FF2B5EF4-FFF2-40B4-BE49-F238E27FC236}">
                <a16:creationId xmlns:a16="http://schemas.microsoft.com/office/drawing/2014/main" id="{E82489CA-E5EB-B3EC-3047-B4728A28C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 y="0"/>
            <a:ext cx="2607564" cy="2029968"/>
          </a:xfrm>
          <a:prstGeom prst="rect">
            <a:avLst/>
          </a:prstGeom>
          <a:ln>
            <a:noFill/>
          </a:ln>
          <a:effectLst>
            <a:softEdge rad="112500"/>
          </a:effectLst>
        </p:spPr>
      </p:pic>
    </p:spTree>
    <p:extLst>
      <p:ext uri="{BB962C8B-B14F-4D97-AF65-F5344CB8AC3E}">
        <p14:creationId xmlns:p14="http://schemas.microsoft.com/office/powerpoint/2010/main" val="2597026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261452-CBAA-1306-5A2C-F786A053D253}"/>
              </a:ext>
            </a:extLst>
          </p:cNvPr>
          <p:cNvSpPr>
            <a:spLocks noGrp="1"/>
          </p:cNvSpPr>
          <p:nvPr>
            <p:ph type="title"/>
          </p:nvPr>
        </p:nvSpPr>
        <p:spPr>
          <a:xfrm>
            <a:off x="1444671" y="798974"/>
            <a:ext cx="3273099" cy="2120690"/>
          </a:xfrm>
        </p:spPr>
        <p:txBody>
          <a:bodyPr/>
          <a:lstStyle/>
          <a:p>
            <a:r>
              <a:rPr lang="en-IN" dirty="0"/>
              <a:t>Query to display all the record in a range by using </a:t>
            </a:r>
            <a:r>
              <a:rPr lang="en-IN" dirty="0">
                <a:highlight>
                  <a:srgbClr val="FFFF00"/>
                </a:highlight>
              </a:rPr>
              <a:t>“</a:t>
            </a:r>
            <a:r>
              <a:rPr lang="en-IN" sz="3200" dirty="0">
                <a:highlight>
                  <a:srgbClr val="FFFF00"/>
                </a:highlight>
              </a:rPr>
              <a:t>between”</a:t>
            </a:r>
            <a:endParaRPr lang="en-US" dirty="0">
              <a:highlight>
                <a:srgbClr val="FFFF00"/>
              </a:highlight>
            </a:endParaRPr>
          </a:p>
        </p:txBody>
      </p:sp>
      <p:pic>
        <p:nvPicPr>
          <p:cNvPr id="9" name="Content Placeholder 8">
            <a:extLst>
              <a:ext uri="{FF2B5EF4-FFF2-40B4-BE49-F238E27FC236}">
                <a16:creationId xmlns:a16="http://schemas.microsoft.com/office/drawing/2014/main" id="{B60D84D2-CAC5-FFB9-A214-BBFBEBAE1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192" y="1490472"/>
            <a:ext cx="6013450" cy="2039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6">
            <a:extLst>
              <a:ext uri="{FF2B5EF4-FFF2-40B4-BE49-F238E27FC236}">
                <a16:creationId xmlns:a16="http://schemas.microsoft.com/office/drawing/2014/main" id="{F864123B-4663-2654-99E6-391330B90424}"/>
              </a:ext>
            </a:extLst>
          </p:cNvPr>
          <p:cNvSpPr>
            <a:spLocks noGrp="1"/>
          </p:cNvSpPr>
          <p:nvPr>
            <p:ph type="body" sz="half" idx="2"/>
          </p:nvPr>
        </p:nvSpPr>
        <p:spPr/>
        <p:txBody>
          <a:bodyPr/>
          <a:lstStyle/>
          <a:p>
            <a:r>
              <a:rPr lang="en-IN" dirty="0">
                <a:highlight>
                  <a:srgbClr val="C0C0C0"/>
                </a:highlight>
              </a:rPr>
              <a:t>Syntax: select * from </a:t>
            </a:r>
            <a:r>
              <a:rPr lang="en-IN" dirty="0" err="1">
                <a:highlight>
                  <a:srgbClr val="C0C0C0"/>
                </a:highlight>
              </a:rPr>
              <a:t>registration_detail</a:t>
            </a:r>
            <a:r>
              <a:rPr lang="en-IN" dirty="0">
                <a:highlight>
                  <a:srgbClr val="C0C0C0"/>
                </a:highlight>
              </a:rPr>
              <a:t> where </a:t>
            </a:r>
            <a:r>
              <a:rPr lang="en-IN" dirty="0" err="1">
                <a:highlight>
                  <a:srgbClr val="C0C0C0"/>
                </a:highlight>
              </a:rPr>
              <a:t>s_no</a:t>
            </a:r>
            <a:r>
              <a:rPr lang="en-IN" dirty="0">
                <a:highlight>
                  <a:srgbClr val="C0C0C0"/>
                </a:highlight>
              </a:rPr>
              <a:t> between 2 and 4;</a:t>
            </a:r>
            <a:endParaRPr lang="en-US" dirty="0">
              <a:highlight>
                <a:srgbClr val="C0C0C0"/>
              </a:highlight>
            </a:endParaRPr>
          </a:p>
        </p:txBody>
      </p:sp>
    </p:spTree>
    <p:extLst>
      <p:ext uri="{BB962C8B-B14F-4D97-AF65-F5344CB8AC3E}">
        <p14:creationId xmlns:p14="http://schemas.microsoft.com/office/powerpoint/2010/main" val="165910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9BED-29BE-A893-B22B-8E763DA2B1A9}"/>
              </a:ext>
            </a:extLst>
          </p:cNvPr>
          <p:cNvSpPr>
            <a:spLocks noGrp="1"/>
          </p:cNvSpPr>
          <p:nvPr>
            <p:ph type="title"/>
          </p:nvPr>
        </p:nvSpPr>
        <p:spPr/>
        <p:txBody>
          <a:bodyPr/>
          <a:lstStyle/>
          <a:p>
            <a:r>
              <a:rPr lang="en-IN" dirty="0"/>
              <a:t>Query to display record from login details name “</a:t>
            </a:r>
            <a:r>
              <a:rPr lang="en-IN" dirty="0">
                <a:highlight>
                  <a:srgbClr val="808080"/>
                </a:highlight>
              </a:rPr>
              <a:t>like %r% and not like %r%”</a:t>
            </a:r>
            <a:endParaRPr lang="en-US" dirty="0">
              <a:highlight>
                <a:srgbClr val="808080"/>
              </a:highlight>
            </a:endParaRPr>
          </a:p>
        </p:txBody>
      </p:sp>
      <p:sp>
        <p:nvSpPr>
          <p:cNvPr id="4" name="Text Placeholder 3">
            <a:extLst>
              <a:ext uri="{FF2B5EF4-FFF2-40B4-BE49-F238E27FC236}">
                <a16:creationId xmlns:a16="http://schemas.microsoft.com/office/drawing/2014/main" id="{958F84EA-9869-D070-F7A6-8C3C5B9A726F}"/>
              </a:ext>
            </a:extLst>
          </p:cNvPr>
          <p:cNvSpPr>
            <a:spLocks noGrp="1"/>
          </p:cNvSpPr>
          <p:nvPr>
            <p:ph type="body" idx="1"/>
          </p:nvPr>
        </p:nvSpPr>
        <p:spPr/>
        <p:txBody>
          <a:bodyPr>
            <a:normAutofit fontScale="85000" lnSpcReduction="10000"/>
          </a:bodyPr>
          <a:lstStyle/>
          <a:p>
            <a:r>
              <a:rPr lang="en-IN" dirty="0">
                <a:solidFill>
                  <a:schemeClr val="tx2">
                    <a:lumMod val="50000"/>
                  </a:schemeClr>
                </a:solidFill>
                <a:highlight>
                  <a:srgbClr val="FFFF00"/>
                </a:highlight>
              </a:rPr>
              <a:t>syntax: select * from </a:t>
            </a:r>
            <a:r>
              <a:rPr lang="en-IN" dirty="0" err="1">
                <a:solidFill>
                  <a:schemeClr val="tx2">
                    <a:lumMod val="50000"/>
                  </a:schemeClr>
                </a:solidFill>
                <a:highlight>
                  <a:srgbClr val="FFFF00"/>
                </a:highlight>
              </a:rPr>
              <a:t>login_detail</a:t>
            </a:r>
            <a:r>
              <a:rPr lang="en-IN" dirty="0">
                <a:solidFill>
                  <a:schemeClr val="tx2">
                    <a:lumMod val="50000"/>
                  </a:schemeClr>
                </a:solidFill>
                <a:highlight>
                  <a:srgbClr val="FFFF00"/>
                </a:highlight>
              </a:rPr>
              <a:t> where </a:t>
            </a:r>
            <a:r>
              <a:rPr lang="en-IN" dirty="0" err="1">
                <a:solidFill>
                  <a:schemeClr val="tx2">
                    <a:lumMod val="50000"/>
                  </a:schemeClr>
                </a:solidFill>
                <a:highlight>
                  <a:srgbClr val="FFFF00"/>
                </a:highlight>
              </a:rPr>
              <a:t>user_name</a:t>
            </a:r>
            <a:r>
              <a:rPr lang="en-IN" dirty="0">
                <a:solidFill>
                  <a:schemeClr val="tx2">
                    <a:lumMod val="50000"/>
                  </a:schemeClr>
                </a:solidFill>
                <a:highlight>
                  <a:srgbClr val="FFFF00"/>
                </a:highlight>
              </a:rPr>
              <a:t> like “%r%”;</a:t>
            </a:r>
            <a:endParaRPr lang="en-US" dirty="0">
              <a:solidFill>
                <a:schemeClr val="tx2">
                  <a:lumMod val="50000"/>
                </a:schemeClr>
              </a:solidFill>
              <a:highlight>
                <a:srgbClr val="FFFF00"/>
              </a:highlight>
            </a:endParaRPr>
          </a:p>
        </p:txBody>
      </p:sp>
      <p:pic>
        <p:nvPicPr>
          <p:cNvPr id="6" name="Content Placeholder 5">
            <a:extLst>
              <a:ext uri="{FF2B5EF4-FFF2-40B4-BE49-F238E27FC236}">
                <a16:creationId xmlns:a16="http://schemas.microsoft.com/office/drawing/2014/main" id="{A3EE9599-8911-9176-06DB-F196CBED47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4922" y="3383955"/>
            <a:ext cx="4229690" cy="1626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6">
            <a:extLst>
              <a:ext uri="{FF2B5EF4-FFF2-40B4-BE49-F238E27FC236}">
                <a16:creationId xmlns:a16="http://schemas.microsoft.com/office/drawing/2014/main" id="{7735FE10-666E-D9CE-D7B6-7EF976B5F9E1}"/>
              </a:ext>
            </a:extLst>
          </p:cNvPr>
          <p:cNvSpPr>
            <a:spLocks noGrp="1"/>
          </p:cNvSpPr>
          <p:nvPr>
            <p:ph type="body" sz="quarter" idx="3"/>
          </p:nvPr>
        </p:nvSpPr>
        <p:spPr>
          <a:xfrm>
            <a:off x="6409700" y="2420372"/>
            <a:ext cx="4645152" cy="802237"/>
          </a:xfrm>
        </p:spPr>
        <p:txBody>
          <a:bodyPr>
            <a:normAutofit fontScale="85000" lnSpcReduction="10000"/>
          </a:bodyPr>
          <a:lstStyle/>
          <a:p>
            <a:pPr algn="ctr"/>
            <a:r>
              <a:rPr lang="en-IN" dirty="0">
                <a:solidFill>
                  <a:schemeClr val="tx2">
                    <a:lumMod val="50000"/>
                  </a:schemeClr>
                </a:solidFill>
                <a:highlight>
                  <a:srgbClr val="FFFF00"/>
                </a:highlight>
              </a:rPr>
              <a:t>syntax: select * from </a:t>
            </a:r>
            <a:r>
              <a:rPr lang="en-IN" dirty="0" err="1">
                <a:solidFill>
                  <a:schemeClr val="tx2">
                    <a:lumMod val="50000"/>
                  </a:schemeClr>
                </a:solidFill>
                <a:highlight>
                  <a:srgbClr val="FFFF00"/>
                </a:highlight>
              </a:rPr>
              <a:t>login_detail</a:t>
            </a:r>
            <a:r>
              <a:rPr lang="en-IN" dirty="0">
                <a:solidFill>
                  <a:schemeClr val="tx2">
                    <a:lumMod val="50000"/>
                  </a:schemeClr>
                </a:solidFill>
                <a:highlight>
                  <a:srgbClr val="FFFF00"/>
                </a:highlight>
              </a:rPr>
              <a:t> where </a:t>
            </a:r>
            <a:r>
              <a:rPr lang="en-IN" dirty="0" err="1">
                <a:solidFill>
                  <a:schemeClr val="tx2">
                    <a:lumMod val="50000"/>
                  </a:schemeClr>
                </a:solidFill>
                <a:highlight>
                  <a:srgbClr val="FFFF00"/>
                </a:highlight>
              </a:rPr>
              <a:t>user_name</a:t>
            </a:r>
            <a:r>
              <a:rPr lang="en-IN" dirty="0">
                <a:solidFill>
                  <a:schemeClr val="tx2">
                    <a:lumMod val="50000"/>
                  </a:schemeClr>
                </a:solidFill>
                <a:highlight>
                  <a:srgbClr val="FFFF00"/>
                </a:highlight>
              </a:rPr>
              <a:t> not like “%r%”;</a:t>
            </a:r>
            <a:endParaRPr lang="en-US" dirty="0">
              <a:solidFill>
                <a:schemeClr val="tx2">
                  <a:lumMod val="50000"/>
                </a:schemeClr>
              </a:solidFill>
              <a:highlight>
                <a:srgbClr val="FFFF00"/>
              </a:highlight>
            </a:endParaRPr>
          </a:p>
          <a:p>
            <a:endParaRPr lang="en-US" dirty="0"/>
          </a:p>
        </p:txBody>
      </p:sp>
      <p:pic>
        <p:nvPicPr>
          <p:cNvPr id="10" name="Content Placeholder 9">
            <a:extLst>
              <a:ext uri="{FF2B5EF4-FFF2-40B4-BE49-F238E27FC236}">
                <a16:creationId xmlns:a16="http://schemas.microsoft.com/office/drawing/2014/main" id="{F3336597-13F8-3341-C2F7-F8D6778C977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10054" y="3429001"/>
            <a:ext cx="4248743" cy="1239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Flowchart: Connector 10">
            <a:extLst>
              <a:ext uri="{FF2B5EF4-FFF2-40B4-BE49-F238E27FC236}">
                <a16:creationId xmlns:a16="http://schemas.microsoft.com/office/drawing/2014/main" id="{DC5AF9AF-8ED6-C9D0-1FB8-52AB1C531C28}"/>
              </a:ext>
            </a:extLst>
          </p:cNvPr>
          <p:cNvSpPr/>
          <p:nvPr/>
        </p:nvSpPr>
        <p:spPr>
          <a:xfrm>
            <a:off x="3337560" y="3291840"/>
            <a:ext cx="1380744" cy="1837269"/>
          </a:xfrm>
          <a:prstGeom prst="flowChartConnector">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A594E4C4-A7EE-4E67-2856-BDEE6C6935D4}"/>
              </a:ext>
            </a:extLst>
          </p:cNvPr>
          <p:cNvSpPr/>
          <p:nvPr/>
        </p:nvSpPr>
        <p:spPr>
          <a:xfrm>
            <a:off x="8229600" y="3383955"/>
            <a:ext cx="1380744" cy="1416645"/>
          </a:xfrm>
          <a:prstGeom prst="flowChartConnector">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657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60CB68-A479-D5DB-08F7-BD8184881C19}"/>
              </a:ext>
            </a:extLst>
          </p:cNvPr>
          <p:cNvSpPr>
            <a:spLocks noGrp="1"/>
          </p:cNvSpPr>
          <p:nvPr>
            <p:ph type="title"/>
          </p:nvPr>
        </p:nvSpPr>
        <p:spPr/>
        <p:txBody>
          <a:bodyPr>
            <a:normAutofit/>
          </a:bodyPr>
          <a:lstStyle/>
          <a:p>
            <a:pPr algn="ctr"/>
            <a:r>
              <a:rPr lang="en-IN" sz="4800" dirty="0"/>
              <a:t>Order by clause </a:t>
            </a:r>
            <a:endParaRPr lang="en-US" sz="4800" dirty="0"/>
          </a:p>
        </p:txBody>
      </p:sp>
      <p:sp>
        <p:nvSpPr>
          <p:cNvPr id="6" name="Text Placeholder 5">
            <a:extLst>
              <a:ext uri="{FF2B5EF4-FFF2-40B4-BE49-F238E27FC236}">
                <a16:creationId xmlns:a16="http://schemas.microsoft.com/office/drawing/2014/main" id="{67563B17-2E13-65A0-B871-155D86D2EE91}"/>
              </a:ext>
            </a:extLst>
          </p:cNvPr>
          <p:cNvSpPr>
            <a:spLocks noGrp="1"/>
          </p:cNvSpPr>
          <p:nvPr>
            <p:ph type="body" idx="1"/>
          </p:nvPr>
        </p:nvSpPr>
        <p:spPr/>
        <p:txBody>
          <a:bodyPr/>
          <a:lstStyle/>
          <a:p>
            <a:r>
              <a:rPr lang="en-IN" dirty="0"/>
              <a:t>Before order by clause </a:t>
            </a:r>
            <a:endParaRPr lang="en-US" dirty="0"/>
          </a:p>
        </p:txBody>
      </p:sp>
      <p:pic>
        <p:nvPicPr>
          <p:cNvPr id="11" name="Content Placeholder 10">
            <a:extLst>
              <a:ext uri="{FF2B5EF4-FFF2-40B4-BE49-F238E27FC236}">
                <a16:creationId xmlns:a16="http://schemas.microsoft.com/office/drawing/2014/main" id="{40BD0BAC-BC7F-8E5E-76E0-FD0DE34B91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7327" y="2821491"/>
            <a:ext cx="4645025" cy="2061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 Placeholder 7">
            <a:extLst>
              <a:ext uri="{FF2B5EF4-FFF2-40B4-BE49-F238E27FC236}">
                <a16:creationId xmlns:a16="http://schemas.microsoft.com/office/drawing/2014/main" id="{04A513A9-AAEB-7E8F-36FC-99A9BB7BD19A}"/>
              </a:ext>
            </a:extLst>
          </p:cNvPr>
          <p:cNvSpPr>
            <a:spLocks noGrp="1"/>
          </p:cNvSpPr>
          <p:nvPr>
            <p:ph type="body" sz="quarter" idx="3"/>
          </p:nvPr>
        </p:nvSpPr>
        <p:spPr/>
        <p:txBody>
          <a:bodyPr/>
          <a:lstStyle/>
          <a:p>
            <a:r>
              <a:rPr lang="en-IN" dirty="0"/>
              <a:t>After order by clause  </a:t>
            </a:r>
            <a:endParaRPr lang="en-US" dirty="0"/>
          </a:p>
        </p:txBody>
      </p:sp>
      <p:pic>
        <p:nvPicPr>
          <p:cNvPr id="13" name="Content Placeholder 12">
            <a:extLst>
              <a:ext uri="{FF2B5EF4-FFF2-40B4-BE49-F238E27FC236}">
                <a16:creationId xmlns:a16="http://schemas.microsoft.com/office/drawing/2014/main" id="{0AEA8548-6E4D-1CEE-8611-EE5D6AEF4D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1475" y="2987761"/>
            <a:ext cx="4305901" cy="1966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Oval 13">
            <a:extLst>
              <a:ext uri="{FF2B5EF4-FFF2-40B4-BE49-F238E27FC236}">
                <a16:creationId xmlns:a16="http://schemas.microsoft.com/office/drawing/2014/main" id="{DB663EB3-52C9-105F-E5CE-0B26A675349A}"/>
              </a:ext>
            </a:extLst>
          </p:cNvPr>
          <p:cNvSpPr/>
          <p:nvPr/>
        </p:nvSpPr>
        <p:spPr>
          <a:xfrm>
            <a:off x="1517904" y="3713847"/>
            <a:ext cx="685799" cy="1169085"/>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C33715C-03FF-B669-6A02-4D9218C5E2D2}"/>
              </a:ext>
            </a:extLst>
          </p:cNvPr>
          <p:cNvSpPr/>
          <p:nvPr/>
        </p:nvSpPr>
        <p:spPr>
          <a:xfrm>
            <a:off x="6581475" y="2987761"/>
            <a:ext cx="724581" cy="2088139"/>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76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213BDB-5D13-422D-FE39-E25E5FAC9879}"/>
              </a:ext>
            </a:extLst>
          </p:cNvPr>
          <p:cNvSpPr>
            <a:spLocks noGrp="1"/>
          </p:cNvSpPr>
          <p:nvPr>
            <p:ph type="title"/>
          </p:nvPr>
        </p:nvSpPr>
        <p:spPr/>
        <p:txBody>
          <a:bodyPr>
            <a:normAutofit/>
          </a:bodyPr>
          <a:lstStyle/>
          <a:p>
            <a:pPr algn="ctr"/>
            <a:r>
              <a:rPr lang="en-IN" sz="5000" dirty="0"/>
              <a:t>Group by clause </a:t>
            </a:r>
            <a:endParaRPr lang="en-US" sz="5000" dirty="0"/>
          </a:p>
        </p:txBody>
      </p:sp>
      <p:sp>
        <p:nvSpPr>
          <p:cNvPr id="6" name="Text Placeholder 5">
            <a:extLst>
              <a:ext uri="{FF2B5EF4-FFF2-40B4-BE49-F238E27FC236}">
                <a16:creationId xmlns:a16="http://schemas.microsoft.com/office/drawing/2014/main" id="{98CC73F4-A53B-8977-8A93-9986D780812A}"/>
              </a:ext>
            </a:extLst>
          </p:cNvPr>
          <p:cNvSpPr>
            <a:spLocks noGrp="1"/>
          </p:cNvSpPr>
          <p:nvPr>
            <p:ph type="body" idx="1"/>
          </p:nvPr>
        </p:nvSpPr>
        <p:spPr>
          <a:xfrm>
            <a:off x="1450848" y="1873437"/>
            <a:ext cx="4645152" cy="801943"/>
          </a:xfrm>
        </p:spPr>
        <p:txBody>
          <a:bodyPr/>
          <a:lstStyle/>
          <a:p>
            <a:r>
              <a:rPr lang="en-IN" dirty="0"/>
              <a:t>Before group by clause </a:t>
            </a:r>
            <a:endParaRPr lang="en-US" dirty="0"/>
          </a:p>
        </p:txBody>
      </p:sp>
      <p:pic>
        <p:nvPicPr>
          <p:cNvPr id="11" name="Content Placeholder 10">
            <a:extLst>
              <a:ext uri="{FF2B5EF4-FFF2-40B4-BE49-F238E27FC236}">
                <a16:creationId xmlns:a16="http://schemas.microsoft.com/office/drawing/2014/main" id="{4C4BBAB1-4027-424B-23FA-83F58C47C2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46073" y="3063241"/>
            <a:ext cx="3248478" cy="2021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 Placeholder 7">
            <a:extLst>
              <a:ext uri="{FF2B5EF4-FFF2-40B4-BE49-F238E27FC236}">
                <a16:creationId xmlns:a16="http://schemas.microsoft.com/office/drawing/2014/main" id="{45FB9249-9B19-3D74-FDD9-92FB5D48B77C}"/>
              </a:ext>
            </a:extLst>
          </p:cNvPr>
          <p:cNvSpPr>
            <a:spLocks noGrp="1"/>
          </p:cNvSpPr>
          <p:nvPr>
            <p:ph type="body" sz="quarter" idx="3"/>
          </p:nvPr>
        </p:nvSpPr>
        <p:spPr>
          <a:xfrm>
            <a:off x="6409700" y="1860482"/>
            <a:ext cx="4645152" cy="802237"/>
          </a:xfrm>
        </p:spPr>
        <p:txBody>
          <a:bodyPr/>
          <a:lstStyle/>
          <a:p>
            <a:r>
              <a:rPr lang="en-IN" dirty="0"/>
              <a:t>After group by clause </a:t>
            </a:r>
            <a:endParaRPr lang="en-US" dirty="0"/>
          </a:p>
        </p:txBody>
      </p:sp>
      <p:pic>
        <p:nvPicPr>
          <p:cNvPr id="13" name="Content Placeholder 12">
            <a:extLst>
              <a:ext uri="{FF2B5EF4-FFF2-40B4-BE49-F238E27FC236}">
                <a16:creationId xmlns:a16="http://schemas.microsoft.com/office/drawing/2014/main" id="{6C5C5B85-8E86-058F-7C91-3BFE14E45F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2362" y="2688336"/>
            <a:ext cx="4327509" cy="2788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2149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2D9C8-C11C-1598-DDE3-4EFE0876F378}"/>
              </a:ext>
            </a:extLst>
          </p:cNvPr>
          <p:cNvSpPr>
            <a:spLocks noGrp="1"/>
          </p:cNvSpPr>
          <p:nvPr>
            <p:ph type="title"/>
          </p:nvPr>
        </p:nvSpPr>
        <p:spPr/>
        <p:txBody>
          <a:bodyPr>
            <a:normAutofit fontScale="90000"/>
          </a:bodyPr>
          <a:lstStyle/>
          <a:p>
            <a:pPr algn="ctr"/>
            <a:r>
              <a:rPr lang="en-IN" dirty="0"/>
              <a:t>Having clause</a:t>
            </a:r>
            <a:br>
              <a:rPr lang="en-IN" dirty="0"/>
            </a:br>
            <a:r>
              <a:rPr lang="en-IN" sz="2000" cap="none" dirty="0"/>
              <a:t>it is used to display the records which are in have condition</a:t>
            </a:r>
            <a:r>
              <a:rPr lang="en-IN" sz="2000" dirty="0"/>
              <a:t>. </a:t>
            </a:r>
            <a:br>
              <a:rPr lang="en-IN" sz="2000" dirty="0"/>
            </a:br>
            <a:r>
              <a:rPr lang="en-IN" sz="2000" dirty="0"/>
              <a:t> </a:t>
            </a:r>
            <a:endParaRPr lang="en-US" sz="2000" dirty="0"/>
          </a:p>
        </p:txBody>
      </p:sp>
      <p:pic>
        <p:nvPicPr>
          <p:cNvPr id="12" name="Content Placeholder 11">
            <a:extLst>
              <a:ext uri="{FF2B5EF4-FFF2-40B4-BE49-F238E27FC236}">
                <a16:creationId xmlns:a16="http://schemas.microsoft.com/office/drawing/2014/main" id="{73B2D2E1-FE08-B533-5EB3-3D8A31716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360" y="2139696"/>
            <a:ext cx="6739128" cy="25395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827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4CE2AB-DB7D-D362-43DB-BC34B6A3F198}"/>
              </a:ext>
            </a:extLst>
          </p:cNvPr>
          <p:cNvSpPr txBox="1"/>
          <p:nvPr/>
        </p:nvSpPr>
        <p:spPr>
          <a:xfrm>
            <a:off x="2234104" y="2413337"/>
            <a:ext cx="8401812" cy="1015663"/>
          </a:xfrm>
          <a:prstGeom prst="rect">
            <a:avLst/>
          </a:prstGeom>
          <a:noFill/>
        </p:spPr>
        <p:txBody>
          <a:bodyPr wrap="square" rtlCol="0">
            <a:spAutoFit/>
          </a:bodyPr>
          <a:lstStyle/>
          <a:p>
            <a:pPr algn="ctr"/>
            <a:r>
              <a:rPr lang="en-IN" sz="6000" b="1" i="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Built-in functions</a:t>
            </a:r>
            <a:endParaRPr lang="en-US" sz="6000" b="1" i="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Tree>
    <p:extLst>
      <p:ext uri="{BB962C8B-B14F-4D97-AF65-F5344CB8AC3E}">
        <p14:creationId xmlns:p14="http://schemas.microsoft.com/office/powerpoint/2010/main" val="2286525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14B9B92-2E23-31C1-6777-8E3553AA1A03}"/>
              </a:ext>
            </a:extLst>
          </p:cNvPr>
          <p:cNvSpPr>
            <a:spLocks noGrp="1"/>
          </p:cNvSpPr>
          <p:nvPr>
            <p:ph type="title"/>
          </p:nvPr>
        </p:nvSpPr>
        <p:spPr/>
        <p:txBody>
          <a:bodyPr/>
          <a:lstStyle/>
          <a:p>
            <a:pPr algn="ctr"/>
            <a:r>
              <a:rPr lang="en-IN" dirty="0"/>
              <a:t>String functions using upper, lower, length.</a:t>
            </a:r>
            <a:endParaRPr lang="en-US" dirty="0"/>
          </a:p>
        </p:txBody>
      </p:sp>
      <p:pic>
        <p:nvPicPr>
          <p:cNvPr id="15" name="Content Placeholder 14">
            <a:extLst>
              <a:ext uri="{FF2B5EF4-FFF2-40B4-BE49-F238E27FC236}">
                <a16:creationId xmlns:a16="http://schemas.microsoft.com/office/drawing/2014/main" id="{2EDDE58E-5ED1-BBD1-E949-347455A16B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4136" y="2504946"/>
            <a:ext cx="3591426" cy="1848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Content Placeholder 16">
            <a:extLst>
              <a:ext uri="{FF2B5EF4-FFF2-40B4-BE49-F238E27FC236}">
                <a16:creationId xmlns:a16="http://schemas.microsoft.com/office/drawing/2014/main" id="{03CD8F4A-E2CA-793A-8678-A8ED1666241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66971" y="2492409"/>
            <a:ext cx="3458058" cy="1790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D8025997-9285-E4E6-D8CA-F08FFAF96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6440" y="2476367"/>
            <a:ext cx="3458058" cy="1819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594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81E8-85FD-2459-39C3-08B4EC177560}"/>
              </a:ext>
            </a:extLst>
          </p:cNvPr>
          <p:cNvSpPr>
            <a:spLocks noGrp="1"/>
          </p:cNvSpPr>
          <p:nvPr>
            <p:ph type="title"/>
          </p:nvPr>
        </p:nvSpPr>
        <p:spPr/>
        <p:txBody>
          <a:bodyPr/>
          <a:lstStyle/>
          <a:p>
            <a:pPr algn="ctr"/>
            <a:r>
              <a:rPr lang="en-IN" dirty="0"/>
              <a:t>Date()function</a:t>
            </a:r>
            <a:endParaRPr lang="en-US" dirty="0"/>
          </a:p>
        </p:txBody>
      </p:sp>
      <p:pic>
        <p:nvPicPr>
          <p:cNvPr id="7" name="Content Placeholder 6">
            <a:extLst>
              <a:ext uri="{FF2B5EF4-FFF2-40B4-BE49-F238E27FC236}">
                <a16:creationId xmlns:a16="http://schemas.microsoft.com/office/drawing/2014/main" id="{01B12CB5-82EE-1A90-7278-6BAEAB3C2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411" y="2277979"/>
            <a:ext cx="4172532" cy="2951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DEE373BC-2FE5-5462-E0BE-24A1C633E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77979"/>
            <a:ext cx="3962953" cy="2951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724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BA03-7B12-7036-A340-8B7789102AE2}"/>
              </a:ext>
            </a:extLst>
          </p:cNvPr>
          <p:cNvSpPr>
            <a:spLocks noGrp="1"/>
          </p:cNvSpPr>
          <p:nvPr>
            <p:ph type="title"/>
          </p:nvPr>
        </p:nvSpPr>
        <p:spPr/>
        <p:txBody>
          <a:bodyPr/>
          <a:lstStyle/>
          <a:p>
            <a:pPr algn="ctr"/>
            <a:r>
              <a:rPr lang="en-IN" dirty="0"/>
              <a:t>AGGREGATE() FUNCTION</a:t>
            </a:r>
            <a:endParaRPr lang="en-US" dirty="0"/>
          </a:p>
        </p:txBody>
      </p:sp>
      <p:pic>
        <p:nvPicPr>
          <p:cNvPr id="7" name="Content Placeholder 6">
            <a:extLst>
              <a:ext uri="{FF2B5EF4-FFF2-40B4-BE49-F238E27FC236}">
                <a16:creationId xmlns:a16="http://schemas.microsoft.com/office/drawing/2014/main" id="{14B4A613-F48E-3B06-9831-70C5298BD2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495" y="2471710"/>
            <a:ext cx="4645025" cy="19145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8">
            <a:extLst>
              <a:ext uri="{FF2B5EF4-FFF2-40B4-BE49-F238E27FC236}">
                <a16:creationId xmlns:a16="http://schemas.microsoft.com/office/drawing/2014/main" id="{25A8F969-4CC7-77FE-82FA-6E69BCA399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3494" y="2471710"/>
            <a:ext cx="5951621" cy="2148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521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265E-BDB4-6BBE-CD05-1CEFE6237C0F}"/>
              </a:ext>
            </a:extLst>
          </p:cNvPr>
          <p:cNvSpPr>
            <a:spLocks noGrp="1"/>
          </p:cNvSpPr>
          <p:nvPr>
            <p:ph type="title" idx="4294967295"/>
          </p:nvPr>
        </p:nvSpPr>
        <p:spPr>
          <a:xfrm>
            <a:off x="1053181" y="1189874"/>
            <a:ext cx="9604375" cy="1049337"/>
          </a:xfrm>
        </p:spPr>
        <p:txBody>
          <a:bodyPr>
            <a:normAutofit/>
          </a:bodyPr>
          <a:lstStyle/>
          <a:p>
            <a:pPr algn="ctr"/>
            <a:r>
              <a:rPr lang="en-IN" sz="6000" b="1" i="1" u="sng" dirty="0">
                <a:solidFill>
                  <a:schemeClr val="accent1">
                    <a:lumMod val="60000"/>
                    <a:lumOff val="40000"/>
                  </a:schemeClr>
                </a:solidFill>
                <a:latin typeface="Algerian" panose="04020705040A02060702" pitchFamily="82" charset="0"/>
              </a:rPr>
              <a:t>Sub-queries:</a:t>
            </a:r>
            <a:endParaRPr lang="en-US" sz="6000" b="1" i="1" u="sng" dirty="0">
              <a:solidFill>
                <a:schemeClr val="accent1">
                  <a:lumMod val="60000"/>
                  <a:lumOff val="4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0B639819-6F0A-CFFE-9393-43FD8E2BBF04}"/>
              </a:ext>
            </a:extLst>
          </p:cNvPr>
          <p:cNvSpPr txBox="1"/>
          <p:nvPr/>
        </p:nvSpPr>
        <p:spPr>
          <a:xfrm>
            <a:off x="1933073" y="2239211"/>
            <a:ext cx="8325853" cy="2702984"/>
          </a:xfrm>
          <a:prstGeom prst="rect">
            <a:avLst/>
          </a:prstGeom>
          <a:noFill/>
        </p:spPr>
        <p:txBody>
          <a:bodyPr wrap="square" rtlCol="0">
            <a:spAutoFit/>
          </a:bodyPr>
          <a:lstStyle/>
          <a:p>
            <a:pPr marL="457200" marR="0" lvl="0" indent="-317500" algn="l" rtl="0">
              <a:lnSpc>
                <a:spcPct val="107000"/>
              </a:lnSpc>
              <a:spcBef>
                <a:spcPts val="0"/>
              </a:spcBef>
              <a:spcAft>
                <a:spcPts val="0"/>
              </a:spcAft>
              <a:buClr>
                <a:srgbClr val="333333"/>
              </a:buClr>
              <a:buSzPts val="1400"/>
              <a:buFont typeface="Arial"/>
              <a:buChar char="●"/>
            </a:pPr>
            <a:r>
              <a:rPr lang="en-US" sz="2000" b="0" i="0" u="none" strike="noStrike" cap="none" dirty="0">
                <a:solidFill>
                  <a:schemeClr val="tx1">
                    <a:lumMod val="95000"/>
                    <a:lumOff val="5000"/>
                  </a:schemeClr>
                </a:solidFill>
                <a:latin typeface="Arial"/>
                <a:ea typeface="Arial"/>
                <a:cs typeface="Arial"/>
                <a:sym typeface="Arial"/>
              </a:rPr>
              <a:t>A subquery is a SELECT statement which is used in another SELECT statement. </a:t>
            </a:r>
          </a:p>
          <a:p>
            <a:pPr marL="457200" marR="0" lvl="0" indent="-317500" algn="l" rtl="0">
              <a:lnSpc>
                <a:spcPct val="107000"/>
              </a:lnSpc>
              <a:spcBef>
                <a:spcPts val="0"/>
              </a:spcBef>
              <a:spcAft>
                <a:spcPts val="0"/>
              </a:spcAft>
              <a:buClr>
                <a:srgbClr val="333333"/>
              </a:buClr>
              <a:buSzPts val="1400"/>
              <a:buFont typeface="Arial"/>
              <a:buChar char="●"/>
            </a:pPr>
            <a:r>
              <a:rPr lang="en-US" sz="2000" b="0" i="0" u="none" strike="noStrike" cap="none" dirty="0">
                <a:solidFill>
                  <a:schemeClr val="tx1">
                    <a:lumMod val="95000"/>
                    <a:lumOff val="5000"/>
                  </a:schemeClr>
                </a:solidFill>
                <a:latin typeface="Arial"/>
                <a:ea typeface="Arial"/>
                <a:cs typeface="Arial"/>
                <a:sym typeface="Arial"/>
              </a:rPr>
              <a:t>Subqueries are very useful when you need to select rows from a table with a condition that depends on the data of the table itself</a:t>
            </a:r>
          </a:p>
          <a:p>
            <a:pPr marL="457200" marR="0" lvl="0" indent="-317500" algn="l" rtl="0">
              <a:lnSpc>
                <a:spcPct val="107000"/>
              </a:lnSpc>
              <a:spcBef>
                <a:spcPts val="0"/>
              </a:spcBef>
              <a:spcAft>
                <a:spcPts val="0"/>
              </a:spcAft>
              <a:buClr>
                <a:srgbClr val="333333"/>
              </a:buClr>
              <a:buSzPts val="1400"/>
              <a:buFont typeface="Arial"/>
              <a:buChar char="●"/>
            </a:pPr>
            <a:r>
              <a:rPr lang="en-US" sz="2000" b="0" i="0" u="none" strike="noStrike" cap="none" dirty="0">
                <a:solidFill>
                  <a:schemeClr val="tx1">
                    <a:lumMod val="95000"/>
                    <a:lumOff val="5000"/>
                  </a:schemeClr>
                </a:solidFill>
                <a:latin typeface="Arial"/>
                <a:ea typeface="Arial"/>
                <a:cs typeface="Arial"/>
                <a:sym typeface="Arial"/>
              </a:rPr>
              <a:t>The subquery can also be referred as nested SELECT, sub SELECT or inner SELECT. </a:t>
            </a:r>
          </a:p>
          <a:p>
            <a:pPr marL="457200" marR="0" lvl="0" indent="-317500" algn="l" rtl="0">
              <a:lnSpc>
                <a:spcPct val="107000"/>
              </a:lnSpc>
              <a:spcBef>
                <a:spcPts val="0"/>
              </a:spcBef>
              <a:spcAft>
                <a:spcPts val="0"/>
              </a:spcAft>
              <a:buClr>
                <a:srgbClr val="333333"/>
              </a:buClr>
              <a:buSzPts val="1400"/>
              <a:buFont typeface="Arial"/>
              <a:buChar char="●"/>
            </a:pPr>
            <a:r>
              <a:rPr lang="en-US" sz="2000" b="0" i="0" u="none" strike="noStrike" cap="none" dirty="0">
                <a:solidFill>
                  <a:schemeClr val="tx1">
                    <a:lumMod val="95000"/>
                    <a:lumOff val="5000"/>
                  </a:schemeClr>
                </a:solidFill>
                <a:latin typeface="Arial"/>
                <a:ea typeface="Arial"/>
                <a:cs typeface="Arial"/>
                <a:sym typeface="Arial"/>
              </a:rPr>
              <a:t>In general, the subquery executes first and its output is used in the main query or outer query.</a:t>
            </a:r>
          </a:p>
        </p:txBody>
      </p:sp>
    </p:spTree>
    <p:extLst>
      <p:ext uri="{BB962C8B-B14F-4D97-AF65-F5344CB8AC3E}">
        <p14:creationId xmlns:p14="http://schemas.microsoft.com/office/powerpoint/2010/main" val="4179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80136-16F6-065B-F633-50A420761E60}"/>
              </a:ext>
            </a:extLst>
          </p:cNvPr>
          <p:cNvSpPr/>
          <p:nvPr/>
        </p:nvSpPr>
        <p:spPr>
          <a:xfrm>
            <a:off x="5175504" y="2734056"/>
            <a:ext cx="1124712" cy="3931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1200" dirty="0"/>
              <a:t>Registration detail</a:t>
            </a:r>
            <a:endParaRPr lang="en-US" sz="1200" dirty="0"/>
          </a:p>
        </p:txBody>
      </p:sp>
      <p:cxnSp>
        <p:nvCxnSpPr>
          <p:cNvPr id="3" name="Straight Connector 2">
            <a:extLst>
              <a:ext uri="{FF2B5EF4-FFF2-40B4-BE49-F238E27FC236}">
                <a16:creationId xmlns:a16="http://schemas.microsoft.com/office/drawing/2014/main" id="{45387ECB-4EFD-20A8-EE03-8B8431B06C1E}"/>
              </a:ext>
            </a:extLst>
          </p:cNvPr>
          <p:cNvCxnSpPr>
            <a:cxnSpLocks/>
          </p:cNvCxnSpPr>
          <p:nvPr/>
        </p:nvCxnSpPr>
        <p:spPr>
          <a:xfrm flipV="1">
            <a:off x="6300216" y="2930652"/>
            <a:ext cx="576072" cy="16002"/>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06DE2F9F-2DC0-2C1E-93EC-90A0A7021D2E}"/>
              </a:ext>
            </a:extLst>
          </p:cNvPr>
          <p:cNvSpPr/>
          <p:nvPr/>
        </p:nvSpPr>
        <p:spPr>
          <a:xfrm>
            <a:off x="6876288" y="2635758"/>
            <a:ext cx="1188720" cy="62636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00" dirty="0"/>
              <a:t>Registration id</a:t>
            </a:r>
            <a:endParaRPr lang="en-US" sz="1000" dirty="0"/>
          </a:p>
        </p:txBody>
      </p:sp>
      <p:cxnSp>
        <p:nvCxnSpPr>
          <p:cNvPr id="5" name="Straight Connector 4">
            <a:extLst>
              <a:ext uri="{FF2B5EF4-FFF2-40B4-BE49-F238E27FC236}">
                <a16:creationId xmlns:a16="http://schemas.microsoft.com/office/drawing/2014/main" id="{231228B7-078E-C47B-FCC6-1614D3FF1D73}"/>
              </a:ext>
            </a:extLst>
          </p:cNvPr>
          <p:cNvCxnSpPr/>
          <p:nvPr/>
        </p:nvCxnSpPr>
        <p:spPr>
          <a:xfrm>
            <a:off x="6300216" y="3127248"/>
            <a:ext cx="484632" cy="301752"/>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95DE4DA-2244-60AA-35A6-86A46B494605}"/>
              </a:ext>
            </a:extLst>
          </p:cNvPr>
          <p:cNvSpPr/>
          <p:nvPr/>
        </p:nvSpPr>
        <p:spPr>
          <a:xfrm rot="303879">
            <a:off x="6563448" y="3428291"/>
            <a:ext cx="1250309" cy="52915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Name</a:t>
            </a:r>
            <a:r>
              <a:rPr lang="en-IN" dirty="0"/>
              <a:t> </a:t>
            </a:r>
            <a:endParaRPr lang="en-US" dirty="0"/>
          </a:p>
        </p:txBody>
      </p:sp>
      <p:cxnSp>
        <p:nvCxnSpPr>
          <p:cNvPr id="7" name="Straight Connector 6">
            <a:extLst>
              <a:ext uri="{FF2B5EF4-FFF2-40B4-BE49-F238E27FC236}">
                <a16:creationId xmlns:a16="http://schemas.microsoft.com/office/drawing/2014/main" id="{29AACCB2-EE42-711F-72E4-B81D739A0ED7}"/>
              </a:ext>
            </a:extLst>
          </p:cNvPr>
          <p:cNvCxnSpPr>
            <a:stCxn id="2" idx="2"/>
          </p:cNvCxnSpPr>
          <p:nvPr/>
        </p:nvCxnSpPr>
        <p:spPr>
          <a:xfrm>
            <a:off x="5737860" y="3127248"/>
            <a:ext cx="0" cy="49377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C196CCD-62AC-C4EA-1CE1-81D7FE1ED73C}"/>
              </a:ext>
            </a:extLst>
          </p:cNvPr>
          <p:cNvSpPr/>
          <p:nvPr/>
        </p:nvSpPr>
        <p:spPr>
          <a:xfrm>
            <a:off x="5307824" y="3621024"/>
            <a:ext cx="1019557" cy="594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lang="en-IN" sz="1200" dirty="0"/>
              <a:t>Father name </a:t>
            </a:r>
            <a:endParaRPr lang="en-US" sz="1200" dirty="0"/>
          </a:p>
        </p:txBody>
      </p:sp>
      <p:cxnSp>
        <p:nvCxnSpPr>
          <p:cNvPr id="9" name="Straight Connector 8">
            <a:extLst>
              <a:ext uri="{FF2B5EF4-FFF2-40B4-BE49-F238E27FC236}">
                <a16:creationId xmlns:a16="http://schemas.microsoft.com/office/drawing/2014/main" id="{FFC690ED-502E-377C-ED5F-0854075E73D2}"/>
              </a:ext>
            </a:extLst>
          </p:cNvPr>
          <p:cNvCxnSpPr>
            <a:cxnSpLocks/>
          </p:cNvCxnSpPr>
          <p:nvPr/>
        </p:nvCxnSpPr>
        <p:spPr>
          <a:xfrm>
            <a:off x="4821339" y="2240280"/>
            <a:ext cx="354165" cy="484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FCE6FA-17D4-6406-8596-90E6E745C7AA}"/>
              </a:ext>
            </a:extLst>
          </p:cNvPr>
          <p:cNvCxnSpPr>
            <a:cxnSpLocks/>
          </p:cNvCxnSpPr>
          <p:nvPr/>
        </p:nvCxnSpPr>
        <p:spPr>
          <a:xfrm flipV="1">
            <a:off x="6300216" y="2232778"/>
            <a:ext cx="237744" cy="50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F4E02-7EF9-41EB-7FCF-030B4E919C51}"/>
              </a:ext>
            </a:extLst>
          </p:cNvPr>
          <p:cNvCxnSpPr>
            <a:cxnSpLocks/>
            <a:stCxn id="2" idx="1"/>
          </p:cNvCxnSpPr>
          <p:nvPr/>
        </p:nvCxnSpPr>
        <p:spPr>
          <a:xfrm flipH="1">
            <a:off x="3621024" y="2930652"/>
            <a:ext cx="1554480" cy="16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DB8D7F-D358-BD80-F491-01C1D2182DF6}"/>
              </a:ext>
            </a:extLst>
          </p:cNvPr>
          <p:cNvCxnSpPr>
            <a:cxnSpLocks/>
          </p:cNvCxnSpPr>
          <p:nvPr/>
        </p:nvCxnSpPr>
        <p:spPr>
          <a:xfrm flipV="1">
            <a:off x="5760280" y="2176272"/>
            <a:ext cx="0" cy="539031"/>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161F4AC-3B93-3D3E-4FD5-09A35A2B1F8F}"/>
              </a:ext>
            </a:extLst>
          </p:cNvPr>
          <p:cNvSpPr/>
          <p:nvPr/>
        </p:nvSpPr>
        <p:spPr>
          <a:xfrm>
            <a:off x="6419088" y="1643533"/>
            <a:ext cx="1110996" cy="70602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400" dirty="0"/>
              <a:t>Email id</a:t>
            </a:r>
            <a:endParaRPr lang="en-US" sz="1400" dirty="0"/>
          </a:p>
        </p:txBody>
      </p:sp>
      <p:sp>
        <p:nvSpPr>
          <p:cNvPr id="14" name="Oval 13">
            <a:extLst>
              <a:ext uri="{FF2B5EF4-FFF2-40B4-BE49-F238E27FC236}">
                <a16:creationId xmlns:a16="http://schemas.microsoft.com/office/drawing/2014/main" id="{DF038FA1-3646-2293-421E-89A38B6697FA}"/>
              </a:ext>
            </a:extLst>
          </p:cNvPr>
          <p:cNvSpPr/>
          <p:nvPr/>
        </p:nvSpPr>
        <p:spPr>
          <a:xfrm>
            <a:off x="5234940" y="1470248"/>
            <a:ext cx="1124712" cy="70602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Mobile no</a:t>
            </a:r>
            <a:endParaRPr lang="en-US" sz="1200" dirty="0"/>
          </a:p>
        </p:txBody>
      </p:sp>
      <p:sp>
        <p:nvSpPr>
          <p:cNvPr id="15" name="Oval 14">
            <a:extLst>
              <a:ext uri="{FF2B5EF4-FFF2-40B4-BE49-F238E27FC236}">
                <a16:creationId xmlns:a16="http://schemas.microsoft.com/office/drawing/2014/main" id="{623E3C7D-4259-9717-9D1B-870CEF7329CB}"/>
              </a:ext>
            </a:extLst>
          </p:cNvPr>
          <p:cNvSpPr/>
          <p:nvPr/>
        </p:nvSpPr>
        <p:spPr>
          <a:xfrm>
            <a:off x="4110432" y="1560545"/>
            <a:ext cx="1044437" cy="70602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Mother name</a:t>
            </a:r>
            <a:endParaRPr lang="en-US" sz="1200" dirty="0"/>
          </a:p>
        </p:txBody>
      </p:sp>
      <p:cxnSp>
        <p:nvCxnSpPr>
          <p:cNvPr id="16" name="Straight Connector 15">
            <a:extLst>
              <a:ext uri="{FF2B5EF4-FFF2-40B4-BE49-F238E27FC236}">
                <a16:creationId xmlns:a16="http://schemas.microsoft.com/office/drawing/2014/main" id="{5B05A981-502B-AC83-F2B0-B5748F7C1D3C}"/>
              </a:ext>
            </a:extLst>
          </p:cNvPr>
          <p:cNvCxnSpPr>
            <a:cxnSpLocks/>
          </p:cNvCxnSpPr>
          <p:nvPr/>
        </p:nvCxnSpPr>
        <p:spPr>
          <a:xfrm flipH="1" flipV="1">
            <a:off x="2301230" y="2938653"/>
            <a:ext cx="813815" cy="5505"/>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80F7BE-6B68-1EEE-907B-A07E6AB6C988}"/>
              </a:ext>
            </a:extLst>
          </p:cNvPr>
          <p:cNvSpPr/>
          <p:nvPr/>
        </p:nvSpPr>
        <p:spPr>
          <a:xfrm>
            <a:off x="1171505" y="2742057"/>
            <a:ext cx="1129725" cy="3931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1200" dirty="0"/>
              <a:t>Login detail</a:t>
            </a:r>
            <a:endParaRPr lang="en-US" sz="1200" dirty="0"/>
          </a:p>
        </p:txBody>
      </p:sp>
      <p:cxnSp>
        <p:nvCxnSpPr>
          <p:cNvPr id="18" name="Straight Connector 17">
            <a:extLst>
              <a:ext uri="{FF2B5EF4-FFF2-40B4-BE49-F238E27FC236}">
                <a16:creationId xmlns:a16="http://schemas.microsoft.com/office/drawing/2014/main" id="{823A0B06-F671-712C-6D10-5FD2EE53E66B}"/>
              </a:ext>
            </a:extLst>
          </p:cNvPr>
          <p:cNvCxnSpPr>
            <a:stCxn id="17" idx="0"/>
          </p:cNvCxnSpPr>
          <p:nvPr/>
        </p:nvCxnSpPr>
        <p:spPr>
          <a:xfrm flipH="1" flipV="1">
            <a:off x="1736367" y="2176272"/>
            <a:ext cx="1" cy="56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47C549-07A9-8E76-6896-EEAAD8EF6CE1}"/>
              </a:ext>
            </a:extLst>
          </p:cNvPr>
          <p:cNvCxnSpPr/>
          <p:nvPr/>
        </p:nvCxnSpPr>
        <p:spPr>
          <a:xfrm flipH="1" flipV="1">
            <a:off x="859536" y="2266569"/>
            <a:ext cx="311969" cy="467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95ED27-D755-18EC-A5C5-DF5892C8D6BF}"/>
              </a:ext>
            </a:extLst>
          </p:cNvPr>
          <p:cNvCxnSpPr>
            <a:stCxn id="17" idx="2"/>
          </p:cNvCxnSpPr>
          <p:nvPr/>
        </p:nvCxnSpPr>
        <p:spPr>
          <a:xfrm flipH="1">
            <a:off x="1736367" y="3135249"/>
            <a:ext cx="1" cy="485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BAFEC7-5623-E963-2E5B-ED291E29C72F}"/>
              </a:ext>
            </a:extLst>
          </p:cNvPr>
          <p:cNvCxnSpPr/>
          <p:nvPr/>
        </p:nvCxnSpPr>
        <p:spPr>
          <a:xfrm flipV="1">
            <a:off x="2301230" y="2266569"/>
            <a:ext cx="259090" cy="47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CD20C09-0076-CCA2-F6FA-D0748057593F}"/>
              </a:ext>
            </a:extLst>
          </p:cNvPr>
          <p:cNvCxnSpPr>
            <a:cxnSpLocks/>
          </p:cNvCxnSpPr>
          <p:nvPr/>
        </p:nvCxnSpPr>
        <p:spPr>
          <a:xfrm>
            <a:off x="1736367" y="4535424"/>
            <a:ext cx="0" cy="603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DBEB6C-A637-C973-E65F-54DB1B5098DF}"/>
              </a:ext>
            </a:extLst>
          </p:cNvPr>
          <p:cNvCxnSpPr>
            <a:cxnSpLocks/>
            <a:endCxn id="24" idx="1"/>
          </p:cNvCxnSpPr>
          <p:nvPr/>
        </p:nvCxnSpPr>
        <p:spPr>
          <a:xfrm flipV="1">
            <a:off x="1736367" y="5111496"/>
            <a:ext cx="837669" cy="274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F1E371C-F315-91AE-CF1C-32A5F8BA7403}"/>
              </a:ext>
            </a:extLst>
          </p:cNvPr>
          <p:cNvSpPr/>
          <p:nvPr/>
        </p:nvSpPr>
        <p:spPr>
          <a:xfrm>
            <a:off x="2574036" y="4882896"/>
            <a:ext cx="1124711" cy="457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1200" dirty="0"/>
              <a:t>Application details </a:t>
            </a:r>
            <a:endParaRPr lang="en-US" sz="1200" dirty="0"/>
          </a:p>
        </p:txBody>
      </p:sp>
      <p:cxnSp>
        <p:nvCxnSpPr>
          <p:cNvPr id="25" name="Straight Connector 24">
            <a:extLst>
              <a:ext uri="{FF2B5EF4-FFF2-40B4-BE49-F238E27FC236}">
                <a16:creationId xmlns:a16="http://schemas.microsoft.com/office/drawing/2014/main" id="{E5095096-BF94-BFCF-5706-95C7162BFC62}"/>
              </a:ext>
            </a:extLst>
          </p:cNvPr>
          <p:cNvCxnSpPr/>
          <p:nvPr/>
        </p:nvCxnSpPr>
        <p:spPr>
          <a:xfrm flipV="1">
            <a:off x="3700157" y="4526689"/>
            <a:ext cx="397765" cy="347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4A4988-DD41-2CFD-ADC9-77884D264C8C}"/>
              </a:ext>
            </a:extLst>
          </p:cNvPr>
          <p:cNvCxnSpPr>
            <a:cxnSpLocks/>
          </p:cNvCxnSpPr>
          <p:nvPr/>
        </p:nvCxnSpPr>
        <p:spPr>
          <a:xfrm>
            <a:off x="3123704" y="5340096"/>
            <a:ext cx="480350" cy="338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93648BA-B530-C6C7-B2B8-1866974F4CD1}"/>
              </a:ext>
            </a:extLst>
          </p:cNvPr>
          <p:cNvSpPr/>
          <p:nvPr/>
        </p:nvSpPr>
        <p:spPr>
          <a:xfrm>
            <a:off x="2266564" y="1607803"/>
            <a:ext cx="982636" cy="68257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User id</a:t>
            </a:r>
            <a:endParaRPr lang="en-US" sz="1200" dirty="0"/>
          </a:p>
        </p:txBody>
      </p:sp>
      <p:sp>
        <p:nvSpPr>
          <p:cNvPr id="28" name="Oval 27">
            <a:extLst>
              <a:ext uri="{FF2B5EF4-FFF2-40B4-BE49-F238E27FC236}">
                <a16:creationId xmlns:a16="http://schemas.microsoft.com/office/drawing/2014/main" id="{3A50F302-8EE0-C7E1-2C2C-0F156621272E}"/>
              </a:ext>
            </a:extLst>
          </p:cNvPr>
          <p:cNvSpPr/>
          <p:nvPr/>
        </p:nvSpPr>
        <p:spPr>
          <a:xfrm>
            <a:off x="1265844" y="1467115"/>
            <a:ext cx="933520" cy="68257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User name</a:t>
            </a:r>
            <a:endParaRPr lang="en-US" sz="1200" dirty="0"/>
          </a:p>
        </p:txBody>
      </p:sp>
      <p:sp>
        <p:nvSpPr>
          <p:cNvPr id="29" name="Oval 28">
            <a:extLst>
              <a:ext uri="{FF2B5EF4-FFF2-40B4-BE49-F238E27FC236}">
                <a16:creationId xmlns:a16="http://schemas.microsoft.com/office/drawing/2014/main" id="{EB4ED743-2EC2-E4D2-EC6E-966691406456}"/>
              </a:ext>
            </a:extLst>
          </p:cNvPr>
          <p:cNvSpPr/>
          <p:nvPr/>
        </p:nvSpPr>
        <p:spPr>
          <a:xfrm rot="19802058">
            <a:off x="125236" y="1867412"/>
            <a:ext cx="1020843"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password</a:t>
            </a:r>
            <a:endParaRPr lang="en-US" sz="1050" dirty="0"/>
          </a:p>
        </p:txBody>
      </p:sp>
      <p:sp>
        <p:nvSpPr>
          <p:cNvPr id="30" name="Oval 29">
            <a:extLst>
              <a:ext uri="{FF2B5EF4-FFF2-40B4-BE49-F238E27FC236}">
                <a16:creationId xmlns:a16="http://schemas.microsoft.com/office/drawing/2014/main" id="{C650E17A-82CC-1CA9-A7AF-846AEB527CB8}"/>
              </a:ext>
            </a:extLst>
          </p:cNvPr>
          <p:cNvSpPr/>
          <p:nvPr/>
        </p:nvSpPr>
        <p:spPr>
          <a:xfrm>
            <a:off x="3519050" y="3996537"/>
            <a:ext cx="1246229"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Registration id</a:t>
            </a:r>
            <a:endParaRPr lang="en-US" sz="1050" dirty="0"/>
          </a:p>
        </p:txBody>
      </p:sp>
      <p:sp>
        <p:nvSpPr>
          <p:cNvPr id="31" name="Oval 30">
            <a:extLst>
              <a:ext uri="{FF2B5EF4-FFF2-40B4-BE49-F238E27FC236}">
                <a16:creationId xmlns:a16="http://schemas.microsoft.com/office/drawing/2014/main" id="{E6E158E4-FC27-009B-3335-B64DA6B02008}"/>
              </a:ext>
            </a:extLst>
          </p:cNvPr>
          <p:cNvSpPr/>
          <p:nvPr/>
        </p:nvSpPr>
        <p:spPr>
          <a:xfrm>
            <a:off x="3628901" y="5449735"/>
            <a:ext cx="1128120" cy="55795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Applicant name</a:t>
            </a:r>
            <a:endParaRPr lang="en-US" sz="1050" dirty="0"/>
          </a:p>
        </p:txBody>
      </p:sp>
      <p:cxnSp>
        <p:nvCxnSpPr>
          <p:cNvPr id="32" name="Straight Connector 31">
            <a:extLst>
              <a:ext uri="{FF2B5EF4-FFF2-40B4-BE49-F238E27FC236}">
                <a16:creationId xmlns:a16="http://schemas.microsoft.com/office/drawing/2014/main" id="{56E7AF81-4FCB-2C10-2A91-DB1BB6B71CA1}"/>
              </a:ext>
            </a:extLst>
          </p:cNvPr>
          <p:cNvCxnSpPr>
            <a:cxnSpLocks/>
            <a:stCxn id="24" idx="3"/>
            <a:endCxn id="44" idx="1"/>
          </p:cNvCxnSpPr>
          <p:nvPr/>
        </p:nvCxnSpPr>
        <p:spPr>
          <a:xfrm>
            <a:off x="3698747" y="5111496"/>
            <a:ext cx="1620334" cy="43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E32AB5-1F77-6218-FB73-43CA5BFB0E3A}"/>
              </a:ext>
            </a:extLst>
          </p:cNvPr>
          <p:cNvCxnSpPr>
            <a:cxnSpLocks/>
            <a:stCxn id="44" idx="3"/>
          </p:cNvCxnSpPr>
          <p:nvPr/>
        </p:nvCxnSpPr>
        <p:spPr>
          <a:xfrm>
            <a:off x="6201478" y="5155258"/>
            <a:ext cx="8394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D2414E-8C65-01F3-E7F7-73274E87742B}"/>
              </a:ext>
            </a:extLst>
          </p:cNvPr>
          <p:cNvCxnSpPr>
            <a:cxnSpLocks/>
            <a:endCxn id="72" idx="0"/>
          </p:cNvCxnSpPr>
          <p:nvPr/>
        </p:nvCxnSpPr>
        <p:spPr>
          <a:xfrm>
            <a:off x="10149840" y="3692870"/>
            <a:ext cx="11431" cy="1016251"/>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EC0C21D-B86E-FBD8-2821-786E14E2C0CA}"/>
              </a:ext>
            </a:extLst>
          </p:cNvPr>
          <p:cNvSpPr/>
          <p:nvPr/>
        </p:nvSpPr>
        <p:spPr>
          <a:xfrm>
            <a:off x="9503772" y="3253138"/>
            <a:ext cx="1292135" cy="4397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1400" dirty="0"/>
              <a:t>Verification address</a:t>
            </a:r>
            <a:endParaRPr lang="en-US" sz="1400" dirty="0"/>
          </a:p>
        </p:txBody>
      </p:sp>
      <p:cxnSp>
        <p:nvCxnSpPr>
          <p:cNvPr id="36" name="Straight Connector 35">
            <a:extLst>
              <a:ext uri="{FF2B5EF4-FFF2-40B4-BE49-F238E27FC236}">
                <a16:creationId xmlns:a16="http://schemas.microsoft.com/office/drawing/2014/main" id="{E220DAF2-878C-CE54-9D8F-C1887938C13C}"/>
              </a:ext>
            </a:extLst>
          </p:cNvPr>
          <p:cNvCxnSpPr>
            <a:cxnSpLocks/>
            <a:stCxn id="35" idx="0"/>
            <a:endCxn id="40" idx="4"/>
          </p:cNvCxnSpPr>
          <p:nvPr/>
        </p:nvCxnSpPr>
        <p:spPr>
          <a:xfrm flipH="1" flipV="1">
            <a:off x="10021882" y="2675266"/>
            <a:ext cx="127958" cy="577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98A871-ED6E-322A-57E1-D917182B09EE}"/>
              </a:ext>
            </a:extLst>
          </p:cNvPr>
          <p:cNvCxnSpPr>
            <a:cxnSpLocks/>
            <a:endCxn id="41" idx="4"/>
          </p:cNvCxnSpPr>
          <p:nvPr/>
        </p:nvCxnSpPr>
        <p:spPr>
          <a:xfrm flipV="1">
            <a:off x="10795907" y="2613305"/>
            <a:ext cx="268333" cy="63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8A663FC-840F-F670-3A57-385AA860889F}"/>
              </a:ext>
            </a:extLst>
          </p:cNvPr>
          <p:cNvCxnSpPr>
            <a:cxnSpLocks/>
          </p:cNvCxnSpPr>
          <p:nvPr/>
        </p:nvCxnSpPr>
        <p:spPr>
          <a:xfrm flipH="1" flipV="1">
            <a:off x="9217152" y="2701845"/>
            <a:ext cx="286620" cy="598731"/>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0896C1F-D167-EB90-6CAA-994E221FAB96}"/>
              </a:ext>
            </a:extLst>
          </p:cNvPr>
          <p:cNvSpPr/>
          <p:nvPr/>
        </p:nvSpPr>
        <p:spPr>
          <a:xfrm>
            <a:off x="8252749" y="2219287"/>
            <a:ext cx="1188720"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Registration id</a:t>
            </a:r>
            <a:endParaRPr lang="en-US" sz="1050" dirty="0"/>
          </a:p>
        </p:txBody>
      </p:sp>
      <p:sp>
        <p:nvSpPr>
          <p:cNvPr id="40" name="Oval 39">
            <a:extLst>
              <a:ext uri="{FF2B5EF4-FFF2-40B4-BE49-F238E27FC236}">
                <a16:creationId xmlns:a16="http://schemas.microsoft.com/office/drawing/2014/main" id="{669674E1-AF27-A07B-B71C-7C7083710827}"/>
              </a:ext>
            </a:extLst>
          </p:cNvPr>
          <p:cNvSpPr/>
          <p:nvPr/>
        </p:nvSpPr>
        <p:spPr>
          <a:xfrm>
            <a:off x="9511460" y="2160497"/>
            <a:ext cx="1020843"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city</a:t>
            </a:r>
            <a:endParaRPr lang="en-US" sz="1050" dirty="0"/>
          </a:p>
        </p:txBody>
      </p:sp>
      <p:sp>
        <p:nvSpPr>
          <p:cNvPr id="41" name="Oval 40">
            <a:extLst>
              <a:ext uri="{FF2B5EF4-FFF2-40B4-BE49-F238E27FC236}">
                <a16:creationId xmlns:a16="http://schemas.microsoft.com/office/drawing/2014/main" id="{8B187E12-047F-16AB-DFC5-8E56D1DB6A55}"/>
              </a:ext>
            </a:extLst>
          </p:cNvPr>
          <p:cNvSpPr/>
          <p:nvPr/>
        </p:nvSpPr>
        <p:spPr>
          <a:xfrm>
            <a:off x="10553818" y="2098536"/>
            <a:ext cx="1020843"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state</a:t>
            </a:r>
            <a:endParaRPr lang="en-US" sz="1050" dirty="0"/>
          </a:p>
        </p:txBody>
      </p:sp>
      <p:sp>
        <p:nvSpPr>
          <p:cNvPr id="42" name="Diamond 41">
            <a:extLst>
              <a:ext uri="{FF2B5EF4-FFF2-40B4-BE49-F238E27FC236}">
                <a16:creationId xmlns:a16="http://schemas.microsoft.com/office/drawing/2014/main" id="{0AFC2A40-6FF6-326C-3AFF-1AC799D6D7E1}"/>
              </a:ext>
            </a:extLst>
          </p:cNvPr>
          <p:cNvSpPr/>
          <p:nvPr/>
        </p:nvSpPr>
        <p:spPr>
          <a:xfrm>
            <a:off x="3082128" y="2468807"/>
            <a:ext cx="882397" cy="94182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view</a:t>
            </a:r>
            <a:endParaRPr lang="en-US" sz="900" dirty="0"/>
          </a:p>
        </p:txBody>
      </p:sp>
      <p:sp>
        <p:nvSpPr>
          <p:cNvPr id="43" name="Diamond 42">
            <a:extLst>
              <a:ext uri="{FF2B5EF4-FFF2-40B4-BE49-F238E27FC236}">
                <a16:creationId xmlns:a16="http://schemas.microsoft.com/office/drawing/2014/main" id="{CD741DFE-ED23-A1BF-60DF-7746F8A8CE08}"/>
              </a:ext>
            </a:extLst>
          </p:cNvPr>
          <p:cNvSpPr/>
          <p:nvPr/>
        </p:nvSpPr>
        <p:spPr>
          <a:xfrm>
            <a:off x="1280391" y="3621024"/>
            <a:ext cx="882397" cy="914400"/>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view</a:t>
            </a:r>
            <a:endParaRPr lang="en-US" sz="900" dirty="0"/>
          </a:p>
        </p:txBody>
      </p:sp>
      <p:sp>
        <p:nvSpPr>
          <p:cNvPr id="44" name="Diamond 43">
            <a:extLst>
              <a:ext uri="{FF2B5EF4-FFF2-40B4-BE49-F238E27FC236}">
                <a16:creationId xmlns:a16="http://schemas.microsoft.com/office/drawing/2014/main" id="{DB32C468-AF27-D269-5BE5-8510DBEB7E11}"/>
              </a:ext>
            </a:extLst>
          </p:cNvPr>
          <p:cNvSpPr/>
          <p:nvPr/>
        </p:nvSpPr>
        <p:spPr>
          <a:xfrm>
            <a:off x="5319081" y="4684344"/>
            <a:ext cx="882397" cy="94182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view</a:t>
            </a:r>
            <a:endParaRPr lang="en-US" sz="900" dirty="0"/>
          </a:p>
        </p:txBody>
      </p:sp>
      <p:sp>
        <p:nvSpPr>
          <p:cNvPr id="45" name="TextBox 44">
            <a:extLst>
              <a:ext uri="{FF2B5EF4-FFF2-40B4-BE49-F238E27FC236}">
                <a16:creationId xmlns:a16="http://schemas.microsoft.com/office/drawing/2014/main" id="{2971AFFB-1964-AE33-083B-2B683BB3E2A8}"/>
              </a:ext>
            </a:extLst>
          </p:cNvPr>
          <p:cNvSpPr txBox="1"/>
          <p:nvPr/>
        </p:nvSpPr>
        <p:spPr>
          <a:xfrm>
            <a:off x="4490432" y="380361"/>
            <a:ext cx="2925352" cy="369332"/>
          </a:xfrm>
          <a:prstGeom prst="rect">
            <a:avLst/>
          </a:prstGeom>
          <a:noFill/>
        </p:spPr>
        <p:txBody>
          <a:bodyPr wrap="square" rtlCol="0">
            <a:spAutoFit/>
          </a:bodyPr>
          <a:lstStyle/>
          <a:p>
            <a:r>
              <a:rPr lang="en-IN"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ER DIAGRAM OF GDS</a:t>
            </a:r>
            <a:endParaRPr lang="en-US"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5" name="Rectangle 54">
            <a:extLst>
              <a:ext uri="{FF2B5EF4-FFF2-40B4-BE49-F238E27FC236}">
                <a16:creationId xmlns:a16="http://schemas.microsoft.com/office/drawing/2014/main" id="{7271216C-CA39-9375-539D-62930895E908}"/>
              </a:ext>
            </a:extLst>
          </p:cNvPr>
          <p:cNvSpPr/>
          <p:nvPr/>
        </p:nvSpPr>
        <p:spPr>
          <a:xfrm>
            <a:off x="7040880" y="4935392"/>
            <a:ext cx="1292135" cy="4397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1200" dirty="0"/>
              <a:t>Payment</a:t>
            </a:r>
            <a:r>
              <a:rPr lang="en-IN" sz="1400" dirty="0"/>
              <a:t> </a:t>
            </a:r>
            <a:r>
              <a:rPr lang="en-IN" sz="1200" dirty="0"/>
              <a:t>detail</a:t>
            </a:r>
            <a:endParaRPr lang="en-US" sz="1200" dirty="0"/>
          </a:p>
        </p:txBody>
      </p:sp>
      <p:cxnSp>
        <p:nvCxnSpPr>
          <p:cNvPr id="57" name="Straight Connector 56">
            <a:extLst>
              <a:ext uri="{FF2B5EF4-FFF2-40B4-BE49-F238E27FC236}">
                <a16:creationId xmlns:a16="http://schemas.microsoft.com/office/drawing/2014/main" id="{83E72910-4C41-BF79-49C8-0800400B5CD2}"/>
              </a:ext>
            </a:extLst>
          </p:cNvPr>
          <p:cNvCxnSpPr>
            <a:cxnSpLocks/>
            <a:stCxn id="55" idx="3"/>
          </p:cNvCxnSpPr>
          <p:nvPr/>
        </p:nvCxnSpPr>
        <p:spPr>
          <a:xfrm>
            <a:off x="8333015" y="5155258"/>
            <a:ext cx="13870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D3547D0-7E45-0E1D-4FF0-D5F264740A5F}"/>
              </a:ext>
            </a:extLst>
          </p:cNvPr>
          <p:cNvCxnSpPr>
            <a:cxnSpLocks/>
            <a:stCxn id="55" idx="2"/>
          </p:cNvCxnSpPr>
          <p:nvPr/>
        </p:nvCxnSpPr>
        <p:spPr>
          <a:xfrm>
            <a:off x="7686948" y="5375123"/>
            <a:ext cx="637746" cy="303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D9CD7B5-E611-2D36-38AD-C1F20473980F}"/>
              </a:ext>
            </a:extLst>
          </p:cNvPr>
          <p:cNvCxnSpPr>
            <a:cxnSpLocks/>
          </p:cNvCxnSpPr>
          <p:nvPr/>
        </p:nvCxnSpPr>
        <p:spPr>
          <a:xfrm flipH="1">
            <a:off x="7689708" y="4415899"/>
            <a:ext cx="316113" cy="506185"/>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36239951-8AC9-5317-0087-C01DBEE94403}"/>
              </a:ext>
            </a:extLst>
          </p:cNvPr>
          <p:cNvSpPr/>
          <p:nvPr/>
        </p:nvSpPr>
        <p:spPr>
          <a:xfrm>
            <a:off x="7644250" y="3909772"/>
            <a:ext cx="1188720"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Payment id</a:t>
            </a:r>
            <a:endParaRPr lang="en-US" sz="1050" dirty="0"/>
          </a:p>
        </p:txBody>
      </p:sp>
      <p:sp>
        <p:nvSpPr>
          <p:cNvPr id="66" name="Oval 65">
            <a:extLst>
              <a:ext uri="{FF2B5EF4-FFF2-40B4-BE49-F238E27FC236}">
                <a16:creationId xmlns:a16="http://schemas.microsoft.com/office/drawing/2014/main" id="{378BE9AB-5F98-0CE2-54CB-94CCC0964041}"/>
              </a:ext>
            </a:extLst>
          </p:cNvPr>
          <p:cNvSpPr/>
          <p:nvPr/>
        </p:nvSpPr>
        <p:spPr>
          <a:xfrm>
            <a:off x="8313789" y="5420631"/>
            <a:ext cx="1188720"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Paid </a:t>
            </a:r>
            <a:endParaRPr lang="en-US" sz="1050" dirty="0"/>
          </a:p>
        </p:txBody>
      </p:sp>
      <p:sp>
        <p:nvSpPr>
          <p:cNvPr id="72" name="Diamond 71">
            <a:extLst>
              <a:ext uri="{FF2B5EF4-FFF2-40B4-BE49-F238E27FC236}">
                <a16:creationId xmlns:a16="http://schemas.microsoft.com/office/drawing/2014/main" id="{50418B60-9B31-79EB-1FD9-BE3FCDACD3BC}"/>
              </a:ext>
            </a:extLst>
          </p:cNvPr>
          <p:cNvSpPr/>
          <p:nvPr/>
        </p:nvSpPr>
        <p:spPr>
          <a:xfrm>
            <a:off x="9720072" y="4709121"/>
            <a:ext cx="882397" cy="94182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view</a:t>
            </a:r>
            <a:endParaRPr lang="en-US" sz="900" dirty="0"/>
          </a:p>
        </p:txBody>
      </p:sp>
      <p:cxnSp>
        <p:nvCxnSpPr>
          <p:cNvPr id="80" name="Straight Connector 79">
            <a:extLst>
              <a:ext uri="{FF2B5EF4-FFF2-40B4-BE49-F238E27FC236}">
                <a16:creationId xmlns:a16="http://schemas.microsoft.com/office/drawing/2014/main" id="{A2A8E38B-3228-1343-D5BD-FE8B83F2B064}"/>
              </a:ext>
            </a:extLst>
          </p:cNvPr>
          <p:cNvCxnSpPr>
            <a:cxnSpLocks/>
          </p:cNvCxnSpPr>
          <p:nvPr/>
        </p:nvCxnSpPr>
        <p:spPr>
          <a:xfrm>
            <a:off x="10795907" y="3692870"/>
            <a:ext cx="524365" cy="327785"/>
          </a:xfrm>
          <a:prstGeom prst="line">
            <a:avLst/>
          </a:prstGeom>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B56F0B1A-46DE-ACDF-582C-9956859F9163}"/>
              </a:ext>
            </a:extLst>
          </p:cNvPr>
          <p:cNvSpPr/>
          <p:nvPr/>
        </p:nvSpPr>
        <p:spPr>
          <a:xfrm>
            <a:off x="10725912" y="4038384"/>
            <a:ext cx="1188720"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Verification date </a:t>
            </a:r>
            <a:endParaRPr lang="en-US" sz="1050" dirty="0"/>
          </a:p>
        </p:txBody>
      </p:sp>
      <p:cxnSp>
        <p:nvCxnSpPr>
          <p:cNvPr id="46" name="Straight Connector 45">
            <a:extLst>
              <a:ext uri="{FF2B5EF4-FFF2-40B4-BE49-F238E27FC236}">
                <a16:creationId xmlns:a16="http://schemas.microsoft.com/office/drawing/2014/main" id="{05F0C6AC-E579-1327-7A9E-12D63E4634C0}"/>
              </a:ext>
            </a:extLst>
          </p:cNvPr>
          <p:cNvCxnSpPr>
            <a:cxnSpLocks/>
          </p:cNvCxnSpPr>
          <p:nvPr/>
        </p:nvCxnSpPr>
        <p:spPr>
          <a:xfrm flipH="1" flipV="1">
            <a:off x="2552252" y="4526236"/>
            <a:ext cx="40304" cy="365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6B1784C-7569-F1D0-D16C-79251F9F25F5}"/>
              </a:ext>
            </a:extLst>
          </p:cNvPr>
          <p:cNvCxnSpPr/>
          <p:nvPr/>
        </p:nvCxnSpPr>
        <p:spPr>
          <a:xfrm flipV="1">
            <a:off x="2174740" y="5348831"/>
            <a:ext cx="397765" cy="347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605240F-C21D-2ADF-3EC0-1218A4BB8FA1}"/>
              </a:ext>
            </a:extLst>
          </p:cNvPr>
          <p:cNvCxnSpPr>
            <a:cxnSpLocks/>
            <a:stCxn id="24" idx="0"/>
            <a:endCxn id="53" idx="4"/>
          </p:cNvCxnSpPr>
          <p:nvPr/>
        </p:nvCxnSpPr>
        <p:spPr>
          <a:xfrm flipV="1">
            <a:off x="3136392" y="4036798"/>
            <a:ext cx="153053" cy="846098"/>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83B2E03-0BBE-C01E-F6C9-DD4CEEEB83A7}"/>
              </a:ext>
            </a:extLst>
          </p:cNvPr>
          <p:cNvSpPr/>
          <p:nvPr/>
        </p:nvSpPr>
        <p:spPr>
          <a:xfrm>
            <a:off x="2798127" y="3522029"/>
            <a:ext cx="982636" cy="51476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050" dirty="0"/>
              <a:t>Status </a:t>
            </a:r>
            <a:endParaRPr lang="en-US" sz="1050" dirty="0"/>
          </a:p>
        </p:txBody>
      </p:sp>
      <p:sp>
        <p:nvSpPr>
          <p:cNvPr id="56" name="Oval 55">
            <a:extLst>
              <a:ext uri="{FF2B5EF4-FFF2-40B4-BE49-F238E27FC236}">
                <a16:creationId xmlns:a16="http://schemas.microsoft.com/office/drawing/2014/main" id="{D1CD8217-FF16-5ECC-FCFF-356A8A798E93}"/>
              </a:ext>
            </a:extLst>
          </p:cNvPr>
          <p:cNvSpPr/>
          <p:nvPr/>
        </p:nvSpPr>
        <p:spPr>
          <a:xfrm>
            <a:off x="2064829" y="4039268"/>
            <a:ext cx="982636" cy="68257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Date of applied</a:t>
            </a:r>
            <a:endParaRPr lang="en-US" sz="1200" dirty="0"/>
          </a:p>
        </p:txBody>
      </p:sp>
      <p:sp>
        <p:nvSpPr>
          <p:cNvPr id="58" name="Oval 57">
            <a:extLst>
              <a:ext uri="{FF2B5EF4-FFF2-40B4-BE49-F238E27FC236}">
                <a16:creationId xmlns:a16="http://schemas.microsoft.com/office/drawing/2014/main" id="{4C2F649C-D699-4C7B-D73A-34CECEB91A0A}"/>
              </a:ext>
            </a:extLst>
          </p:cNvPr>
          <p:cNvSpPr/>
          <p:nvPr/>
        </p:nvSpPr>
        <p:spPr>
          <a:xfrm>
            <a:off x="1039451" y="5449735"/>
            <a:ext cx="1129725" cy="68257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Preferred  state</a:t>
            </a:r>
            <a:endParaRPr lang="en-US" sz="1200" dirty="0"/>
          </a:p>
        </p:txBody>
      </p:sp>
    </p:spTree>
    <p:extLst>
      <p:ext uri="{BB962C8B-B14F-4D97-AF65-F5344CB8AC3E}">
        <p14:creationId xmlns:p14="http://schemas.microsoft.com/office/powerpoint/2010/main" val="772770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10EB1-46E2-7E60-5E5C-65DE2742300A}"/>
              </a:ext>
            </a:extLst>
          </p:cNvPr>
          <p:cNvSpPr>
            <a:spLocks noGrp="1"/>
          </p:cNvSpPr>
          <p:nvPr>
            <p:ph type="title"/>
          </p:nvPr>
        </p:nvSpPr>
        <p:spPr/>
        <p:txBody>
          <a:bodyPr/>
          <a:lstStyle/>
          <a:p>
            <a:r>
              <a:rPr lang="en-IN" dirty="0"/>
              <a:t>Retrieved the rows which are selected in main query by using of sub-query</a:t>
            </a:r>
            <a:endParaRPr lang="en-US" dirty="0"/>
          </a:p>
        </p:txBody>
      </p:sp>
      <p:pic>
        <p:nvPicPr>
          <p:cNvPr id="7" name="Content Placeholder 6">
            <a:extLst>
              <a:ext uri="{FF2B5EF4-FFF2-40B4-BE49-F238E27FC236}">
                <a16:creationId xmlns:a16="http://schemas.microsoft.com/office/drawing/2014/main" id="{6C760D43-D371-7926-EADF-137DAF98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9604375" cy="29838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6320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E03050-0F54-F794-5F5E-1B6BCAE8D85A}"/>
              </a:ext>
            </a:extLst>
          </p:cNvPr>
          <p:cNvSpPr>
            <a:spLocks noGrp="1"/>
          </p:cNvSpPr>
          <p:nvPr>
            <p:ph type="title"/>
          </p:nvPr>
        </p:nvSpPr>
        <p:spPr/>
        <p:txBody>
          <a:bodyPr/>
          <a:lstStyle/>
          <a:p>
            <a:r>
              <a:rPr lang="en-IN" dirty="0"/>
              <a:t>Sub-query helped me to find the job-role of the candidates based on salary.</a:t>
            </a:r>
            <a:endParaRPr lang="en-US" dirty="0"/>
          </a:p>
        </p:txBody>
      </p:sp>
      <p:pic>
        <p:nvPicPr>
          <p:cNvPr id="9" name="Content Placeholder 8">
            <a:extLst>
              <a:ext uri="{FF2B5EF4-FFF2-40B4-BE49-F238E27FC236}">
                <a16:creationId xmlns:a16="http://schemas.microsoft.com/office/drawing/2014/main" id="{4E2F24B0-A541-9DEE-E7E1-E4657F811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2053390"/>
            <a:ext cx="9473094" cy="3144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9558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60EB2-456D-AA07-5118-5AE298F6AB18}"/>
              </a:ext>
            </a:extLst>
          </p:cNvPr>
          <p:cNvSpPr txBox="1"/>
          <p:nvPr/>
        </p:nvSpPr>
        <p:spPr>
          <a:xfrm>
            <a:off x="3481137" y="689811"/>
            <a:ext cx="6240379" cy="1169551"/>
          </a:xfrm>
          <a:prstGeom prst="rect">
            <a:avLst/>
          </a:prstGeom>
          <a:noFill/>
        </p:spPr>
        <p:txBody>
          <a:bodyPr wrap="square" rtlCol="0">
            <a:spAutoFit/>
          </a:bodyPr>
          <a:lstStyle/>
          <a:p>
            <a:r>
              <a:rPr lang="en-IN" sz="7000" b="1" i="1" u="sng"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JOINS:</a:t>
            </a:r>
            <a:endParaRPr lang="en-US" sz="7000" b="1" i="1" u="sng"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id="{B4EFE44F-9465-D84D-043B-CD1EB4BB2D55}"/>
              </a:ext>
            </a:extLst>
          </p:cNvPr>
          <p:cNvSpPr txBox="1"/>
          <p:nvPr/>
        </p:nvSpPr>
        <p:spPr>
          <a:xfrm>
            <a:off x="2273968" y="2099993"/>
            <a:ext cx="7644063" cy="1569660"/>
          </a:xfrm>
          <a:prstGeom prst="rect">
            <a:avLst/>
          </a:prstGeom>
          <a:noFill/>
        </p:spPr>
        <p:txBody>
          <a:bodyPr wrap="square" rtlCol="0">
            <a:spAutoFit/>
          </a:bodyPr>
          <a:lstStyle/>
          <a:p>
            <a:r>
              <a:rPr lang="en" sz="3200" dirty="0">
                <a:solidFill>
                  <a:srgbClr val="273239"/>
                </a:solidFill>
                <a:highlight>
                  <a:srgbClr val="FFFFFF"/>
                </a:highlight>
              </a:rPr>
              <a:t>A SQL Join statement is used to combine data or rows from two or more tables based on a common field between them</a:t>
            </a:r>
            <a:r>
              <a:rPr lang="en" sz="1800" dirty="0">
                <a:solidFill>
                  <a:srgbClr val="273239"/>
                </a:solidFill>
                <a:highlight>
                  <a:srgbClr val="FFFFFF"/>
                </a:highlight>
              </a:rPr>
              <a:t>. </a:t>
            </a:r>
            <a:endParaRPr lang="en-US" dirty="0"/>
          </a:p>
        </p:txBody>
      </p:sp>
    </p:spTree>
    <p:extLst>
      <p:ext uri="{BB962C8B-B14F-4D97-AF65-F5344CB8AC3E}">
        <p14:creationId xmlns:p14="http://schemas.microsoft.com/office/powerpoint/2010/main" val="284800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92C90-2542-65C4-9ADF-21262197B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53" y="914401"/>
            <a:ext cx="9769642" cy="4379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8235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B157B-0BDD-B43B-613D-2749A26E7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16" y="368968"/>
            <a:ext cx="10507579" cy="4732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4763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9B51A8-DFA2-776C-AA7F-4A6636F43D94}"/>
              </a:ext>
            </a:extLst>
          </p:cNvPr>
          <p:cNvSpPr txBox="1"/>
          <p:nvPr/>
        </p:nvSpPr>
        <p:spPr>
          <a:xfrm>
            <a:off x="3641558" y="953743"/>
            <a:ext cx="4459705" cy="1169551"/>
          </a:xfrm>
          <a:prstGeom prst="rect">
            <a:avLst/>
          </a:prstGeom>
          <a:noFill/>
        </p:spPr>
        <p:txBody>
          <a:bodyPr wrap="square" rtlCol="0">
            <a:spAutoFit/>
          </a:bodyPr>
          <a:lstStyle/>
          <a:p>
            <a:r>
              <a:rPr lang="en-IN" sz="7000" b="1"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Views:</a:t>
            </a:r>
            <a:endParaRPr lang="en-US" sz="7000" b="1"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id="{4ACE6B4C-5CAD-6AF3-41FE-F4BE528D23E4}"/>
              </a:ext>
            </a:extLst>
          </p:cNvPr>
          <p:cNvSpPr txBox="1"/>
          <p:nvPr/>
        </p:nvSpPr>
        <p:spPr>
          <a:xfrm>
            <a:off x="1620253" y="2276456"/>
            <a:ext cx="9192127" cy="3385542"/>
          </a:xfrm>
          <a:prstGeom prst="rect">
            <a:avLst/>
          </a:prstGeom>
          <a:noFill/>
        </p:spPr>
        <p:txBody>
          <a:bodyPr wrap="square" rtlCol="0">
            <a:spAutoFit/>
          </a:bodyPr>
          <a:lstStyle/>
          <a:p>
            <a:pPr marL="457200" lvl="0" indent="-317500" algn="l" rtl="0">
              <a:spcBef>
                <a:spcPts val="0"/>
              </a:spcBef>
              <a:spcAft>
                <a:spcPts val="0"/>
              </a:spcAft>
              <a:buClr>
                <a:srgbClr val="273239"/>
              </a:buClr>
              <a:buSzPts val="1400"/>
              <a:buChar char="●"/>
            </a:pPr>
            <a:r>
              <a:rPr lang="en-US" sz="2800" dirty="0">
                <a:solidFill>
                  <a:srgbClr val="273239"/>
                </a:solidFill>
                <a:highlight>
                  <a:srgbClr val="FFFFFF"/>
                </a:highlight>
              </a:rPr>
              <a:t>Views in SQL are kind of virtual tables. </a:t>
            </a:r>
          </a:p>
          <a:p>
            <a:pPr marL="457200" lvl="0" indent="-317500" algn="l" rtl="0">
              <a:spcBef>
                <a:spcPts val="0"/>
              </a:spcBef>
              <a:spcAft>
                <a:spcPts val="0"/>
              </a:spcAft>
              <a:buClr>
                <a:srgbClr val="273239"/>
              </a:buClr>
              <a:buSzPts val="1400"/>
              <a:buChar char="●"/>
            </a:pPr>
            <a:r>
              <a:rPr lang="en-US" sz="2800" dirty="0">
                <a:solidFill>
                  <a:srgbClr val="273239"/>
                </a:solidFill>
                <a:highlight>
                  <a:srgbClr val="FFFFFF"/>
                </a:highlight>
              </a:rPr>
              <a:t>A view also has rows and columns as they are in a real table in the database. </a:t>
            </a:r>
          </a:p>
          <a:p>
            <a:pPr marL="457200" lvl="0" indent="-317500" algn="l" rtl="0">
              <a:spcBef>
                <a:spcPts val="0"/>
              </a:spcBef>
              <a:spcAft>
                <a:spcPts val="0"/>
              </a:spcAft>
              <a:buClr>
                <a:srgbClr val="273239"/>
              </a:buClr>
              <a:buSzPts val="1400"/>
              <a:buChar char="●"/>
            </a:pPr>
            <a:r>
              <a:rPr lang="en-US" sz="2800" dirty="0">
                <a:solidFill>
                  <a:srgbClr val="273239"/>
                </a:solidFill>
                <a:highlight>
                  <a:srgbClr val="FFFFFF"/>
                </a:highlight>
              </a:rPr>
              <a:t>We can create a view by selecting fields from one or more tables present in the database. </a:t>
            </a:r>
          </a:p>
          <a:p>
            <a:pPr marL="457200" lvl="0" indent="-317500" algn="l" rtl="0">
              <a:spcBef>
                <a:spcPts val="0"/>
              </a:spcBef>
              <a:spcAft>
                <a:spcPts val="0"/>
              </a:spcAft>
              <a:buClr>
                <a:srgbClr val="273239"/>
              </a:buClr>
              <a:buSzPts val="1400"/>
              <a:buChar char="●"/>
            </a:pPr>
            <a:r>
              <a:rPr lang="en-US" sz="2800" dirty="0">
                <a:solidFill>
                  <a:srgbClr val="273239"/>
                </a:solidFill>
                <a:highlight>
                  <a:srgbClr val="FFFFFF"/>
                </a:highlight>
              </a:rPr>
              <a:t>A View can either have all the rows of a table or specific rows based on certain condition</a:t>
            </a:r>
            <a:r>
              <a:rPr lang="en-US" dirty="0">
                <a:solidFill>
                  <a:srgbClr val="273239"/>
                </a:solidFill>
                <a:highlight>
                  <a:srgbClr val="FFFFFF"/>
                </a:highlight>
              </a:rPr>
              <a:t>.</a:t>
            </a:r>
          </a:p>
          <a:p>
            <a:pPr marL="457200" lvl="0" indent="-317500" algn="l" rtl="0">
              <a:spcBef>
                <a:spcPts val="0"/>
              </a:spcBef>
              <a:spcAft>
                <a:spcPts val="0"/>
              </a:spcAft>
              <a:buClr>
                <a:srgbClr val="273239"/>
              </a:buClr>
              <a:buSzPts val="1400"/>
              <a:buChar char="●"/>
            </a:pPr>
            <a:r>
              <a:rPr lang="en-US" dirty="0">
                <a:solidFill>
                  <a:srgbClr val="273239"/>
                </a:solidFill>
                <a:highlight>
                  <a:srgbClr val="FFFFFF"/>
                </a:highlight>
              </a:rPr>
              <a:t>Syntax: create view </a:t>
            </a:r>
            <a:r>
              <a:rPr lang="en-US" dirty="0" err="1">
                <a:solidFill>
                  <a:srgbClr val="273239"/>
                </a:solidFill>
                <a:highlight>
                  <a:srgbClr val="FFFFFF"/>
                </a:highlight>
              </a:rPr>
              <a:t>view_name</a:t>
            </a:r>
            <a:r>
              <a:rPr lang="en-US" dirty="0">
                <a:solidFill>
                  <a:srgbClr val="273239"/>
                </a:solidFill>
                <a:highlight>
                  <a:srgbClr val="FFFFFF"/>
                </a:highlight>
              </a:rPr>
              <a:t> as (query);</a:t>
            </a:r>
          </a:p>
        </p:txBody>
      </p:sp>
    </p:spTree>
    <p:extLst>
      <p:ext uri="{BB962C8B-B14F-4D97-AF65-F5344CB8AC3E}">
        <p14:creationId xmlns:p14="http://schemas.microsoft.com/office/powerpoint/2010/main" val="3857666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55F781-FA7C-45A6-85CC-2FA8DB764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62" y="1058779"/>
            <a:ext cx="8964276" cy="39784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1905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7F883-7D2A-8E8A-BCD9-1885BD1150FE}"/>
              </a:ext>
            </a:extLst>
          </p:cNvPr>
          <p:cNvSpPr txBox="1"/>
          <p:nvPr/>
        </p:nvSpPr>
        <p:spPr>
          <a:xfrm>
            <a:off x="2066544" y="2331720"/>
            <a:ext cx="9153144" cy="1015663"/>
          </a:xfrm>
          <a:prstGeom prst="rect">
            <a:avLst/>
          </a:prstGeom>
          <a:noFill/>
        </p:spPr>
        <p:txBody>
          <a:bodyPr wrap="square" rtlCol="0">
            <a:spAutoFit/>
          </a:bodyPr>
          <a:lstStyle/>
          <a:p>
            <a:r>
              <a:rPr lang="en-IN" sz="6000" dirty="0">
                <a:solidFill>
                  <a:schemeClr val="accent3">
                    <a:lumMod val="40000"/>
                    <a:lumOff val="60000"/>
                  </a:schemeClr>
                </a:solidFill>
                <a:highlight>
                  <a:srgbClr val="800000"/>
                </a:highlight>
              </a:rPr>
              <a:t>Scenario</a:t>
            </a:r>
            <a:r>
              <a:rPr lang="en-IN" sz="6000" dirty="0">
                <a:highlight>
                  <a:srgbClr val="800000"/>
                </a:highlight>
              </a:rPr>
              <a:t> </a:t>
            </a:r>
            <a:r>
              <a:rPr lang="en-IN" sz="6000" dirty="0">
                <a:solidFill>
                  <a:schemeClr val="accent3">
                    <a:lumMod val="40000"/>
                    <a:lumOff val="60000"/>
                  </a:schemeClr>
                </a:solidFill>
                <a:highlight>
                  <a:srgbClr val="800000"/>
                </a:highlight>
              </a:rPr>
              <a:t>Based</a:t>
            </a:r>
            <a:r>
              <a:rPr lang="en-IN" sz="6000" dirty="0">
                <a:highlight>
                  <a:srgbClr val="800000"/>
                </a:highlight>
              </a:rPr>
              <a:t> </a:t>
            </a:r>
            <a:r>
              <a:rPr lang="en-IN" sz="6000" dirty="0">
                <a:solidFill>
                  <a:schemeClr val="accent3">
                    <a:lumMod val="40000"/>
                    <a:lumOff val="60000"/>
                  </a:schemeClr>
                </a:solidFill>
                <a:highlight>
                  <a:srgbClr val="800000"/>
                </a:highlight>
              </a:rPr>
              <a:t>Questions</a:t>
            </a:r>
            <a:endParaRPr lang="en-US" sz="6000" dirty="0">
              <a:solidFill>
                <a:schemeClr val="accent3">
                  <a:lumMod val="40000"/>
                  <a:lumOff val="60000"/>
                </a:schemeClr>
              </a:solidFill>
              <a:highlight>
                <a:srgbClr val="800000"/>
              </a:highlight>
            </a:endParaRPr>
          </a:p>
        </p:txBody>
      </p:sp>
    </p:spTree>
    <p:extLst>
      <p:ext uri="{BB962C8B-B14F-4D97-AF65-F5344CB8AC3E}">
        <p14:creationId xmlns:p14="http://schemas.microsoft.com/office/powerpoint/2010/main" val="3147038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31F1-A50E-0EDD-B203-CA8BA6E8A9BC}"/>
              </a:ext>
            </a:extLst>
          </p:cNvPr>
          <p:cNvSpPr>
            <a:spLocks noGrp="1"/>
          </p:cNvSpPr>
          <p:nvPr>
            <p:ph type="title"/>
          </p:nvPr>
        </p:nvSpPr>
        <p:spPr/>
        <p:txBody>
          <a:bodyPr/>
          <a:lstStyle/>
          <a:p>
            <a:r>
              <a:rPr lang="en-IN" dirty="0"/>
              <a:t>query to display which job role has least  and highest salary</a:t>
            </a:r>
            <a:endParaRPr lang="en-US" dirty="0"/>
          </a:p>
        </p:txBody>
      </p:sp>
      <p:pic>
        <p:nvPicPr>
          <p:cNvPr id="4" name="Picture 3">
            <a:extLst>
              <a:ext uri="{FF2B5EF4-FFF2-40B4-BE49-F238E27FC236}">
                <a16:creationId xmlns:a16="http://schemas.microsoft.com/office/drawing/2014/main" id="{B44D4FA9-E02E-B435-600C-54C7EC598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811" y="2135124"/>
            <a:ext cx="6830378" cy="297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9915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0D43-6E93-9D0E-74D6-9409FCFCDE25}"/>
              </a:ext>
            </a:extLst>
          </p:cNvPr>
          <p:cNvSpPr>
            <a:spLocks noGrp="1"/>
          </p:cNvSpPr>
          <p:nvPr>
            <p:ph type="title"/>
          </p:nvPr>
        </p:nvSpPr>
        <p:spPr/>
        <p:txBody>
          <a:bodyPr/>
          <a:lstStyle/>
          <a:p>
            <a:r>
              <a:rPr lang="en-IN" dirty="0"/>
              <a:t>Query to display the number of applications in the state.</a:t>
            </a:r>
            <a:endParaRPr lang="en-US" dirty="0"/>
          </a:p>
        </p:txBody>
      </p:sp>
      <p:pic>
        <p:nvPicPr>
          <p:cNvPr id="4" name="Picture 3">
            <a:extLst>
              <a:ext uri="{FF2B5EF4-FFF2-40B4-BE49-F238E27FC236}">
                <a16:creationId xmlns:a16="http://schemas.microsoft.com/office/drawing/2014/main" id="{DA42DBBE-5279-A511-BAD9-7B14E8E74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959" y="2117558"/>
            <a:ext cx="5342020" cy="2598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00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CBDDF-E833-A511-D83D-922B8174BB02}"/>
              </a:ext>
            </a:extLst>
          </p:cNvPr>
          <p:cNvSpPr txBox="1"/>
          <p:nvPr/>
        </p:nvSpPr>
        <p:spPr>
          <a:xfrm>
            <a:off x="3456432" y="457200"/>
            <a:ext cx="6428232" cy="369332"/>
          </a:xfrm>
          <a:prstGeom prst="rect">
            <a:avLst/>
          </a:prstGeom>
          <a:noFill/>
        </p:spPr>
        <p:txBody>
          <a:bodyPr wrap="square" rtlCol="0">
            <a:spAutoFit/>
          </a:bodyPr>
          <a:lstStyle/>
          <a:p>
            <a:r>
              <a:rPr lang="en-IN" b="1" u="sng" dirty="0">
                <a:solidFill>
                  <a:schemeClr val="tx2">
                    <a:lumMod val="50000"/>
                  </a:schemeClr>
                </a:solidFill>
              </a:rPr>
              <a:t>Components present in GDS application </a:t>
            </a:r>
            <a:endParaRPr lang="en-US" b="1" u="sng" dirty="0">
              <a:solidFill>
                <a:schemeClr val="tx2">
                  <a:lumMod val="50000"/>
                </a:schemeClr>
              </a:solidFill>
            </a:endParaRPr>
          </a:p>
        </p:txBody>
      </p:sp>
      <p:graphicFrame>
        <p:nvGraphicFramePr>
          <p:cNvPr id="4" name="Chart 3">
            <a:extLst>
              <a:ext uri="{FF2B5EF4-FFF2-40B4-BE49-F238E27FC236}">
                <a16:creationId xmlns:a16="http://schemas.microsoft.com/office/drawing/2014/main" id="{9B1D877D-DD30-F9DB-86DA-37A141C0C0E1}"/>
              </a:ext>
            </a:extLst>
          </p:cNvPr>
          <p:cNvGraphicFramePr>
            <a:graphicFrameLocks/>
          </p:cNvGraphicFramePr>
          <p:nvPr>
            <p:extLst>
              <p:ext uri="{D42A27DB-BD31-4B8C-83A1-F6EECF244321}">
                <p14:modId xmlns:p14="http://schemas.microsoft.com/office/powerpoint/2010/main" val="2263656719"/>
              </p:ext>
            </p:extLst>
          </p:nvPr>
        </p:nvGraphicFramePr>
        <p:xfrm>
          <a:off x="3645408" y="949880"/>
          <a:ext cx="4572000" cy="4219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9995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3DBA-E690-6EE0-EA25-688D68B3761D}"/>
              </a:ext>
            </a:extLst>
          </p:cNvPr>
          <p:cNvSpPr>
            <a:spLocks noGrp="1"/>
          </p:cNvSpPr>
          <p:nvPr>
            <p:ph type="title"/>
          </p:nvPr>
        </p:nvSpPr>
        <p:spPr>
          <a:xfrm>
            <a:off x="243114" y="494173"/>
            <a:ext cx="3273099" cy="2247117"/>
          </a:xfrm>
        </p:spPr>
        <p:txBody>
          <a:bodyPr/>
          <a:lstStyle/>
          <a:p>
            <a:r>
              <a:rPr lang="en-IN" dirty="0"/>
              <a:t>Candidate wise details </a:t>
            </a:r>
            <a:endParaRPr lang="en-US" dirty="0"/>
          </a:p>
        </p:txBody>
      </p:sp>
      <p:sp>
        <p:nvSpPr>
          <p:cNvPr id="5" name="Content Placeholder 4">
            <a:extLst>
              <a:ext uri="{FF2B5EF4-FFF2-40B4-BE49-F238E27FC236}">
                <a16:creationId xmlns:a16="http://schemas.microsoft.com/office/drawing/2014/main" id="{AB4EE04D-4CE3-E395-A890-120D616F2C23}"/>
              </a:ext>
            </a:extLst>
          </p:cNvPr>
          <p:cNvSpPr>
            <a:spLocks noGrp="1"/>
          </p:cNvSpPr>
          <p:nvPr>
            <p:ph idx="1"/>
          </p:nvPr>
        </p:nvSpPr>
        <p:spPr>
          <a:xfrm>
            <a:off x="3516213" y="1122946"/>
            <a:ext cx="8675787" cy="4042611"/>
          </a:xfrm>
        </p:spPr>
        <p:txBody>
          <a:bodyPr/>
          <a:lstStyle/>
          <a:p>
            <a:endParaRPr lang="en-US"/>
          </a:p>
        </p:txBody>
      </p:sp>
      <p:sp>
        <p:nvSpPr>
          <p:cNvPr id="6" name="Text Placeholder 5">
            <a:extLst>
              <a:ext uri="{FF2B5EF4-FFF2-40B4-BE49-F238E27FC236}">
                <a16:creationId xmlns:a16="http://schemas.microsoft.com/office/drawing/2014/main" id="{57CA5DAE-6F17-C2A1-6934-272A7F87497E}"/>
              </a:ext>
            </a:extLst>
          </p:cNvPr>
          <p:cNvSpPr>
            <a:spLocks noGrp="1"/>
          </p:cNvSpPr>
          <p:nvPr>
            <p:ph type="body" sz="half" idx="2"/>
          </p:nvPr>
        </p:nvSpPr>
        <p:spPr>
          <a:xfrm>
            <a:off x="0" y="3144251"/>
            <a:ext cx="3275013" cy="2329413"/>
          </a:xfrm>
        </p:spPr>
        <p:txBody>
          <a:bodyPr>
            <a:noAutofit/>
          </a:bodyPr>
          <a:lstStyle/>
          <a:p>
            <a:r>
              <a:rPr lang="en-US" sz="1300" dirty="0"/>
              <a:t>select address.reg_id,address.name,application_detail.date_applied,application_detail.preferred_state,payment.payment_id,payment.date,address.job_role,address.salary from address join </a:t>
            </a:r>
            <a:r>
              <a:rPr lang="en-US" sz="1300" dirty="0" err="1"/>
              <a:t>application_detail</a:t>
            </a:r>
            <a:r>
              <a:rPr lang="en-US" sz="1300" dirty="0"/>
              <a:t> on </a:t>
            </a:r>
            <a:r>
              <a:rPr lang="en-US" sz="1300" dirty="0" err="1"/>
              <a:t>address.reg_id</a:t>
            </a:r>
            <a:r>
              <a:rPr lang="en-US" sz="1300" dirty="0"/>
              <a:t>=</a:t>
            </a:r>
            <a:r>
              <a:rPr lang="en-US" sz="1300" dirty="0" err="1"/>
              <a:t>application_detail.reg_id</a:t>
            </a:r>
            <a:r>
              <a:rPr lang="en-US" sz="1300" dirty="0"/>
              <a:t> join payment on application_detail.reg_id=payment.re</a:t>
            </a:r>
          </a:p>
          <a:p>
            <a:r>
              <a:rPr lang="en-US" sz="1300" dirty="0" err="1"/>
              <a:t>g_id</a:t>
            </a:r>
            <a:r>
              <a:rPr lang="en-US" sz="1300" dirty="0"/>
              <a:t>;</a:t>
            </a:r>
          </a:p>
        </p:txBody>
      </p:sp>
      <p:pic>
        <p:nvPicPr>
          <p:cNvPr id="4" name="Picture 3">
            <a:extLst>
              <a:ext uri="{FF2B5EF4-FFF2-40B4-BE49-F238E27FC236}">
                <a16:creationId xmlns:a16="http://schemas.microsoft.com/office/drawing/2014/main" id="{0E9B6EFA-A02D-3677-EC74-12D454670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13" y="1122946"/>
            <a:ext cx="8675787" cy="4042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6719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705C-F4CE-6B08-409E-4CE5E171DE41}"/>
              </a:ext>
            </a:extLst>
          </p:cNvPr>
          <p:cNvSpPr>
            <a:spLocks noGrp="1"/>
          </p:cNvSpPr>
          <p:nvPr>
            <p:ph type="title"/>
          </p:nvPr>
        </p:nvSpPr>
        <p:spPr>
          <a:xfrm>
            <a:off x="1777438" y="798972"/>
            <a:ext cx="3273099" cy="2247117"/>
          </a:xfrm>
        </p:spPr>
        <p:txBody>
          <a:bodyPr/>
          <a:lstStyle/>
          <a:p>
            <a:r>
              <a:rPr lang="en-IN" dirty="0"/>
              <a:t>Query to find the cast wise count of applicant </a:t>
            </a:r>
            <a:endParaRPr lang="en-US" dirty="0"/>
          </a:p>
        </p:txBody>
      </p:sp>
      <p:pic>
        <p:nvPicPr>
          <p:cNvPr id="6" name="Content Placeholder 5">
            <a:extLst>
              <a:ext uri="{FF2B5EF4-FFF2-40B4-BE49-F238E27FC236}">
                <a16:creationId xmlns:a16="http://schemas.microsoft.com/office/drawing/2014/main" id="{BFEB52E1-1E35-5206-2175-9D548734F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952" y="2116422"/>
            <a:ext cx="3017520" cy="1859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460F2A22-AC70-7869-2350-1AF9A320B3EF}"/>
              </a:ext>
            </a:extLst>
          </p:cNvPr>
          <p:cNvSpPr>
            <a:spLocks noGrp="1"/>
          </p:cNvSpPr>
          <p:nvPr>
            <p:ph type="body" sz="half" idx="2"/>
          </p:nvPr>
        </p:nvSpPr>
        <p:spPr>
          <a:xfrm>
            <a:off x="1545255" y="3205491"/>
            <a:ext cx="3275013" cy="2248181"/>
          </a:xfrm>
        </p:spPr>
        <p:txBody>
          <a:bodyPr/>
          <a:lstStyle/>
          <a:p>
            <a:r>
              <a:rPr lang="en-US" dirty="0"/>
              <a:t>Syntax: </a:t>
            </a:r>
            <a:r>
              <a:rPr lang="en-US" sz="2000" dirty="0"/>
              <a:t>select </a:t>
            </a:r>
            <a:r>
              <a:rPr lang="en-US" sz="2000" dirty="0" err="1"/>
              <a:t>cast,count</a:t>
            </a:r>
            <a:r>
              <a:rPr lang="en-US" sz="2000" dirty="0"/>
              <a:t>(name) from </a:t>
            </a:r>
            <a:r>
              <a:rPr lang="en-US" sz="2000" dirty="0" err="1"/>
              <a:t>registration_detail</a:t>
            </a:r>
            <a:r>
              <a:rPr lang="en-US" sz="2000" dirty="0"/>
              <a:t> group by cast</a:t>
            </a:r>
            <a:r>
              <a:rPr lang="en-US" dirty="0"/>
              <a:t>;</a:t>
            </a:r>
          </a:p>
        </p:txBody>
      </p:sp>
    </p:spTree>
    <p:extLst>
      <p:ext uri="{BB962C8B-B14F-4D97-AF65-F5344CB8AC3E}">
        <p14:creationId xmlns:p14="http://schemas.microsoft.com/office/powerpoint/2010/main" val="774041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A3DD1-EC31-74E2-A5A8-C82C076EDE6E}"/>
              </a:ext>
            </a:extLst>
          </p:cNvPr>
          <p:cNvSpPr txBox="1"/>
          <p:nvPr/>
        </p:nvSpPr>
        <p:spPr>
          <a:xfrm>
            <a:off x="3465095" y="2566737"/>
            <a:ext cx="5438273" cy="1015663"/>
          </a:xfrm>
          <a:prstGeom prst="rect">
            <a:avLst/>
          </a:prstGeom>
          <a:noFill/>
        </p:spPr>
        <p:txBody>
          <a:bodyPr wrap="square" rtlCol="0">
            <a:spAutoFit/>
          </a:bodyPr>
          <a:lstStyle/>
          <a:p>
            <a:r>
              <a:rPr lang="en-IN" sz="6000" b="1" i="1" u="sng" dirty="0">
                <a:solidFill>
                  <a:srgbClr val="FF0000"/>
                </a:solidFill>
                <a:latin typeface="Algerian" panose="04020705040A02060702" pitchFamily="82" charset="0"/>
              </a:rPr>
              <a:t>THANK YOU</a:t>
            </a:r>
            <a:endParaRPr lang="en-US" sz="6000" b="1" i="1" u="sng"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76581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63EE-E2E7-30E8-B156-D81299F0736B}"/>
              </a:ext>
            </a:extLst>
          </p:cNvPr>
          <p:cNvSpPr>
            <a:spLocks noGrp="1"/>
          </p:cNvSpPr>
          <p:nvPr>
            <p:ph type="title"/>
          </p:nvPr>
        </p:nvSpPr>
        <p:spPr/>
        <p:txBody>
          <a:bodyPr/>
          <a:lstStyle/>
          <a:p>
            <a:pPr algn="ctr"/>
            <a:r>
              <a:rPr lang="en-IN" dirty="0"/>
              <a:t>Database </a:t>
            </a:r>
            <a:endParaRPr lang="en-US" dirty="0"/>
          </a:p>
        </p:txBody>
      </p:sp>
      <p:sp>
        <p:nvSpPr>
          <p:cNvPr id="3" name="Content Placeholder 2">
            <a:extLst>
              <a:ext uri="{FF2B5EF4-FFF2-40B4-BE49-F238E27FC236}">
                <a16:creationId xmlns:a16="http://schemas.microsoft.com/office/drawing/2014/main" id="{C81F74CB-F87D-7D18-801D-3EC9CC1ACFC9}"/>
              </a:ext>
            </a:extLst>
          </p:cNvPr>
          <p:cNvSpPr>
            <a:spLocks noGrp="1"/>
          </p:cNvSpPr>
          <p:nvPr>
            <p:ph sz="half" idx="1"/>
          </p:nvPr>
        </p:nvSpPr>
        <p:spPr>
          <a:xfrm>
            <a:off x="1447331" y="1864194"/>
            <a:ext cx="4645152" cy="3311310"/>
          </a:xfrm>
          <a:noFill/>
        </p:spPr>
        <p:txBody>
          <a:bodyPr>
            <a:normAutofit/>
          </a:bodyPr>
          <a:lstStyle/>
          <a:p>
            <a:pPr algn="just"/>
            <a:r>
              <a:rPr lang="en-IN" sz="2800" dirty="0">
                <a:ln w="0"/>
                <a:effectLst>
                  <a:outerShdw blurRad="38100" dist="19050" dir="2700000" algn="tl" rotWithShape="0">
                    <a:schemeClr val="dk1">
                      <a:alpha val="40000"/>
                    </a:schemeClr>
                  </a:outerShdw>
                </a:effectLst>
                <a:highlight>
                  <a:srgbClr val="C0C0C0"/>
                </a:highlight>
              </a:rPr>
              <a:t>Database is used to store the table data securely and provides the organised format for access, retrieve data, and managing data.</a:t>
            </a:r>
          </a:p>
          <a:p>
            <a:pPr algn="just"/>
            <a:r>
              <a:rPr lang="en-IN" sz="2800" dirty="0">
                <a:ln w="0"/>
                <a:effectLst>
                  <a:outerShdw blurRad="38100" dist="19050" dir="2700000" algn="tl" rotWithShape="0">
                    <a:schemeClr val="dk1">
                      <a:alpha val="40000"/>
                    </a:schemeClr>
                  </a:outerShdw>
                </a:effectLst>
                <a:highlight>
                  <a:srgbClr val="C0C0C0"/>
                </a:highlight>
              </a:rPr>
              <a:t>Syntax: create database GDS;</a:t>
            </a:r>
            <a:endParaRPr lang="en-US" sz="2800" dirty="0">
              <a:ln w="0"/>
              <a:effectLst>
                <a:outerShdw blurRad="38100" dist="19050" dir="2700000" algn="tl" rotWithShape="0">
                  <a:schemeClr val="dk1">
                    <a:alpha val="40000"/>
                  </a:schemeClr>
                </a:outerShdw>
              </a:effectLst>
              <a:highlight>
                <a:srgbClr val="C0C0C0"/>
              </a:highlight>
            </a:endParaRPr>
          </a:p>
        </p:txBody>
      </p:sp>
      <p:pic>
        <p:nvPicPr>
          <p:cNvPr id="6" name="Content Placeholder 5">
            <a:extLst>
              <a:ext uri="{FF2B5EF4-FFF2-40B4-BE49-F238E27FC236}">
                <a16:creationId xmlns:a16="http://schemas.microsoft.com/office/drawing/2014/main" id="{83F6DE5D-6DAB-E50B-1BE1-6569C9FADD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815" y="1864194"/>
            <a:ext cx="5092737" cy="3549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Oval 6">
            <a:extLst>
              <a:ext uri="{FF2B5EF4-FFF2-40B4-BE49-F238E27FC236}">
                <a16:creationId xmlns:a16="http://schemas.microsoft.com/office/drawing/2014/main" id="{AD25D5E4-AB72-1CEC-F6CD-DD4E2BC2714B}"/>
              </a:ext>
            </a:extLst>
          </p:cNvPr>
          <p:cNvSpPr/>
          <p:nvPr/>
        </p:nvSpPr>
        <p:spPr>
          <a:xfrm>
            <a:off x="6181815" y="3227832"/>
            <a:ext cx="1261872" cy="32004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FF00"/>
                </a:solidFill>
              </a:ln>
            </a:endParaRPr>
          </a:p>
        </p:txBody>
      </p:sp>
    </p:spTree>
    <p:extLst>
      <p:ext uri="{BB962C8B-B14F-4D97-AF65-F5344CB8AC3E}">
        <p14:creationId xmlns:p14="http://schemas.microsoft.com/office/powerpoint/2010/main" val="332968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C1DF2-7491-84BB-247F-8FE094CCFE61}"/>
              </a:ext>
            </a:extLst>
          </p:cNvPr>
          <p:cNvSpPr txBox="1"/>
          <p:nvPr/>
        </p:nvSpPr>
        <p:spPr>
          <a:xfrm>
            <a:off x="1389888" y="1965960"/>
            <a:ext cx="9811512" cy="21236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Structure of tables in</a:t>
            </a:r>
          </a:p>
          <a:p>
            <a:r>
              <a:rPr lang="en-IN"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Database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69110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C2C832C-A98D-FA41-FF0A-CE24C6729934}"/>
              </a:ext>
            </a:extLst>
          </p:cNvPr>
          <p:cNvSpPr>
            <a:spLocks noGrp="1"/>
          </p:cNvSpPr>
          <p:nvPr>
            <p:ph type="title"/>
          </p:nvPr>
        </p:nvSpPr>
        <p:spPr/>
        <p:txBody>
          <a:bodyPr>
            <a:normAutofit/>
          </a:bodyPr>
          <a:lstStyle/>
          <a:p>
            <a:pPr algn="ctr"/>
            <a:r>
              <a:rPr lang="en-IN" sz="4000" dirty="0"/>
              <a:t>Registration details</a:t>
            </a:r>
            <a:endParaRPr lang="en-US" sz="4000" dirty="0"/>
          </a:p>
        </p:txBody>
      </p:sp>
      <p:sp>
        <p:nvSpPr>
          <p:cNvPr id="9" name="Content Placeholder 8">
            <a:extLst>
              <a:ext uri="{FF2B5EF4-FFF2-40B4-BE49-F238E27FC236}">
                <a16:creationId xmlns:a16="http://schemas.microsoft.com/office/drawing/2014/main" id="{5182F753-FA1D-79F6-D34C-4CA3E1357D4B}"/>
              </a:ext>
            </a:extLst>
          </p:cNvPr>
          <p:cNvSpPr>
            <a:spLocks noGrp="1"/>
          </p:cNvSpPr>
          <p:nvPr>
            <p:ph sz="half" idx="1"/>
          </p:nvPr>
        </p:nvSpPr>
        <p:spPr>
          <a:xfrm>
            <a:off x="1449217" y="1864193"/>
            <a:ext cx="3535680" cy="3530767"/>
          </a:xfrm>
          <a:noFill/>
        </p:spPr>
        <p:txBody>
          <a:bodyPr/>
          <a:lstStyle/>
          <a:p>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Registration detail represents the details of applicant.</a:t>
            </a:r>
          </a:p>
          <a:p>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Syntax: create table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registration_detail</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s_no</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int,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reg_id</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bigint</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unique not null, name varchar(20),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father_name</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varchar(20),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mother_name</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varchar(20), cast char(10),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mobile_no</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 </a:t>
            </a:r>
            <a:r>
              <a:rPr lang="en-IN" dirty="0" err="1">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bigint</a:t>
            </a:r>
            <a:r>
              <a:rPr lang="en-IN"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rPr>
              <a:t>);</a:t>
            </a:r>
            <a:endParaRPr lang="en-US" dirty="0">
              <a:ln w="0"/>
              <a:effectLst>
                <a:outerShdw blurRad="38100" dist="19050" dir="2700000" algn="tl" rotWithShape="0">
                  <a:schemeClr val="dk1">
                    <a:alpha val="40000"/>
                  </a:schemeClr>
                </a:outerShdw>
              </a:effectLst>
              <a:highlight>
                <a:srgbClr val="C0C0C0"/>
              </a:highlight>
              <a:latin typeface="Bahnschrift SemiBold Condensed" panose="020B0502040204020203" pitchFamily="34" charset="0"/>
            </a:endParaRPr>
          </a:p>
        </p:txBody>
      </p:sp>
      <p:pic>
        <p:nvPicPr>
          <p:cNvPr id="5" name="Content Placeholder 4">
            <a:extLst>
              <a:ext uri="{FF2B5EF4-FFF2-40B4-BE49-F238E27FC236}">
                <a16:creationId xmlns:a16="http://schemas.microsoft.com/office/drawing/2014/main" id="{AEBE6075-07C5-571E-5522-D4D280723E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245895"/>
            <a:ext cx="5390147" cy="2359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339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A77F-5A86-C2B9-7ECC-C821CA077A22}"/>
              </a:ext>
            </a:extLst>
          </p:cNvPr>
          <p:cNvSpPr>
            <a:spLocks noGrp="1"/>
          </p:cNvSpPr>
          <p:nvPr>
            <p:ph type="title"/>
          </p:nvPr>
        </p:nvSpPr>
        <p:spPr/>
        <p:txBody>
          <a:bodyPr>
            <a:normAutofit/>
          </a:bodyPr>
          <a:lstStyle/>
          <a:p>
            <a:pPr algn="ctr"/>
            <a:r>
              <a:rPr lang="en-IN" sz="4000" dirty="0"/>
              <a:t>Login detail </a:t>
            </a:r>
            <a:endParaRPr lang="en-US" sz="4000" dirty="0"/>
          </a:p>
        </p:txBody>
      </p:sp>
      <p:sp>
        <p:nvSpPr>
          <p:cNvPr id="3" name="Content Placeholder 2">
            <a:extLst>
              <a:ext uri="{FF2B5EF4-FFF2-40B4-BE49-F238E27FC236}">
                <a16:creationId xmlns:a16="http://schemas.microsoft.com/office/drawing/2014/main" id="{242B7AC8-4EAF-1829-21D6-4721C3D93A8F}"/>
              </a:ext>
            </a:extLst>
          </p:cNvPr>
          <p:cNvSpPr>
            <a:spLocks noGrp="1"/>
          </p:cNvSpPr>
          <p:nvPr>
            <p:ph sz="half" idx="1"/>
          </p:nvPr>
        </p:nvSpPr>
        <p:spPr/>
        <p:txBody>
          <a:bodyPr/>
          <a:lstStyle/>
          <a:p>
            <a:r>
              <a:rPr lang="en-IN" dirty="0">
                <a:highlight>
                  <a:srgbClr val="FFFF00"/>
                </a:highlight>
              </a:rPr>
              <a:t>Syntax:  create table </a:t>
            </a:r>
            <a:r>
              <a:rPr lang="en-IN" dirty="0" err="1">
                <a:highlight>
                  <a:srgbClr val="FFFF00"/>
                </a:highlight>
              </a:rPr>
              <a:t>login_detail</a:t>
            </a:r>
            <a:r>
              <a:rPr lang="en-IN" dirty="0">
                <a:highlight>
                  <a:srgbClr val="FFFF00"/>
                </a:highlight>
              </a:rPr>
              <a:t> (</a:t>
            </a:r>
            <a:r>
              <a:rPr lang="en-IN" dirty="0" err="1">
                <a:highlight>
                  <a:srgbClr val="FFFF00"/>
                </a:highlight>
              </a:rPr>
              <a:t>s_no</a:t>
            </a:r>
            <a:r>
              <a:rPr lang="en-IN" dirty="0">
                <a:highlight>
                  <a:srgbClr val="FFFF00"/>
                </a:highlight>
              </a:rPr>
              <a:t> int, </a:t>
            </a:r>
            <a:r>
              <a:rPr lang="en-IN" dirty="0" err="1">
                <a:highlight>
                  <a:srgbClr val="FFFF00"/>
                </a:highlight>
              </a:rPr>
              <a:t>user_id</a:t>
            </a:r>
            <a:r>
              <a:rPr lang="en-IN" dirty="0">
                <a:highlight>
                  <a:srgbClr val="FFFF00"/>
                </a:highlight>
              </a:rPr>
              <a:t> </a:t>
            </a:r>
            <a:r>
              <a:rPr lang="en-IN" dirty="0" err="1">
                <a:highlight>
                  <a:srgbClr val="FFFF00"/>
                </a:highlight>
              </a:rPr>
              <a:t>bigint</a:t>
            </a:r>
            <a:r>
              <a:rPr lang="en-IN" dirty="0">
                <a:highlight>
                  <a:srgbClr val="FFFF00"/>
                </a:highlight>
              </a:rPr>
              <a:t> not null unique,  </a:t>
            </a:r>
            <a:r>
              <a:rPr lang="en-IN" dirty="0" err="1">
                <a:highlight>
                  <a:srgbClr val="FFFF00"/>
                </a:highlight>
              </a:rPr>
              <a:t>user_name</a:t>
            </a:r>
            <a:r>
              <a:rPr lang="en-IN" dirty="0">
                <a:highlight>
                  <a:srgbClr val="FFFF00"/>
                </a:highlight>
              </a:rPr>
              <a:t> varchar(20), password varchar(20));</a:t>
            </a:r>
            <a:endParaRPr lang="en-US" dirty="0">
              <a:highlight>
                <a:srgbClr val="FFFF00"/>
              </a:highlight>
            </a:endParaRPr>
          </a:p>
        </p:txBody>
      </p:sp>
      <p:pic>
        <p:nvPicPr>
          <p:cNvPr id="6" name="Content Placeholder 5">
            <a:extLst>
              <a:ext uri="{FF2B5EF4-FFF2-40B4-BE49-F238E27FC236}">
                <a16:creationId xmlns:a16="http://schemas.microsoft.com/office/drawing/2014/main" id="{4B72195A-4CF3-5C6C-C687-1C0767B268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2483" y="1864194"/>
            <a:ext cx="4645025" cy="2723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248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1D28-7E5C-3266-E1AF-9F019A79A763}"/>
              </a:ext>
            </a:extLst>
          </p:cNvPr>
          <p:cNvSpPr>
            <a:spLocks noGrp="1"/>
          </p:cNvSpPr>
          <p:nvPr>
            <p:ph type="title"/>
          </p:nvPr>
        </p:nvSpPr>
        <p:spPr/>
        <p:txBody>
          <a:bodyPr>
            <a:normAutofit/>
          </a:bodyPr>
          <a:lstStyle/>
          <a:p>
            <a:pPr algn="ctr"/>
            <a:r>
              <a:rPr lang="en-IN" sz="4800" dirty="0"/>
              <a:t>Application details </a:t>
            </a:r>
            <a:endParaRPr lang="en-US" sz="4800" dirty="0"/>
          </a:p>
        </p:txBody>
      </p:sp>
      <p:sp>
        <p:nvSpPr>
          <p:cNvPr id="3" name="Content Placeholder 2">
            <a:extLst>
              <a:ext uri="{FF2B5EF4-FFF2-40B4-BE49-F238E27FC236}">
                <a16:creationId xmlns:a16="http://schemas.microsoft.com/office/drawing/2014/main" id="{EF231886-B5B2-FB2F-2E15-A8B4AD5E9477}"/>
              </a:ext>
            </a:extLst>
          </p:cNvPr>
          <p:cNvSpPr>
            <a:spLocks noGrp="1"/>
          </p:cNvSpPr>
          <p:nvPr>
            <p:ph sz="half" idx="1"/>
          </p:nvPr>
        </p:nvSpPr>
        <p:spPr/>
        <p:txBody>
          <a:bodyPr>
            <a:normAutofit/>
          </a:bodyPr>
          <a:lstStyle/>
          <a:p>
            <a:pPr marL="0" indent="0">
              <a:buNone/>
            </a:pPr>
            <a:r>
              <a:rPr lang="en-IN" dirty="0">
                <a:highlight>
                  <a:srgbClr val="00FF00"/>
                </a:highlight>
              </a:rPr>
              <a:t> Syntax; create table status (</a:t>
            </a:r>
            <a:r>
              <a:rPr lang="en-IN" dirty="0" err="1">
                <a:highlight>
                  <a:srgbClr val="00FF00"/>
                </a:highlight>
              </a:rPr>
              <a:t>s_no</a:t>
            </a:r>
            <a:r>
              <a:rPr lang="en-IN" dirty="0">
                <a:highlight>
                  <a:srgbClr val="00FF00"/>
                </a:highlight>
              </a:rPr>
              <a:t> int, </a:t>
            </a:r>
            <a:r>
              <a:rPr lang="en-IN" dirty="0" err="1">
                <a:highlight>
                  <a:srgbClr val="00FF00"/>
                </a:highlight>
              </a:rPr>
              <a:t>registration_id</a:t>
            </a:r>
            <a:r>
              <a:rPr lang="en-IN" dirty="0">
                <a:highlight>
                  <a:srgbClr val="00FF00"/>
                </a:highlight>
              </a:rPr>
              <a:t> </a:t>
            </a:r>
            <a:r>
              <a:rPr lang="en-IN" dirty="0" err="1">
                <a:highlight>
                  <a:srgbClr val="00FF00"/>
                </a:highlight>
              </a:rPr>
              <a:t>bigint</a:t>
            </a:r>
            <a:r>
              <a:rPr lang="en-IN" dirty="0">
                <a:highlight>
                  <a:srgbClr val="00FF00"/>
                </a:highlight>
              </a:rPr>
              <a:t> not null unique,  </a:t>
            </a:r>
            <a:r>
              <a:rPr lang="en-IN" dirty="0" err="1">
                <a:highlight>
                  <a:srgbClr val="00FF00"/>
                </a:highlight>
              </a:rPr>
              <a:t>applicant_name</a:t>
            </a:r>
            <a:r>
              <a:rPr lang="en-IN" dirty="0">
                <a:highlight>
                  <a:srgbClr val="00FF00"/>
                </a:highlight>
              </a:rPr>
              <a:t> varchar(20),date of applied date, preferred state varchar(20), </a:t>
            </a:r>
            <a:r>
              <a:rPr lang="en-IN" dirty="0" err="1">
                <a:highlight>
                  <a:srgbClr val="00FF00"/>
                </a:highlight>
              </a:rPr>
              <a:t>application_status</a:t>
            </a:r>
            <a:r>
              <a:rPr lang="en-IN" dirty="0">
                <a:highlight>
                  <a:srgbClr val="00FF00"/>
                </a:highlight>
              </a:rPr>
              <a:t> varchar(20));</a:t>
            </a:r>
            <a:endParaRPr lang="en-US" dirty="0">
              <a:highlight>
                <a:srgbClr val="00FF00"/>
              </a:highlight>
            </a:endParaRPr>
          </a:p>
        </p:txBody>
      </p:sp>
      <p:pic>
        <p:nvPicPr>
          <p:cNvPr id="8" name="Content Placeholder 7">
            <a:extLst>
              <a:ext uri="{FF2B5EF4-FFF2-40B4-BE49-F238E27FC236}">
                <a16:creationId xmlns:a16="http://schemas.microsoft.com/office/drawing/2014/main" id="{55612780-826A-6259-C682-9677619D58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26920"/>
            <a:ext cx="4896184" cy="2641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71456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1492</TotalTime>
  <Words>920</Words>
  <Application>Microsoft Office PowerPoint</Application>
  <PresentationFormat>Widescreen</PresentationFormat>
  <Paragraphs>105</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Algerian</vt:lpstr>
      <vt:lpstr>Arial</vt:lpstr>
      <vt:lpstr>Bahnschrift SemiBold Condensed</vt:lpstr>
      <vt:lpstr>Calibri</vt:lpstr>
      <vt:lpstr>Gill Sans MT</vt:lpstr>
      <vt:lpstr>Gallery</vt:lpstr>
      <vt:lpstr>PowerPoint Presentation</vt:lpstr>
      <vt:lpstr>PowerPoint Presentation</vt:lpstr>
      <vt:lpstr>PowerPoint Presentation</vt:lpstr>
      <vt:lpstr>PowerPoint Presentation</vt:lpstr>
      <vt:lpstr>Database </vt:lpstr>
      <vt:lpstr>PowerPoint Presentation</vt:lpstr>
      <vt:lpstr>Registration details</vt:lpstr>
      <vt:lpstr>Login detail </vt:lpstr>
      <vt:lpstr>Application details </vt:lpstr>
      <vt:lpstr>Payment status </vt:lpstr>
      <vt:lpstr>Verification address </vt:lpstr>
      <vt:lpstr>Content of tables </vt:lpstr>
      <vt:lpstr>Registration details </vt:lpstr>
      <vt:lpstr>Login details</vt:lpstr>
      <vt:lpstr>Application details </vt:lpstr>
      <vt:lpstr>Payment details</vt:lpstr>
      <vt:lpstr>Verification  address</vt:lpstr>
      <vt:lpstr>PowerPoint Presentation</vt:lpstr>
      <vt:lpstr>Query to display all data from address using “where clause” </vt:lpstr>
      <vt:lpstr>Query to display all the record in a range by using “between”</vt:lpstr>
      <vt:lpstr>Query to display record from login details name “like %r% and not like %r%”</vt:lpstr>
      <vt:lpstr>Order by clause </vt:lpstr>
      <vt:lpstr>Group by clause </vt:lpstr>
      <vt:lpstr>Having clause it is used to display the records which are in have condition.   </vt:lpstr>
      <vt:lpstr>PowerPoint Presentation</vt:lpstr>
      <vt:lpstr>String functions using upper, lower, length.</vt:lpstr>
      <vt:lpstr>Date()function</vt:lpstr>
      <vt:lpstr>AGGREGATE() FUNCTION</vt:lpstr>
      <vt:lpstr>Sub-queries:</vt:lpstr>
      <vt:lpstr>Retrieved the rows which are selected in main query by using of sub-query</vt:lpstr>
      <vt:lpstr>Sub-query helped me to find the job-role of the candidates based on salary.</vt:lpstr>
      <vt:lpstr>PowerPoint Presentation</vt:lpstr>
      <vt:lpstr>PowerPoint Presentation</vt:lpstr>
      <vt:lpstr>PowerPoint Presentation</vt:lpstr>
      <vt:lpstr>PowerPoint Presentation</vt:lpstr>
      <vt:lpstr>PowerPoint Presentation</vt:lpstr>
      <vt:lpstr>PowerPoint Presentation</vt:lpstr>
      <vt:lpstr>query to display which job role has least  and highest salary</vt:lpstr>
      <vt:lpstr>Query to display the number of applications in the state.</vt:lpstr>
      <vt:lpstr>Candidate wise details </vt:lpstr>
      <vt:lpstr>Query to find the cast wise count of applicant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Azmeera Naveen</dc:creator>
  <cp:lastModifiedBy>Azmeera Naveen</cp:lastModifiedBy>
  <cp:revision>1</cp:revision>
  <dcterms:created xsi:type="dcterms:W3CDTF">2024-09-17T10:24:30Z</dcterms:created>
  <dcterms:modified xsi:type="dcterms:W3CDTF">2024-09-22T11:12:24Z</dcterms:modified>
</cp:coreProperties>
</file>