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6509" y="1618109"/>
            <a:ext cx="6945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>
                <a:effectLst/>
                <a:latin typeface="Li Ador Noirrit" pitchFamily="2" charset="0"/>
                <a:cs typeface="Li Ador Noirrit" pitchFamily="2" charset="0"/>
              </a:rPr>
              <a:t>Content</a:t>
            </a:r>
            <a:endParaRPr lang="as-IN" sz="2400" b="0" i="0" u="none" strike="noStrike" dirty="0">
              <a:effectLst/>
              <a:latin typeface="Li Ador Noirrit" pitchFamily="2" charset="0"/>
              <a:cs typeface="Li Ador Noirrit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31852" y="960582"/>
            <a:ext cx="6602668" cy="48029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96509" y="1034472"/>
            <a:ext cx="6602668" cy="4802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4357" y="1074562"/>
            <a:ext cx="2629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Libre Franklin" panose="00000500000000000000" pitchFamily="2" charset="0"/>
              </a:rPr>
              <a:t>Title</a:t>
            </a:r>
            <a:endParaRPr lang="en-US" sz="2000" b="0" dirty="0">
              <a:solidFill>
                <a:schemeClr val="bg1"/>
              </a:solidFill>
              <a:effectLst/>
              <a:latin typeface="Libre Frank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Li Ador Noirrit</vt:lpstr>
      <vt:lpstr>Libre Franklin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8</cp:revision>
  <dcterms:created xsi:type="dcterms:W3CDTF">2023-06-15T21:36:52Z</dcterms:created>
  <dcterms:modified xsi:type="dcterms:W3CDTF">2023-06-19T09:24:56Z</dcterms:modified>
</cp:coreProperties>
</file>