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64E2D-37E1-EBA1-E514-EAA1CCEF6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15" y="565702"/>
            <a:ext cx="1038225" cy="286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64B67-A756-BF59-F3D5-94B86C7904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563390"/>
            <a:ext cx="1409700" cy="6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3554-772D-4C5B-A81D-B46EA2C46F36}" type="datetimeFigureOut">
              <a:rPr lang="en-US" smtClean="0"/>
              <a:t>19-Jun-23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0D8BD6-EC90-C869-99BA-B69B2B21D7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210" y="1725105"/>
            <a:ext cx="7884736" cy="3829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Libre Franklin" panose="00000500000000000000" pitchFamily="2" charset="0"/>
              </a:rPr>
              <a:t>Content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16199" y="1150070"/>
            <a:ext cx="2427401" cy="513761"/>
            <a:chOff x="3516199" y="1150070"/>
            <a:chExt cx="3706305" cy="51376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8FDD6D-8320-3F45-E293-538E55D96B84}"/>
                </a:ext>
              </a:extLst>
            </p:cNvPr>
            <p:cNvSpPr/>
            <p:nvPr/>
          </p:nvSpPr>
          <p:spPr>
            <a:xfrm>
              <a:off x="3583758" y="1211345"/>
              <a:ext cx="3638746" cy="45248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F319242-40F1-7888-78D1-5757E0F4DA10}"/>
                </a:ext>
              </a:extLst>
            </p:cNvPr>
            <p:cNvSpPr/>
            <p:nvPr/>
          </p:nvSpPr>
          <p:spPr>
            <a:xfrm>
              <a:off x="3516199" y="1150070"/>
              <a:ext cx="3638746" cy="4524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>
                  <a:latin typeface="Libre Franklin" panose="00000500000000000000" pitchFamily="2" charset="0"/>
                  <a:cs typeface="Poppins" panose="00000500000000000000" pitchFamily="2" charset="0"/>
                </a:rPr>
                <a:t>QuestionNo</a:t>
              </a:r>
              <a:endParaRPr lang="en-US" sz="2200" b="1" dirty="0">
                <a:latin typeface="Libre Franklin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2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Franklin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6</cp:revision>
  <dcterms:created xsi:type="dcterms:W3CDTF">2023-06-15T21:36:52Z</dcterms:created>
  <dcterms:modified xsi:type="dcterms:W3CDTF">2023-06-19T09:19:23Z</dcterms:modified>
</cp:coreProperties>
</file>