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58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3131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F3554-772D-4C5B-A81D-B46EA2C46F36}" type="datetimeFigureOut">
              <a:rPr lang="en-US" smtClean="0"/>
              <a:t>21-Jun-23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6C219-CD10-453E-87EF-2293536EA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321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9129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E564B67-A756-BF59-F3D5-94B86C79046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4300" y="2061990"/>
            <a:ext cx="4343400" cy="1889240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6381B725-4E79-A330-4F35-69D1E92622EA}"/>
              </a:ext>
            </a:extLst>
          </p:cNvPr>
          <p:cNvGrpSpPr/>
          <p:nvPr/>
        </p:nvGrpSpPr>
        <p:grpSpPr>
          <a:xfrm>
            <a:off x="2889795" y="4522490"/>
            <a:ext cx="6412411" cy="584200"/>
            <a:chOff x="4080619" y="4700290"/>
            <a:chExt cx="4107838" cy="5842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171CF7D-F6DA-D3A8-1C7B-FA729EFCC2AA}"/>
                </a:ext>
              </a:extLst>
            </p:cNvPr>
            <p:cNvSpPr/>
            <p:nvPr/>
          </p:nvSpPr>
          <p:spPr>
            <a:xfrm>
              <a:off x="4080619" y="4700290"/>
              <a:ext cx="4107838" cy="5842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D5DA6E1-A5B1-32FD-3E23-82F9A56632B9}"/>
                </a:ext>
              </a:extLst>
            </p:cNvPr>
            <p:cNvSpPr txBox="1"/>
            <p:nvPr/>
          </p:nvSpPr>
          <p:spPr>
            <a:xfrm>
              <a:off x="5761378" y="4775200"/>
              <a:ext cx="7200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400" b="1" cap="all" spc="-75" dirty="0">
                  <a:solidFill>
                    <a:schemeClr val="bg1"/>
                  </a:solidFill>
                  <a:latin typeface="Libre Franklin" panose="00000500000000000000" pitchFamily="2" charset="0"/>
                  <a:ea typeface="Times New Roman" panose="02020603050405020304" pitchFamily="18" charset="0"/>
                  <a:cs typeface="Poppins" panose="00000500000000000000" pitchFamily="2" charset="0"/>
                </a:rPr>
                <a:t>Topic</a:t>
              </a:r>
              <a:endParaRPr lang="en-US" sz="2400" cap="all" spc="-75" dirty="0">
                <a:solidFill>
                  <a:schemeClr val="bg1"/>
                </a:solidFill>
                <a:effectLst/>
                <a:latin typeface="Libre Franklin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23414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8972" y="1618109"/>
            <a:ext cx="752310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0" i="0" u="none" strike="noStrike" dirty="0">
                <a:effectLst/>
                <a:latin typeface="Li Ador Noirrit" pitchFamily="2" charset="0"/>
                <a:cs typeface="Li Ador Noirrit" pitchFamily="2" charset="0"/>
              </a:rPr>
              <a:t>Content</a:t>
            </a:r>
            <a:endParaRPr lang="as-IN" sz="2400" b="0" i="0" u="none" strike="noStrike" dirty="0">
              <a:effectLst/>
              <a:latin typeface="Li Ador Noirrit" pitchFamily="2" charset="0"/>
              <a:cs typeface="Li Ador Noirrit" pitchFamily="2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3754315" y="960582"/>
            <a:ext cx="7180205" cy="480291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3818972" y="1034472"/>
            <a:ext cx="7180205" cy="480291"/>
          </a:xfrm>
          <a:prstGeom prst="round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938954" y="1074562"/>
            <a:ext cx="313442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b="1" dirty="0">
                <a:solidFill>
                  <a:schemeClr val="bg1"/>
                </a:solidFill>
                <a:latin typeface="Libre Franklin" panose="00000500000000000000" pitchFamily="2" charset="0"/>
              </a:rPr>
              <a:t>Title</a:t>
            </a:r>
            <a:endParaRPr lang="en-US" sz="2000" b="0" dirty="0">
              <a:solidFill>
                <a:schemeClr val="bg1"/>
              </a:solidFill>
              <a:effectLst/>
              <a:latin typeface="Libre Franklin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408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3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Li Ador Noirrit</vt:lpstr>
      <vt:lpstr>Libre Franklin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Msi</dc:creator>
  <cp:lastModifiedBy>Azmine Toushik Wasi</cp:lastModifiedBy>
  <cp:revision>10</cp:revision>
  <dcterms:created xsi:type="dcterms:W3CDTF">2023-06-15T21:36:52Z</dcterms:created>
  <dcterms:modified xsi:type="dcterms:W3CDTF">2023-06-21T09:22:55Z</dcterms:modified>
</cp:coreProperties>
</file>