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64E2D-37E1-EBA1-E514-EAA1CCEF6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15" y="565702"/>
            <a:ext cx="1038225" cy="286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64B67-A756-BF59-F3D5-94B86C7904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563390"/>
            <a:ext cx="1409700" cy="6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8FDD6D-8320-3F45-E293-538E55D96B84}"/>
              </a:ext>
            </a:extLst>
          </p:cNvPr>
          <p:cNvSpPr/>
          <p:nvPr/>
        </p:nvSpPr>
        <p:spPr>
          <a:xfrm>
            <a:off x="3560446" y="1211345"/>
            <a:ext cx="2383154" cy="452486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319242-40F1-7888-78D1-5757E0F4DA10}"/>
              </a:ext>
            </a:extLst>
          </p:cNvPr>
          <p:cNvSpPr/>
          <p:nvPr/>
        </p:nvSpPr>
        <p:spPr>
          <a:xfrm>
            <a:off x="3516199" y="1150070"/>
            <a:ext cx="2383154" cy="45248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Libre Franklin" panose="00000500000000000000" pitchFamily="2" charset="0"/>
                <a:cs typeface="Poppins" panose="00000500000000000000" pitchFamily="2" charset="0"/>
              </a:rPr>
              <a:t>QuestionNo</a:t>
            </a:r>
            <a:endParaRPr lang="en-US" sz="2200" b="1" dirty="0">
              <a:latin typeface="Libre Franklin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685;p119">
            <a:extLst>
              <a:ext uri="{FF2B5EF4-FFF2-40B4-BE49-F238E27FC236}">
                <a16:creationId xmlns:a16="http://schemas.microsoft.com/office/drawing/2014/main" id="{4653347D-50E5-4ECD-8D6E-11F2E0FDB3AB}"/>
              </a:ext>
            </a:extLst>
          </p:cNvPr>
          <p:cNvSpPr/>
          <p:nvPr/>
        </p:nvSpPr>
        <p:spPr>
          <a:xfrm>
            <a:off x="3516199" y="1792784"/>
            <a:ext cx="8209808" cy="59250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Hind Siliguri"/>
                <a:ea typeface="Hind Siliguri"/>
                <a:cs typeface="Hind Siliguri"/>
                <a:sym typeface="Hind Siliguri"/>
              </a:rPr>
              <a:t>Question</a:t>
            </a:r>
            <a:endParaRPr dirty="0"/>
          </a:p>
        </p:txBody>
      </p:sp>
      <p:sp>
        <p:nvSpPr>
          <p:cNvPr id="7" name="Google Shape;687;p119">
            <a:extLst>
              <a:ext uri="{FF2B5EF4-FFF2-40B4-BE49-F238E27FC236}">
                <a16:creationId xmlns:a16="http://schemas.microsoft.com/office/drawing/2014/main" id="{B4BD177C-2569-4905-820A-EC6D5824745D}"/>
              </a:ext>
            </a:extLst>
          </p:cNvPr>
          <p:cNvSpPr/>
          <p:nvPr/>
        </p:nvSpPr>
        <p:spPr>
          <a:xfrm>
            <a:off x="3516200" y="3518238"/>
            <a:ext cx="8072062" cy="59250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Hind Siliguri"/>
                <a:ea typeface="Hind Siliguri"/>
                <a:cs typeface="Hind Siliguri"/>
                <a:sym typeface="Hind Siliguri"/>
              </a:rPr>
              <a:t>01</a:t>
            </a:r>
            <a:endParaRPr dirty="0"/>
          </a:p>
        </p:txBody>
      </p:sp>
      <p:sp>
        <p:nvSpPr>
          <p:cNvPr id="8" name="Google Shape;688;p119">
            <a:extLst>
              <a:ext uri="{FF2B5EF4-FFF2-40B4-BE49-F238E27FC236}">
                <a16:creationId xmlns:a16="http://schemas.microsoft.com/office/drawing/2014/main" id="{C47F75D2-CCA1-4B39-97BB-B8E1A89DEA4D}"/>
              </a:ext>
            </a:extLst>
          </p:cNvPr>
          <p:cNvSpPr/>
          <p:nvPr/>
        </p:nvSpPr>
        <p:spPr>
          <a:xfrm>
            <a:off x="3516200" y="4153263"/>
            <a:ext cx="8072062" cy="59245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62626"/>
                </a:solidFill>
                <a:latin typeface="Hind Siliguri"/>
                <a:cs typeface="Hind Siliguri"/>
                <a:sym typeface="Hind Siliguri"/>
              </a:rPr>
              <a:t>02</a:t>
            </a:r>
            <a:endParaRPr dirty="0"/>
          </a:p>
        </p:txBody>
      </p:sp>
      <p:sp>
        <p:nvSpPr>
          <p:cNvPr id="9" name="Google Shape;689;p119">
            <a:extLst>
              <a:ext uri="{FF2B5EF4-FFF2-40B4-BE49-F238E27FC236}">
                <a16:creationId xmlns:a16="http://schemas.microsoft.com/office/drawing/2014/main" id="{7EFE2E1F-E455-44E1-B5CA-8A17D8280521}"/>
              </a:ext>
            </a:extLst>
          </p:cNvPr>
          <p:cNvSpPr/>
          <p:nvPr/>
        </p:nvSpPr>
        <p:spPr>
          <a:xfrm>
            <a:off x="3516200" y="4793609"/>
            <a:ext cx="8072062" cy="592503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03</a:t>
            </a:r>
            <a:endParaRPr dirty="0"/>
          </a:p>
        </p:txBody>
      </p:sp>
      <p:sp>
        <p:nvSpPr>
          <p:cNvPr id="10" name="Google Shape;690;p119">
            <a:extLst>
              <a:ext uri="{FF2B5EF4-FFF2-40B4-BE49-F238E27FC236}">
                <a16:creationId xmlns:a16="http://schemas.microsoft.com/office/drawing/2014/main" id="{5DC819F0-59A8-4C5D-91A9-FFFC1F0C37D8}"/>
              </a:ext>
            </a:extLst>
          </p:cNvPr>
          <p:cNvSpPr/>
          <p:nvPr/>
        </p:nvSpPr>
        <p:spPr>
          <a:xfrm>
            <a:off x="3516200" y="5428634"/>
            <a:ext cx="8072062" cy="592503"/>
          </a:xfrm>
          <a:prstGeom prst="roundRect">
            <a:avLst>
              <a:gd name="adj" fmla="val 16667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2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Hind Siliguri</vt:lpstr>
      <vt:lpstr>Libre Franklin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Azmine Toushik Wasi</cp:lastModifiedBy>
  <cp:revision>8</cp:revision>
  <dcterms:created xsi:type="dcterms:W3CDTF">2023-06-15T21:36:52Z</dcterms:created>
  <dcterms:modified xsi:type="dcterms:W3CDTF">2023-06-21T09:46:42Z</dcterms:modified>
</cp:coreProperties>
</file>