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64E2D-37E1-EBA1-E514-EAA1CCEF63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15" y="565702"/>
            <a:ext cx="1038225" cy="2862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564B67-A756-BF59-F3D5-94B86C7904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563390"/>
            <a:ext cx="1409700" cy="6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9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3554-772D-4C5B-A81D-B46EA2C46F36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C219-CD10-453E-87EF-2293536EA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564B67-A756-BF59-F3D5-94B86C790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061990"/>
            <a:ext cx="4343400" cy="188924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81B725-4E79-A330-4F35-69D1E92622EA}"/>
              </a:ext>
            </a:extLst>
          </p:cNvPr>
          <p:cNvGrpSpPr/>
          <p:nvPr/>
        </p:nvGrpSpPr>
        <p:grpSpPr>
          <a:xfrm>
            <a:off x="4080619" y="4522490"/>
            <a:ext cx="4107838" cy="584200"/>
            <a:chOff x="4080619" y="4700290"/>
            <a:chExt cx="4107838" cy="584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71CF7D-F6DA-D3A8-1C7B-FA729EFCC2AA}"/>
                </a:ext>
              </a:extLst>
            </p:cNvPr>
            <p:cNvSpPr/>
            <p:nvPr/>
          </p:nvSpPr>
          <p:spPr>
            <a:xfrm>
              <a:off x="4080619" y="4700290"/>
              <a:ext cx="4107838" cy="584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5DA6E1-A5B1-32FD-3E23-82F9A56632B9}"/>
                </a:ext>
              </a:extLst>
            </p:cNvPr>
            <p:cNvSpPr txBox="1"/>
            <p:nvPr/>
          </p:nvSpPr>
          <p:spPr>
            <a:xfrm>
              <a:off x="5017582" y="4775200"/>
              <a:ext cx="2207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cap="all" spc="-75" dirty="0" err="1">
                  <a:solidFill>
                    <a:schemeClr val="bg1"/>
                  </a:solidFill>
                  <a:latin typeface="Libre Franklin" panose="00000500000000000000" pitchFamily="2" charset="0"/>
                  <a:ea typeface="Times New Roman" panose="02020603050405020304" pitchFamily="18" charset="0"/>
                  <a:cs typeface="Poppins" panose="00000500000000000000" pitchFamily="2" charset="0"/>
                </a:rPr>
                <a:t>Topic_NAME</a:t>
              </a:r>
              <a:endParaRPr lang="en-US" sz="2400" cap="all" spc="-75" dirty="0">
                <a:solidFill>
                  <a:schemeClr val="bg1"/>
                </a:solidFill>
                <a:effectLst/>
                <a:latin typeface="Libre Franklin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41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0D8BD6-EC90-C869-99BA-B69B2B21D7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210" y="1725105"/>
            <a:ext cx="7884736" cy="3829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Libre Franklin" panose="00000500000000000000" pitchFamily="2" charset="0"/>
              </a:rPr>
              <a:t>Content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16199" y="1150070"/>
            <a:ext cx="2014163" cy="513761"/>
            <a:chOff x="3516199" y="1150070"/>
            <a:chExt cx="3706305" cy="51376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08FDD6D-8320-3F45-E293-538E55D96B84}"/>
                </a:ext>
              </a:extLst>
            </p:cNvPr>
            <p:cNvSpPr/>
            <p:nvPr/>
          </p:nvSpPr>
          <p:spPr>
            <a:xfrm>
              <a:off x="3583758" y="1211345"/>
              <a:ext cx="3638746" cy="452486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F319242-40F1-7888-78D1-5757E0F4DA10}"/>
                </a:ext>
              </a:extLst>
            </p:cNvPr>
            <p:cNvSpPr/>
            <p:nvPr/>
          </p:nvSpPr>
          <p:spPr>
            <a:xfrm>
              <a:off x="3516199" y="1150070"/>
              <a:ext cx="3638746" cy="45248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>
                  <a:latin typeface="Libre Franklin" panose="00000500000000000000" pitchFamily="2" charset="0"/>
                  <a:cs typeface="Poppins" panose="00000500000000000000" pitchFamily="2" charset="0"/>
                </a:rPr>
                <a:t>QuestionNo</a:t>
              </a:r>
              <a:endParaRPr lang="en-US" sz="2200" b="1" dirty="0">
                <a:latin typeface="Libre Franklin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8" name="Picture 2" descr="Correct - Free ui icons">
            <a:extLst>
              <a:ext uri="{FF2B5EF4-FFF2-40B4-BE49-F238E27FC236}">
                <a16:creationId xmlns:a16="http://schemas.microsoft.com/office/drawing/2014/main" id="{CDF77B77-511B-0748-0D7C-1A216C6A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201" y="3384069"/>
            <a:ext cx="511760" cy="5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0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Libre Franklin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Azmine Toushik Wasi</cp:lastModifiedBy>
  <cp:revision>4</cp:revision>
  <dcterms:created xsi:type="dcterms:W3CDTF">2023-06-15T21:36:52Z</dcterms:created>
  <dcterms:modified xsi:type="dcterms:W3CDTF">2023-06-15T11:15:34Z</dcterms:modified>
</cp:coreProperties>
</file>