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72" r:id="rId7"/>
    <p:sldId id="273" r:id="rId8"/>
    <p:sldId id="262" r:id="rId9"/>
    <p:sldId id="263" r:id="rId10"/>
    <p:sldId id="271" r:id="rId11"/>
    <p:sldId id="269" r:id="rId12"/>
    <p:sldId id="270" r:id="rId13"/>
    <p:sldId id="265" r:id="rId14"/>
    <p:sldId id="264" r:id="rId15"/>
  </p:sldIdLst>
  <p:sldSz cx="6858000" cy="121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p:scale>
          <a:sx n="55" d="100"/>
          <a:sy n="55" d="100"/>
        </p:scale>
        <p:origin x="288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oleObject" Target="file:///D:\CODE\Programming\Data%20Analyst%20Intern%20-%20EntryLevel\Module%205%20Reporting%20and%20Narrative\Data_Analyst_Working_Shee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CODE\Programming\Data%20Analyst%20Intern%20-%20EntryLevel\Module%205%20Reporting%20and%20Narrative\Data_Analyst_Working_Shee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CODE\Programming\Data%20Analyst%20Intern%20-%20EntryLevel\Module%205%20Reporting%20and%20Narrative\Data_Analyst_Working_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000000"/>
                </a:solidFill>
                <a:latin typeface="Roboto"/>
              </a:defRPr>
            </a:pPr>
            <a:r>
              <a:rPr lang="en-US" b="0">
                <a:solidFill>
                  <a:srgbClr val="000000"/>
                </a:solidFill>
                <a:latin typeface="Roboto"/>
              </a:rPr>
              <a:t>All Levels, Beginner Level, Expert Level and Intermediate Level</a:t>
            </a:r>
          </a:p>
        </c:rich>
      </c:tx>
      <c:overlay val="0"/>
    </c:title>
    <c:autoTitleDeleted val="0"/>
    <c:plotArea>
      <c:layout/>
      <c:barChart>
        <c:barDir val="col"/>
        <c:grouping val="clustered"/>
        <c:varyColors val="1"/>
        <c:ser>
          <c:idx val="0"/>
          <c:order val="0"/>
          <c:tx>
            <c:strRef>
              <c:f>'Pivot Tables'!$B$45:$B$46</c:f>
              <c:strCache>
                <c:ptCount val="2"/>
                <c:pt idx="0">
                  <c:v>level</c:v>
                </c:pt>
                <c:pt idx="1">
                  <c:v>All Levels</c:v>
                </c:pt>
              </c:strCache>
            </c:strRef>
          </c:tx>
          <c:spPr>
            <a:solidFill>
              <a:srgbClr val="4285F4"/>
            </a:solidFill>
            <a:ln cmpd="sng">
              <a:solidFill>
                <a:srgbClr val="000000"/>
              </a:solidFill>
            </a:ln>
          </c:spPr>
          <c:invertIfNegative val="1"/>
          <c:cat>
            <c:strRef>
              <c:f>'Pivot Tables'!$A$47:$A$51</c:f>
              <c:strCache>
                <c:ptCount val="5"/>
                <c:pt idx="0">
                  <c:v>Business Finance</c:v>
                </c:pt>
                <c:pt idx="1">
                  <c:v>Graphic Design</c:v>
                </c:pt>
                <c:pt idx="2">
                  <c:v>Musical Instruments</c:v>
                </c:pt>
                <c:pt idx="3">
                  <c:v>Web Development</c:v>
                </c:pt>
                <c:pt idx="4">
                  <c:v>Grand Total</c:v>
                </c:pt>
              </c:strCache>
            </c:strRef>
          </c:cat>
          <c:val>
            <c:numRef>
              <c:f>'Pivot Tables'!$B$47:$B$51</c:f>
              <c:numCache>
                <c:formatCode>General</c:formatCode>
                <c:ptCount val="5"/>
                <c:pt idx="0">
                  <c:v>0.50493862781107823</c:v>
                </c:pt>
                <c:pt idx="1">
                  <c:v>0.52530242917387993</c:v>
                </c:pt>
                <c:pt idx="2">
                  <c:v>0.51547085726844677</c:v>
                </c:pt>
                <c:pt idx="3">
                  <c:v>0.51463182636960592</c:v>
                </c:pt>
                <c:pt idx="4">
                  <c:v>0.5134425813114798</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D5F4-4516-A69B-0386FC1D6D9E}"/>
            </c:ext>
          </c:extLst>
        </c:ser>
        <c:ser>
          <c:idx val="1"/>
          <c:order val="1"/>
          <c:tx>
            <c:strRef>
              <c:f>'Pivot Tables'!$C$45:$C$46</c:f>
              <c:strCache>
                <c:ptCount val="2"/>
                <c:pt idx="0">
                  <c:v>level</c:v>
                </c:pt>
                <c:pt idx="1">
                  <c:v>Beginner Level</c:v>
                </c:pt>
              </c:strCache>
            </c:strRef>
          </c:tx>
          <c:spPr>
            <a:solidFill>
              <a:srgbClr val="DB4437"/>
            </a:solidFill>
            <a:ln cmpd="sng">
              <a:solidFill>
                <a:srgbClr val="000000"/>
              </a:solidFill>
            </a:ln>
          </c:spPr>
          <c:invertIfNegative val="1"/>
          <c:cat>
            <c:strRef>
              <c:f>'Pivot Tables'!$A$47:$A$51</c:f>
              <c:strCache>
                <c:ptCount val="5"/>
                <c:pt idx="0">
                  <c:v>Business Finance</c:v>
                </c:pt>
                <c:pt idx="1">
                  <c:v>Graphic Design</c:v>
                </c:pt>
                <c:pt idx="2">
                  <c:v>Musical Instruments</c:v>
                </c:pt>
                <c:pt idx="3">
                  <c:v>Web Development</c:v>
                </c:pt>
                <c:pt idx="4">
                  <c:v>Grand Total</c:v>
                </c:pt>
              </c:strCache>
            </c:strRef>
          </c:cat>
          <c:val>
            <c:numRef>
              <c:f>'Pivot Tables'!$C$47:$C$51</c:f>
              <c:numCache>
                <c:formatCode>General</c:formatCode>
                <c:ptCount val="5"/>
                <c:pt idx="0">
                  <c:v>0.53242503210884717</c:v>
                </c:pt>
                <c:pt idx="1">
                  <c:v>0.46994295062315833</c:v>
                </c:pt>
                <c:pt idx="2">
                  <c:v>0.51224261989694253</c:v>
                </c:pt>
                <c:pt idx="3">
                  <c:v>0.53217236318228478</c:v>
                </c:pt>
                <c:pt idx="4">
                  <c:v>0.51904088942591065</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1-D5F4-4516-A69B-0386FC1D6D9E}"/>
            </c:ext>
          </c:extLst>
        </c:ser>
        <c:ser>
          <c:idx val="2"/>
          <c:order val="2"/>
          <c:tx>
            <c:strRef>
              <c:f>'Pivot Tables'!$D$45:$D$46</c:f>
              <c:strCache>
                <c:ptCount val="2"/>
                <c:pt idx="0">
                  <c:v>level</c:v>
                </c:pt>
                <c:pt idx="1">
                  <c:v>Expert Level</c:v>
                </c:pt>
              </c:strCache>
            </c:strRef>
          </c:tx>
          <c:spPr>
            <a:solidFill>
              <a:srgbClr val="F4B400"/>
            </a:solidFill>
            <a:ln cmpd="sng">
              <a:solidFill>
                <a:srgbClr val="000000"/>
              </a:solidFill>
            </a:ln>
          </c:spPr>
          <c:invertIfNegative val="1"/>
          <c:cat>
            <c:strRef>
              <c:f>'Pivot Tables'!$A$47:$A$51</c:f>
              <c:strCache>
                <c:ptCount val="5"/>
                <c:pt idx="0">
                  <c:v>Business Finance</c:v>
                </c:pt>
                <c:pt idx="1">
                  <c:v>Graphic Design</c:v>
                </c:pt>
                <c:pt idx="2">
                  <c:v>Musical Instruments</c:v>
                </c:pt>
                <c:pt idx="3">
                  <c:v>Web Development</c:v>
                </c:pt>
                <c:pt idx="4">
                  <c:v>Grand Total</c:v>
                </c:pt>
              </c:strCache>
            </c:strRef>
          </c:cat>
          <c:val>
            <c:numRef>
              <c:f>'Pivot Tables'!$D$47:$D$51</c:f>
              <c:numCache>
                <c:formatCode>General</c:formatCode>
                <c:ptCount val="5"/>
                <c:pt idx="0">
                  <c:v>0.53688367849550378</c:v>
                </c:pt>
                <c:pt idx="1">
                  <c:v>0.66462925256497563</c:v>
                </c:pt>
                <c:pt idx="2">
                  <c:v>0.60045652932273852</c:v>
                </c:pt>
                <c:pt idx="3">
                  <c:v>0.38891942025108761</c:v>
                </c:pt>
                <c:pt idx="4">
                  <c:v>0.52973874078845706</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2-D5F4-4516-A69B-0386FC1D6D9E}"/>
            </c:ext>
          </c:extLst>
        </c:ser>
        <c:ser>
          <c:idx val="3"/>
          <c:order val="3"/>
          <c:tx>
            <c:strRef>
              <c:f>'Pivot Tables'!$E$45:$E$46</c:f>
              <c:strCache>
                <c:ptCount val="2"/>
                <c:pt idx="0">
                  <c:v>level</c:v>
                </c:pt>
                <c:pt idx="1">
                  <c:v>Intermediate Level</c:v>
                </c:pt>
              </c:strCache>
            </c:strRef>
          </c:tx>
          <c:spPr>
            <a:solidFill>
              <a:srgbClr val="0F9D58"/>
            </a:solidFill>
            <a:ln cmpd="sng">
              <a:solidFill>
                <a:srgbClr val="000000"/>
              </a:solidFill>
            </a:ln>
          </c:spPr>
          <c:invertIfNegative val="1"/>
          <c:cat>
            <c:strRef>
              <c:f>'Pivot Tables'!$A$47:$A$51</c:f>
              <c:strCache>
                <c:ptCount val="5"/>
                <c:pt idx="0">
                  <c:v>Business Finance</c:v>
                </c:pt>
                <c:pt idx="1">
                  <c:v>Graphic Design</c:v>
                </c:pt>
                <c:pt idx="2">
                  <c:v>Musical Instruments</c:v>
                </c:pt>
                <c:pt idx="3">
                  <c:v>Web Development</c:v>
                </c:pt>
                <c:pt idx="4">
                  <c:v>Grand Total</c:v>
                </c:pt>
              </c:strCache>
            </c:strRef>
          </c:cat>
          <c:val>
            <c:numRef>
              <c:f>'Pivot Tables'!$E$47:$E$51</c:f>
              <c:numCache>
                <c:formatCode>General</c:formatCode>
                <c:ptCount val="5"/>
                <c:pt idx="0">
                  <c:v>0.50999545912479494</c:v>
                </c:pt>
                <c:pt idx="1">
                  <c:v>0.51327957973503791</c:v>
                </c:pt>
                <c:pt idx="2">
                  <c:v>0.48070630605932291</c:v>
                </c:pt>
                <c:pt idx="3">
                  <c:v>0.5273224218354654</c:v>
                </c:pt>
                <c:pt idx="4">
                  <c:v>0.51063566166111496</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3-D5F4-4516-A69B-0386FC1D6D9E}"/>
            </c:ext>
          </c:extLst>
        </c:ser>
        <c:dLbls>
          <c:showLegendKey val="0"/>
          <c:showVal val="0"/>
          <c:showCatName val="0"/>
          <c:showSerName val="0"/>
          <c:showPercent val="0"/>
          <c:showBubbleSize val="0"/>
        </c:dLbls>
        <c:gapWidth val="150"/>
        <c:axId val="252379985"/>
        <c:axId val="1363222532"/>
      </c:barChart>
      <c:catAx>
        <c:axId val="252379985"/>
        <c:scaling>
          <c:orientation val="minMax"/>
        </c:scaling>
        <c:delete val="0"/>
        <c:axPos val="b"/>
        <c:title>
          <c:tx>
            <c:rich>
              <a:bodyPr/>
              <a:lstStyle/>
              <a:p>
                <a:pPr lvl="0">
                  <a:defRPr b="0">
                    <a:solidFill>
                      <a:srgbClr val="000000"/>
                    </a:solidFill>
                    <a:latin typeface="Roboto"/>
                  </a:defRPr>
                </a:pPr>
                <a:r>
                  <a:rPr lang="en-US" b="0">
                    <a:solidFill>
                      <a:srgbClr val="000000"/>
                    </a:solidFill>
                    <a:latin typeface="Roboto"/>
                  </a:rPr>
                  <a:t>subject</a:t>
                </a:r>
              </a:p>
            </c:rich>
          </c:tx>
          <c:overlay val="0"/>
        </c:title>
        <c:numFmt formatCode="General" sourceLinked="1"/>
        <c:majorTickMark val="none"/>
        <c:minorTickMark val="none"/>
        <c:tickLblPos val="nextTo"/>
        <c:txPr>
          <a:bodyPr/>
          <a:lstStyle/>
          <a:p>
            <a:pPr lvl="0">
              <a:defRPr b="0">
                <a:solidFill>
                  <a:srgbClr val="000000"/>
                </a:solidFill>
                <a:latin typeface="Roboto"/>
              </a:defRPr>
            </a:pPr>
            <a:endParaRPr lang="en-US"/>
          </a:p>
        </c:txPr>
        <c:crossAx val="1363222532"/>
        <c:crosses val="autoZero"/>
        <c:auto val="1"/>
        <c:lblAlgn val="ctr"/>
        <c:lblOffset val="100"/>
        <c:noMultiLvlLbl val="1"/>
      </c:catAx>
      <c:valAx>
        <c:axId val="1363222532"/>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endParaRPr lang="en-US"/>
              </a:p>
            </c:rich>
          </c:tx>
          <c:overlay val="0"/>
        </c:title>
        <c:numFmt formatCode="General" sourceLinked="1"/>
        <c:majorTickMark val="none"/>
        <c:minorTickMark val="none"/>
        <c:tickLblPos val="nextTo"/>
        <c:spPr>
          <a:ln/>
        </c:spPr>
        <c:txPr>
          <a:bodyPr/>
          <a:lstStyle/>
          <a:p>
            <a:pPr lvl="0">
              <a:defRPr b="0">
                <a:solidFill>
                  <a:srgbClr val="000000"/>
                </a:solidFill>
                <a:latin typeface="Roboto"/>
              </a:defRPr>
            </a:pPr>
            <a:endParaRPr lang="en-US"/>
          </a:p>
        </c:txPr>
        <c:crossAx val="252379985"/>
        <c:crosses val="autoZero"/>
        <c:crossBetween val="between"/>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000000"/>
                </a:solidFill>
                <a:latin typeface="Roboto"/>
              </a:defRPr>
            </a:pPr>
            <a:r>
              <a:rPr lang="en-US" b="0">
                <a:solidFill>
                  <a:srgbClr val="000000"/>
                </a:solidFill>
                <a:latin typeface="Roboto"/>
              </a:rPr>
              <a:t>AVERAGE of num_subscribers vs subject</a:t>
            </a:r>
          </a:p>
        </c:rich>
      </c:tx>
      <c:overlay val="0"/>
    </c:title>
    <c:autoTitleDeleted val="0"/>
    <c:plotArea>
      <c:layout/>
      <c:barChart>
        <c:barDir val="bar"/>
        <c:grouping val="clustered"/>
        <c:varyColors val="1"/>
        <c:ser>
          <c:idx val="0"/>
          <c:order val="0"/>
          <c:tx>
            <c:strRef>
              <c:f>'Pivot Tables'!$B$18</c:f>
              <c:strCache>
                <c:ptCount val="1"/>
                <c:pt idx="0">
                  <c:v>AVERAGE of num_subscribers</c:v>
                </c:pt>
              </c:strCache>
            </c:strRef>
          </c:tx>
          <c:spPr>
            <a:solidFill>
              <a:srgbClr val="4285F4"/>
            </a:solidFill>
            <a:ln cmpd="sng">
              <a:solidFill>
                <a:srgbClr val="000000"/>
              </a:solidFill>
            </a:ln>
          </c:spPr>
          <c:invertIfNegative val="1"/>
          <c:cat>
            <c:strRef>
              <c:f>'Pivot Tables'!$A$19:$A$22</c:f>
              <c:strCache>
                <c:ptCount val="4"/>
                <c:pt idx="0">
                  <c:v>Business Finance</c:v>
                </c:pt>
                <c:pt idx="1">
                  <c:v>Graphic Design</c:v>
                </c:pt>
                <c:pt idx="2">
                  <c:v>Musical Instruments</c:v>
                </c:pt>
                <c:pt idx="3">
                  <c:v>Web Development</c:v>
                </c:pt>
              </c:strCache>
            </c:strRef>
          </c:cat>
          <c:val>
            <c:numRef>
              <c:f>'Pivot Tables'!$B$19:$B$22</c:f>
              <c:numCache>
                <c:formatCode>General</c:formatCode>
                <c:ptCount val="4"/>
                <c:pt idx="0">
                  <c:v>1569.0268681780017</c:v>
                </c:pt>
                <c:pt idx="1">
                  <c:v>1766.0265780730897</c:v>
                </c:pt>
                <c:pt idx="2">
                  <c:v>1245.1308823529412</c:v>
                </c:pt>
                <c:pt idx="3">
                  <c:v>6619.9224353628024</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859D-43C0-B0FF-72B2E5F05309}"/>
            </c:ext>
          </c:extLst>
        </c:ser>
        <c:dLbls>
          <c:showLegendKey val="0"/>
          <c:showVal val="0"/>
          <c:showCatName val="0"/>
          <c:showSerName val="0"/>
          <c:showPercent val="0"/>
          <c:showBubbleSize val="0"/>
        </c:dLbls>
        <c:gapWidth val="150"/>
        <c:axId val="970650607"/>
        <c:axId val="1505353600"/>
      </c:barChart>
      <c:catAx>
        <c:axId val="970650607"/>
        <c:scaling>
          <c:orientation val="maxMin"/>
        </c:scaling>
        <c:delete val="0"/>
        <c:axPos val="l"/>
        <c:title>
          <c:tx>
            <c:rich>
              <a:bodyPr/>
              <a:lstStyle/>
              <a:p>
                <a:pPr lvl="0">
                  <a:defRPr b="0">
                    <a:solidFill>
                      <a:srgbClr val="000000"/>
                    </a:solidFill>
                    <a:latin typeface="Roboto"/>
                  </a:defRPr>
                </a:pPr>
                <a:r>
                  <a:rPr lang="en-US" b="0">
                    <a:solidFill>
                      <a:srgbClr val="000000"/>
                    </a:solidFill>
                    <a:latin typeface="Roboto"/>
                  </a:rPr>
                  <a:t>subject</a:t>
                </a:r>
              </a:p>
            </c:rich>
          </c:tx>
          <c:overlay val="0"/>
        </c:title>
        <c:numFmt formatCode="General" sourceLinked="1"/>
        <c:majorTickMark val="none"/>
        <c:minorTickMark val="none"/>
        <c:tickLblPos val="nextTo"/>
        <c:txPr>
          <a:bodyPr/>
          <a:lstStyle/>
          <a:p>
            <a:pPr lvl="0">
              <a:defRPr b="0">
                <a:solidFill>
                  <a:srgbClr val="000000"/>
                </a:solidFill>
                <a:latin typeface="Roboto"/>
              </a:defRPr>
            </a:pPr>
            <a:endParaRPr lang="en-US"/>
          </a:p>
        </c:txPr>
        <c:crossAx val="1505353600"/>
        <c:crosses val="autoZero"/>
        <c:auto val="1"/>
        <c:lblAlgn val="ctr"/>
        <c:lblOffset val="100"/>
        <c:noMultiLvlLbl val="1"/>
      </c:catAx>
      <c:valAx>
        <c:axId val="1505353600"/>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r>
                  <a:rPr lang="en-US" b="0">
                    <a:solidFill>
                      <a:srgbClr val="000000"/>
                    </a:solidFill>
                    <a:latin typeface="Roboto"/>
                  </a:rPr>
                  <a:t>AVERAGE of num_subscribers</a:t>
                </a:r>
              </a:p>
            </c:rich>
          </c:tx>
          <c:overlay val="0"/>
        </c:title>
        <c:numFmt formatCode="General" sourceLinked="1"/>
        <c:majorTickMark val="none"/>
        <c:minorTickMark val="none"/>
        <c:tickLblPos val="nextTo"/>
        <c:spPr>
          <a:ln/>
        </c:spPr>
        <c:txPr>
          <a:bodyPr/>
          <a:lstStyle/>
          <a:p>
            <a:pPr lvl="0">
              <a:defRPr b="0">
                <a:solidFill>
                  <a:srgbClr val="000000"/>
                </a:solidFill>
                <a:latin typeface="Roboto"/>
              </a:defRPr>
            </a:pPr>
            <a:endParaRPr lang="en-US"/>
          </a:p>
        </c:txPr>
        <c:crossAx val="970650607"/>
        <c:crosses val="max"/>
        <c:crossBetween val="between"/>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000000"/>
                </a:solidFill>
                <a:latin typeface="Roboto"/>
              </a:defRPr>
            </a:pPr>
            <a:r>
              <a:rPr lang="en-US" b="0">
                <a:solidFill>
                  <a:srgbClr val="000000"/>
                </a:solidFill>
                <a:latin typeface="Roboto"/>
              </a:rPr>
              <a:t>Total Subscribers</a:t>
            </a:r>
          </a:p>
        </c:rich>
      </c:tx>
      <c:overlay val="0"/>
    </c:title>
    <c:autoTitleDeleted val="0"/>
    <c:plotArea>
      <c:layout/>
      <c:pieChart>
        <c:varyColors val="1"/>
        <c:ser>
          <c:idx val="0"/>
          <c:order val="0"/>
          <c:tx>
            <c:strRef>
              <c:f>'Pivot Tables'!$B$10</c:f>
              <c:strCache>
                <c:ptCount val="1"/>
                <c:pt idx="0">
                  <c:v>SUM of num_subscribers</c:v>
                </c:pt>
              </c:strCache>
            </c:strRef>
          </c:tx>
          <c:dPt>
            <c:idx val="0"/>
            <c:bubble3D val="0"/>
            <c:spPr>
              <a:solidFill>
                <a:srgbClr val="4285F4"/>
              </a:solidFill>
            </c:spPr>
            <c:extLst>
              <c:ext xmlns:c16="http://schemas.microsoft.com/office/drawing/2014/chart" uri="{C3380CC4-5D6E-409C-BE32-E72D297353CC}">
                <c16:uniqueId val="{00000001-63B9-43E8-A2DB-FD8AFFC1295B}"/>
              </c:ext>
            </c:extLst>
          </c:dPt>
          <c:dPt>
            <c:idx val="1"/>
            <c:bubble3D val="0"/>
            <c:spPr>
              <a:solidFill>
                <a:srgbClr val="DB4437"/>
              </a:solidFill>
            </c:spPr>
            <c:extLst>
              <c:ext xmlns:c16="http://schemas.microsoft.com/office/drawing/2014/chart" uri="{C3380CC4-5D6E-409C-BE32-E72D297353CC}">
                <c16:uniqueId val="{00000003-63B9-43E8-A2DB-FD8AFFC1295B}"/>
              </c:ext>
            </c:extLst>
          </c:dPt>
          <c:dPt>
            <c:idx val="2"/>
            <c:bubble3D val="0"/>
            <c:spPr>
              <a:solidFill>
                <a:srgbClr val="F4B400"/>
              </a:solidFill>
            </c:spPr>
            <c:extLst>
              <c:ext xmlns:c16="http://schemas.microsoft.com/office/drawing/2014/chart" uri="{C3380CC4-5D6E-409C-BE32-E72D297353CC}">
                <c16:uniqueId val="{00000005-63B9-43E8-A2DB-FD8AFFC1295B}"/>
              </c:ext>
            </c:extLst>
          </c:dPt>
          <c:dPt>
            <c:idx val="3"/>
            <c:bubble3D val="0"/>
            <c:spPr>
              <a:solidFill>
                <a:srgbClr val="0F9D58"/>
              </a:solidFill>
            </c:spPr>
            <c:extLst>
              <c:ext xmlns:c16="http://schemas.microsoft.com/office/drawing/2014/chart" uri="{C3380CC4-5D6E-409C-BE32-E72D297353CC}">
                <c16:uniqueId val="{00000007-63B9-43E8-A2DB-FD8AFFC1295B}"/>
              </c:ext>
            </c:extLst>
          </c:dPt>
          <c:cat>
            <c:strRef>
              <c:f>'Pivot Tables'!$A$11:$A$14</c:f>
              <c:strCache>
                <c:ptCount val="4"/>
                <c:pt idx="0">
                  <c:v>Business Finance</c:v>
                </c:pt>
                <c:pt idx="1">
                  <c:v>Graphic Design</c:v>
                </c:pt>
                <c:pt idx="2">
                  <c:v>Musical Instruments</c:v>
                </c:pt>
                <c:pt idx="3">
                  <c:v>Web Development</c:v>
                </c:pt>
              </c:strCache>
            </c:strRef>
          </c:cat>
          <c:val>
            <c:numRef>
              <c:f>'Pivot Tables'!$B$11:$B$14</c:f>
              <c:numCache>
                <c:formatCode>General</c:formatCode>
                <c:ptCount val="4"/>
                <c:pt idx="0">
                  <c:v>1868711</c:v>
                </c:pt>
                <c:pt idx="1">
                  <c:v>1063148</c:v>
                </c:pt>
                <c:pt idx="2">
                  <c:v>846689</c:v>
                </c:pt>
                <c:pt idx="3">
                  <c:v>7937287</c:v>
                </c:pt>
              </c:numCache>
            </c:numRef>
          </c:val>
          <c:extLst>
            <c:ext xmlns:c16="http://schemas.microsoft.com/office/drawing/2014/chart" uri="{C3380CC4-5D6E-409C-BE32-E72D297353CC}">
              <c16:uniqueId val="{00000008-63B9-43E8-A2DB-FD8AFFC1295B}"/>
            </c:ext>
          </c:extLst>
        </c:ser>
        <c:dLbls>
          <c:showLegendKey val="0"/>
          <c:showVal val="0"/>
          <c:showCatName val="0"/>
          <c:showSerName val="0"/>
          <c:showPercent val="0"/>
          <c:showBubbleSize val="0"/>
          <c:showLeaderLines val="1"/>
        </c:dLbls>
        <c:firstSliceAng val="0"/>
      </c:pieChart>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47E10A-8059-42A1-9862-BB4F8776FDF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104266-9913-4F53-A223-B0C8D64FC959}">
      <dgm:prSet phldrT="[Text]"/>
      <dgm:spPr/>
      <dgm:t>
        <a:bodyPr/>
        <a:lstStyle/>
        <a:p>
          <a:r>
            <a:rPr lang="en-US" dirty="0"/>
            <a:t>Data Collecting</a:t>
          </a:r>
        </a:p>
      </dgm:t>
    </dgm:pt>
    <dgm:pt modelId="{A18772EB-00F1-4989-851D-3416BA7CDDDC}" type="parTrans" cxnId="{262574D8-C247-4953-8864-4285185D0B0E}">
      <dgm:prSet/>
      <dgm:spPr/>
      <dgm:t>
        <a:bodyPr/>
        <a:lstStyle/>
        <a:p>
          <a:endParaRPr lang="en-US"/>
        </a:p>
      </dgm:t>
    </dgm:pt>
    <dgm:pt modelId="{DF0F8AC3-0A99-43EB-B1EF-D16253EFEDC3}" type="sibTrans" cxnId="{262574D8-C247-4953-8864-4285185D0B0E}">
      <dgm:prSet/>
      <dgm:spPr/>
      <dgm:t>
        <a:bodyPr/>
        <a:lstStyle/>
        <a:p>
          <a:endParaRPr lang="en-US"/>
        </a:p>
      </dgm:t>
    </dgm:pt>
    <dgm:pt modelId="{293E585B-7414-4291-A147-DF82521263C5}">
      <dgm:prSet phldrT="[Text]"/>
      <dgm:spPr/>
      <dgm:t>
        <a:bodyPr/>
        <a:lstStyle/>
        <a:p>
          <a:r>
            <a:rPr lang="en-US" dirty="0"/>
            <a:t>Collected Data from given sources</a:t>
          </a:r>
        </a:p>
      </dgm:t>
    </dgm:pt>
    <dgm:pt modelId="{82750E97-EA28-4BCC-B466-3E5FA7986503}" type="parTrans" cxnId="{2821B933-7EA7-481F-B695-C97A3D8945D5}">
      <dgm:prSet/>
      <dgm:spPr/>
      <dgm:t>
        <a:bodyPr/>
        <a:lstStyle/>
        <a:p>
          <a:endParaRPr lang="en-US"/>
        </a:p>
      </dgm:t>
    </dgm:pt>
    <dgm:pt modelId="{216558B8-21C0-4518-BCEA-FE35322443DB}" type="sibTrans" cxnId="{2821B933-7EA7-481F-B695-C97A3D8945D5}">
      <dgm:prSet/>
      <dgm:spPr/>
      <dgm:t>
        <a:bodyPr/>
        <a:lstStyle/>
        <a:p>
          <a:endParaRPr lang="en-US"/>
        </a:p>
      </dgm:t>
    </dgm:pt>
    <dgm:pt modelId="{EF4EB3FC-DE3B-4549-A928-42B051EAA1E6}">
      <dgm:prSet phldrT="[Text]"/>
      <dgm:spPr/>
      <dgm:t>
        <a:bodyPr/>
        <a:lstStyle/>
        <a:p>
          <a:r>
            <a:rPr lang="en-US" dirty="0"/>
            <a:t>Data Cleaning</a:t>
          </a:r>
        </a:p>
      </dgm:t>
    </dgm:pt>
    <dgm:pt modelId="{6B5CFFC0-F7B3-4706-9217-9FAAF6F9136C}" type="parTrans" cxnId="{3456A16E-DD20-4FA6-B4E4-B18E1AED1033}">
      <dgm:prSet/>
      <dgm:spPr/>
      <dgm:t>
        <a:bodyPr/>
        <a:lstStyle/>
        <a:p>
          <a:endParaRPr lang="en-US"/>
        </a:p>
      </dgm:t>
    </dgm:pt>
    <dgm:pt modelId="{20C52582-43EC-44E7-9592-4ACA25E9CC3B}" type="sibTrans" cxnId="{3456A16E-DD20-4FA6-B4E4-B18E1AED1033}">
      <dgm:prSet/>
      <dgm:spPr/>
      <dgm:t>
        <a:bodyPr/>
        <a:lstStyle/>
        <a:p>
          <a:endParaRPr lang="en-US"/>
        </a:p>
      </dgm:t>
    </dgm:pt>
    <dgm:pt modelId="{13B705DA-D76C-4584-8628-2C22F22AA574}">
      <dgm:prSet phldrT="[Text]"/>
      <dgm:spPr/>
      <dgm:t>
        <a:bodyPr/>
        <a:lstStyle/>
        <a:p>
          <a:r>
            <a:rPr lang="en-US" b="0" i="0" dirty="0"/>
            <a:t>1) Remove duplicates</a:t>
          </a:r>
          <a:endParaRPr lang="en-US" b="0" dirty="0"/>
        </a:p>
      </dgm:t>
    </dgm:pt>
    <dgm:pt modelId="{7665BB42-18B7-48B4-9D90-573A0D878D74}" type="parTrans" cxnId="{3EBC52C4-84AB-4D2B-88AF-354B46B8BA81}">
      <dgm:prSet/>
      <dgm:spPr/>
      <dgm:t>
        <a:bodyPr/>
        <a:lstStyle/>
        <a:p>
          <a:endParaRPr lang="en-US"/>
        </a:p>
      </dgm:t>
    </dgm:pt>
    <dgm:pt modelId="{3972294B-0338-4842-BB4E-43284B14CAF3}" type="sibTrans" cxnId="{3EBC52C4-84AB-4D2B-88AF-354B46B8BA81}">
      <dgm:prSet/>
      <dgm:spPr/>
      <dgm:t>
        <a:bodyPr/>
        <a:lstStyle/>
        <a:p>
          <a:endParaRPr lang="en-US"/>
        </a:p>
      </dgm:t>
    </dgm:pt>
    <dgm:pt modelId="{0D9F9D1D-DFF0-4233-8CFE-3E87363FBA39}">
      <dgm:prSet/>
      <dgm:spPr/>
      <dgm:t>
        <a:bodyPr/>
        <a:lstStyle/>
        <a:p>
          <a:r>
            <a:rPr lang="en-US" b="0" i="0" dirty="0"/>
            <a:t>2) Removing blank cells</a:t>
          </a:r>
        </a:p>
      </dgm:t>
    </dgm:pt>
    <dgm:pt modelId="{597E15FC-B1DA-4F90-B241-9CC5A2426146}" type="parTrans" cxnId="{3D68366F-D5EC-4496-9721-F92A5B4545CD}">
      <dgm:prSet/>
      <dgm:spPr/>
      <dgm:t>
        <a:bodyPr/>
        <a:lstStyle/>
        <a:p>
          <a:endParaRPr lang="en-US"/>
        </a:p>
      </dgm:t>
    </dgm:pt>
    <dgm:pt modelId="{37349CCB-7131-46E6-8D97-79F16876148C}" type="sibTrans" cxnId="{3D68366F-D5EC-4496-9721-F92A5B4545CD}">
      <dgm:prSet/>
      <dgm:spPr/>
      <dgm:t>
        <a:bodyPr/>
        <a:lstStyle/>
        <a:p>
          <a:endParaRPr lang="en-US"/>
        </a:p>
      </dgm:t>
    </dgm:pt>
    <dgm:pt modelId="{C4C939F2-9C91-4606-903D-1324E5E36405}">
      <dgm:prSet/>
      <dgm:spPr/>
      <dgm:t>
        <a:bodyPr/>
        <a:lstStyle/>
        <a:p>
          <a:r>
            <a:rPr lang="en-US" b="0" i="0" dirty="0"/>
            <a:t>3) Headers</a:t>
          </a:r>
        </a:p>
      </dgm:t>
    </dgm:pt>
    <dgm:pt modelId="{48390C71-C836-4165-8E46-DF72DBD072B4}" type="parTrans" cxnId="{1AE6B186-735D-4058-BAF1-54CF7135E3BC}">
      <dgm:prSet/>
      <dgm:spPr/>
      <dgm:t>
        <a:bodyPr/>
        <a:lstStyle/>
        <a:p>
          <a:endParaRPr lang="en-US"/>
        </a:p>
      </dgm:t>
    </dgm:pt>
    <dgm:pt modelId="{BA9EE11C-876C-42DC-9EAA-EC87CFE2D394}" type="sibTrans" cxnId="{1AE6B186-735D-4058-BAF1-54CF7135E3BC}">
      <dgm:prSet/>
      <dgm:spPr/>
      <dgm:t>
        <a:bodyPr/>
        <a:lstStyle/>
        <a:p>
          <a:endParaRPr lang="en-US"/>
        </a:p>
      </dgm:t>
    </dgm:pt>
    <dgm:pt modelId="{DC001241-CD91-4103-8B4F-7D3E8F0B3DBC}">
      <dgm:prSet/>
      <dgm:spPr/>
      <dgm:t>
        <a:bodyPr/>
        <a:lstStyle/>
        <a:p>
          <a:r>
            <a:rPr lang="en-US" b="0" i="0" dirty="0"/>
            <a:t>4) Find and replace</a:t>
          </a:r>
        </a:p>
      </dgm:t>
    </dgm:pt>
    <dgm:pt modelId="{66F5A9E4-C203-4974-A9CA-5BA87B219E25}" type="parTrans" cxnId="{A54C0EED-256E-4041-8D99-33896F815E0F}">
      <dgm:prSet/>
      <dgm:spPr/>
      <dgm:t>
        <a:bodyPr/>
        <a:lstStyle/>
        <a:p>
          <a:endParaRPr lang="en-US"/>
        </a:p>
      </dgm:t>
    </dgm:pt>
    <dgm:pt modelId="{83881DB2-A637-411B-A520-57E39D8DFC53}" type="sibTrans" cxnId="{A54C0EED-256E-4041-8D99-33896F815E0F}">
      <dgm:prSet/>
      <dgm:spPr/>
      <dgm:t>
        <a:bodyPr/>
        <a:lstStyle/>
        <a:p>
          <a:endParaRPr lang="en-US"/>
        </a:p>
      </dgm:t>
    </dgm:pt>
    <dgm:pt modelId="{E837BBED-5403-4ED3-BF5C-1E2FCA7EA52A}">
      <dgm:prSet/>
      <dgm:spPr/>
      <dgm:t>
        <a:bodyPr/>
        <a:lstStyle/>
        <a:p>
          <a:r>
            <a:rPr lang="en-US" b="0" i="0"/>
            <a:t>Processing</a:t>
          </a:r>
          <a:endParaRPr lang="en-US" b="0" i="0" dirty="0"/>
        </a:p>
      </dgm:t>
    </dgm:pt>
    <dgm:pt modelId="{D3AD14EB-7307-43DE-AFAF-A83C78CA2C0A}" type="parTrans" cxnId="{2E39C819-A1DF-4957-A277-E1C6DBD2461B}">
      <dgm:prSet/>
      <dgm:spPr/>
      <dgm:t>
        <a:bodyPr/>
        <a:lstStyle/>
        <a:p>
          <a:endParaRPr lang="en-US"/>
        </a:p>
      </dgm:t>
    </dgm:pt>
    <dgm:pt modelId="{56CCD62E-9EA1-462A-A0BC-BAE8A6FDD98D}" type="sibTrans" cxnId="{2E39C819-A1DF-4957-A277-E1C6DBD2461B}">
      <dgm:prSet/>
      <dgm:spPr/>
      <dgm:t>
        <a:bodyPr/>
        <a:lstStyle/>
        <a:p>
          <a:endParaRPr lang="en-US"/>
        </a:p>
      </dgm:t>
    </dgm:pt>
    <dgm:pt modelId="{CA18C719-2A11-45DD-AD76-B39E69709E6C}">
      <dgm:prSet/>
      <dgm:spPr/>
      <dgm:t>
        <a:bodyPr/>
        <a:lstStyle/>
        <a:p>
          <a:r>
            <a:rPr lang="en-US" b="0" i="0" dirty="0"/>
            <a:t>Created a ‘Date’ Column</a:t>
          </a:r>
        </a:p>
      </dgm:t>
    </dgm:pt>
    <dgm:pt modelId="{9566C895-1B17-4964-A44E-3C21429D414F}" type="parTrans" cxnId="{188CA4BF-24F8-4310-8896-311A07BBC56A}">
      <dgm:prSet/>
      <dgm:spPr/>
      <dgm:t>
        <a:bodyPr/>
        <a:lstStyle/>
        <a:p>
          <a:endParaRPr lang="en-US"/>
        </a:p>
      </dgm:t>
    </dgm:pt>
    <dgm:pt modelId="{240BC402-55B1-49D5-B937-37965F841AAE}" type="sibTrans" cxnId="{188CA4BF-24F8-4310-8896-311A07BBC56A}">
      <dgm:prSet/>
      <dgm:spPr/>
      <dgm:t>
        <a:bodyPr/>
        <a:lstStyle/>
        <a:p>
          <a:endParaRPr lang="en-US"/>
        </a:p>
      </dgm:t>
    </dgm:pt>
    <dgm:pt modelId="{B6E42985-23CD-4523-A273-D1165FB813D7}">
      <dgm:prSet/>
      <dgm:spPr/>
      <dgm:t>
        <a:bodyPr/>
        <a:lstStyle/>
        <a:p>
          <a:r>
            <a:rPr lang="en-US" b="0" i="0" dirty="0"/>
            <a:t>Created a column that indicates whether a course is free or paid</a:t>
          </a:r>
        </a:p>
      </dgm:t>
    </dgm:pt>
    <dgm:pt modelId="{BA48CCC3-65A9-497F-B4C6-569E8A69C0BA}" type="parTrans" cxnId="{59AACFF7-7414-44A1-BFC9-6A84C5D15ED6}">
      <dgm:prSet/>
      <dgm:spPr/>
      <dgm:t>
        <a:bodyPr/>
        <a:lstStyle/>
        <a:p>
          <a:endParaRPr lang="en-US"/>
        </a:p>
      </dgm:t>
    </dgm:pt>
    <dgm:pt modelId="{AF6F867E-C740-431E-A7FA-8369E03D9C01}" type="sibTrans" cxnId="{59AACFF7-7414-44A1-BFC9-6A84C5D15ED6}">
      <dgm:prSet/>
      <dgm:spPr/>
      <dgm:t>
        <a:bodyPr/>
        <a:lstStyle/>
        <a:p>
          <a:endParaRPr lang="en-US"/>
        </a:p>
      </dgm:t>
    </dgm:pt>
    <dgm:pt modelId="{1248655E-65DC-4801-B3F9-0E3BB022165D}">
      <dgm:prSet/>
      <dgm:spPr/>
      <dgm:t>
        <a:bodyPr/>
        <a:lstStyle/>
        <a:p>
          <a:r>
            <a:rPr lang="en-US" b="0" i="0" dirty="0"/>
            <a:t>a list of the top 20 most subscribed courses with</a:t>
          </a:r>
        </a:p>
      </dgm:t>
    </dgm:pt>
    <dgm:pt modelId="{F44B3DC1-A81F-4447-BF70-574DFDD04DBA}" type="parTrans" cxnId="{BDB29C35-8569-4CFE-9001-DC114A9564E5}">
      <dgm:prSet/>
      <dgm:spPr/>
      <dgm:t>
        <a:bodyPr/>
        <a:lstStyle/>
        <a:p>
          <a:endParaRPr lang="en-US"/>
        </a:p>
      </dgm:t>
    </dgm:pt>
    <dgm:pt modelId="{B2D1D53E-447B-4230-99E8-3528FC74C675}" type="sibTrans" cxnId="{BDB29C35-8569-4CFE-9001-DC114A9564E5}">
      <dgm:prSet/>
      <dgm:spPr/>
      <dgm:t>
        <a:bodyPr/>
        <a:lstStyle/>
        <a:p>
          <a:endParaRPr lang="en-US"/>
        </a:p>
      </dgm:t>
    </dgm:pt>
    <dgm:pt modelId="{C0295DBD-2537-4D80-9AE8-580D5129089C}">
      <dgm:prSet/>
      <dgm:spPr/>
      <dgm:t>
        <a:bodyPr/>
        <a:lstStyle/>
        <a:p>
          <a:r>
            <a:rPr lang="en-US" b="0" i="0"/>
            <a:t>Their </a:t>
          </a:r>
          <a:r>
            <a:rPr lang="en-US" b="0" i="0" dirty="0"/>
            <a:t>level</a:t>
          </a:r>
        </a:p>
      </dgm:t>
    </dgm:pt>
    <dgm:pt modelId="{F4F56FA8-78A8-4A43-B718-3E5CBB0CF317}" type="parTrans" cxnId="{BD05BB7A-0F69-4A28-8C01-C8F54ED7116F}">
      <dgm:prSet/>
      <dgm:spPr/>
      <dgm:t>
        <a:bodyPr/>
        <a:lstStyle/>
        <a:p>
          <a:endParaRPr lang="en-US"/>
        </a:p>
      </dgm:t>
    </dgm:pt>
    <dgm:pt modelId="{16E31382-A5FF-46FF-BE60-23AC7193F65E}" type="sibTrans" cxnId="{BD05BB7A-0F69-4A28-8C01-C8F54ED7116F}">
      <dgm:prSet/>
      <dgm:spPr/>
      <dgm:t>
        <a:bodyPr/>
        <a:lstStyle/>
        <a:p>
          <a:endParaRPr lang="en-US"/>
        </a:p>
      </dgm:t>
    </dgm:pt>
    <dgm:pt modelId="{9F59A575-8D2A-4A5E-A1ED-38475B212D7A}">
      <dgm:prSet/>
      <dgm:spPr/>
      <dgm:t>
        <a:bodyPr/>
        <a:lstStyle/>
        <a:p>
          <a:pPr>
            <a:buFont typeface="Arial" panose="020B0604020202020204" pitchFamily="34" charset="0"/>
            <a:buChar char="•"/>
          </a:pPr>
          <a:r>
            <a:rPr lang="en-US" b="0" i="0" dirty="0"/>
            <a:t>Whether they are free or paid,</a:t>
          </a:r>
        </a:p>
      </dgm:t>
    </dgm:pt>
    <dgm:pt modelId="{7CD6A40E-8D74-4097-94D0-10B770FBCC3E}" type="parTrans" cxnId="{08B3D4F8-F0CD-4EA7-8A82-116C65544F28}">
      <dgm:prSet/>
      <dgm:spPr/>
      <dgm:t>
        <a:bodyPr/>
        <a:lstStyle/>
        <a:p>
          <a:endParaRPr lang="en-US"/>
        </a:p>
      </dgm:t>
    </dgm:pt>
    <dgm:pt modelId="{554CEFCC-DD60-4EE7-8F04-81865950E3B4}" type="sibTrans" cxnId="{08B3D4F8-F0CD-4EA7-8A82-116C65544F28}">
      <dgm:prSet/>
      <dgm:spPr/>
      <dgm:t>
        <a:bodyPr/>
        <a:lstStyle/>
        <a:p>
          <a:endParaRPr lang="en-US"/>
        </a:p>
      </dgm:t>
    </dgm:pt>
    <dgm:pt modelId="{7629C638-14D0-4ECA-B9D8-D8C774B4194E}">
      <dgm:prSet/>
      <dgm:spPr/>
      <dgm:t>
        <a:bodyPr/>
        <a:lstStyle/>
        <a:p>
          <a:pPr>
            <a:buFont typeface="Arial" panose="020B0604020202020204" pitchFamily="34" charset="0"/>
            <a:buChar char="•"/>
          </a:pPr>
          <a:r>
            <a:rPr lang="en-US" b="0" i="0" dirty="0"/>
            <a:t>Whether any are free beginner courses,</a:t>
          </a:r>
        </a:p>
      </dgm:t>
    </dgm:pt>
    <dgm:pt modelId="{1CD133FB-B8B2-4EB3-8C82-F4A2D8DCD30B}" type="parTrans" cxnId="{C56E692C-2B49-46B1-AA33-D5BC0CED668E}">
      <dgm:prSet/>
      <dgm:spPr/>
      <dgm:t>
        <a:bodyPr/>
        <a:lstStyle/>
        <a:p>
          <a:endParaRPr lang="en-US"/>
        </a:p>
      </dgm:t>
    </dgm:pt>
    <dgm:pt modelId="{C620CC5E-41C2-4F7D-90C1-B64E2BD1EE2C}" type="sibTrans" cxnId="{C56E692C-2B49-46B1-AA33-D5BC0CED668E}">
      <dgm:prSet/>
      <dgm:spPr/>
      <dgm:t>
        <a:bodyPr/>
        <a:lstStyle/>
        <a:p>
          <a:endParaRPr lang="en-US"/>
        </a:p>
      </dgm:t>
    </dgm:pt>
    <dgm:pt modelId="{33E1ACAD-E1BF-4457-8843-68BEA3EBC319}">
      <dgm:prSet/>
      <dgm:spPr/>
      <dgm:t>
        <a:bodyPr/>
        <a:lstStyle/>
        <a:p>
          <a:pPr>
            <a:buFont typeface="Arial" panose="020B0604020202020204" pitchFamily="34" charset="0"/>
            <a:buChar char="•"/>
          </a:pPr>
          <a:r>
            <a:rPr lang="en-US" b="0" i="0" dirty="0"/>
            <a:t>Duration of the course</a:t>
          </a:r>
        </a:p>
      </dgm:t>
    </dgm:pt>
    <dgm:pt modelId="{A86A0E7D-999A-465E-AFB0-F2F0BFF2DBA2}" type="parTrans" cxnId="{DD055A95-BB05-406C-8109-F785EFC53413}">
      <dgm:prSet/>
      <dgm:spPr/>
      <dgm:t>
        <a:bodyPr/>
        <a:lstStyle/>
        <a:p>
          <a:endParaRPr lang="en-US"/>
        </a:p>
      </dgm:t>
    </dgm:pt>
    <dgm:pt modelId="{33FF0518-E3EC-4829-9B30-07A23A392E5F}" type="sibTrans" cxnId="{DD055A95-BB05-406C-8109-F785EFC53413}">
      <dgm:prSet/>
      <dgm:spPr/>
      <dgm:t>
        <a:bodyPr/>
        <a:lstStyle/>
        <a:p>
          <a:endParaRPr lang="en-US"/>
        </a:p>
      </dgm:t>
    </dgm:pt>
    <dgm:pt modelId="{59C2CC23-55A8-4A8F-9C2C-1449B2A6561E}">
      <dgm:prSet/>
      <dgm:spPr/>
      <dgm:t>
        <a:bodyPr/>
        <a:lstStyle/>
        <a:p>
          <a:pPr>
            <a:buFont typeface="Arial" panose="020B0604020202020204" pitchFamily="34" charset="0"/>
            <a:buChar char="•"/>
          </a:pPr>
          <a:r>
            <a:rPr lang="en-US" b="0" i="0" dirty="0"/>
            <a:t>The date they were published</a:t>
          </a:r>
        </a:p>
      </dgm:t>
    </dgm:pt>
    <dgm:pt modelId="{41B306CD-43C1-4CF1-8708-0B77BAB07291}" type="parTrans" cxnId="{23A3E725-FE01-43AF-9A95-6509442269FD}">
      <dgm:prSet/>
      <dgm:spPr/>
      <dgm:t>
        <a:bodyPr/>
        <a:lstStyle/>
        <a:p>
          <a:endParaRPr lang="en-US"/>
        </a:p>
      </dgm:t>
    </dgm:pt>
    <dgm:pt modelId="{54231E16-2A1B-4663-BC9C-E30C22E18C8D}" type="sibTrans" cxnId="{23A3E725-FE01-43AF-9A95-6509442269FD}">
      <dgm:prSet/>
      <dgm:spPr/>
      <dgm:t>
        <a:bodyPr/>
        <a:lstStyle/>
        <a:p>
          <a:endParaRPr lang="en-US"/>
        </a:p>
      </dgm:t>
    </dgm:pt>
    <dgm:pt modelId="{0486FA7E-2A83-45AB-BE5C-94A6743DB35F}">
      <dgm:prSet/>
      <dgm:spPr/>
      <dgm:t>
        <a:bodyPr/>
        <a:lstStyle/>
        <a:p>
          <a:r>
            <a:rPr lang="en-US" b="1" i="0"/>
            <a:t>Pivot Tables and Charts</a:t>
          </a:r>
          <a:endParaRPr lang="en-US" b="0" i="0" dirty="0"/>
        </a:p>
      </dgm:t>
    </dgm:pt>
    <dgm:pt modelId="{F7006BB5-CC28-4EF2-B657-051E2907F35B}" type="parTrans" cxnId="{310F21AA-F76B-48C8-B191-20058B87873E}">
      <dgm:prSet/>
      <dgm:spPr/>
      <dgm:t>
        <a:bodyPr/>
        <a:lstStyle/>
        <a:p>
          <a:endParaRPr lang="en-US"/>
        </a:p>
      </dgm:t>
    </dgm:pt>
    <dgm:pt modelId="{B14770E3-951C-4BA5-9A10-49446218B5B3}" type="sibTrans" cxnId="{310F21AA-F76B-48C8-B191-20058B87873E}">
      <dgm:prSet/>
      <dgm:spPr/>
      <dgm:t>
        <a:bodyPr/>
        <a:lstStyle/>
        <a:p>
          <a:endParaRPr lang="en-US"/>
        </a:p>
      </dgm:t>
    </dgm:pt>
    <dgm:pt modelId="{B98C3774-60BF-4944-AD28-EFA6790332C2}">
      <dgm:prSet/>
      <dgm:spPr/>
      <dgm:t>
        <a:bodyPr/>
        <a:lstStyle/>
        <a:p>
          <a:pPr>
            <a:buFont typeface="Arial" panose="020B0604020202020204" pitchFamily="34" charset="0"/>
            <a:buChar char="•"/>
          </a:pPr>
          <a:r>
            <a:rPr lang="en-US" b="0" i="0"/>
            <a:t>Total number of subscribers for each subject (Pie Chart)</a:t>
          </a:r>
          <a:endParaRPr lang="en-US" b="0" i="0" dirty="0"/>
        </a:p>
      </dgm:t>
    </dgm:pt>
    <dgm:pt modelId="{6C8A7479-81B7-4DFE-9D98-FC4EABDCA14C}" type="parTrans" cxnId="{78DB8AD4-F3C0-4A84-B60E-666D3ED24FCF}">
      <dgm:prSet/>
      <dgm:spPr/>
      <dgm:t>
        <a:bodyPr/>
        <a:lstStyle/>
        <a:p>
          <a:endParaRPr lang="en-US"/>
        </a:p>
      </dgm:t>
    </dgm:pt>
    <dgm:pt modelId="{129D6936-AF61-4B17-A251-FAE73EAE028A}" type="sibTrans" cxnId="{78DB8AD4-F3C0-4A84-B60E-666D3ED24FCF}">
      <dgm:prSet/>
      <dgm:spPr/>
      <dgm:t>
        <a:bodyPr/>
        <a:lstStyle/>
        <a:p>
          <a:endParaRPr lang="en-US"/>
        </a:p>
      </dgm:t>
    </dgm:pt>
    <dgm:pt modelId="{62F30E1A-6FCB-4D3B-8BF3-612CDBD26A6C}">
      <dgm:prSet/>
      <dgm:spPr/>
      <dgm:t>
        <a:bodyPr/>
        <a:lstStyle/>
        <a:p>
          <a:pPr>
            <a:buFont typeface="Arial" panose="020B0604020202020204" pitchFamily="34" charset="0"/>
            <a:buChar char="•"/>
          </a:pPr>
          <a:r>
            <a:rPr lang="en-US" b="0" i="0" dirty="0"/>
            <a:t>Average number of subscribers for each subject (Bar Chart)</a:t>
          </a:r>
        </a:p>
      </dgm:t>
    </dgm:pt>
    <dgm:pt modelId="{A2FFB686-1EF1-42B6-A167-C9F422B396FB}" type="parTrans" cxnId="{FAA3E9C5-7387-4047-9369-5FBCDDEB3672}">
      <dgm:prSet/>
      <dgm:spPr/>
      <dgm:t>
        <a:bodyPr/>
        <a:lstStyle/>
        <a:p>
          <a:endParaRPr lang="en-US"/>
        </a:p>
      </dgm:t>
    </dgm:pt>
    <dgm:pt modelId="{B6AEFBB7-14E3-4143-8749-63D519CA98F2}" type="sibTrans" cxnId="{FAA3E9C5-7387-4047-9369-5FBCDDEB3672}">
      <dgm:prSet/>
      <dgm:spPr/>
      <dgm:t>
        <a:bodyPr/>
        <a:lstStyle/>
        <a:p>
          <a:endParaRPr lang="en-US"/>
        </a:p>
      </dgm:t>
    </dgm:pt>
    <dgm:pt modelId="{13A66771-7B49-45CC-BB34-61673122B886}">
      <dgm:prSet/>
      <dgm:spPr/>
      <dgm:t>
        <a:bodyPr/>
        <a:lstStyle/>
        <a:p>
          <a:pPr>
            <a:buFont typeface="Arial" panose="020B0604020202020204" pitchFamily="34" charset="0"/>
            <a:buChar char="•"/>
          </a:pPr>
          <a:r>
            <a:rPr lang="en-US" b="0" i="0" dirty="0"/>
            <a:t>Average cost per subject at each level (Bar Chart)</a:t>
          </a:r>
        </a:p>
      </dgm:t>
    </dgm:pt>
    <dgm:pt modelId="{A84FC832-4910-4225-820C-D4F5C7611706}" type="parTrans" cxnId="{C7F03758-8551-4FC0-802F-6AE51BDA694D}">
      <dgm:prSet/>
      <dgm:spPr/>
      <dgm:t>
        <a:bodyPr/>
        <a:lstStyle/>
        <a:p>
          <a:endParaRPr lang="en-US"/>
        </a:p>
      </dgm:t>
    </dgm:pt>
    <dgm:pt modelId="{06EA7928-DB84-456B-918B-2A526B4A38DA}" type="sibTrans" cxnId="{C7F03758-8551-4FC0-802F-6AE51BDA694D}">
      <dgm:prSet/>
      <dgm:spPr/>
      <dgm:t>
        <a:bodyPr/>
        <a:lstStyle/>
        <a:p>
          <a:endParaRPr lang="en-US"/>
        </a:p>
      </dgm:t>
    </dgm:pt>
    <dgm:pt modelId="{EB1C669D-647C-47D3-8345-384B1822B9FC}">
      <dgm:prSet/>
      <dgm:spPr/>
      <dgm:t>
        <a:bodyPr/>
        <a:lstStyle/>
        <a:p>
          <a:pPr>
            <a:buFont typeface="Arial" panose="020B0604020202020204" pitchFamily="34" charset="0"/>
            <a:buChar char="•"/>
          </a:pPr>
          <a:r>
            <a:rPr lang="en-US" b="0" i="0" dirty="0"/>
            <a:t>Average content duration for each subject (Bar Chart)</a:t>
          </a:r>
        </a:p>
      </dgm:t>
    </dgm:pt>
    <dgm:pt modelId="{0CCE7936-FC0E-495F-A197-17B9AB8147C7}" type="parTrans" cxnId="{0DF529CC-90BE-42CD-BE02-69EC048177F2}">
      <dgm:prSet/>
      <dgm:spPr/>
      <dgm:t>
        <a:bodyPr/>
        <a:lstStyle/>
        <a:p>
          <a:endParaRPr lang="en-US"/>
        </a:p>
      </dgm:t>
    </dgm:pt>
    <dgm:pt modelId="{D75AEECB-BBEC-49BC-9DCA-799641A99058}" type="sibTrans" cxnId="{0DF529CC-90BE-42CD-BE02-69EC048177F2}">
      <dgm:prSet/>
      <dgm:spPr/>
      <dgm:t>
        <a:bodyPr/>
        <a:lstStyle/>
        <a:p>
          <a:endParaRPr lang="en-US"/>
        </a:p>
      </dgm:t>
    </dgm:pt>
    <dgm:pt modelId="{D2FA7EF1-D52F-4763-9723-D8F3BD0E697E}">
      <dgm:prSet/>
      <dgm:spPr/>
      <dgm:t>
        <a:bodyPr/>
        <a:lstStyle/>
        <a:p>
          <a:pPr>
            <a:buFont typeface="Arial" panose="020B0604020202020204" pitchFamily="34" charset="0"/>
            <a:buChar char="•"/>
          </a:pPr>
          <a:r>
            <a:rPr lang="en-US" b="0" i="0" dirty="0"/>
            <a:t>Average rating per subject for each level (Column Chart)</a:t>
          </a:r>
        </a:p>
      </dgm:t>
    </dgm:pt>
    <dgm:pt modelId="{38926F4A-89D7-4B0B-A3AD-01DCC2258735}" type="parTrans" cxnId="{56F26A73-02D8-4938-A782-3381DB0B572A}">
      <dgm:prSet/>
      <dgm:spPr/>
      <dgm:t>
        <a:bodyPr/>
        <a:lstStyle/>
        <a:p>
          <a:endParaRPr lang="en-US"/>
        </a:p>
      </dgm:t>
    </dgm:pt>
    <dgm:pt modelId="{0CE3C1A7-CCDB-4E6C-BBB6-A80F207349A2}" type="sibTrans" cxnId="{56F26A73-02D8-4938-A782-3381DB0B572A}">
      <dgm:prSet/>
      <dgm:spPr/>
      <dgm:t>
        <a:bodyPr/>
        <a:lstStyle/>
        <a:p>
          <a:endParaRPr lang="en-US"/>
        </a:p>
      </dgm:t>
    </dgm:pt>
    <dgm:pt modelId="{6B0B57F2-F757-4D58-9520-017191C036B6}">
      <dgm:prSet/>
      <dgm:spPr/>
      <dgm:t>
        <a:bodyPr/>
        <a:lstStyle/>
        <a:p>
          <a:pPr>
            <a:buFont typeface="Arial" panose="020B0604020202020204" pitchFamily="34" charset="0"/>
            <a:buChar char="•"/>
          </a:pPr>
          <a:r>
            <a:rPr lang="en-US" b="0" i="0" dirty="0"/>
            <a:t>Any other data that you feel will be important to include in your analysis</a:t>
          </a:r>
        </a:p>
      </dgm:t>
    </dgm:pt>
    <dgm:pt modelId="{C4DA0791-5223-4154-9F28-84CD6E9744BF}" type="parTrans" cxnId="{048ED64B-690A-41CE-877A-4B007CD63408}">
      <dgm:prSet/>
      <dgm:spPr/>
      <dgm:t>
        <a:bodyPr/>
        <a:lstStyle/>
        <a:p>
          <a:endParaRPr lang="en-US"/>
        </a:p>
      </dgm:t>
    </dgm:pt>
    <dgm:pt modelId="{8A1EF783-BEE1-42DF-8D70-D7A9000E1426}" type="sibTrans" cxnId="{048ED64B-690A-41CE-877A-4B007CD63408}">
      <dgm:prSet/>
      <dgm:spPr/>
      <dgm:t>
        <a:bodyPr/>
        <a:lstStyle/>
        <a:p>
          <a:endParaRPr lang="en-US"/>
        </a:p>
      </dgm:t>
    </dgm:pt>
    <dgm:pt modelId="{60D5C3D0-ABAD-437A-B537-D2D7C60AF882}">
      <dgm:prSet/>
      <dgm:spPr/>
      <dgm:t>
        <a:bodyPr/>
        <a:lstStyle/>
        <a:p>
          <a:r>
            <a:rPr lang="en-US" b="1" i="0" dirty="0"/>
            <a:t>Understanding the Problem</a:t>
          </a:r>
          <a:endParaRPr lang="en-US" b="0" i="0" dirty="0"/>
        </a:p>
      </dgm:t>
    </dgm:pt>
    <dgm:pt modelId="{C1A50397-BAA2-4289-8155-58E5AC8D17DF}" type="parTrans" cxnId="{BAA61332-9B7A-40D3-B588-C2BD49842F80}">
      <dgm:prSet/>
      <dgm:spPr/>
      <dgm:t>
        <a:bodyPr/>
        <a:lstStyle/>
        <a:p>
          <a:endParaRPr lang="en-US"/>
        </a:p>
      </dgm:t>
    </dgm:pt>
    <dgm:pt modelId="{8A41F562-500B-4DBE-BCCE-498206345AFF}" type="sibTrans" cxnId="{BAA61332-9B7A-40D3-B588-C2BD49842F80}">
      <dgm:prSet/>
      <dgm:spPr/>
      <dgm:t>
        <a:bodyPr/>
        <a:lstStyle/>
        <a:p>
          <a:endParaRPr lang="en-US"/>
        </a:p>
      </dgm:t>
    </dgm:pt>
    <dgm:pt modelId="{043D78AB-2D52-4F0F-91BD-95CE5B342513}">
      <dgm:prSet/>
      <dgm:spPr/>
      <dgm:t>
        <a:bodyPr/>
        <a:lstStyle/>
        <a:p>
          <a:r>
            <a:rPr lang="en-US" b="1" i="0" dirty="0" err="1"/>
            <a:t>Visualising</a:t>
          </a:r>
          <a:r>
            <a:rPr lang="en-US" b="1" i="0" dirty="0"/>
            <a:t> Data with Tableau</a:t>
          </a:r>
          <a:endParaRPr lang="en-US" b="0" i="0" dirty="0"/>
        </a:p>
      </dgm:t>
    </dgm:pt>
    <dgm:pt modelId="{8E06134F-D19A-4830-BCFD-866C8250C212}" type="parTrans" cxnId="{DF7A91A9-B360-48F4-828A-68836F460707}">
      <dgm:prSet/>
      <dgm:spPr/>
      <dgm:t>
        <a:bodyPr/>
        <a:lstStyle/>
        <a:p>
          <a:endParaRPr lang="en-US"/>
        </a:p>
      </dgm:t>
    </dgm:pt>
    <dgm:pt modelId="{E9162478-1BAA-400A-B692-66234B08A46C}" type="sibTrans" cxnId="{DF7A91A9-B360-48F4-828A-68836F460707}">
      <dgm:prSet/>
      <dgm:spPr/>
      <dgm:t>
        <a:bodyPr/>
        <a:lstStyle/>
        <a:p>
          <a:endParaRPr lang="en-US"/>
        </a:p>
      </dgm:t>
    </dgm:pt>
    <dgm:pt modelId="{6A697ED8-D422-4C65-BA3E-458C2E1704E8}">
      <dgm:prSet/>
      <dgm:spPr/>
      <dgm:t>
        <a:bodyPr/>
        <a:lstStyle/>
        <a:p>
          <a:r>
            <a:rPr lang="en-US" b="0" i="0" dirty="0"/>
            <a:t>Pricing Rating Co-relation</a:t>
          </a:r>
        </a:p>
      </dgm:t>
    </dgm:pt>
    <dgm:pt modelId="{30CBAAE2-310B-4EB0-8FB9-D816471C3A92}" type="parTrans" cxnId="{5B3D0086-F4B1-418A-BF59-CF1CD86BFD91}">
      <dgm:prSet/>
      <dgm:spPr/>
      <dgm:t>
        <a:bodyPr/>
        <a:lstStyle/>
        <a:p>
          <a:endParaRPr lang="en-US"/>
        </a:p>
      </dgm:t>
    </dgm:pt>
    <dgm:pt modelId="{CDF74A02-EDA6-4296-8F0F-5E63F1371AAD}" type="sibTrans" cxnId="{5B3D0086-F4B1-418A-BF59-CF1CD86BFD91}">
      <dgm:prSet/>
      <dgm:spPr/>
      <dgm:t>
        <a:bodyPr/>
        <a:lstStyle/>
        <a:p>
          <a:endParaRPr lang="en-US"/>
        </a:p>
      </dgm:t>
    </dgm:pt>
    <dgm:pt modelId="{859711F4-DF4D-4A90-B9BA-ABC5D05B626B}">
      <dgm:prSet/>
      <dgm:spPr/>
      <dgm:t>
        <a:bodyPr/>
        <a:lstStyle/>
        <a:p>
          <a:r>
            <a:rPr lang="en-US" b="0" i="0" dirty="0"/>
            <a:t>Timeseries analysis of customers and price</a:t>
          </a:r>
        </a:p>
      </dgm:t>
    </dgm:pt>
    <dgm:pt modelId="{C08FCBE9-9167-475A-9411-67043482A923}" type="parTrans" cxnId="{23D2AC71-2CE6-46A9-ABA1-D3AADB67B13C}">
      <dgm:prSet/>
      <dgm:spPr/>
      <dgm:t>
        <a:bodyPr/>
        <a:lstStyle/>
        <a:p>
          <a:endParaRPr lang="en-US"/>
        </a:p>
      </dgm:t>
    </dgm:pt>
    <dgm:pt modelId="{F351B017-D830-464B-80FE-EAB07E1AC167}" type="sibTrans" cxnId="{23D2AC71-2CE6-46A9-ABA1-D3AADB67B13C}">
      <dgm:prSet/>
      <dgm:spPr/>
      <dgm:t>
        <a:bodyPr/>
        <a:lstStyle/>
        <a:p>
          <a:endParaRPr lang="en-US"/>
        </a:p>
      </dgm:t>
    </dgm:pt>
    <dgm:pt modelId="{9E55E18D-FA3B-4029-BDF2-40933DC2AC93}">
      <dgm:prSet/>
      <dgm:spPr/>
      <dgm:t>
        <a:bodyPr/>
        <a:lstStyle/>
        <a:p>
          <a:r>
            <a:rPr lang="en-US" b="0" i="0" dirty="0"/>
            <a:t>Content Duration Analysis</a:t>
          </a:r>
        </a:p>
      </dgm:t>
    </dgm:pt>
    <dgm:pt modelId="{C0B2D5C6-CCC4-4F9A-8A80-BD21ED96CC23}" type="parTrans" cxnId="{18383016-E259-496C-B67F-21ED16268002}">
      <dgm:prSet/>
      <dgm:spPr/>
      <dgm:t>
        <a:bodyPr/>
        <a:lstStyle/>
        <a:p>
          <a:endParaRPr lang="en-US"/>
        </a:p>
      </dgm:t>
    </dgm:pt>
    <dgm:pt modelId="{84E457A9-EB02-4399-B95C-EE1D0101EA5D}" type="sibTrans" cxnId="{18383016-E259-496C-B67F-21ED16268002}">
      <dgm:prSet/>
      <dgm:spPr/>
      <dgm:t>
        <a:bodyPr/>
        <a:lstStyle/>
        <a:p>
          <a:endParaRPr lang="en-US"/>
        </a:p>
      </dgm:t>
    </dgm:pt>
    <dgm:pt modelId="{D9893866-D0F4-4FBC-A19C-CADD8D7118FC}" type="pres">
      <dgm:prSet presAssocID="{7747E10A-8059-42A1-9862-BB4F8776FDF4}" presName="linear" presStyleCnt="0">
        <dgm:presLayoutVars>
          <dgm:animLvl val="lvl"/>
          <dgm:resizeHandles val="exact"/>
        </dgm:presLayoutVars>
      </dgm:prSet>
      <dgm:spPr/>
    </dgm:pt>
    <dgm:pt modelId="{6D575B9F-D8D4-4E30-A1D2-6DB2B4173D99}" type="pres">
      <dgm:prSet presAssocID="{A3104266-9913-4F53-A223-B0C8D64FC959}" presName="parentText" presStyleLbl="node1" presStyleIdx="0" presStyleCnt="6">
        <dgm:presLayoutVars>
          <dgm:chMax val="0"/>
          <dgm:bulletEnabled val="1"/>
        </dgm:presLayoutVars>
      </dgm:prSet>
      <dgm:spPr/>
    </dgm:pt>
    <dgm:pt modelId="{A421779E-078E-46A0-A8FB-40AA19A93801}" type="pres">
      <dgm:prSet presAssocID="{A3104266-9913-4F53-A223-B0C8D64FC959}" presName="childText" presStyleLbl="revTx" presStyleIdx="0" presStyleCnt="5">
        <dgm:presLayoutVars>
          <dgm:bulletEnabled val="1"/>
        </dgm:presLayoutVars>
      </dgm:prSet>
      <dgm:spPr/>
    </dgm:pt>
    <dgm:pt modelId="{0AD53192-0964-4DD1-BC76-F11CCE9EC331}" type="pres">
      <dgm:prSet presAssocID="{EF4EB3FC-DE3B-4549-A928-42B051EAA1E6}" presName="parentText" presStyleLbl="node1" presStyleIdx="1" presStyleCnt="6">
        <dgm:presLayoutVars>
          <dgm:chMax val="0"/>
          <dgm:bulletEnabled val="1"/>
        </dgm:presLayoutVars>
      </dgm:prSet>
      <dgm:spPr/>
    </dgm:pt>
    <dgm:pt modelId="{C67B8EF4-2C7F-4D54-8D72-1AAE01DD3FDF}" type="pres">
      <dgm:prSet presAssocID="{EF4EB3FC-DE3B-4549-A928-42B051EAA1E6}" presName="childText" presStyleLbl="revTx" presStyleIdx="1" presStyleCnt="5">
        <dgm:presLayoutVars>
          <dgm:bulletEnabled val="1"/>
        </dgm:presLayoutVars>
      </dgm:prSet>
      <dgm:spPr/>
    </dgm:pt>
    <dgm:pt modelId="{CE50AC6E-D4FE-4301-8F88-E63F747399D7}" type="pres">
      <dgm:prSet presAssocID="{E837BBED-5403-4ED3-BF5C-1E2FCA7EA52A}" presName="parentText" presStyleLbl="node1" presStyleIdx="2" presStyleCnt="6">
        <dgm:presLayoutVars>
          <dgm:chMax val="0"/>
          <dgm:bulletEnabled val="1"/>
        </dgm:presLayoutVars>
      </dgm:prSet>
      <dgm:spPr/>
    </dgm:pt>
    <dgm:pt modelId="{3B175208-E11A-4DAA-A28F-0D0A6AA14B45}" type="pres">
      <dgm:prSet presAssocID="{E837BBED-5403-4ED3-BF5C-1E2FCA7EA52A}" presName="childText" presStyleLbl="revTx" presStyleIdx="2" presStyleCnt="5">
        <dgm:presLayoutVars>
          <dgm:bulletEnabled val="1"/>
        </dgm:presLayoutVars>
      </dgm:prSet>
      <dgm:spPr/>
    </dgm:pt>
    <dgm:pt modelId="{0AA534A7-AC21-4243-BCB3-A8D285B1B2CB}" type="pres">
      <dgm:prSet presAssocID="{0486FA7E-2A83-45AB-BE5C-94A6743DB35F}" presName="parentText" presStyleLbl="node1" presStyleIdx="3" presStyleCnt="6">
        <dgm:presLayoutVars>
          <dgm:chMax val="0"/>
          <dgm:bulletEnabled val="1"/>
        </dgm:presLayoutVars>
      </dgm:prSet>
      <dgm:spPr/>
    </dgm:pt>
    <dgm:pt modelId="{5BD2EE62-507C-4490-85A2-A75655966A9F}" type="pres">
      <dgm:prSet presAssocID="{0486FA7E-2A83-45AB-BE5C-94A6743DB35F}" presName="childText" presStyleLbl="revTx" presStyleIdx="3" presStyleCnt="5">
        <dgm:presLayoutVars>
          <dgm:bulletEnabled val="1"/>
        </dgm:presLayoutVars>
      </dgm:prSet>
      <dgm:spPr/>
    </dgm:pt>
    <dgm:pt modelId="{96637EE8-D9F4-4169-8DB0-1DE474211697}" type="pres">
      <dgm:prSet presAssocID="{60D5C3D0-ABAD-437A-B537-D2D7C60AF882}" presName="parentText" presStyleLbl="node1" presStyleIdx="4" presStyleCnt="6">
        <dgm:presLayoutVars>
          <dgm:chMax val="0"/>
          <dgm:bulletEnabled val="1"/>
        </dgm:presLayoutVars>
      </dgm:prSet>
      <dgm:spPr/>
    </dgm:pt>
    <dgm:pt modelId="{6025E105-A853-462C-A763-8555D876AF79}" type="pres">
      <dgm:prSet presAssocID="{8A41F562-500B-4DBE-BCCE-498206345AFF}" presName="spacer" presStyleCnt="0"/>
      <dgm:spPr/>
    </dgm:pt>
    <dgm:pt modelId="{8A5A9AFF-1535-4B21-8E67-4EE1E528CA64}" type="pres">
      <dgm:prSet presAssocID="{043D78AB-2D52-4F0F-91BD-95CE5B342513}" presName="parentText" presStyleLbl="node1" presStyleIdx="5" presStyleCnt="6">
        <dgm:presLayoutVars>
          <dgm:chMax val="0"/>
          <dgm:bulletEnabled val="1"/>
        </dgm:presLayoutVars>
      </dgm:prSet>
      <dgm:spPr/>
    </dgm:pt>
    <dgm:pt modelId="{DC500CFB-FAE2-48C7-BE0F-3A561DE51845}" type="pres">
      <dgm:prSet presAssocID="{043D78AB-2D52-4F0F-91BD-95CE5B342513}" presName="childText" presStyleLbl="revTx" presStyleIdx="4" presStyleCnt="5">
        <dgm:presLayoutVars>
          <dgm:bulletEnabled val="1"/>
        </dgm:presLayoutVars>
      </dgm:prSet>
      <dgm:spPr/>
    </dgm:pt>
  </dgm:ptLst>
  <dgm:cxnLst>
    <dgm:cxn modelId="{931AD415-7AB6-4CAC-8284-A2455E3782BE}" type="presOf" srcId="{9F59A575-8D2A-4A5E-A1ED-38475B212D7A}" destId="{3B175208-E11A-4DAA-A28F-0D0A6AA14B45}" srcOrd="0" destOrd="4" presId="urn:microsoft.com/office/officeart/2005/8/layout/vList2"/>
    <dgm:cxn modelId="{18383016-E259-496C-B67F-21ED16268002}" srcId="{043D78AB-2D52-4F0F-91BD-95CE5B342513}" destId="{9E55E18D-FA3B-4029-BDF2-40933DC2AC93}" srcOrd="2" destOrd="0" parTransId="{C0B2D5C6-CCC4-4F9A-8A80-BD21ED96CC23}" sibTransId="{84E457A9-EB02-4399-B95C-EE1D0101EA5D}"/>
    <dgm:cxn modelId="{2E39C819-A1DF-4957-A277-E1C6DBD2461B}" srcId="{7747E10A-8059-42A1-9862-BB4F8776FDF4}" destId="{E837BBED-5403-4ED3-BF5C-1E2FCA7EA52A}" srcOrd="2" destOrd="0" parTransId="{D3AD14EB-7307-43DE-AFAF-A83C78CA2C0A}" sibTransId="{56CCD62E-9EA1-462A-A0BC-BAE8A6FDD98D}"/>
    <dgm:cxn modelId="{CA25021C-C07F-47AE-AD94-52A8B9648FB9}" type="presOf" srcId="{DC001241-CD91-4103-8B4F-7D3E8F0B3DBC}" destId="{C67B8EF4-2C7F-4D54-8D72-1AAE01DD3FDF}" srcOrd="0" destOrd="3" presId="urn:microsoft.com/office/officeart/2005/8/layout/vList2"/>
    <dgm:cxn modelId="{7095231F-35B3-4E69-8EC1-68BAF3D1791A}" type="presOf" srcId="{13A66771-7B49-45CC-BB34-61673122B886}" destId="{5BD2EE62-507C-4490-85A2-A75655966A9F}" srcOrd="0" destOrd="2" presId="urn:microsoft.com/office/officeart/2005/8/layout/vList2"/>
    <dgm:cxn modelId="{BFA0AA22-217D-4ED8-B933-6682A36C95EC}" type="presOf" srcId="{59C2CC23-55A8-4A8F-9C2C-1449B2A6561E}" destId="{3B175208-E11A-4DAA-A28F-0D0A6AA14B45}" srcOrd="0" destOrd="7" presId="urn:microsoft.com/office/officeart/2005/8/layout/vList2"/>
    <dgm:cxn modelId="{23A3E725-FE01-43AF-9A95-6509442269FD}" srcId="{1248655E-65DC-4801-B3F9-0E3BB022165D}" destId="{59C2CC23-55A8-4A8F-9C2C-1449B2A6561E}" srcOrd="4" destOrd="0" parTransId="{41B306CD-43C1-4CF1-8708-0B77BAB07291}" sibTransId="{54231E16-2A1B-4663-BC9C-E30C22E18C8D}"/>
    <dgm:cxn modelId="{0091A028-503B-4FBB-9183-50AD58C956A2}" type="presOf" srcId="{B6E42985-23CD-4523-A273-D1165FB813D7}" destId="{3B175208-E11A-4DAA-A28F-0D0A6AA14B45}" srcOrd="0" destOrd="1" presId="urn:microsoft.com/office/officeart/2005/8/layout/vList2"/>
    <dgm:cxn modelId="{2F51962A-FC74-45F1-9E13-FF0C1BB7D7D4}" type="presOf" srcId="{62F30E1A-6FCB-4D3B-8BF3-612CDBD26A6C}" destId="{5BD2EE62-507C-4490-85A2-A75655966A9F}" srcOrd="0" destOrd="1" presId="urn:microsoft.com/office/officeart/2005/8/layout/vList2"/>
    <dgm:cxn modelId="{D7B33F2C-CF7D-40E8-B3B5-55A57CC6D40F}" type="presOf" srcId="{C0295DBD-2537-4D80-9AE8-580D5129089C}" destId="{3B175208-E11A-4DAA-A28F-0D0A6AA14B45}" srcOrd="0" destOrd="3" presId="urn:microsoft.com/office/officeart/2005/8/layout/vList2"/>
    <dgm:cxn modelId="{C56E692C-2B49-46B1-AA33-D5BC0CED668E}" srcId="{1248655E-65DC-4801-B3F9-0E3BB022165D}" destId="{7629C638-14D0-4ECA-B9D8-D8C774B4194E}" srcOrd="2" destOrd="0" parTransId="{1CD133FB-B8B2-4EB3-8C82-F4A2D8DCD30B}" sibTransId="{C620CC5E-41C2-4F7D-90C1-B64E2BD1EE2C}"/>
    <dgm:cxn modelId="{E02CC830-9564-49B5-A3FB-C7CD9F424B14}" type="presOf" srcId="{9E55E18D-FA3B-4029-BDF2-40933DC2AC93}" destId="{DC500CFB-FAE2-48C7-BE0F-3A561DE51845}" srcOrd="0" destOrd="2" presId="urn:microsoft.com/office/officeart/2005/8/layout/vList2"/>
    <dgm:cxn modelId="{BAA61332-9B7A-40D3-B588-C2BD49842F80}" srcId="{7747E10A-8059-42A1-9862-BB4F8776FDF4}" destId="{60D5C3D0-ABAD-437A-B537-D2D7C60AF882}" srcOrd="4" destOrd="0" parTransId="{C1A50397-BAA2-4289-8155-58E5AC8D17DF}" sibTransId="{8A41F562-500B-4DBE-BCCE-498206345AFF}"/>
    <dgm:cxn modelId="{2821B933-7EA7-481F-B695-C97A3D8945D5}" srcId="{A3104266-9913-4F53-A223-B0C8D64FC959}" destId="{293E585B-7414-4291-A147-DF82521263C5}" srcOrd="0" destOrd="0" parTransId="{82750E97-EA28-4BCC-B466-3E5FA7986503}" sibTransId="{216558B8-21C0-4518-BCEA-FE35322443DB}"/>
    <dgm:cxn modelId="{BDB29C35-8569-4CFE-9001-DC114A9564E5}" srcId="{E837BBED-5403-4ED3-BF5C-1E2FCA7EA52A}" destId="{1248655E-65DC-4801-B3F9-0E3BB022165D}" srcOrd="2" destOrd="0" parTransId="{F44B3DC1-A81F-4447-BF70-574DFDD04DBA}" sibTransId="{B2D1D53E-447B-4230-99E8-3528FC74C675}"/>
    <dgm:cxn modelId="{6D9AF146-4A5C-4DDB-B4DE-F396B46B9526}" type="presOf" srcId="{B98C3774-60BF-4944-AD28-EFA6790332C2}" destId="{5BD2EE62-507C-4490-85A2-A75655966A9F}" srcOrd="0" destOrd="0" presId="urn:microsoft.com/office/officeart/2005/8/layout/vList2"/>
    <dgm:cxn modelId="{048ED64B-690A-41CE-877A-4B007CD63408}" srcId="{0486FA7E-2A83-45AB-BE5C-94A6743DB35F}" destId="{6B0B57F2-F757-4D58-9520-017191C036B6}" srcOrd="5" destOrd="0" parTransId="{C4DA0791-5223-4154-9F28-84CD6E9744BF}" sibTransId="{8A1EF783-BEE1-42DF-8D70-D7A9000E1426}"/>
    <dgm:cxn modelId="{3456A16E-DD20-4FA6-B4E4-B18E1AED1033}" srcId="{7747E10A-8059-42A1-9862-BB4F8776FDF4}" destId="{EF4EB3FC-DE3B-4549-A928-42B051EAA1E6}" srcOrd="1" destOrd="0" parTransId="{6B5CFFC0-F7B3-4706-9217-9FAAF6F9136C}" sibTransId="{20C52582-43EC-44E7-9592-4ACA25E9CC3B}"/>
    <dgm:cxn modelId="{3D68366F-D5EC-4496-9721-F92A5B4545CD}" srcId="{EF4EB3FC-DE3B-4549-A928-42B051EAA1E6}" destId="{0D9F9D1D-DFF0-4233-8CFE-3E87363FBA39}" srcOrd="1" destOrd="0" parTransId="{597E15FC-B1DA-4F90-B241-9CC5A2426146}" sibTransId="{37349CCB-7131-46E6-8D97-79F16876148C}"/>
    <dgm:cxn modelId="{6ACC1851-598A-4539-8A95-D15412C8B8FA}" type="presOf" srcId="{859711F4-DF4D-4A90-B9BA-ABC5D05B626B}" destId="{DC500CFB-FAE2-48C7-BE0F-3A561DE51845}" srcOrd="0" destOrd="1" presId="urn:microsoft.com/office/officeart/2005/8/layout/vList2"/>
    <dgm:cxn modelId="{23D2AC71-2CE6-46A9-ABA1-D3AADB67B13C}" srcId="{043D78AB-2D52-4F0F-91BD-95CE5B342513}" destId="{859711F4-DF4D-4A90-B9BA-ABC5D05B626B}" srcOrd="1" destOrd="0" parTransId="{C08FCBE9-9167-475A-9411-67043482A923}" sibTransId="{F351B017-D830-464B-80FE-EAB07E1AC167}"/>
    <dgm:cxn modelId="{56F26A73-02D8-4938-A782-3381DB0B572A}" srcId="{0486FA7E-2A83-45AB-BE5C-94A6743DB35F}" destId="{D2FA7EF1-D52F-4763-9723-D8F3BD0E697E}" srcOrd="4" destOrd="0" parTransId="{38926F4A-89D7-4B0B-A3AD-01DCC2258735}" sibTransId="{0CE3C1A7-CCDB-4E6C-BBB6-A80F207349A2}"/>
    <dgm:cxn modelId="{7FF9B753-5304-4D1A-AE71-E87408701630}" type="presOf" srcId="{13B705DA-D76C-4584-8628-2C22F22AA574}" destId="{C67B8EF4-2C7F-4D54-8D72-1AAE01DD3FDF}" srcOrd="0" destOrd="0" presId="urn:microsoft.com/office/officeart/2005/8/layout/vList2"/>
    <dgm:cxn modelId="{D4CC6D56-B8A6-478B-9C9E-E42DC3F167C3}" type="presOf" srcId="{0D9F9D1D-DFF0-4233-8CFE-3E87363FBA39}" destId="{C67B8EF4-2C7F-4D54-8D72-1AAE01DD3FDF}" srcOrd="0" destOrd="1" presId="urn:microsoft.com/office/officeart/2005/8/layout/vList2"/>
    <dgm:cxn modelId="{E7C36E57-5F9E-473A-A9B2-C4D01F0E6FFF}" type="presOf" srcId="{293E585B-7414-4291-A147-DF82521263C5}" destId="{A421779E-078E-46A0-A8FB-40AA19A93801}" srcOrd="0" destOrd="0" presId="urn:microsoft.com/office/officeart/2005/8/layout/vList2"/>
    <dgm:cxn modelId="{C7F03758-8551-4FC0-802F-6AE51BDA694D}" srcId="{0486FA7E-2A83-45AB-BE5C-94A6743DB35F}" destId="{13A66771-7B49-45CC-BB34-61673122B886}" srcOrd="2" destOrd="0" parTransId="{A84FC832-4910-4225-820C-D4F5C7611706}" sibTransId="{06EA7928-DB84-456B-918B-2A526B4A38DA}"/>
    <dgm:cxn modelId="{E3571C79-C93C-4B65-B75A-60CE3B055B63}" type="presOf" srcId="{E837BBED-5403-4ED3-BF5C-1E2FCA7EA52A}" destId="{CE50AC6E-D4FE-4301-8F88-E63F747399D7}" srcOrd="0" destOrd="0" presId="urn:microsoft.com/office/officeart/2005/8/layout/vList2"/>
    <dgm:cxn modelId="{BD05BB7A-0F69-4A28-8C01-C8F54ED7116F}" srcId="{1248655E-65DC-4801-B3F9-0E3BB022165D}" destId="{C0295DBD-2537-4D80-9AE8-580D5129089C}" srcOrd="0" destOrd="0" parTransId="{F4F56FA8-78A8-4A43-B718-3E5CBB0CF317}" sibTransId="{16E31382-A5FF-46FF-BE60-23AC7193F65E}"/>
    <dgm:cxn modelId="{34B09B85-3774-4B22-970F-C4FB27F0FDB4}" type="presOf" srcId="{7629C638-14D0-4ECA-B9D8-D8C774B4194E}" destId="{3B175208-E11A-4DAA-A28F-0D0A6AA14B45}" srcOrd="0" destOrd="5" presId="urn:microsoft.com/office/officeart/2005/8/layout/vList2"/>
    <dgm:cxn modelId="{5B3D0086-F4B1-418A-BF59-CF1CD86BFD91}" srcId="{043D78AB-2D52-4F0F-91BD-95CE5B342513}" destId="{6A697ED8-D422-4C65-BA3E-458C2E1704E8}" srcOrd="0" destOrd="0" parTransId="{30CBAAE2-310B-4EB0-8FB9-D816471C3A92}" sibTransId="{CDF74A02-EDA6-4296-8F0F-5E63F1371AAD}"/>
    <dgm:cxn modelId="{1AE6B186-735D-4058-BAF1-54CF7135E3BC}" srcId="{EF4EB3FC-DE3B-4549-A928-42B051EAA1E6}" destId="{C4C939F2-9C91-4606-903D-1324E5E36405}" srcOrd="2" destOrd="0" parTransId="{48390C71-C836-4165-8E46-DF72DBD072B4}" sibTransId="{BA9EE11C-876C-42DC-9EAA-EC87CFE2D394}"/>
    <dgm:cxn modelId="{5E7F9689-10BE-4E53-84B2-AB9A912009C6}" type="presOf" srcId="{1248655E-65DC-4801-B3F9-0E3BB022165D}" destId="{3B175208-E11A-4DAA-A28F-0D0A6AA14B45}" srcOrd="0" destOrd="2" presId="urn:microsoft.com/office/officeart/2005/8/layout/vList2"/>
    <dgm:cxn modelId="{946EE68C-C3BD-49CF-B44D-0BEF8B0B4643}" type="presOf" srcId="{CA18C719-2A11-45DD-AD76-B39E69709E6C}" destId="{3B175208-E11A-4DAA-A28F-0D0A6AA14B45}" srcOrd="0" destOrd="0" presId="urn:microsoft.com/office/officeart/2005/8/layout/vList2"/>
    <dgm:cxn modelId="{711B358E-E7DE-4A68-AC7E-B7CCC1BD9EC6}" type="presOf" srcId="{33E1ACAD-E1BF-4457-8843-68BEA3EBC319}" destId="{3B175208-E11A-4DAA-A28F-0D0A6AA14B45}" srcOrd="0" destOrd="6" presId="urn:microsoft.com/office/officeart/2005/8/layout/vList2"/>
    <dgm:cxn modelId="{615F7A8E-D747-4503-805C-11D93C4C7D47}" type="presOf" srcId="{C4C939F2-9C91-4606-903D-1324E5E36405}" destId="{C67B8EF4-2C7F-4D54-8D72-1AAE01DD3FDF}" srcOrd="0" destOrd="2" presId="urn:microsoft.com/office/officeart/2005/8/layout/vList2"/>
    <dgm:cxn modelId="{DD055A95-BB05-406C-8109-F785EFC53413}" srcId="{1248655E-65DC-4801-B3F9-0E3BB022165D}" destId="{33E1ACAD-E1BF-4457-8843-68BEA3EBC319}" srcOrd="3" destOrd="0" parTransId="{A86A0E7D-999A-465E-AFB0-F2F0BFF2DBA2}" sibTransId="{33FF0518-E3EC-4829-9B30-07A23A392E5F}"/>
    <dgm:cxn modelId="{0B12A799-FF6A-409D-A326-6147790FD049}" type="presOf" srcId="{A3104266-9913-4F53-A223-B0C8D64FC959}" destId="{6D575B9F-D8D4-4E30-A1D2-6DB2B4173D99}" srcOrd="0" destOrd="0" presId="urn:microsoft.com/office/officeart/2005/8/layout/vList2"/>
    <dgm:cxn modelId="{5415FB9B-8C13-4A6C-988D-DD8CA8FA158F}" type="presOf" srcId="{60D5C3D0-ABAD-437A-B537-D2D7C60AF882}" destId="{96637EE8-D9F4-4169-8DB0-1DE474211697}" srcOrd="0" destOrd="0" presId="urn:microsoft.com/office/officeart/2005/8/layout/vList2"/>
    <dgm:cxn modelId="{876127A1-D2B1-4866-BD6F-58E57ACFC47C}" type="presOf" srcId="{043D78AB-2D52-4F0F-91BD-95CE5B342513}" destId="{8A5A9AFF-1535-4B21-8E67-4EE1E528CA64}" srcOrd="0" destOrd="0" presId="urn:microsoft.com/office/officeart/2005/8/layout/vList2"/>
    <dgm:cxn modelId="{C3C877A4-176C-4817-AE1D-858785EA7F78}" type="presOf" srcId="{7747E10A-8059-42A1-9862-BB4F8776FDF4}" destId="{D9893866-D0F4-4FBC-A19C-CADD8D7118FC}" srcOrd="0" destOrd="0" presId="urn:microsoft.com/office/officeart/2005/8/layout/vList2"/>
    <dgm:cxn modelId="{E0DE0DA5-74CA-4E7A-93D3-264C2E262295}" type="presOf" srcId="{6B0B57F2-F757-4D58-9520-017191C036B6}" destId="{5BD2EE62-507C-4490-85A2-A75655966A9F}" srcOrd="0" destOrd="5" presId="urn:microsoft.com/office/officeart/2005/8/layout/vList2"/>
    <dgm:cxn modelId="{83AAD1A6-6921-4455-A69D-8D6DDFC6CCD1}" type="presOf" srcId="{D2FA7EF1-D52F-4763-9723-D8F3BD0E697E}" destId="{5BD2EE62-507C-4490-85A2-A75655966A9F}" srcOrd="0" destOrd="4" presId="urn:microsoft.com/office/officeart/2005/8/layout/vList2"/>
    <dgm:cxn modelId="{DF7A91A9-B360-48F4-828A-68836F460707}" srcId="{7747E10A-8059-42A1-9862-BB4F8776FDF4}" destId="{043D78AB-2D52-4F0F-91BD-95CE5B342513}" srcOrd="5" destOrd="0" parTransId="{8E06134F-D19A-4830-BCFD-866C8250C212}" sibTransId="{E9162478-1BAA-400A-B692-66234B08A46C}"/>
    <dgm:cxn modelId="{310F21AA-F76B-48C8-B191-20058B87873E}" srcId="{7747E10A-8059-42A1-9862-BB4F8776FDF4}" destId="{0486FA7E-2A83-45AB-BE5C-94A6743DB35F}" srcOrd="3" destOrd="0" parTransId="{F7006BB5-CC28-4EF2-B657-051E2907F35B}" sibTransId="{B14770E3-951C-4BA5-9A10-49446218B5B3}"/>
    <dgm:cxn modelId="{8BA799B2-0716-48C2-8FB5-712A8ECD7C4E}" type="presOf" srcId="{EF4EB3FC-DE3B-4549-A928-42B051EAA1E6}" destId="{0AD53192-0964-4DD1-BC76-F11CCE9EC331}" srcOrd="0" destOrd="0" presId="urn:microsoft.com/office/officeart/2005/8/layout/vList2"/>
    <dgm:cxn modelId="{188CA4BF-24F8-4310-8896-311A07BBC56A}" srcId="{E837BBED-5403-4ED3-BF5C-1E2FCA7EA52A}" destId="{CA18C719-2A11-45DD-AD76-B39E69709E6C}" srcOrd="0" destOrd="0" parTransId="{9566C895-1B17-4964-A44E-3C21429D414F}" sibTransId="{240BC402-55B1-49D5-B937-37965F841AAE}"/>
    <dgm:cxn modelId="{3EBC52C4-84AB-4D2B-88AF-354B46B8BA81}" srcId="{EF4EB3FC-DE3B-4549-A928-42B051EAA1E6}" destId="{13B705DA-D76C-4584-8628-2C22F22AA574}" srcOrd="0" destOrd="0" parTransId="{7665BB42-18B7-48B4-9D90-573A0D878D74}" sibTransId="{3972294B-0338-4842-BB4E-43284B14CAF3}"/>
    <dgm:cxn modelId="{FAA3E9C5-7387-4047-9369-5FBCDDEB3672}" srcId="{0486FA7E-2A83-45AB-BE5C-94A6743DB35F}" destId="{62F30E1A-6FCB-4D3B-8BF3-612CDBD26A6C}" srcOrd="1" destOrd="0" parTransId="{A2FFB686-1EF1-42B6-A167-C9F422B396FB}" sibTransId="{B6AEFBB7-14E3-4143-8749-63D519CA98F2}"/>
    <dgm:cxn modelId="{0DF529CC-90BE-42CD-BE02-69EC048177F2}" srcId="{0486FA7E-2A83-45AB-BE5C-94A6743DB35F}" destId="{EB1C669D-647C-47D3-8345-384B1822B9FC}" srcOrd="3" destOrd="0" parTransId="{0CCE7936-FC0E-495F-A197-17B9AB8147C7}" sibTransId="{D75AEECB-BBEC-49BC-9DCA-799641A99058}"/>
    <dgm:cxn modelId="{78DB8AD4-F3C0-4A84-B60E-666D3ED24FCF}" srcId="{0486FA7E-2A83-45AB-BE5C-94A6743DB35F}" destId="{B98C3774-60BF-4944-AD28-EFA6790332C2}" srcOrd="0" destOrd="0" parTransId="{6C8A7479-81B7-4DFE-9D98-FC4EABDCA14C}" sibTransId="{129D6936-AF61-4B17-A251-FAE73EAE028A}"/>
    <dgm:cxn modelId="{262574D8-C247-4953-8864-4285185D0B0E}" srcId="{7747E10A-8059-42A1-9862-BB4F8776FDF4}" destId="{A3104266-9913-4F53-A223-B0C8D64FC959}" srcOrd="0" destOrd="0" parTransId="{A18772EB-00F1-4989-851D-3416BA7CDDDC}" sibTransId="{DF0F8AC3-0A99-43EB-B1EF-D16253EFEDC3}"/>
    <dgm:cxn modelId="{A54C0EED-256E-4041-8D99-33896F815E0F}" srcId="{EF4EB3FC-DE3B-4549-A928-42B051EAA1E6}" destId="{DC001241-CD91-4103-8B4F-7D3E8F0B3DBC}" srcOrd="3" destOrd="0" parTransId="{66F5A9E4-C203-4974-A9CA-5BA87B219E25}" sibTransId="{83881DB2-A637-411B-A520-57E39D8DFC53}"/>
    <dgm:cxn modelId="{D91585F1-6D9A-4F0B-BB48-F51146CE4481}" type="presOf" srcId="{0486FA7E-2A83-45AB-BE5C-94A6743DB35F}" destId="{0AA534A7-AC21-4243-BCB3-A8D285B1B2CB}" srcOrd="0" destOrd="0" presId="urn:microsoft.com/office/officeart/2005/8/layout/vList2"/>
    <dgm:cxn modelId="{59AACFF7-7414-44A1-BFC9-6A84C5D15ED6}" srcId="{E837BBED-5403-4ED3-BF5C-1E2FCA7EA52A}" destId="{B6E42985-23CD-4523-A273-D1165FB813D7}" srcOrd="1" destOrd="0" parTransId="{BA48CCC3-65A9-497F-B4C6-569E8A69C0BA}" sibTransId="{AF6F867E-C740-431E-A7FA-8369E03D9C01}"/>
    <dgm:cxn modelId="{08B3D4F8-F0CD-4EA7-8A82-116C65544F28}" srcId="{1248655E-65DC-4801-B3F9-0E3BB022165D}" destId="{9F59A575-8D2A-4A5E-A1ED-38475B212D7A}" srcOrd="1" destOrd="0" parTransId="{7CD6A40E-8D74-4097-94D0-10B770FBCC3E}" sibTransId="{554CEFCC-DD60-4EE7-8F04-81865950E3B4}"/>
    <dgm:cxn modelId="{F6ADB4FA-DF63-48F7-A04F-F0AA568DC880}" type="presOf" srcId="{EB1C669D-647C-47D3-8345-384B1822B9FC}" destId="{5BD2EE62-507C-4490-85A2-A75655966A9F}" srcOrd="0" destOrd="3" presId="urn:microsoft.com/office/officeart/2005/8/layout/vList2"/>
    <dgm:cxn modelId="{79274FFC-3720-41D0-B53C-1620D635A387}" type="presOf" srcId="{6A697ED8-D422-4C65-BA3E-458C2E1704E8}" destId="{DC500CFB-FAE2-48C7-BE0F-3A561DE51845}" srcOrd="0" destOrd="0" presId="urn:microsoft.com/office/officeart/2005/8/layout/vList2"/>
    <dgm:cxn modelId="{C4FEC080-AEA4-433D-B315-DF07BB7AD3D1}" type="presParOf" srcId="{D9893866-D0F4-4FBC-A19C-CADD8D7118FC}" destId="{6D575B9F-D8D4-4E30-A1D2-6DB2B4173D99}" srcOrd="0" destOrd="0" presId="urn:microsoft.com/office/officeart/2005/8/layout/vList2"/>
    <dgm:cxn modelId="{32755379-09FC-40D6-BBD7-40E5FC6F4F7C}" type="presParOf" srcId="{D9893866-D0F4-4FBC-A19C-CADD8D7118FC}" destId="{A421779E-078E-46A0-A8FB-40AA19A93801}" srcOrd="1" destOrd="0" presId="urn:microsoft.com/office/officeart/2005/8/layout/vList2"/>
    <dgm:cxn modelId="{DA7F2D7D-76F2-466B-86CB-7232077F7731}" type="presParOf" srcId="{D9893866-D0F4-4FBC-A19C-CADD8D7118FC}" destId="{0AD53192-0964-4DD1-BC76-F11CCE9EC331}" srcOrd="2" destOrd="0" presId="urn:microsoft.com/office/officeart/2005/8/layout/vList2"/>
    <dgm:cxn modelId="{3E46D1F8-3CD7-464C-87B6-72A5687835FA}" type="presParOf" srcId="{D9893866-D0F4-4FBC-A19C-CADD8D7118FC}" destId="{C67B8EF4-2C7F-4D54-8D72-1AAE01DD3FDF}" srcOrd="3" destOrd="0" presId="urn:microsoft.com/office/officeart/2005/8/layout/vList2"/>
    <dgm:cxn modelId="{F3D44E7A-38C4-457F-BAC5-2F00DB410EE1}" type="presParOf" srcId="{D9893866-D0F4-4FBC-A19C-CADD8D7118FC}" destId="{CE50AC6E-D4FE-4301-8F88-E63F747399D7}" srcOrd="4" destOrd="0" presId="urn:microsoft.com/office/officeart/2005/8/layout/vList2"/>
    <dgm:cxn modelId="{0AB58790-0BD8-4C57-B1FF-890D53731935}" type="presParOf" srcId="{D9893866-D0F4-4FBC-A19C-CADD8D7118FC}" destId="{3B175208-E11A-4DAA-A28F-0D0A6AA14B45}" srcOrd="5" destOrd="0" presId="urn:microsoft.com/office/officeart/2005/8/layout/vList2"/>
    <dgm:cxn modelId="{7B17B7DD-36BD-4355-A656-118FE9445B46}" type="presParOf" srcId="{D9893866-D0F4-4FBC-A19C-CADD8D7118FC}" destId="{0AA534A7-AC21-4243-BCB3-A8D285B1B2CB}" srcOrd="6" destOrd="0" presId="urn:microsoft.com/office/officeart/2005/8/layout/vList2"/>
    <dgm:cxn modelId="{E0A1FA57-13ED-4432-AC25-68EA50D9F5D2}" type="presParOf" srcId="{D9893866-D0F4-4FBC-A19C-CADD8D7118FC}" destId="{5BD2EE62-507C-4490-85A2-A75655966A9F}" srcOrd="7" destOrd="0" presId="urn:microsoft.com/office/officeart/2005/8/layout/vList2"/>
    <dgm:cxn modelId="{5561B40E-9FEA-4CA0-BF9A-14526794217F}" type="presParOf" srcId="{D9893866-D0F4-4FBC-A19C-CADD8D7118FC}" destId="{96637EE8-D9F4-4169-8DB0-1DE474211697}" srcOrd="8" destOrd="0" presId="urn:microsoft.com/office/officeart/2005/8/layout/vList2"/>
    <dgm:cxn modelId="{5ED1858A-B41C-4CA8-B12C-1CFB336B7EC6}" type="presParOf" srcId="{D9893866-D0F4-4FBC-A19C-CADD8D7118FC}" destId="{6025E105-A853-462C-A763-8555D876AF79}" srcOrd="9" destOrd="0" presId="urn:microsoft.com/office/officeart/2005/8/layout/vList2"/>
    <dgm:cxn modelId="{33250E92-D200-4F79-A4ED-391B3DF4DB96}" type="presParOf" srcId="{D9893866-D0F4-4FBC-A19C-CADD8D7118FC}" destId="{8A5A9AFF-1535-4B21-8E67-4EE1E528CA64}" srcOrd="10" destOrd="0" presId="urn:microsoft.com/office/officeart/2005/8/layout/vList2"/>
    <dgm:cxn modelId="{7A52765D-B22B-4077-B4FB-6C64E0A81D50}" type="presParOf" srcId="{D9893866-D0F4-4FBC-A19C-CADD8D7118FC}" destId="{DC500CFB-FAE2-48C7-BE0F-3A561DE51845}"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9EA4DE-97D1-4A9E-8592-787486A1D09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8AEB4A0-214B-463C-B396-58C47D6E6D5F}">
      <dgm:prSet phldrT="[Text]" custT="1"/>
      <dgm:spPr/>
      <dgm:t>
        <a:bodyPr/>
        <a:lstStyle/>
        <a:p>
          <a:r>
            <a:rPr lang="en-US" sz="2000" dirty="0"/>
            <a:t>Expert level courses of graphics design and musical instruments are generating more money</a:t>
          </a:r>
        </a:p>
      </dgm:t>
    </dgm:pt>
    <dgm:pt modelId="{78103E54-CA5A-4C55-B016-EB33B03FA055}" type="parTrans" cxnId="{A1136B14-BA1D-4CB7-A8B0-158F753D7002}">
      <dgm:prSet/>
      <dgm:spPr/>
      <dgm:t>
        <a:bodyPr/>
        <a:lstStyle/>
        <a:p>
          <a:endParaRPr lang="en-US"/>
        </a:p>
      </dgm:t>
    </dgm:pt>
    <dgm:pt modelId="{D01E8969-A5D0-4810-BC27-B9F3A244B923}" type="sibTrans" cxnId="{A1136B14-BA1D-4CB7-A8B0-158F753D7002}">
      <dgm:prSet/>
      <dgm:spPr/>
      <dgm:t>
        <a:bodyPr/>
        <a:lstStyle/>
        <a:p>
          <a:endParaRPr lang="en-US"/>
        </a:p>
      </dgm:t>
    </dgm:pt>
    <dgm:pt modelId="{1A21605B-F3B9-4663-98A8-5047A7C8071E}" type="pres">
      <dgm:prSet presAssocID="{169EA4DE-97D1-4A9E-8592-787486A1D092}" presName="linear" presStyleCnt="0">
        <dgm:presLayoutVars>
          <dgm:dir/>
          <dgm:animLvl val="lvl"/>
          <dgm:resizeHandles val="exact"/>
        </dgm:presLayoutVars>
      </dgm:prSet>
      <dgm:spPr/>
    </dgm:pt>
    <dgm:pt modelId="{9E26C6C0-0DF1-41B2-BB29-A6AE71C1C56B}" type="pres">
      <dgm:prSet presAssocID="{B8AEB4A0-214B-463C-B396-58C47D6E6D5F}" presName="parentLin" presStyleCnt="0"/>
      <dgm:spPr/>
    </dgm:pt>
    <dgm:pt modelId="{353DC770-7E52-49E5-A298-4B5C69B26E3F}" type="pres">
      <dgm:prSet presAssocID="{B8AEB4A0-214B-463C-B396-58C47D6E6D5F}" presName="parentLeftMargin" presStyleLbl="node1" presStyleIdx="0" presStyleCnt="1"/>
      <dgm:spPr/>
    </dgm:pt>
    <dgm:pt modelId="{E8E6658B-DCAA-4FC9-8784-C7937280ACFC}" type="pres">
      <dgm:prSet presAssocID="{B8AEB4A0-214B-463C-B396-58C47D6E6D5F}" presName="parentText" presStyleLbl="node1" presStyleIdx="0" presStyleCnt="1">
        <dgm:presLayoutVars>
          <dgm:chMax val="0"/>
          <dgm:bulletEnabled val="1"/>
        </dgm:presLayoutVars>
      </dgm:prSet>
      <dgm:spPr/>
    </dgm:pt>
    <dgm:pt modelId="{24191C38-97B1-4100-83D8-7C5C643656ED}" type="pres">
      <dgm:prSet presAssocID="{B8AEB4A0-214B-463C-B396-58C47D6E6D5F}" presName="negativeSpace" presStyleCnt="0"/>
      <dgm:spPr/>
    </dgm:pt>
    <dgm:pt modelId="{67D9D9BE-F807-46FF-AA0F-137584D31C7A}" type="pres">
      <dgm:prSet presAssocID="{B8AEB4A0-214B-463C-B396-58C47D6E6D5F}" presName="childText" presStyleLbl="conFgAcc1" presStyleIdx="0" presStyleCnt="1">
        <dgm:presLayoutVars>
          <dgm:bulletEnabled val="1"/>
        </dgm:presLayoutVars>
      </dgm:prSet>
      <dgm:spPr/>
    </dgm:pt>
  </dgm:ptLst>
  <dgm:cxnLst>
    <dgm:cxn modelId="{A1136B14-BA1D-4CB7-A8B0-158F753D7002}" srcId="{169EA4DE-97D1-4A9E-8592-787486A1D092}" destId="{B8AEB4A0-214B-463C-B396-58C47D6E6D5F}" srcOrd="0" destOrd="0" parTransId="{78103E54-CA5A-4C55-B016-EB33B03FA055}" sibTransId="{D01E8969-A5D0-4810-BC27-B9F3A244B923}"/>
    <dgm:cxn modelId="{8EA36C8F-4E8D-48C1-9C29-F39E841195EE}" type="presOf" srcId="{169EA4DE-97D1-4A9E-8592-787486A1D092}" destId="{1A21605B-F3B9-4663-98A8-5047A7C8071E}" srcOrd="0" destOrd="0" presId="urn:microsoft.com/office/officeart/2005/8/layout/list1"/>
    <dgm:cxn modelId="{018D25DC-DFBC-4ADD-9AE4-89C6802114E7}" type="presOf" srcId="{B8AEB4A0-214B-463C-B396-58C47D6E6D5F}" destId="{E8E6658B-DCAA-4FC9-8784-C7937280ACFC}" srcOrd="1" destOrd="0" presId="urn:microsoft.com/office/officeart/2005/8/layout/list1"/>
    <dgm:cxn modelId="{D0DA1EEF-CF51-426F-BABF-2B499DBE31D0}" type="presOf" srcId="{B8AEB4A0-214B-463C-B396-58C47D6E6D5F}" destId="{353DC770-7E52-49E5-A298-4B5C69B26E3F}" srcOrd="0" destOrd="0" presId="urn:microsoft.com/office/officeart/2005/8/layout/list1"/>
    <dgm:cxn modelId="{617C03AA-5F66-43F2-AE67-AD47ED8583F8}" type="presParOf" srcId="{1A21605B-F3B9-4663-98A8-5047A7C8071E}" destId="{9E26C6C0-0DF1-41B2-BB29-A6AE71C1C56B}" srcOrd="0" destOrd="0" presId="urn:microsoft.com/office/officeart/2005/8/layout/list1"/>
    <dgm:cxn modelId="{3536094E-B3A9-498F-8935-9C0565D35779}" type="presParOf" srcId="{9E26C6C0-0DF1-41B2-BB29-A6AE71C1C56B}" destId="{353DC770-7E52-49E5-A298-4B5C69B26E3F}" srcOrd="0" destOrd="0" presId="urn:microsoft.com/office/officeart/2005/8/layout/list1"/>
    <dgm:cxn modelId="{FF7148A8-2E6E-4980-9850-46A1EE0A1FA0}" type="presParOf" srcId="{9E26C6C0-0DF1-41B2-BB29-A6AE71C1C56B}" destId="{E8E6658B-DCAA-4FC9-8784-C7937280ACFC}" srcOrd="1" destOrd="0" presId="urn:microsoft.com/office/officeart/2005/8/layout/list1"/>
    <dgm:cxn modelId="{942E0595-C717-4835-AC70-529ACB4E82D3}" type="presParOf" srcId="{1A21605B-F3B9-4663-98A8-5047A7C8071E}" destId="{24191C38-97B1-4100-83D8-7C5C643656ED}" srcOrd="1" destOrd="0" presId="urn:microsoft.com/office/officeart/2005/8/layout/list1"/>
    <dgm:cxn modelId="{0268EBAF-0148-4459-882D-6B0EF77C777D}" type="presParOf" srcId="{1A21605B-F3B9-4663-98A8-5047A7C8071E}" destId="{67D9D9BE-F807-46FF-AA0F-137584D31C7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9EA4DE-97D1-4A9E-8592-787486A1D09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8AEB4A0-214B-463C-B396-58C47D6E6D5F}">
      <dgm:prSet phldrT="[Text]" custT="1"/>
      <dgm:spPr/>
      <dgm:t>
        <a:bodyPr/>
        <a:lstStyle/>
        <a:p>
          <a:r>
            <a:rPr lang="en-US" sz="2400" dirty="0"/>
            <a:t>Content Length 30 and 43 generates more attraction</a:t>
          </a:r>
        </a:p>
      </dgm:t>
    </dgm:pt>
    <dgm:pt modelId="{78103E54-CA5A-4C55-B016-EB33B03FA055}" type="parTrans" cxnId="{A1136B14-BA1D-4CB7-A8B0-158F753D7002}">
      <dgm:prSet/>
      <dgm:spPr/>
      <dgm:t>
        <a:bodyPr/>
        <a:lstStyle/>
        <a:p>
          <a:endParaRPr lang="en-US" sz="4000"/>
        </a:p>
      </dgm:t>
    </dgm:pt>
    <dgm:pt modelId="{D01E8969-A5D0-4810-BC27-B9F3A244B923}" type="sibTrans" cxnId="{A1136B14-BA1D-4CB7-A8B0-158F753D7002}">
      <dgm:prSet/>
      <dgm:spPr/>
      <dgm:t>
        <a:bodyPr/>
        <a:lstStyle/>
        <a:p>
          <a:endParaRPr lang="en-US" sz="4000"/>
        </a:p>
      </dgm:t>
    </dgm:pt>
    <dgm:pt modelId="{1A21605B-F3B9-4663-98A8-5047A7C8071E}" type="pres">
      <dgm:prSet presAssocID="{169EA4DE-97D1-4A9E-8592-787486A1D092}" presName="linear" presStyleCnt="0">
        <dgm:presLayoutVars>
          <dgm:dir/>
          <dgm:animLvl val="lvl"/>
          <dgm:resizeHandles val="exact"/>
        </dgm:presLayoutVars>
      </dgm:prSet>
      <dgm:spPr/>
    </dgm:pt>
    <dgm:pt modelId="{9E26C6C0-0DF1-41B2-BB29-A6AE71C1C56B}" type="pres">
      <dgm:prSet presAssocID="{B8AEB4A0-214B-463C-B396-58C47D6E6D5F}" presName="parentLin" presStyleCnt="0"/>
      <dgm:spPr/>
    </dgm:pt>
    <dgm:pt modelId="{353DC770-7E52-49E5-A298-4B5C69B26E3F}" type="pres">
      <dgm:prSet presAssocID="{B8AEB4A0-214B-463C-B396-58C47D6E6D5F}" presName="parentLeftMargin" presStyleLbl="node1" presStyleIdx="0" presStyleCnt="1"/>
      <dgm:spPr/>
    </dgm:pt>
    <dgm:pt modelId="{E8E6658B-DCAA-4FC9-8784-C7937280ACFC}" type="pres">
      <dgm:prSet presAssocID="{B8AEB4A0-214B-463C-B396-58C47D6E6D5F}" presName="parentText" presStyleLbl="node1" presStyleIdx="0" presStyleCnt="1">
        <dgm:presLayoutVars>
          <dgm:chMax val="0"/>
          <dgm:bulletEnabled val="1"/>
        </dgm:presLayoutVars>
      </dgm:prSet>
      <dgm:spPr/>
    </dgm:pt>
    <dgm:pt modelId="{24191C38-97B1-4100-83D8-7C5C643656ED}" type="pres">
      <dgm:prSet presAssocID="{B8AEB4A0-214B-463C-B396-58C47D6E6D5F}" presName="negativeSpace" presStyleCnt="0"/>
      <dgm:spPr/>
    </dgm:pt>
    <dgm:pt modelId="{67D9D9BE-F807-46FF-AA0F-137584D31C7A}" type="pres">
      <dgm:prSet presAssocID="{B8AEB4A0-214B-463C-B396-58C47D6E6D5F}" presName="childText" presStyleLbl="conFgAcc1" presStyleIdx="0" presStyleCnt="1">
        <dgm:presLayoutVars>
          <dgm:bulletEnabled val="1"/>
        </dgm:presLayoutVars>
      </dgm:prSet>
      <dgm:spPr/>
    </dgm:pt>
  </dgm:ptLst>
  <dgm:cxnLst>
    <dgm:cxn modelId="{A1136B14-BA1D-4CB7-A8B0-158F753D7002}" srcId="{169EA4DE-97D1-4A9E-8592-787486A1D092}" destId="{B8AEB4A0-214B-463C-B396-58C47D6E6D5F}" srcOrd="0" destOrd="0" parTransId="{78103E54-CA5A-4C55-B016-EB33B03FA055}" sibTransId="{D01E8969-A5D0-4810-BC27-B9F3A244B923}"/>
    <dgm:cxn modelId="{8EA36C8F-4E8D-48C1-9C29-F39E841195EE}" type="presOf" srcId="{169EA4DE-97D1-4A9E-8592-787486A1D092}" destId="{1A21605B-F3B9-4663-98A8-5047A7C8071E}" srcOrd="0" destOrd="0" presId="urn:microsoft.com/office/officeart/2005/8/layout/list1"/>
    <dgm:cxn modelId="{018D25DC-DFBC-4ADD-9AE4-89C6802114E7}" type="presOf" srcId="{B8AEB4A0-214B-463C-B396-58C47D6E6D5F}" destId="{E8E6658B-DCAA-4FC9-8784-C7937280ACFC}" srcOrd="1" destOrd="0" presId="urn:microsoft.com/office/officeart/2005/8/layout/list1"/>
    <dgm:cxn modelId="{D0DA1EEF-CF51-426F-BABF-2B499DBE31D0}" type="presOf" srcId="{B8AEB4A0-214B-463C-B396-58C47D6E6D5F}" destId="{353DC770-7E52-49E5-A298-4B5C69B26E3F}" srcOrd="0" destOrd="0" presId="urn:microsoft.com/office/officeart/2005/8/layout/list1"/>
    <dgm:cxn modelId="{617C03AA-5F66-43F2-AE67-AD47ED8583F8}" type="presParOf" srcId="{1A21605B-F3B9-4663-98A8-5047A7C8071E}" destId="{9E26C6C0-0DF1-41B2-BB29-A6AE71C1C56B}" srcOrd="0" destOrd="0" presId="urn:microsoft.com/office/officeart/2005/8/layout/list1"/>
    <dgm:cxn modelId="{3536094E-B3A9-498F-8935-9C0565D35779}" type="presParOf" srcId="{9E26C6C0-0DF1-41B2-BB29-A6AE71C1C56B}" destId="{353DC770-7E52-49E5-A298-4B5C69B26E3F}" srcOrd="0" destOrd="0" presId="urn:microsoft.com/office/officeart/2005/8/layout/list1"/>
    <dgm:cxn modelId="{FF7148A8-2E6E-4980-9850-46A1EE0A1FA0}" type="presParOf" srcId="{9E26C6C0-0DF1-41B2-BB29-A6AE71C1C56B}" destId="{E8E6658B-DCAA-4FC9-8784-C7937280ACFC}" srcOrd="1" destOrd="0" presId="urn:microsoft.com/office/officeart/2005/8/layout/list1"/>
    <dgm:cxn modelId="{942E0595-C717-4835-AC70-529ACB4E82D3}" type="presParOf" srcId="{1A21605B-F3B9-4663-98A8-5047A7C8071E}" destId="{24191C38-97B1-4100-83D8-7C5C643656ED}" srcOrd="1" destOrd="0" presId="urn:microsoft.com/office/officeart/2005/8/layout/list1"/>
    <dgm:cxn modelId="{0268EBAF-0148-4459-882D-6B0EF77C777D}" type="presParOf" srcId="{1A21605B-F3B9-4663-98A8-5047A7C8071E}" destId="{67D9D9BE-F807-46FF-AA0F-137584D31C7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9EA4DE-97D1-4A9E-8592-787486A1D09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8AEB4A0-214B-463C-B396-58C47D6E6D5F}">
      <dgm:prSet phldrT="[Text]" custT="1"/>
      <dgm:spPr/>
      <dgm:t>
        <a:bodyPr/>
        <a:lstStyle/>
        <a:p>
          <a:r>
            <a:rPr lang="en-US" sz="2000" dirty="0"/>
            <a:t>Beginner Level Web Development courses are attracting people</a:t>
          </a:r>
        </a:p>
      </dgm:t>
    </dgm:pt>
    <dgm:pt modelId="{78103E54-CA5A-4C55-B016-EB33B03FA055}" type="parTrans" cxnId="{A1136B14-BA1D-4CB7-A8B0-158F753D7002}">
      <dgm:prSet/>
      <dgm:spPr/>
      <dgm:t>
        <a:bodyPr/>
        <a:lstStyle/>
        <a:p>
          <a:endParaRPr lang="en-US"/>
        </a:p>
      </dgm:t>
    </dgm:pt>
    <dgm:pt modelId="{D01E8969-A5D0-4810-BC27-B9F3A244B923}" type="sibTrans" cxnId="{A1136B14-BA1D-4CB7-A8B0-158F753D7002}">
      <dgm:prSet/>
      <dgm:spPr/>
      <dgm:t>
        <a:bodyPr/>
        <a:lstStyle/>
        <a:p>
          <a:endParaRPr lang="en-US"/>
        </a:p>
      </dgm:t>
    </dgm:pt>
    <dgm:pt modelId="{1A21605B-F3B9-4663-98A8-5047A7C8071E}" type="pres">
      <dgm:prSet presAssocID="{169EA4DE-97D1-4A9E-8592-787486A1D092}" presName="linear" presStyleCnt="0">
        <dgm:presLayoutVars>
          <dgm:dir/>
          <dgm:animLvl val="lvl"/>
          <dgm:resizeHandles val="exact"/>
        </dgm:presLayoutVars>
      </dgm:prSet>
      <dgm:spPr/>
    </dgm:pt>
    <dgm:pt modelId="{9E26C6C0-0DF1-41B2-BB29-A6AE71C1C56B}" type="pres">
      <dgm:prSet presAssocID="{B8AEB4A0-214B-463C-B396-58C47D6E6D5F}" presName="parentLin" presStyleCnt="0"/>
      <dgm:spPr/>
    </dgm:pt>
    <dgm:pt modelId="{353DC770-7E52-49E5-A298-4B5C69B26E3F}" type="pres">
      <dgm:prSet presAssocID="{B8AEB4A0-214B-463C-B396-58C47D6E6D5F}" presName="parentLeftMargin" presStyleLbl="node1" presStyleIdx="0" presStyleCnt="1"/>
      <dgm:spPr/>
    </dgm:pt>
    <dgm:pt modelId="{E8E6658B-DCAA-4FC9-8784-C7937280ACFC}" type="pres">
      <dgm:prSet presAssocID="{B8AEB4A0-214B-463C-B396-58C47D6E6D5F}" presName="parentText" presStyleLbl="node1" presStyleIdx="0" presStyleCnt="1">
        <dgm:presLayoutVars>
          <dgm:chMax val="0"/>
          <dgm:bulletEnabled val="1"/>
        </dgm:presLayoutVars>
      </dgm:prSet>
      <dgm:spPr/>
    </dgm:pt>
    <dgm:pt modelId="{24191C38-97B1-4100-83D8-7C5C643656ED}" type="pres">
      <dgm:prSet presAssocID="{B8AEB4A0-214B-463C-B396-58C47D6E6D5F}" presName="negativeSpace" presStyleCnt="0"/>
      <dgm:spPr/>
    </dgm:pt>
    <dgm:pt modelId="{67D9D9BE-F807-46FF-AA0F-137584D31C7A}" type="pres">
      <dgm:prSet presAssocID="{B8AEB4A0-214B-463C-B396-58C47D6E6D5F}" presName="childText" presStyleLbl="conFgAcc1" presStyleIdx="0" presStyleCnt="1">
        <dgm:presLayoutVars>
          <dgm:bulletEnabled val="1"/>
        </dgm:presLayoutVars>
      </dgm:prSet>
      <dgm:spPr/>
    </dgm:pt>
  </dgm:ptLst>
  <dgm:cxnLst>
    <dgm:cxn modelId="{A1136B14-BA1D-4CB7-A8B0-158F753D7002}" srcId="{169EA4DE-97D1-4A9E-8592-787486A1D092}" destId="{B8AEB4A0-214B-463C-B396-58C47D6E6D5F}" srcOrd="0" destOrd="0" parTransId="{78103E54-CA5A-4C55-B016-EB33B03FA055}" sibTransId="{D01E8969-A5D0-4810-BC27-B9F3A244B923}"/>
    <dgm:cxn modelId="{8EA36C8F-4E8D-48C1-9C29-F39E841195EE}" type="presOf" srcId="{169EA4DE-97D1-4A9E-8592-787486A1D092}" destId="{1A21605B-F3B9-4663-98A8-5047A7C8071E}" srcOrd="0" destOrd="0" presId="urn:microsoft.com/office/officeart/2005/8/layout/list1"/>
    <dgm:cxn modelId="{018D25DC-DFBC-4ADD-9AE4-89C6802114E7}" type="presOf" srcId="{B8AEB4A0-214B-463C-B396-58C47D6E6D5F}" destId="{E8E6658B-DCAA-4FC9-8784-C7937280ACFC}" srcOrd="1" destOrd="0" presId="urn:microsoft.com/office/officeart/2005/8/layout/list1"/>
    <dgm:cxn modelId="{D0DA1EEF-CF51-426F-BABF-2B499DBE31D0}" type="presOf" srcId="{B8AEB4A0-214B-463C-B396-58C47D6E6D5F}" destId="{353DC770-7E52-49E5-A298-4B5C69B26E3F}" srcOrd="0" destOrd="0" presId="urn:microsoft.com/office/officeart/2005/8/layout/list1"/>
    <dgm:cxn modelId="{617C03AA-5F66-43F2-AE67-AD47ED8583F8}" type="presParOf" srcId="{1A21605B-F3B9-4663-98A8-5047A7C8071E}" destId="{9E26C6C0-0DF1-41B2-BB29-A6AE71C1C56B}" srcOrd="0" destOrd="0" presId="urn:microsoft.com/office/officeart/2005/8/layout/list1"/>
    <dgm:cxn modelId="{3536094E-B3A9-498F-8935-9C0565D35779}" type="presParOf" srcId="{9E26C6C0-0DF1-41B2-BB29-A6AE71C1C56B}" destId="{353DC770-7E52-49E5-A298-4B5C69B26E3F}" srcOrd="0" destOrd="0" presId="urn:microsoft.com/office/officeart/2005/8/layout/list1"/>
    <dgm:cxn modelId="{FF7148A8-2E6E-4980-9850-46A1EE0A1FA0}" type="presParOf" srcId="{9E26C6C0-0DF1-41B2-BB29-A6AE71C1C56B}" destId="{E8E6658B-DCAA-4FC9-8784-C7937280ACFC}" srcOrd="1" destOrd="0" presId="urn:microsoft.com/office/officeart/2005/8/layout/list1"/>
    <dgm:cxn modelId="{942E0595-C717-4835-AC70-529ACB4E82D3}" type="presParOf" srcId="{1A21605B-F3B9-4663-98A8-5047A7C8071E}" destId="{24191C38-97B1-4100-83D8-7C5C643656ED}" srcOrd="1" destOrd="0" presId="urn:microsoft.com/office/officeart/2005/8/layout/list1"/>
    <dgm:cxn modelId="{0268EBAF-0148-4459-882D-6B0EF77C777D}" type="presParOf" srcId="{1A21605B-F3B9-4663-98A8-5047A7C8071E}" destId="{67D9D9BE-F807-46FF-AA0F-137584D31C7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9EA4DE-97D1-4A9E-8592-787486A1D09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8AEB4A0-214B-463C-B396-58C47D6E6D5F}">
      <dgm:prSet phldrT="[Text]" custT="1"/>
      <dgm:spPr/>
      <dgm:t>
        <a:bodyPr/>
        <a:lstStyle/>
        <a:p>
          <a:r>
            <a:rPr lang="en-US" sz="2000" dirty="0"/>
            <a:t>Beginner Level Web Development courses are attracting people</a:t>
          </a:r>
        </a:p>
      </dgm:t>
    </dgm:pt>
    <dgm:pt modelId="{78103E54-CA5A-4C55-B016-EB33B03FA055}" type="parTrans" cxnId="{A1136B14-BA1D-4CB7-A8B0-158F753D7002}">
      <dgm:prSet/>
      <dgm:spPr/>
      <dgm:t>
        <a:bodyPr/>
        <a:lstStyle/>
        <a:p>
          <a:endParaRPr lang="en-US" sz="4800"/>
        </a:p>
      </dgm:t>
    </dgm:pt>
    <dgm:pt modelId="{D01E8969-A5D0-4810-BC27-B9F3A244B923}" type="sibTrans" cxnId="{A1136B14-BA1D-4CB7-A8B0-158F753D7002}">
      <dgm:prSet/>
      <dgm:spPr/>
      <dgm:t>
        <a:bodyPr/>
        <a:lstStyle/>
        <a:p>
          <a:endParaRPr lang="en-US" sz="4800"/>
        </a:p>
      </dgm:t>
    </dgm:pt>
    <dgm:pt modelId="{1A21605B-F3B9-4663-98A8-5047A7C8071E}" type="pres">
      <dgm:prSet presAssocID="{169EA4DE-97D1-4A9E-8592-787486A1D092}" presName="linear" presStyleCnt="0">
        <dgm:presLayoutVars>
          <dgm:dir/>
          <dgm:animLvl val="lvl"/>
          <dgm:resizeHandles val="exact"/>
        </dgm:presLayoutVars>
      </dgm:prSet>
      <dgm:spPr/>
    </dgm:pt>
    <dgm:pt modelId="{9E26C6C0-0DF1-41B2-BB29-A6AE71C1C56B}" type="pres">
      <dgm:prSet presAssocID="{B8AEB4A0-214B-463C-B396-58C47D6E6D5F}" presName="parentLin" presStyleCnt="0"/>
      <dgm:spPr/>
    </dgm:pt>
    <dgm:pt modelId="{353DC770-7E52-49E5-A298-4B5C69B26E3F}" type="pres">
      <dgm:prSet presAssocID="{B8AEB4A0-214B-463C-B396-58C47D6E6D5F}" presName="parentLeftMargin" presStyleLbl="node1" presStyleIdx="0" presStyleCnt="1"/>
      <dgm:spPr/>
    </dgm:pt>
    <dgm:pt modelId="{E8E6658B-DCAA-4FC9-8784-C7937280ACFC}" type="pres">
      <dgm:prSet presAssocID="{B8AEB4A0-214B-463C-B396-58C47D6E6D5F}" presName="parentText" presStyleLbl="node1" presStyleIdx="0" presStyleCnt="1">
        <dgm:presLayoutVars>
          <dgm:chMax val="0"/>
          <dgm:bulletEnabled val="1"/>
        </dgm:presLayoutVars>
      </dgm:prSet>
      <dgm:spPr/>
    </dgm:pt>
    <dgm:pt modelId="{24191C38-97B1-4100-83D8-7C5C643656ED}" type="pres">
      <dgm:prSet presAssocID="{B8AEB4A0-214B-463C-B396-58C47D6E6D5F}" presName="negativeSpace" presStyleCnt="0"/>
      <dgm:spPr/>
    </dgm:pt>
    <dgm:pt modelId="{67D9D9BE-F807-46FF-AA0F-137584D31C7A}" type="pres">
      <dgm:prSet presAssocID="{B8AEB4A0-214B-463C-B396-58C47D6E6D5F}" presName="childText" presStyleLbl="conFgAcc1" presStyleIdx="0" presStyleCnt="1">
        <dgm:presLayoutVars>
          <dgm:bulletEnabled val="1"/>
        </dgm:presLayoutVars>
      </dgm:prSet>
      <dgm:spPr/>
    </dgm:pt>
  </dgm:ptLst>
  <dgm:cxnLst>
    <dgm:cxn modelId="{A1136B14-BA1D-4CB7-A8B0-158F753D7002}" srcId="{169EA4DE-97D1-4A9E-8592-787486A1D092}" destId="{B8AEB4A0-214B-463C-B396-58C47D6E6D5F}" srcOrd="0" destOrd="0" parTransId="{78103E54-CA5A-4C55-B016-EB33B03FA055}" sibTransId="{D01E8969-A5D0-4810-BC27-B9F3A244B923}"/>
    <dgm:cxn modelId="{8EA36C8F-4E8D-48C1-9C29-F39E841195EE}" type="presOf" srcId="{169EA4DE-97D1-4A9E-8592-787486A1D092}" destId="{1A21605B-F3B9-4663-98A8-5047A7C8071E}" srcOrd="0" destOrd="0" presId="urn:microsoft.com/office/officeart/2005/8/layout/list1"/>
    <dgm:cxn modelId="{018D25DC-DFBC-4ADD-9AE4-89C6802114E7}" type="presOf" srcId="{B8AEB4A0-214B-463C-B396-58C47D6E6D5F}" destId="{E8E6658B-DCAA-4FC9-8784-C7937280ACFC}" srcOrd="1" destOrd="0" presId="urn:microsoft.com/office/officeart/2005/8/layout/list1"/>
    <dgm:cxn modelId="{D0DA1EEF-CF51-426F-BABF-2B499DBE31D0}" type="presOf" srcId="{B8AEB4A0-214B-463C-B396-58C47D6E6D5F}" destId="{353DC770-7E52-49E5-A298-4B5C69B26E3F}" srcOrd="0" destOrd="0" presId="urn:microsoft.com/office/officeart/2005/8/layout/list1"/>
    <dgm:cxn modelId="{617C03AA-5F66-43F2-AE67-AD47ED8583F8}" type="presParOf" srcId="{1A21605B-F3B9-4663-98A8-5047A7C8071E}" destId="{9E26C6C0-0DF1-41B2-BB29-A6AE71C1C56B}" srcOrd="0" destOrd="0" presId="urn:microsoft.com/office/officeart/2005/8/layout/list1"/>
    <dgm:cxn modelId="{3536094E-B3A9-498F-8935-9C0565D35779}" type="presParOf" srcId="{9E26C6C0-0DF1-41B2-BB29-A6AE71C1C56B}" destId="{353DC770-7E52-49E5-A298-4B5C69B26E3F}" srcOrd="0" destOrd="0" presId="urn:microsoft.com/office/officeart/2005/8/layout/list1"/>
    <dgm:cxn modelId="{FF7148A8-2E6E-4980-9850-46A1EE0A1FA0}" type="presParOf" srcId="{9E26C6C0-0DF1-41B2-BB29-A6AE71C1C56B}" destId="{E8E6658B-DCAA-4FC9-8784-C7937280ACFC}" srcOrd="1" destOrd="0" presId="urn:microsoft.com/office/officeart/2005/8/layout/list1"/>
    <dgm:cxn modelId="{942E0595-C717-4835-AC70-529ACB4E82D3}" type="presParOf" srcId="{1A21605B-F3B9-4663-98A8-5047A7C8071E}" destId="{24191C38-97B1-4100-83D8-7C5C643656ED}" srcOrd="1" destOrd="0" presId="urn:microsoft.com/office/officeart/2005/8/layout/list1"/>
    <dgm:cxn modelId="{0268EBAF-0148-4459-882D-6B0EF77C777D}" type="presParOf" srcId="{1A21605B-F3B9-4663-98A8-5047A7C8071E}" destId="{67D9D9BE-F807-46FF-AA0F-137584D31C7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49F5D6-9470-434B-9485-4DABDCAA153F}"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2C9D8552-8728-4390-867C-F8CF04809BDC}">
      <dgm:prSet phldrT="[Text]"/>
      <dgm:spPr/>
      <dgm:t>
        <a:bodyPr/>
        <a:lstStyle/>
        <a:p>
          <a:r>
            <a:rPr lang="en-US" dirty="0"/>
            <a:t>1</a:t>
          </a:r>
        </a:p>
      </dgm:t>
    </dgm:pt>
    <dgm:pt modelId="{BA867989-FA7E-4224-9555-BF77760DBF29}" type="parTrans" cxnId="{826D8B70-AD0C-4EE5-BC1B-87F51107D833}">
      <dgm:prSet/>
      <dgm:spPr/>
      <dgm:t>
        <a:bodyPr/>
        <a:lstStyle/>
        <a:p>
          <a:endParaRPr lang="en-US"/>
        </a:p>
      </dgm:t>
    </dgm:pt>
    <dgm:pt modelId="{101FAAD6-2E38-4C35-81DD-7E44D5C68128}" type="sibTrans" cxnId="{826D8B70-AD0C-4EE5-BC1B-87F51107D833}">
      <dgm:prSet/>
      <dgm:spPr/>
      <dgm:t>
        <a:bodyPr/>
        <a:lstStyle/>
        <a:p>
          <a:endParaRPr lang="en-US"/>
        </a:p>
      </dgm:t>
    </dgm:pt>
    <dgm:pt modelId="{8EFFEDD6-0063-4FCB-96A6-296034B88166}">
      <dgm:prSet phldrT="[Text]"/>
      <dgm:spPr/>
      <dgm:t>
        <a:bodyPr/>
        <a:lstStyle/>
        <a:p>
          <a:r>
            <a:rPr lang="en-US" dirty="0"/>
            <a:t>Increasing web development boost due to pandemic</a:t>
          </a:r>
        </a:p>
      </dgm:t>
    </dgm:pt>
    <dgm:pt modelId="{CBD4F214-D31F-418A-A636-55F2F491D8E2}" type="parTrans" cxnId="{FFA34590-7808-41A5-99A7-3172155EBBF2}">
      <dgm:prSet/>
      <dgm:spPr/>
      <dgm:t>
        <a:bodyPr/>
        <a:lstStyle/>
        <a:p>
          <a:endParaRPr lang="en-US"/>
        </a:p>
      </dgm:t>
    </dgm:pt>
    <dgm:pt modelId="{6492DA6B-08D1-47C9-BB72-FFE722C5E38C}" type="sibTrans" cxnId="{FFA34590-7808-41A5-99A7-3172155EBBF2}">
      <dgm:prSet/>
      <dgm:spPr/>
      <dgm:t>
        <a:bodyPr/>
        <a:lstStyle/>
        <a:p>
          <a:endParaRPr lang="en-US"/>
        </a:p>
      </dgm:t>
    </dgm:pt>
    <dgm:pt modelId="{9D555AEE-607F-4B9B-B97A-FC4AE0B8CEB3}">
      <dgm:prSet phldrT="[Text]"/>
      <dgm:spPr/>
      <dgm:t>
        <a:bodyPr/>
        <a:lstStyle/>
        <a:p>
          <a:r>
            <a:rPr lang="en-US" dirty="0"/>
            <a:t>2</a:t>
          </a:r>
        </a:p>
      </dgm:t>
    </dgm:pt>
    <dgm:pt modelId="{CDD6DFB3-BCDD-4419-9C27-0AAB4FC015AB}" type="parTrans" cxnId="{47A4296A-0C90-43EC-B619-F0E143E5253E}">
      <dgm:prSet/>
      <dgm:spPr/>
      <dgm:t>
        <a:bodyPr/>
        <a:lstStyle/>
        <a:p>
          <a:endParaRPr lang="en-US"/>
        </a:p>
      </dgm:t>
    </dgm:pt>
    <dgm:pt modelId="{79123FD5-1B98-4281-90F8-8F9EA5F5CC51}" type="sibTrans" cxnId="{47A4296A-0C90-43EC-B619-F0E143E5253E}">
      <dgm:prSet/>
      <dgm:spPr/>
      <dgm:t>
        <a:bodyPr/>
        <a:lstStyle/>
        <a:p>
          <a:endParaRPr lang="en-US"/>
        </a:p>
      </dgm:t>
    </dgm:pt>
    <dgm:pt modelId="{0D8CDB9F-AA39-4ADD-ADD4-3A422F5FA25B}">
      <dgm:prSet phldrT="[Text]"/>
      <dgm:spPr/>
      <dgm:t>
        <a:bodyPr/>
        <a:lstStyle/>
        <a:p>
          <a:r>
            <a:rPr lang="en-US" dirty="0"/>
            <a:t>Price has a correlation with rating, free courses are generating good rating comparatively.</a:t>
          </a:r>
        </a:p>
      </dgm:t>
    </dgm:pt>
    <dgm:pt modelId="{1BCE3583-E55B-4624-8BAE-3FD2CDA14981}" type="parTrans" cxnId="{F555CE48-4557-4FD0-9F78-D34F36D6DAAC}">
      <dgm:prSet/>
      <dgm:spPr/>
      <dgm:t>
        <a:bodyPr/>
        <a:lstStyle/>
        <a:p>
          <a:endParaRPr lang="en-US"/>
        </a:p>
      </dgm:t>
    </dgm:pt>
    <dgm:pt modelId="{23A00390-6DBC-4B1E-879D-4F2A1AC71E67}" type="sibTrans" cxnId="{F555CE48-4557-4FD0-9F78-D34F36D6DAAC}">
      <dgm:prSet/>
      <dgm:spPr/>
      <dgm:t>
        <a:bodyPr/>
        <a:lstStyle/>
        <a:p>
          <a:endParaRPr lang="en-US"/>
        </a:p>
      </dgm:t>
    </dgm:pt>
    <dgm:pt modelId="{B9F9B474-27CA-43CE-A66E-CB9701CA17F5}">
      <dgm:prSet phldrT="[Text]"/>
      <dgm:spPr/>
      <dgm:t>
        <a:bodyPr/>
        <a:lstStyle/>
        <a:p>
          <a:r>
            <a:rPr lang="en-US" dirty="0"/>
            <a:t>3</a:t>
          </a:r>
        </a:p>
      </dgm:t>
    </dgm:pt>
    <dgm:pt modelId="{9D1E2B88-237A-4EDA-B7FF-0FE7608A999F}" type="parTrans" cxnId="{89AEBB03-03D5-4465-9AAE-EB6A4DA170AF}">
      <dgm:prSet/>
      <dgm:spPr/>
      <dgm:t>
        <a:bodyPr/>
        <a:lstStyle/>
        <a:p>
          <a:endParaRPr lang="en-US"/>
        </a:p>
      </dgm:t>
    </dgm:pt>
    <dgm:pt modelId="{17251F94-ACA7-496D-AB5E-879CE0B5325E}" type="sibTrans" cxnId="{89AEBB03-03D5-4465-9AAE-EB6A4DA170AF}">
      <dgm:prSet/>
      <dgm:spPr/>
      <dgm:t>
        <a:bodyPr/>
        <a:lstStyle/>
        <a:p>
          <a:endParaRPr lang="en-US"/>
        </a:p>
      </dgm:t>
    </dgm:pt>
    <dgm:pt modelId="{9B15C6FC-E58C-48EC-8DAE-C7195D74B2B3}">
      <dgm:prSet phldrT="[Text]"/>
      <dgm:spPr/>
      <dgm:t>
        <a:bodyPr/>
        <a:lstStyle/>
        <a:p>
          <a:r>
            <a:rPr lang="en-US" dirty="0"/>
            <a:t>People don’t want much larger content and their most common  choice of course length  is 42 and 30.</a:t>
          </a:r>
        </a:p>
      </dgm:t>
    </dgm:pt>
    <dgm:pt modelId="{FEA42973-0892-4D8C-B1B3-CC5634FDE283}" type="parTrans" cxnId="{9B4631F7-AD97-4AB8-8392-856C387258A1}">
      <dgm:prSet/>
      <dgm:spPr/>
      <dgm:t>
        <a:bodyPr/>
        <a:lstStyle/>
        <a:p>
          <a:endParaRPr lang="en-US"/>
        </a:p>
      </dgm:t>
    </dgm:pt>
    <dgm:pt modelId="{1C670D13-4A10-472A-8FA3-8B93A53235EB}" type="sibTrans" cxnId="{9B4631F7-AD97-4AB8-8392-856C387258A1}">
      <dgm:prSet/>
      <dgm:spPr/>
      <dgm:t>
        <a:bodyPr/>
        <a:lstStyle/>
        <a:p>
          <a:endParaRPr lang="en-US"/>
        </a:p>
      </dgm:t>
    </dgm:pt>
    <dgm:pt modelId="{68E65106-33F0-40BA-B6BE-1AB4D4CC5C22}" type="pres">
      <dgm:prSet presAssocID="{0049F5D6-9470-434B-9485-4DABDCAA153F}" presName="Name0" presStyleCnt="0">
        <dgm:presLayoutVars>
          <dgm:chMax/>
          <dgm:chPref val="3"/>
          <dgm:dir/>
          <dgm:animOne val="branch"/>
          <dgm:animLvl val="lvl"/>
        </dgm:presLayoutVars>
      </dgm:prSet>
      <dgm:spPr/>
    </dgm:pt>
    <dgm:pt modelId="{04180D3F-C285-4F72-8A84-422E53B35308}" type="pres">
      <dgm:prSet presAssocID="{2C9D8552-8728-4390-867C-F8CF04809BDC}" presName="composite" presStyleCnt="0"/>
      <dgm:spPr/>
    </dgm:pt>
    <dgm:pt modelId="{D01A5B08-37D9-4667-A4CB-431A9784FFC3}" type="pres">
      <dgm:prSet presAssocID="{2C9D8552-8728-4390-867C-F8CF04809BDC}" presName="FirstChild" presStyleLbl="revTx" presStyleIdx="0" presStyleCnt="3">
        <dgm:presLayoutVars>
          <dgm:chMax val="0"/>
          <dgm:chPref val="0"/>
          <dgm:bulletEnabled val="1"/>
        </dgm:presLayoutVars>
      </dgm:prSet>
      <dgm:spPr/>
    </dgm:pt>
    <dgm:pt modelId="{28117C41-0CAE-4526-8409-0DAF1399686C}" type="pres">
      <dgm:prSet presAssocID="{2C9D8552-8728-4390-867C-F8CF04809BDC}" presName="Parent" presStyleLbl="alignNode1" presStyleIdx="0" presStyleCnt="3">
        <dgm:presLayoutVars>
          <dgm:chMax val="3"/>
          <dgm:chPref val="3"/>
          <dgm:bulletEnabled val="1"/>
        </dgm:presLayoutVars>
      </dgm:prSet>
      <dgm:spPr/>
    </dgm:pt>
    <dgm:pt modelId="{4C952A5C-B859-48F8-A419-FFE7FAA03453}" type="pres">
      <dgm:prSet presAssocID="{2C9D8552-8728-4390-867C-F8CF04809BDC}" presName="Accent" presStyleLbl="parChTrans1D1" presStyleIdx="0" presStyleCnt="3"/>
      <dgm:spPr/>
    </dgm:pt>
    <dgm:pt modelId="{3B2FDD81-4279-4DC9-8337-113A79A2D5FD}" type="pres">
      <dgm:prSet presAssocID="{101FAAD6-2E38-4C35-81DD-7E44D5C68128}" presName="sibTrans" presStyleCnt="0"/>
      <dgm:spPr/>
    </dgm:pt>
    <dgm:pt modelId="{A9EDC784-0444-465C-90FA-BE7BCD330D39}" type="pres">
      <dgm:prSet presAssocID="{9D555AEE-607F-4B9B-B97A-FC4AE0B8CEB3}" presName="composite" presStyleCnt="0"/>
      <dgm:spPr/>
    </dgm:pt>
    <dgm:pt modelId="{9D39BD45-7DE5-4BC1-8582-61C0E5C3510D}" type="pres">
      <dgm:prSet presAssocID="{9D555AEE-607F-4B9B-B97A-FC4AE0B8CEB3}" presName="FirstChild" presStyleLbl="revTx" presStyleIdx="1" presStyleCnt="3">
        <dgm:presLayoutVars>
          <dgm:chMax val="0"/>
          <dgm:chPref val="0"/>
          <dgm:bulletEnabled val="1"/>
        </dgm:presLayoutVars>
      </dgm:prSet>
      <dgm:spPr/>
    </dgm:pt>
    <dgm:pt modelId="{35680212-4C46-4BA1-9700-90072B7063C6}" type="pres">
      <dgm:prSet presAssocID="{9D555AEE-607F-4B9B-B97A-FC4AE0B8CEB3}" presName="Parent" presStyleLbl="alignNode1" presStyleIdx="1" presStyleCnt="3">
        <dgm:presLayoutVars>
          <dgm:chMax val="3"/>
          <dgm:chPref val="3"/>
          <dgm:bulletEnabled val="1"/>
        </dgm:presLayoutVars>
      </dgm:prSet>
      <dgm:spPr/>
    </dgm:pt>
    <dgm:pt modelId="{F57E2CFB-6B29-4240-980F-A0CFFA7DBE0A}" type="pres">
      <dgm:prSet presAssocID="{9D555AEE-607F-4B9B-B97A-FC4AE0B8CEB3}" presName="Accent" presStyleLbl="parChTrans1D1" presStyleIdx="1" presStyleCnt="3"/>
      <dgm:spPr/>
    </dgm:pt>
    <dgm:pt modelId="{FE4F0A5F-4055-45EC-8586-75524971451D}" type="pres">
      <dgm:prSet presAssocID="{79123FD5-1B98-4281-90F8-8F9EA5F5CC51}" presName="sibTrans" presStyleCnt="0"/>
      <dgm:spPr/>
    </dgm:pt>
    <dgm:pt modelId="{AAE9FE8D-EE38-49E4-84BE-AA85171F1072}" type="pres">
      <dgm:prSet presAssocID="{B9F9B474-27CA-43CE-A66E-CB9701CA17F5}" presName="composite" presStyleCnt="0"/>
      <dgm:spPr/>
    </dgm:pt>
    <dgm:pt modelId="{3EFD013D-99D3-46A2-B1E7-056F533CA529}" type="pres">
      <dgm:prSet presAssocID="{B9F9B474-27CA-43CE-A66E-CB9701CA17F5}" presName="FirstChild" presStyleLbl="revTx" presStyleIdx="2" presStyleCnt="3">
        <dgm:presLayoutVars>
          <dgm:chMax val="0"/>
          <dgm:chPref val="0"/>
          <dgm:bulletEnabled val="1"/>
        </dgm:presLayoutVars>
      </dgm:prSet>
      <dgm:spPr/>
    </dgm:pt>
    <dgm:pt modelId="{F4E092DA-8850-4C5C-B407-E83BE2970B1E}" type="pres">
      <dgm:prSet presAssocID="{B9F9B474-27CA-43CE-A66E-CB9701CA17F5}" presName="Parent" presStyleLbl="alignNode1" presStyleIdx="2" presStyleCnt="3">
        <dgm:presLayoutVars>
          <dgm:chMax val="3"/>
          <dgm:chPref val="3"/>
          <dgm:bulletEnabled val="1"/>
        </dgm:presLayoutVars>
      </dgm:prSet>
      <dgm:spPr/>
    </dgm:pt>
    <dgm:pt modelId="{4E4418F3-DBB9-4D0C-B450-5BD5A5FE6A3D}" type="pres">
      <dgm:prSet presAssocID="{B9F9B474-27CA-43CE-A66E-CB9701CA17F5}" presName="Accent" presStyleLbl="parChTrans1D1" presStyleIdx="2" presStyleCnt="3"/>
      <dgm:spPr/>
    </dgm:pt>
  </dgm:ptLst>
  <dgm:cxnLst>
    <dgm:cxn modelId="{89AEBB03-03D5-4465-9AAE-EB6A4DA170AF}" srcId="{0049F5D6-9470-434B-9485-4DABDCAA153F}" destId="{B9F9B474-27CA-43CE-A66E-CB9701CA17F5}" srcOrd="2" destOrd="0" parTransId="{9D1E2B88-237A-4EDA-B7FF-0FE7608A999F}" sibTransId="{17251F94-ACA7-496D-AB5E-879CE0B5325E}"/>
    <dgm:cxn modelId="{9DDCA809-4405-487B-87A5-37AFC625E01A}" type="presOf" srcId="{0049F5D6-9470-434B-9485-4DABDCAA153F}" destId="{68E65106-33F0-40BA-B6BE-1AB4D4CC5C22}" srcOrd="0" destOrd="0" presId="urn:microsoft.com/office/officeart/2011/layout/TabList"/>
    <dgm:cxn modelId="{D68A932D-3469-428C-827F-8D23E52113CB}" type="presOf" srcId="{2C9D8552-8728-4390-867C-F8CF04809BDC}" destId="{28117C41-0CAE-4526-8409-0DAF1399686C}" srcOrd="0" destOrd="0" presId="urn:microsoft.com/office/officeart/2011/layout/TabList"/>
    <dgm:cxn modelId="{F555CE48-4557-4FD0-9F78-D34F36D6DAAC}" srcId="{9D555AEE-607F-4B9B-B97A-FC4AE0B8CEB3}" destId="{0D8CDB9F-AA39-4ADD-ADD4-3A422F5FA25B}" srcOrd="0" destOrd="0" parTransId="{1BCE3583-E55B-4624-8BAE-3FD2CDA14981}" sibTransId="{23A00390-6DBC-4B1E-879D-4F2A1AC71E67}"/>
    <dgm:cxn modelId="{47A4296A-0C90-43EC-B619-F0E143E5253E}" srcId="{0049F5D6-9470-434B-9485-4DABDCAA153F}" destId="{9D555AEE-607F-4B9B-B97A-FC4AE0B8CEB3}" srcOrd="1" destOrd="0" parTransId="{CDD6DFB3-BCDD-4419-9C27-0AAB4FC015AB}" sibTransId="{79123FD5-1B98-4281-90F8-8F9EA5F5CC51}"/>
    <dgm:cxn modelId="{053CD06F-1D86-4307-9D5F-241185E7934E}" type="presOf" srcId="{B9F9B474-27CA-43CE-A66E-CB9701CA17F5}" destId="{F4E092DA-8850-4C5C-B407-E83BE2970B1E}" srcOrd="0" destOrd="0" presId="urn:microsoft.com/office/officeart/2011/layout/TabList"/>
    <dgm:cxn modelId="{826D8B70-AD0C-4EE5-BC1B-87F51107D833}" srcId="{0049F5D6-9470-434B-9485-4DABDCAA153F}" destId="{2C9D8552-8728-4390-867C-F8CF04809BDC}" srcOrd="0" destOrd="0" parTransId="{BA867989-FA7E-4224-9555-BF77760DBF29}" sibTransId="{101FAAD6-2E38-4C35-81DD-7E44D5C68128}"/>
    <dgm:cxn modelId="{EF005251-2C55-4F2F-BB2B-E5548B086DB9}" type="presOf" srcId="{9D555AEE-607F-4B9B-B97A-FC4AE0B8CEB3}" destId="{35680212-4C46-4BA1-9700-90072B7063C6}" srcOrd="0" destOrd="0" presId="urn:microsoft.com/office/officeart/2011/layout/TabList"/>
    <dgm:cxn modelId="{FFA34590-7808-41A5-99A7-3172155EBBF2}" srcId="{2C9D8552-8728-4390-867C-F8CF04809BDC}" destId="{8EFFEDD6-0063-4FCB-96A6-296034B88166}" srcOrd="0" destOrd="0" parTransId="{CBD4F214-D31F-418A-A636-55F2F491D8E2}" sibTransId="{6492DA6B-08D1-47C9-BB72-FFE722C5E38C}"/>
    <dgm:cxn modelId="{0DA2C9AF-DCE5-4C42-906D-2C8953190CF8}" type="presOf" srcId="{8EFFEDD6-0063-4FCB-96A6-296034B88166}" destId="{D01A5B08-37D9-4667-A4CB-431A9784FFC3}" srcOrd="0" destOrd="0" presId="urn:microsoft.com/office/officeart/2011/layout/TabList"/>
    <dgm:cxn modelId="{5599B4DF-CB0C-4BFC-AB4B-FDCBB76CF93F}" type="presOf" srcId="{0D8CDB9F-AA39-4ADD-ADD4-3A422F5FA25B}" destId="{9D39BD45-7DE5-4BC1-8582-61C0E5C3510D}" srcOrd="0" destOrd="0" presId="urn:microsoft.com/office/officeart/2011/layout/TabList"/>
    <dgm:cxn modelId="{9B4631F7-AD97-4AB8-8392-856C387258A1}" srcId="{B9F9B474-27CA-43CE-A66E-CB9701CA17F5}" destId="{9B15C6FC-E58C-48EC-8DAE-C7195D74B2B3}" srcOrd="0" destOrd="0" parTransId="{FEA42973-0892-4D8C-B1B3-CC5634FDE283}" sibTransId="{1C670D13-4A10-472A-8FA3-8B93A53235EB}"/>
    <dgm:cxn modelId="{69AC9BFB-2D61-49BE-84DF-64BE1963CD71}" type="presOf" srcId="{9B15C6FC-E58C-48EC-8DAE-C7195D74B2B3}" destId="{3EFD013D-99D3-46A2-B1E7-056F533CA529}" srcOrd="0" destOrd="0" presId="urn:microsoft.com/office/officeart/2011/layout/TabList"/>
    <dgm:cxn modelId="{6426B00E-871A-43E8-BCF3-CCB79EFF3DF1}" type="presParOf" srcId="{68E65106-33F0-40BA-B6BE-1AB4D4CC5C22}" destId="{04180D3F-C285-4F72-8A84-422E53B35308}" srcOrd="0" destOrd="0" presId="urn:microsoft.com/office/officeart/2011/layout/TabList"/>
    <dgm:cxn modelId="{533464CA-A2EF-4939-92A3-3F27D2E065CC}" type="presParOf" srcId="{04180D3F-C285-4F72-8A84-422E53B35308}" destId="{D01A5B08-37D9-4667-A4CB-431A9784FFC3}" srcOrd="0" destOrd="0" presId="urn:microsoft.com/office/officeart/2011/layout/TabList"/>
    <dgm:cxn modelId="{BD2DD03A-B380-41C7-9280-48114227D9D3}" type="presParOf" srcId="{04180D3F-C285-4F72-8A84-422E53B35308}" destId="{28117C41-0CAE-4526-8409-0DAF1399686C}" srcOrd="1" destOrd="0" presId="urn:microsoft.com/office/officeart/2011/layout/TabList"/>
    <dgm:cxn modelId="{1244E98D-EDE0-49C5-AE60-5785C2FD01F5}" type="presParOf" srcId="{04180D3F-C285-4F72-8A84-422E53B35308}" destId="{4C952A5C-B859-48F8-A419-FFE7FAA03453}" srcOrd="2" destOrd="0" presId="urn:microsoft.com/office/officeart/2011/layout/TabList"/>
    <dgm:cxn modelId="{45762369-9798-4A00-8814-D14BB88E7B4C}" type="presParOf" srcId="{68E65106-33F0-40BA-B6BE-1AB4D4CC5C22}" destId="{3B2FDD81-4279-4DC9-8337-113A79A2D5FD}" srcOrd="1" destOrd="0" presId="urn:microsoft.com/office/officeart/2011/layout/TabList"/>
    <dgm:cxn modelId="{00A67EF4-FFF1-414F-8289-D7C3D78C2D95}" type="presParOf" srcId="{68E65106-33F0-40BA-B6BE-1AB4D4CC5C22}" destId="{A9EDC784-0444-465C-90FA-BE7BCD330D39}" srcOrd="2" destOrd="0" presId="urn:microsoft.com/office/officeart/2011/layout/TabList"/>
    <dgm:cxn modelId="{458EAB18-CED3-49D4-8B12-D525D4C175E8}" type="presParOf" srcId="{A9EDC784-0444-465C-90FA-BE7BCD330D39}" destId="{9D39BD45-7DE5-4BC1-8582-61C0E5C3510D}" srcOrd="0" destOrd="0" presId="urn:microsoft.com/office/officeart/2011/layout/TabList"/>
    <dgm:cxn modelId="{D80DB681-30CF-4BD4-9450-A6A8A717172E}" type="presParOf" srcId="{A9EDC784-0444-465C-90FA-BE7BCD330D39}" destId="{35680212-4C46-4BA1-9700-90072B7063C6}" srcOrd="1" destOrd="0" presId="urn:microsoft.com/office/officeart/2011/layout/TabList"/>
    <dgm:cxn modelId="{02DD41ED-D6F1-4638-B365-A5C902B1C571}" type="presParOf" srcId="{A9EDC784-0444-465C-90FA-BE7BCD330D39}" destId="{F57E2CFB-6B29-4240-980F-A0CFFA7DBE0A}" srcOrd="2" destOrd="0" presId="urn:microsoft.com/office/officeart/2011/layout/TabList"/>
    <dgm:cxn modelId="{88906DCE-A97B-41FE-A918-EDF70406AD54}" type="presParOf" srcId="{68E65106-33F0-40BA-B6BE-1AB4D4CC5C22}" destId="{FE4F0A5F-4055-45EC-8586-75524971451D}" srcOrd="3" destOrd="0" presId="urn:microsoft.com/office/officeart/2011/layout/TabList"/>
    <dgm:cxn modelId="{3DE08A35-3E32-4D04-8147-8B22A77B6319}" type="presParOf" srcId="{68E65106-33F0-40BA-B6BE-1AB4D4CC5C22}" destId="{AAE9FE8D-EE38-49E4-84BE-AA85171F1072}" srcOrd="4" destOrd="0" presId="urn:microsoft.com/office/officeart/2011/layout/TabList"/>
    <dgm:cxn modelId="{5AB0673D-E1E2-4002-BC31-63309B8FEF86}" type="presParOf" srcId="{AAE9FE8D-EE38-49E4-84BE-AA85171F1072}" destId="{3EFD013D-99D3-46A2-B1E7-056F533CA529}" srcOrd="0" destOrd="0" presId="urn:microsoft.com/office/officeart/2011/layout/TabList"/>
    <dgm:cxn modelId="{74330AA5-E59D-4A0F-A0D7-E4DCB4ADAE03}" type="presParOf" srcId="{AAE9FE8D-EE38-49E4-84BE-AA85171F1072}" destId="{F4E092DA-8850-4C5C-B407-E83BE2970B1E}" srcOrd="1" destOrd="0" presId="urn:microsoft.com/office/officeart/2011/layout/TabList"/>
    <dgm:cxn modelId="{5CC815B8-6EE6-4025-AA3D-51437FD68CB5}" type="presParOf" srcId="{AAE9FE8D-EE38-49E4-84BE-AA85171F1072}" destId="{4E4418F3-DBB9-4D0C-B450-5BD5A5FE6A3D}"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75B9F-D8D4-4E30-A1D2-6DB2B4173D99}">
      <dsp:nvSpPr>
        <dsp:cNvPr id="0" name=""/>
        <dsp:cNvSpPr/>
      </dsp:nvSpPr>
      <dsp:spPr>
        <a:xfrm>
          <a:off x="0" y="116055"/>
          <a:ext cx="5348583"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Data Collecting</a:t>
          </a:r>
        </a:p>
      </dsp:txBody>
      <dsp:txXfrm>
        <a:off x="19904" y="135959"/>
        <a:ext cx="5308775" cy="367937"/>
      </dsp:txXfrm>
    </dsp:sp>
    <dsp:sp modelId="{A421779E-078E-46A0-A8FB-40AA19A93801}">
      <dsp:nvSpPr>
        <dsp:cNvPr id="0" name=""/>
        <dsp:cNvSpPr/>
      </dsp:nvSpPr>
      <dsp:spPr>
        <a:xfrm>
          <a:off x="0" y="523800"/>
          <a:ext cx="5348583"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81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Collected Data from given sources</a:t>
          </a:r>
        </a:p>
      </dsp:txBody>
      <dsp:txXfrm>
        <a:off x="0" y="523800"/>
        <a:ext cx="5348583" cy="281520"/>
      </dsp:txXfrm>
    </dsp:sp>
    <dsp:sp modelId="{0AD53192-0964-4DD1-BC76-F11CCE9EC331}">
      <dsp:nvSpPr>
        <dsp:cNvPr id="0" name=""/>
        <dsp:cNvSpPr/>
      </dsp:nvSpPr>
      <dsp:spPr>
        <a:xfrm>
          <a:off x="0" y="805320"/>
          <a:ext cx="5348583"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19904" y="825224"/>
        <a:ext cx="5308775" cy="367937"/>
      </dsp:txXfrm>
    </dsp:sp>
    <dsp:sp modelId="{C67B8EF4-2C7F-4D54-8D72-1AAE01DD3FDF}">
      <dsp:nvSpPr>
        <dsp:cNvPr id="0" name=""/>
        <dsp:cNvSpPr/>
      </dsp:nvSpPr>
      <dsp:spPr>
        <a:xfrm>
          <a:off x="0" y="1213065"/>
          <a:ext cx="534858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81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dirty="0"/>
            <a:t>1) Remove duplicates</a:t>
          </a:r>
          <a:endParaRPr lang="en-US" sz="1300" b="0" kern="1200" dirty="0"/>
        </a:p>
        <a:p>
          <a:pPr marL="114300" lvl="1" indent="-114300" algn="l" defTabSz="577850">
            <a:lnSpc>
              <a:spcPct val="90000"/>
            </a:lnSpc>
            <a:spcBef>
              <a:spcPct val="0"/>
            </a:spcBef>
            <a:spcAft>
              <a:spcPct val="20000"/>
            </a:spcAft>
            <a:buChar char="•"/>
          </a:pPr>
          <a:r>
            <a:rPr lang="en-US" sz="1300" b="0" i="0" kern="1200" dirty="0"/>
            <a:t>2) Removing blank cells</a:t>
          </a:r>
        </a:p>
        <a:p>
          <a:pPr marL="114300" lvl="1" indent="-114300" algn="l" defTabSz="577850">
            <a:lnSpc>
              <a:spcPct val="90000"/>
            </a:lnSpc>
            <a:spcBef>
              <a:spcPct val="0"/>
            </a:spcBef>
            <a:spcAft>
              <a:spcPct val="20000"/>
            </a:spcAft>
            <a:buChar char="•"/>
          </a:pPr>
          <a:r>
            <a:rPr lang="en-US" sz="1300" b="0" i="0" kern="1200" dirty="0"/>
            <a:t>3) Headers</a:t>
          </a:r>
        </a:p>
        <a:p>
          <a:pPr marL="114300" lvl="1" indent="-114300" algn="l" defTabSz="577850">
            <a:lnSpc>
              <a:spcPct val="90000"/>
            </a:lnSpc>
            <a:spcBef>
              <a:spcPct val="0"/>
            </a:spcBef>
            <a:spcAft>
              <a:spcPct val="20000"/>
            </a:spcAft>
            <a:buChar char="•"/>
          </a:pPr>
          <a:r>
            <a:rPr lang="en-US" sz="1300" b="0" i="0" kern="1200" dirty="0"/>
            <a:t>4) Find and replace</a:t>
          </a:r>
        </a:p>
      </dsp:txBody>
      <dsp:txXfrm>
        <a:off x="0" y="1213065"/>
        <a:ext cx="5348583" cy="897345"/>
      </dsp:txXfrm>
    </dsp:sp>
    <dsp:sp modelId="{CE50AC6E-D4FE-4301-8F88-E63F747399D7}">
      <dsp:nvSpPr>
        <dsp:cNvPr id="0" name=""/>
        <dsp:cNvSpPr/>
      </dsp:nvSpPr>
      <dsp:spPr>
        <a:xfrm>
          <a:off x="0" y="2110411"/>
          <a:ext cx="5348583"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Processing</a:t>
          </a:r>
          <a:endParaRPr lang="en-US" sz="1700" b="0" i="0" kern="1200" dirty="0"/>
        </a:p>
      </dsp:txBody>
      <dsp:txXfrm>
        <a:off x="19904" y="2130315"/>
        <a:ext cx="5308775" cy="367937"/>
      </dsp:txXfrm>
    </dsp:sp>
    <dsp:sp modelId="{3B175208-E11A-4DAA-A28F-0D0A6AA14B45}">
      <dsp:nvSpPr>
        <dsp:cNvPr id="0" name=""/>
        <dsp:cNvSpPr/>
      </dsp:nvSpPr>
      <dsp:spPr>
        <a:xfrm>
          <a:off x="0" y="2518156"/>
          <a:ext cx="5348583" cy="1970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81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dirty="0"/>
            <a:t>Created a ‘Date’ Column</a:t>
          </a:r>
        </a:p>
        <a:p>
          <a:pPr marL="114300" lvl="1" indent="-114300" algn="l" defTabSz="577850">
            <a:lnSpc>
              <a:spcPct val="90000"/>
            </a:lnSpc>
            <a:spcBef>
              <a:spcPct val="0"/>
            </a:spcBef>
            <a:spcAft>
              <a:spcPct val="20000"/>
            </a:spcAft>
            <a:buChar char="•"/>
          </a:pPr>
          <a:r>
            <a:rPr lang="en-US" sz="1300" b="0" i="0" kern="1200" dirty="0"/>
            <a:t>Created a column that indicates whether a course is free or paid</a:t>
          </a:r>
        </a:p>
        <a:p>
          <a:pPr marL="114300" lvl="1" indent="-114300" algn="l" defTabSz="577850">
            <a:lnSpc>
              <a:spcPct val="90000"/>
            </a:lnSpc>
            <a:spcBef>
              <a:spcPct val="0"/>
            </a:spcBef>
            <a:spcAft>
              <a:spcPct val="20000"/>
            </a:spcAft>
            <a:buChar char="•"/>
          </a:pPr>
          <a:r>
            <a:rPr lang="en-US" sz="1300" b="0" i="0" kern="1200" dirty="0"/>
            <a:t>a list of the top 20 most subscribed courses with</a:t>
          </a:r>
        </a:p>
        <a:p>
          <a:pPr marL="228600" lvl="2" indent="-114300" algn="l" defTabSz="577850">
            <a:lnSpc>
              <a:spcPct val="90000"/>
            </a:lnSpc>
            <a:spcBef>
              <a:spcPct val="0"/>
            </a:spcBef>
            <a:spcAft>
              <a:spcPct val="20000"/>
            </a:spcAft>
            <a:buChar char="•"/>
          </a:pPr>
          <a:r>
            <a:rPr lang="en-US" sz="1300" b="0" i="0" kern="1200"/>
            <a:t>Their </a:t>
          </a:r>
          <a:r>
            <a:rPr lang="en-US" sz="1300" b="0" i="0" kern="1200" dirty="0"/>
            <a:t>level</a:t>
          </a:r>
        </a:p>
        <a:p>
          <a:pPr marL="228600" lvl="2" indent="-114300" algn="l" defTabSz="577850">
            <a:lnSpc>
              <a:spcPct val="90000"/>
            </a:lnSpc>
            <a:spcBef>
              <a:spcPct val="0"/>
            </a:spcBef>
            <a:spcAft>
              <a:spcPct val="20000"/>
            </a:spcAft>
            <a:buFont typeface="Arial" panose="020B0604020202020204" pitchFamily="34" charset="0"/>
            <a:buChar char="•"/>
          </a:pPr>
          <a:r>
            <a:rPr lang="en-US" sz="1300" b="0" i="0" kern="1200" dirty="0"/>
            <a:t>Whether they are free or paid,</a:t>
          </a:r>
        </a:p>
        <a:p>
          <a:pPr marL="228600" lvl="2" indent="-114300" algn="l" defTabSz="577850">
            <a:lnSpc>
              <a:spcPct val="90000"/>
            </a:lnSpc>
            <a:spcBef>
              <a:spcPct val="0"/>
            </a:spcBef>
            <a:spcAft>
              <a:spcPct val="20000"/>
            </a:spcAft>
            <a:buFont typeface="Arial" panose="020B0604020202020204" pitchFamily="34" charset="0"/>
            <a:buChar char="•"/>
          </a:pPr>
          <a:r>
            <a:rPr lang="en-US" sz="1300" b="0" i="0" kern="1200" dirty="0"/>
            <a:t>Whether any are free beginner courses,</a:t>
          </a:r>
        </a:p>
        <a:p>
          <a:pPr marL="228600" lvl="2" indent="-114300" algn="l" defTabSz="577850">
            <a:lnSpc>
              <a:spcPct val="90000"/>
            </a:lnSpc>
            <a:spcBef>
              <a:spcPct val="0"/>
            </a:spcBef>
            <a:spcAft>
              <a:spcPct val="20000"/>
            </a:spcAft>
            <a:buFont typeface="Arial" panose="020B0604020202020204" pitchFamily="34" charset="0"/>
            <a:buChar char="•"/>
          </a:pPr>
          <a:r>
            <a:rPr lang="en-US" sz="1300" b="0" i="0" kern="1200" dirty="0"/>
            <a:t>Duration of the course</a:t>
          </a:r>
        </a:p>
        <a:p>
          <a:pPr marL="228600" lvl="2" indent="-114300" algn="l" defTabSz="577850">
            <a:lnSpc>
              <a:spcPct val="90000"/>
            </a:lnSpc>
            <a:spcBef>
              <a:spcPct val="0"/>
            </a:spcBef>
            <a:spcAft>
              <a:spcPct val="20000"/>
            </a:spcAft>
            <a:buFont typeface="Arial" panose="020B0604020202020204" pitchFamily="34" charset="0"/>
            <a:buChar char="•"/>
          </a:pPr>
          <a:r>
            <a:rPr lang="en-US" sz="1300" b="0" i="0" kern="1200" dirty="0"/>
            <a:t>The date they were published</a:t>
          </a:r>
        </a:p>
      </dsp:txBody>
      <dsp:txXfrm>
        <a:off x="0" y="2518156"/>
        <a:ext cx="5348583" cy="1970640"/>
      </dsp:txXfrm>
    </dsp:sp>
    <dsp:sp modelId="{0AA534A7-AC21-4243-BCB3-A8D285B1B2CB}">
      <dsp:nvSpPr>
        <dsp:cNvPr id="0" name=""/>
        <dsp:cNvSpPr/>
      </dsp:nvSpPr>
      <dsp:spPr>
        <a:xfrm>
          <a:off x="0" y="4488796"/>
          <a:ext cx="5348583"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Pivot Tables and Charts</a:t>
          </a:r>
          <a:endParaRPr lang="en-US" sz="1700" b="0" i="0" kern="1200" dirty="0"/>
        </a:p>
      </dsp:txBody>
      <dsp:txXfrm>
        <a:off x="19904" y="4508700"/>
        <a:ext cx="5308775" cy="367937"/>
      </dsp:txXfrm>
    </dsp:sp>
    <dsp:sp modelId="{5BD2EE62-507C-4490-85A2-A75655966A9F}">
      <dsp:nvSpPr>
        <dsp:cNvPr id="0" name=""/>
        <dsp:cNvSpPr/>
      </dsp:nvSpPr>
      <dsp:spPr>
        <a:xfrm>
          <a:off x="0" y="4896540"/>
          <a:ext cx="5348583" cy="154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818" tIns="21590" rIns="120904" bIns="21590" numCol="1" spcCol="1270" anchor="t" anchorCtr="0">
          <a:noAutofit/>
        </a:bodyPr>
        <a:lstStyle/>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a:t>Total number of subscribers for each subject (Pie Chart)</a:t>
          </a:r>
          <a:endParaRPr lang="en-US" sz="1300" b="0" i="0" kern="1200" dirty="0"/>
        </a:p>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dirty="0"/>
            <a:t>Average number of subscribers for each subject (Bar Chart)</a:t>
          </a:r>
        </a:p>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dirty="0"/>
            <a:t>Average cost per subject at each level (Bar Chart)</a:t>
          </a:r>
        </a:p>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dirty="0"/>
            <a:t>Average content duration for each subject (Bar Chart)</a:t>
          </a:r>
        </a:p>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dirty="0"/>
            <a:t>Average rating per subject for each level (Column Chart)</a:t>
          </a:r>
        </a:p>
        <a:p>
          <a:pPr marL="114300" lvl="1" indent="-114300" algn="l" defTabSz="577850">
            <a:lnSpc>
              <a:spcPct val="90000"/>
            </a:lnSpc>
            <a:spcBef>
              <a:spcPct val="0"/>
            </a:spcBef>
            <a:spcAft>
              <a:spcPct val="20000"/>
            </a:spcAft>
            <a:buFont typeface="Arial" panose="020B0604020202020204" pitchFamily="34" charset="0"/>
            <a:buChar char="•"/>
          </a:pPr>
          <a:r>
            <a:rPr lang="en-US" sz="1300" b="0" i="0" kern="1200" dirty="0"/>
            <a:t>Any other data that you feel will be important to include in your analysis</a:t>
          </a:r>
        </a:p>
      </dsp:txBody>
      <dsp:txXfrm>
        <a:off x="0" y="4896540"/>
        <a:ext cx="5348583" cy="1548360"/>
      </dsp:txXfrm>
    </dsp:sp>
    <dsp:sp modelId="{96637EE8-D9F4-4169-8DB0-1DE474211697}">
      <dsp:nvSpPr>
        <dsp:cNvPr id="0" name=""/>
        <dsp:cNvSpPr/>
      </dsp:nvSpPr>
      <dsp:spPr>
        <a:xfrm>
          <a:off x="0" y="6444900"/>
          <a:ext cx="5348583"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dirty="0"/>
            <a:t>Understanding the Problem</a:t>
          </a:r>
          <a:endParaRPr lang="en-US" sz="1700" b="0" i="0" kern="1200" dirty="0"/>
        </a:p>
      </dsp:txBody>
      <dsp:txXfrm>
        <a:off x="19904" y="6464804"/>
        <a:ext cx="5308775" cy="367937"/>
      </dsp:txXfrm>
    </dsp:sp>
    <dsp:sp modelId="{8A5A9AFF-1535-4B21-8E67-4EE1E528CA64}">
      <dsp:nvSpPr>
        <dsp:cNvPr id="0" name=""/>
        <dsp:cNvSpPr/>
      </dsp:nvSpPr>
      <dsp:spPr>
        <a:xfrm>
          <a:off x="0" y="6901606"/>
          <a:ext cx="5348583"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dirty="0" err="1"/>
            <a:t>Visualising</a:t>
          </a:r>
          <a:r>
            <a:rPr lang="en-US" sz="1700" b="1" i="0" kern="1200" dirty="0"/>
            <a:t> Data with Tableau</a:t>
          </a:r>
          <a:endParaRPr lang="en-US" sz="1700" b="0" i="0" kern="1200" dirty="0"/>
        </a:p>
      </dsp:txBody>
      <dsp:txXfrm>
        <a:off x="19904" y="6921510"/>
        <a:ext cx="5308775" cy="367937"/>
      </dsp:txXfrm>
    </dsp:sp>
    <dsp:sp modelId="{DC500CFB-FAE2-48C7-BE0F-3A561DE51845}">
      <dsp:nvSpPr>
        <dsp:cNvPr id="0" name=""/>
        <dsp:cNvSpPr/>
      </dsp:nvSpPr>
      <dsp:spPr>
        <a:xfrm>
          <a:off x="0" y="7309351"/>
          <a:ext cx="5348583" cy="686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81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dirty="0"/>
            <a:t>Pricing Rating Co-relation</a:t>
          </a:r>
        </a:p>
        <a:p>
          <a:pPr marL="114300" lvl="1" indent="-114300" algn="l" defTabSz="577850">
            <a:lnSpc>
              <a:spcPct val="90000"/>
            </a:lnSpc>
            <a:spcBef>
              <a:spcPct val="0"/>
            </a:spcBef>
            <a:spcAft>
              <a:spcPct val="20000"/>
            </a:spcAft>
            <a:buChar char="•"/>
          </a:pPr>
          <a:r>
            <a:rPr lang="en-US" sz="1300" b="0" i="0" kern="1200" dirty="0"/>
            <a:t>Timeseries analysis of customers and price</a:t>
          </a:r>
        </a:p>
        <a:p>
          <a:pPr marL="114300" lvl="1" indent="-114300" algn="l" defTabSz="577850">
            <a:lnSpc>
              <a:spcPct val="90000"/>
            </a:lnSpc>
            <a:spcBef>
              <a:spcPct val="0"/>
            </a:spcBef>
            <a:spcAft>
              <a:spcPct val="20000"/>
            </a:spcAft>
            <a:buChar char="•"/>
          </a:pPr>
          <a:r>
            <a:rPr lang="en-US" sz="1300" b="0" i="0" kern="1200" dirty="0"/>
            <a:t>Content Duration Analysis</a:t>
          </a:r>
        </a:p>
      </dsp:txBody>
      <dsp:txXfrm>
        <a:off x="0" y="7309351"/>
        <a:ext cx="5348583" cy="686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9D9BE-F807-46FF-AA0F-137584D31C7A}">
      <dsp:nvSpPr>
        <dsp:cNvPr id="0" name=""/>
        <dsp:cNvSpPr/>
      </dsp:nvSpPr>
      <dsp:spPr>
        <a:xfrm>
          <a:off x="0" y="767871"/>
          <a:ext cx="5889215" cy="131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E6658B-DCAA-4FC9-8784-C7937280ACFC}">
      <dsp:nvSpPr>
        <dsp:cNvPr id="0" name=""/>
        <dsp:cNvSpPr/>
      </dsp:nvSpPr>
      <dsp:spPr>
        <a:xfrm>
          <a:off x="294460" y="351"/>
          <a:ext cx="4122450" cy="1535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819" tIns="0" rIns="155819" bIns="0" numCol="1" spcCol="1270" anchor="ctr" anchorCtr="0">
          <a:noAutofit/>
        </a:bodyPr>
        <a:lstStyle/>
        <a:p>
          <a:pPr marL="0" lvl="0" indent="0" algn="l" defTabSz="889000">
            <a:lnSpc>
              <a:spcPct val="90000"/>
            </a:lnSpc>
            <a:spcBef>
              <a:spcPct val="0"/>
            </a:spcBef>
            <a:spcAft>
              <a:spcPct val="35000"/>
            </a:spcAft>
            <a:buNone/>
          </a:pPr>
          <a:r>
            <a:rPr lang="en-US" sz="2000" kern="1200" dirty="0"/>
            <a:t>Expert level courses of graphics design and musical instruments are generating more money</a:t>
          </a:r>
        </a:p>
      </dsp:txBody>
      <dsp:txXfrm>
        <a:off x="369394" y="75285"/>
        <a:ext cx="3972582" cy="13851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9D9BE-F807-46FF-AA0F-137584D31C7A}">
      <dsp:nvSpPr>
        <dsp:cNvPr id="0" name=""/>
        <dsp:cNvSpPr/>
      </dsp:nvSpPr>
      <dsp:spPr>
        <a:xfrm>
          <a:off x="0" y="688579"/>
          <a:ext cx="5944055" cy="115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E6658B-DCAA-4FC9-8784-C7937280ACFC}">
      <dsp:nvSpPr>
        <dsp:cNvPr id="0" name=""/>
        <dsp:cNvSpPr/>
      </dsp:nvSpPr>
      <dsp:spPr>
        <a:xfrm>
          <a:off x="297202" y="9618"/>
          <a:ext cx="4160838" cy="1357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270" tIns="0" rIns="157270" bIns="0" numCol="1" spcCol="1270" anchor="ctr" anchorCtr="0">
          <a:noAutofit/>
        </a:bodyPr>
        <a:lstStyle/>
        <a:p>
          <a:pPr marL="0" lvl="0" indent="0" algn="l" defTabSz="1066800">
            <a:lnSpc>
              <a:spcPct val="90000"/>
            </a:lnSpc>
            <a:spcBef>
              <a:spcPct val="0"/>
            </a:spcBef>
            <a:spcAft>
              <a:spcPct val="35000"/>
            </a:spcAft>
            <a:buNone/>
          </a:pPr>
          <a:r>
            <a:rPr lang="en-US" sz="2400" kern="1200" dirty="0"/>
            <a:t>Content Length 30 and 43 generates more attraction</a:t>
          </a:r>
        </a:p>
      </dsp:txBody>
      <dsp:txXfrm>
        <a:off x="363490" y="75906"/>
        <a:ext cx="4028262" cy="12253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9D9BE-F807-46FF-AA0F-137584D31C7A}">
      <dsp:nvSpPr>
        <dsp:cNvPr id="0" name=""/>
        <dsp:cNvSpPr/>
      </dsp:nvSpPr>
      <dsp:spPr>
        <a:xfrm>
          <a:off x="0" y="657425"/>
          <a:ext cx="4764184" cy="110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E6658B-DCAA-4FC9-8784-C7937280ACFC}">
      <dsp:nvSpPr>
        <dsp:cNvPr id="0" name=""/>
        <dsp:cNvSpPr/>
      </dsp:nvSpPr>
      <dsp:spPr>
        <a:xfrm>
          <a:off x="238209" y="7985"/>
          <a:ext cx="3334928" cy="1298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052" tIns="0" rIns="126052" bIns="0" numCol="1" spcCol="1270" anchor="ctr" anchorCtr="0">
          <a:noAutofit/>
        </a:bodyPr>
        <a:lstStyle/>
        <a:p>
          <a:pPr marL="0" lvl="0" indent="0" algn="l" defTabSz="889000">
            <a:lnSpc>
              <a:spcPct val="90000"/>
            </a:lnSpc>
            <a:spcBef>
              <a:spcPct val="0"/>
            </a:spcBef>
            <a:spcAft>
              <a:spcPct val="35000"/>
            </a:spcAft>
            <a:buNone/>
          </a:pPr>
          <a:r>
            <a:rPr lang="en-US" sz="2000" kern="1200" dirty="0"/>
            <a:t>Beginner Level Web Development courses are attracting people</a:t>
          </a:r>
        </a:p>
      </dsp:txBody>
      <dsp:txXfrm>
        <a:off x="301615" y="71391"/>
        <a:ext cx="3208116" cy="11720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9D9BE-F807-46FF-AA0F-137584D31C7A}">
      <dsp:nvSpPr>
        <dsp:cNvPr id="0" name=""/>
        <dsp:cNvSpPr/>
      </dsp:nvSpPr>
      <dsp:spPr>
        <a:xfrm>
          <a:off x="0" y="686122"/>
          <a:ext cx="5657850" cy="115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E6658B-DCAA-4FC9-8784-C7937280ACFC}">
      <dsp:nvSpPr>
        <dsp:cNvPr id="0" name=""/>
        <dsp:cNvSpPr/>
      </dsp:nvSpPr>
      <dsp:spPr>
        <a:xfrm>
          <a:off x="282892" y="7161"/>
          <a:ext cx="3960495" cy="1357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697" tIns="0" rIns="149697" bIns="0" numCol="1" spcCol="1270" anchor="ctr" anchorCtr="0">
          <a:noAutofit/>
        </a:bodyPr>
        <a:lstStyle/>
        <a:p>
          <a:pPr marL="0" lvl="0" indent="0" algn="l" defTabSz="889000">
            <a:lnSpc>
              <a:spcPct val="90000"/>
            </a:lnSpc>
            <a:spcBef>
              <a:spcPct val="0"/>
            </a:spcBef>
            <a:spcAft>
              <a:spcPct val="35000"/>
            </a:spcAft>
            <a:buNone/>
          </a:pPr>
          <a:r>
            <a:rPr lang="en-US" sz="2000" kern="1200" dirty="0"/>
            <a:t>Beginner Level Web Development courses are attracting people</a:t>
          </a:r>
        </a:p>
      </dsp:txBody>
      <dsp:txXfrm>
        <a:off x="349180" y="73449"/>
        <a:ext cx="3827919" cy="12253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418F3-DBB9-4D0C-B450-5BD5A5FE6A3D}">
      <dsp:nvSpPr>
        <dsp:cNvPr id="0" name=""/>
        <dsp:cNvSpPr/>
      </dsp:nvSpPr>
      <dsp:spPr>
        <a:xfrm>
          <a:off x="0" y="7276586"/>
          <a:ext cx="4572001"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7E2CFB-6B29-4240-980F-A0CFFA7DBE0A}">
      <dsp:nvSpPr>
        <dsp:cNvPr id="0" name=""/>
        <dsp:cNvSpPr/>
      </dsp:nvSpPr>
      <dsp:spPr>
        <a:xfrm>
          <a:off x="0" y="4812019"/>
          <a:ext cx="4572001"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952A5C-B859-48F8-A419-FFE7FAA03453}">
      <dsp:nvSpPr>
        <dsp:cNvPr id="0" name=""/>
        <dsp:cNvSpPr/>
      </dsp:nvSpPr>
      <dsp:spPr>
        <a:xfrm>
          <a:off x="0" y="2347452"/>
          <a:ext cx="4572001"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1A5B08-37D9-4667-A4CB-431A9784FFC3}">
      <dsp:nvSpPr>
        <dsp:cNvPr id="0" name=""/>
        <dsp:cNvSpPr/>
      </dsp:nvSpPr>
      <dsp:spPr>
        <a:xfrm>
          <a:off x="1188720" y="245"/>
          <a:ext cx="3383280" cy="2347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a:lnSpc>
              <a:spcPct val="90000"/>
            </a:lnSpc>
            <a:spcBef>
              <a:spcPct val="0"/>
            </a:spcBef>
            <a:spcAft>
              <a:spcPct val="35000"/>
            </a:spcAft>
            <a:buNone/>
          </a:pPr>
          <a:r>
            <a:rPr lang="en-US" sz="2600" kern="1200" dirty="0"/>
            <a:t>Increasing web development boost due to pandemic</a:t>
          </a:r>
        </a:p>
      </dsp:txBody>
      <dsp:txXfrm>
        <a:off x="1188720" y="245"/>
        <a:ext cx="3383280" cy="2347206"/>
      </dsp:txXfrm>
    </dsp:sp>
    <dsp:sp modelId="{28117C41-0CAE-4526-8409-0DAF1399686C}">
      <dsp:nvSpPr>
        <dsp:cNvPr id="0" name=""/>
        <dsp:cNvSpPr/>
      </dsp:nvSpPr>
      <dsp:spPr>
        <a:xfrm>
          <a:off x="0" y="245"/>
          <a:ext cx="1188720" cy="234720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1</a:t>
          </a:r>
        </a:p>
      </dsp:txBody>
      <dsp:txXfrm>
        <a:off x="58039" y="58284"/>
        <a:ext cx="1072642" cy="2289167"/>
      </dsp:txXfrm>
    </dsp:sp>
    <dsp:sp modelId="{9D39BD45-7DE5-4BC1-8582-61C0E5C3510D}">
      <dsp:nvSpPr>
        <dsp:cNvPr id="0" name=""/>
        <dsp:cNvSpPr/>
      </dsp:nvSpPr>
      <dsp:spPr>
        <a:xfrm>
          <a:off x="1188720" y="2464812"/>
          <a:ext cx="3383280" cy="2347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a:lnSpc>
              <a:spcPct val="90000"/>
            </a:lnSpc>
            <a:spcBef>
              <a:spcPct val="0"/>
            </a:spcBef>
            <a:spcAft>
              <a:spcPct val="35000"/>
            </a:spcAft>
            <a:buNone/>
          </a:pPr>
          <a:r>
            <a:rPr lang="en-US" sz="2600" kern="1200" dirty="0"/>
            <a:t>Price has a correlation with rating, free courses are generating good rating comparatively.</a:t>
          </a:r>
        </a:p>
      </dsp:txBody>
      <dsp:txXfrm>
        <a:off x="1188720" y="2464812"/>
        <a:ext cx="3383280" cy="2347206"/>
      </dsp:txXfrm>
    </dsp:sp>
    <dsp:sp modelId="{35680212-4C46-4BA1-9700-90072B7063C6}">
      <dsp:nvSpPr>
        <dsp:cNvPr id="0" name=""/>
        <dsp:cNvSpPr/>
      </dsp:nvSpPr>
      <dsp:spPr>
        <a:xfrm>
          <a:off x="0" y="2464812"/>
          <a:ext cx="1188720" cy="234720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2</a:t>
          </a:r>
        </a:p>
      </dsp:txBody>
      <dsp:txXfrm>
        <a:off x="58039" y="2522851"/>
        <a:ext cx="1072642" cy="2289167"/>
      </dsp:txXfrm>
    </dsp:sp>
    <dsp:sp modelId="{3EFD013D-99D3-46A2-B1E7-056F533CA529}">
      <dsp:nvSpPr>
        <dsp:cNvPr id="0" name=""/>
        <dsp:cNvSpPr/>
      </dsp:nvSpPr>
      <dsp:spPr>
        <a:xfrm>
          <a:off x="1188720" y="4929379"/>
          <a:ext cx="3383280" cy="2347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a:lnSpc>
              <a:spcPct val="90000"/>
            </a:lnSpc>
            <a:spcBef>
              <a:spcPct val="0"/>
            </a:spcBef>
            <a:spcAft>
              <a:spcPct val="35000"/>
            </a:spcAft>
            <a:buNone/>
          </a:pPr>
          <a:r>
            <a:rPr lang="en-US" sz="2600" kern="1200" dirty="0"/>
            <a:t>People don’t want much larger content and their most common  choice of course length  is 42 and 30.</a:t>
          </a:r>
        </a:p>
      </dsp:txBody>
      <dsp:txXfrm>
        <a:off x="1188720" y="4929379"/>
        <a:ext cx="3383280" cy="2347206"/>
      </dsp:txXfrm>
    </dsp:sp>
    <dsp:sp modelId="{F4E092DA-8850-4C5C-B407-E83BE2970B1E}">
      <dsp:nvSpPr>
        <dsp:cNvPr id="0" name=""/>
        <dsp:cNvSpPr/>
      </dsp:nvSpPr>
      <dsp:spPr>
        <a:xfrm>
          <a:off x="0" y="4929379"/>
          <a:ext cx="1188720" cy="234720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3</a:t>
          </a:r>
        </a:p>
      </dsp:txBody>
      <dsp:txXfrm>
        <a:off x="58039" y="4987418"/>
        <a:ext cx="1072642" cy="22891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6858000" cy="12192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useBgFill="1">
        <p:nvSpPr>
          <p:cNvPr id="10" name="Rectangle 9"/>
          <p:cNvSpPr/>
          <p:nvPr/>
        </p:nvSpPr>
        <p:spPr>
          <a:xfrm>
            <a:off x="735677" y="2253742"/>
            <a:ext cx="5386647" cy="7658578"/>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814388" y="2509538"/>
            <a:ext cx="5229225" cy="7172924"/>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2888933" y="2253742"/>
            <a:ext cx="1080135" cy="130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2953226" y="2253742"/>
            <a:ext cx="951548" cy="109499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916371" y="3990809"/>
            <a:ext cx="5025260" cy="4332857"/>
          </a:xfrm>
        </p:spPr>
        <p:txBody>
          <a:bodyPr tIns="45720" bIns="45720" anchor="ctr">
            <a:normAutofit/>
          </a:bodyPr>
          <a:lstStyle>
            <a:lvl1pPr algn="ctr">
              <a:lnSpc>
                <a:spcPct val="83000"/>
              </a:lnSpc>
              <a:defRPr lang="en-US" sz="12089" b="0" kern="1200" cap="all" spc="-178"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916369" y="8323667"/>
            <a:ext cx="5026976" cy="812802"/>
          </a:xfrm>
        </p:spPr>
        <p:txBody>
          <a:bodyPr>
            <a:normAutofit/>
          </a:bodyPr>
          <a:lstStyle>
            <a:lvl1pPr marL="0" indent="0" algn="ctr">
              <a:spcBef>
                <a:spcPts val="0"/>
              </a:spcBef>
              <a:buNone/>
              <a:defRPr sz="3200" spc="142" baseline="0">
                <a:solidFill>
                  <a:schemeClr val="tx1">
                    <a:lumMod val="95000"/>
                    <a:lumOff val="5000"/>
                  </a:schemeClr>
                </a:solidFill>
              </a:defRPr>
            </a:lvl1pPr>
            <a:lvl2pPr marL="812810" indent="0" algn="ctr">
              <a:buNone/>
              <a:defRPr sz="2844"/>
            </a:lvl2pPr>
            <a:lvl3pPr marL="1625620" indent="0" algn="ctr">
              <a:buNone/>
              <a:defRPr sz="2844"/>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endParaRPr lang="en-US" dirty="0"/>
          </a:p>
        </p:txBody>
      </p:sp>
      <p:sp>
        <p:nvSpPr>
          <p:cNvPr id="20" name="Date Placeholder 19"/>
          <p:cNvSpPr>
            <a:spLocks noGrp="1"/>
          </p:cNvSpPr>
          <p:nvPr>
            <p:ph type="dt" sz="half" idx="10"/>
          </p:nvPr>
        </p:nvSpPr>
        <p:spPr>
          <a:xfrm>
            <a:off x="2991803" y="2384455"/>
            <a:ext cx="874395" cy="863193"/>
          </a:xfrm>
        </p:spPr>
        <p:txBody>
          <a:bodyPr/>
          <a:lstStyle>
            <a:lvl1pPr algn="ctr">
              <a:defRPr sz="2311" spc="0" baseline="0">
                <a:solidFill>
                  <a:srgbClr val="FFFFFF"/>
                </a:solidFill>
                <a:latin typeface="+mn-lt"/>
              </a:defRPr>
            </a:lvl1pPr>
          </a:lstStyle>
          <a:p>
            <a:fld id="{EA0C0817-A112-4847-8014-A94B7D2A4EA3}" type="datetime1">
              <a:rPr lang="en-US" smtClean="0"/>
              <a:t>8/17/2021</a:t>
            </a:fld>
            <a:endParaRPr lang="en-US" dirty="0"/>
          </a:p>
        </p:txBody>
      </p:sp>
      <p:sp>
        <p:nvSpPr>
          <p:cNvPr id="21" name="Footer Placeholder 20"/>
          <p:cNvSpPr>
            <a:spLocks noGrp="1"/>
          </p:cNvSpPr>
          <p:nvPr>
            <p:ph type="ftr" sz="quarter" idx="11"/>
          </p:nvPr>
        </p:nvSpPr>
        <p:spPr>
          <a:xfrm>
            <a:off x="916369" y="9204281"/>
            <a:ext cx="3223291" cy="4064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4841392" y="9204281"/>
            <a:ext cx="1100239" cy="4064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6858000" cy="12192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useBgFill="1">
        <p:nvSpPr>
          <p:cNvPr id="23" name="Rectangle 22"/>
          <p:cNvSpPr/>
          <p:nvPr/>
        </p:nvSpPr>
        <p:spPr>
          <a:xfrm>
            <a:off x="735677" y="2253742"/>
            <a:ext cx="5386647" cy="7658578"/>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814388" y="2509538"/>
            <a:ext cx="5229225" cy="7172924"/>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2888933" y="2253742"/>
            <a:ext cx="1080135" cy="1300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6400" y="4044739"/>
            <a:ext cx="5025200" cy="4278924"/>
          </a:xfrm>
        </p:spPr>
        <p:txBody>
          <a:bodyPr anchor="ctr">
            <a:normAutofit/>
          </a:bodyPr>
          <a:lstStyle>
            <a:lvl1pPr algn="ctr">
              <a:lnSpc>
                <a:spcPct val="83000"/>
              </a:lnSpc>
              <a:defRPr lang="en-US" sz="12089" kern="1200" cap="all" spc="-178"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2953226" y="2253742"/>
            <a:ext cx="951548" cy="109499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916400" y="8323666"/>
            <a:ext cx="5028629" cy="812800"/>
          </a:xfrm>
        </p:spPr>
        <p:txBody>
          <a:bodyPr anchor="t">
            <a:normAutofit/>
          </a:bodyPr>
          <a:lstStyle>
            <a:lvl1pPr marL="0" indent="0" algn="ctr">
              <a:buNone/>
              <a:tabLst>
                <a:tab pos="4682126" algn="l"/>
              </a:tabLst>
              <a:defRPr sz="3200">
                <a:solidFill>
                  <a:schemeClr val="tx1">
                    <a:lumMod val="95000"/>
                    <a:lumOff val="5000"/>
                  </a:schemeClr>
                </a:solidFill>
                <a:effectLst/>
              </a:defRPr>
            </a:lvl1pPr>
            <a:lvl2pPr marL="812810" indent="0">
              <a:buNone/>
              <a:defRPr sz="2844">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991803" y="2390227"/>
            <a:ext cx="874395" cy="886722"/>
          </a:xfrm>
        </p:spPr>
        <p:txBody>
          <a:bodyPr/>
          <a:lstStyle>
            <a:lvl1pPr algn="ctr">
              <a:defRPr lang="en-US" sz="2311" kern="1200" spc="0" baseline="0">
                <a:solidFill>
                  <a:srgbClr val="FFFFFF"/>
                </a:solidFill>
                <a:latin typeface="+mn-lt"/>
                <a:ea typeface="+mn-ea"/>
                <a:cs typeface="+mn-cs"/>
              </a:defRPr>
            </a:lvl1pPr>
          </a:lstStyle>
          <a:p>
            <a:fld id="{D9C646AA-F36E-4540-911D-FFFC0A0EF24A}" type="datetime1">
              <a:rPr lang="en-US" smtClean="0"/>
              <a:t>8/17/2021</a:t>
            </a:fld>
            <a:endParaRPr lang="en-US" dirty="0"/>
          </a:p>
        </p:txBody>
      </p:sp>
      <p:sp>
        <p:nvSpPr>
          <p:cNvPr id="5" name="Footer Placeholder 4"/>
          <p:cNvSpPr>
            <a:spLocks noGrp="1"/>
          </p:cNvSpPr>
          <p:nvPr>
            <p:ph type="ftr" sz="quarter" idx="11"/>
          </p:nvPr>
        </p:nvSpPr>
        <p:spPr>
          <a:xfrm>
            <a:off x="916401" y="9204281"/>
            <a:ext cx="3183825" cy="4064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4840034" y="9204281"/>
            <a:ext cx="1101566" cy="4064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0075" y="3738880"/>
            <a:ext cx="2623185" cy="6664960"/>
          </a:xfrm>
        </p:spPr>
        <p:txBody>
          <a:bodyPr/>
          <a:lstStyle>
            <a:lvl1pPr>
              <a:defRPr sz="3200"/>
            </a:lvl1pPr>
            <a:lvl2pPr>
              <a:defRPr sz="2844"/>
            </a:lvl2pPr>
            <a:lvl3pPr>
              <a:defRPr sz="2489"/>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34740" y="3738880"/>
            <a:ext cx="2623185" cy="6664960"/>
          </a:xfrm>
        </p:spPr>
        <p:txBody>
          <a:bodyPr/>
          <a:lstStyle>
            <a:lvl1pPr>
              <a:defRPr sz="3200"/>
            </a:lvl1pPr>
            <a:lvl2pPr>
              <a:defRPr sz="2844"/>
            </a:lvl2pPr>
            <a:lvl3pPr>
              <a:defRPr sz="2489"/>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01790" y="3687705"/>
            <a:ext cx="2623185" cy="1137920"/>
          </a:xfrm>
        </p:spPr>
        <p:txBody>
          <a:bodyPr anchor="ctr">
            <a:normAutofit/>
          </a:bodyPr>
          <a:lstStyle>
            <a:lvl1pPr marL="0" indent="0" algn="l">
              <a:spcBef>
                <a:spcPts val="0"/>
              </a:spcBef>
              <a:buNone/>
              <a:defRPr sz="3378" b="1" i="0">
                <a:solidFill>
                  <a:schemeClr val="tx1"/>
                </a:solidFill>
                <a:latin typeface="+mn-lt"/>
              </a:defRPr>
            </a:lvl1pPr>
            <a:lvl2pPr marL="812810" indent="0">
              <a:buNone/>
              <a:defRPr sz="3200"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01790" y="4964395"/>
            <a:ext cx="2623185" cy="5624578"/>
          </a:xfrm>
        </p:spPr>
        <p:txBody>
          <a:bodyPr/>
          <a:lstStyle>
            <a:lvl1pPr>
              <a:defRPr sz="3200"/>
            </a:lvl1pPr>
            <a:lvl2pPr>
              <a:defRPr sz="2844"/>
            </a:lvl2pPr>
            <a:lvl3pPr>
              <a:defRPr sz="2489"/>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33026" y="3687705"/>
            <a:ext cx="2623185" cy="1137920"/>
          </a:xfrm>
        </p:spPr>
        <p:txBody>
          <a:bodyPr anchor="ctr">
            <a:normAutofit/>
          </a:bodyPr>
          <a:lstStyle>
            <a:lvl1pPr marL="0" indent="0" algn="l">
              <a:spcBef>
                <a:spcPts val="0"/>
              </a:spcBef>
              <a:buNone/>
              <a:defRPr sz="3378" b="1">
                <a:solidFill>
                  <a:schemeClr val="tx1"/>
                </a:solidFill>
              </a:defRPr>
            </a:lvl1pPr>
            <a:lvl2pPr marL="812810" indent="0">
              <a:buNone/>
              <a:defRPr sz="3200"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3633026" y="4964394"/>
            <a:ext cx="2623185" cy="5625794"/>
          </a:xfrm>
        </p:spPr>
        <p:txBody>
          <a:bodyPr/>
          <a:lstStyle>
            <a:lvl1pPr>
              <a:defRPr sz="3200"/>
            </a:lvl1pPr>
            <a:lvl2pPr>
              <a:defRPr sz="2844"/>
            </a:lvl2pPr>
            <a:lvl3pPr>
              <a:defRPr sz="2489"/>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4567427" y="422656"/>
            <a:ext cx="2152460" cy="1134668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4643246" y="666496"/>
            <a:ext cx="2000822" cy="10859008"/>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7738" y="1079808"/>
            <a:ext cx="1778604" cy="2926080"/>
          </a:xfrm>
        </p:spPr>
        <p:txBody>
          <a:bodyPr anchor="b">
            <a:normAutofit/>
          </a:bodyPr>
          <a:lstStyle>
            <a:lvl1pPr algn="l" defTabSz="1625620" rtl="0" eaLnBrk="1" latinLnBrk="0" hangingPunct="1">
              <a:lnSpc>
                <a:spcPct val="100000"/>
              </a:lnSpc>
              <a:spcBef>
                <a:spcPct val="0"/>
              </a:spcBef>
              <a:buNone/>
              <a:defRPr lang="en-US" sz="5689"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385763" y="1083733"/>
            <a:ext cx="3857625" cy="9482667"/>
          </a:xfrm>
        </p:spPr>
        <p:txBody>
          <a:bodyPr/>
          <a:lstStyle>
            <a:lvl1pPr>
              <a:defRPr sz="3378"/>
            </a:lvl1pPr>
            <a:lvl2pPr>
              <a:defRPr sz="2844"/>
            </a:lvl2pPr>
            <a:lvl3pPr>
              <a:defRPr sz="2489"/>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57738" y="4154311"/>
            <a:ext cx="1778604" cy="6412089"/>
          </a:xfrm>
        </p:spPr>
        <p:txBody>
          <a:bodyPr>
            <a:normAutofit/>
          </a:bodyPr>
          <a:lstStyle>
            <a:lvl1pPr marL="0" indent="0">
              <a:lnSpc>
                <a:spcPct val="110000"/>
              </a:lnSpc>
              <a:spcBef>
                <a:spcPts val="1422"/>
              </a:spcBef>
              <a:buNone/>
              <a:defRPr sz="3200">
                <a:solidFill>
                  <a:schemeClr val="tx1"/>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8" name="Date Placeholder 7"/>
          <p:cNvSpPr>
            <a:spLocks noGrp="1"/>
          </p:cNvSpPr>
          <p:nvPr>
            <p:ph type="dt" sz="half" idx="10"/>
          </p:nvPr>
        </p:nvSpPr>
        <p:spPr>
          <a:xfrm>
            <a:off x="3143250" y="10728960"/>
            <a:ext cx="1100138" cy="650240"/>
          </a:xfrm>
        </p:spPr>
        <p:txBody>
          <a:bodyPr/>
          <a:lstStyle>
            <a:lvl1pPr>
              <a:defRPr>
                <a:solidFill>
                  <a:schemeClr val="tx1">
                    <a:lumMod val="85000"/>
                    <a:lumOff val="15000"/>
                  </a:schemeClr>
                </a:solidFill>
              </a:defRPr>
            </a:lvl1pPr>
          </a:lstStyle>
          <a:p>
            <a:fld id="{7E8D12A6-918A-48BD-8CB9-CA713993B0EA}" type="datetime1">
              <a:rPr lang="en-US" smtClean="0"/>
              <a:t>8/17/2021</a:t>
            </a:fld>
            <a:endParaRPr lang="en-US" dirty="0"/>
          </a:p>
        </p:txBody>
      </p:sp>
      <p:sp>
        <p:nvSpPr>
          <p:cNvPr id="9" name="Footer Placeholder 8"/>
          <p:cNvSpPr>
            <a:spLocks noGrp="1"/>
          </p:cNvSpPr>
          <p:nvPr>
            <p:ph type="ftr" sz="quarter" idx="11"/>
          </p:nvPr>
        </p:nvSpPr>
        <p:spPr>
          <a:xfrm>
            <a:off x="385763" y="10728960"/>
            <a:ext cx="2578894" cy="65024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5848160" y="10728960"/>
            <a:ext cx="688182" cy="65024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4567427" y="422656"/>
            <a:ext cx="2152460" cy="1134668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28587" y="422656"/>
            <a:ext cx="4329113" cy="11346688"/>
          </a:xfrm>
          <a:solidFill>
            <a:schemeClr val="accent1">
              <a:lumMod val="60000"/>
              <a:lumOff val="40000"/>
            </a:schemeClr>
          </a:solidFill>
          <a:ln>
            <a:noFill/>
          </a:ln>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r>
              <a:rPr lang="en-US"/>
              <a:t>Click icon to add picture</a:t>
            </a:r>
            <a:endParaRPr lang="en-US" dirty="0"/>
          </a:p>
        </p:txBody>
      </p:sp>
      <p:sp>
        <p:nvSpPr>
          <p:cNvPr id="5" name="Date Placeholder 4"/>
          <p:cNvSpPr>
            <a:spLocks noGrp="1"/>
          </p:cNvSpPr>
          <p:nvPr>
            <p:ph type="dt" sz="half" idx="10"/>
          </p:nvPr>
        </p:nvSpPr>
        <p:spPr>
          <a:xfrm>
            <a:off x="3185065" y="10728960"/>
            <a:ext cx="1165479" cy="65024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8/17/2021</a:t>
            </a:fld>
            <a:endParaRPr lang="en-US" dirty="0"/>
          </a:p>
        </p:txBody>
      </p:sp>
      <p:sp>
        <p:nvSpPr>
          <p:cNvPr id="6" name="Footer Placeholder 5"/>
          <p:cNvSpPr>
            <a:spLocks noGrp="1"/>
          </p:cNvSpPr>
          <p:nvPr>
            <p:ph type="ftr" sz="quarter" idx="11"/>
          </p:nvPr>
        </p:nvSpPr>
        <p:spPr>
          <a:xfrm>
            <a:off x="344615" y="10728960"/>
            <a:ext cx="2580751" cy="650240"/>
          </a:xfrm>
        </p:spPr>
        <p:txBody>
          <a:bodyPr/>
          <a:lstStyle>
            <a:lvl1pPr marL="0" algn="r" defTabSz="1625620" rtl="0" eaLnBrk="1" latinLnBrk="0" hangingPunct="1">
              <a:defRPr lang="en-US" sz="1778"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5848160" y="10728960"/>
            <a:ext cx="689229" cy="65024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4643246" y="666496"/>
            <a:ext cx="2000822" cy="10859008"/>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68453" y="1072896"/>
            <a:ext cx="1768935" cy="2926080"/>
          </a:xfrm>
        </p:spPr>
        <p:txBody>
          <a:bodyPr anchor="b">
            <a:noAutofit/>
          </a:bodyPr>
          <a:lstStyle>
            <a:lvl1pPr algn="l">
              <a:lnSpc>
                <a:spcPct val="100000"/>
              </a:lnSpc>
              <a:defRPr sz="5689"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768453" y="4242816"/>
            <a:ext cx="1768935" cy="6242304"/>
          </a:xfrm>
        </p:spPr>
        <p:txBody>
          <a:bodyPr>
            <a:normAutofit/>
          </a:bodyPr>
          <a:lstStyle>
            <a:lvl1pPr marL="0" indent="0" algn="l">
              <a:lnSpc>
                <a:spcPct val="110000"/>
              </a:lnSpc>
              <a:spcBef>
                <a:spcPts val="1422"/>
              </a:spcBef>
              <a:buNone/>
              <a:defRPr sz="3200">
                <a:solidFill>
                  <a:schemeClr val="tx1"/>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6858000"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132017" y="422656"/>
            <a:ext cx="6593967" cy="11346688"/>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209169" y="666496"/>
            <a:ext cx="6439662" cy="10859008"/>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600075" y="1142389"/>
            <a:ext cx="5657850" cy="2438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0075" y="3738880"/>
            <a:ext cx="5657850" cy="68437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81947" y="10728960"/>
            <a:ext cx="1627338" cy="650240"/>
          </a:xfrm>
          <a:prstGeom prst="rect">
            <a:avLst/>
          </a:prstGeom>
        </p:spPr>
        <p:txBody>
          <a:bodyPr vert="horz" lIns="91440" tIns="45720" rIns="91440" bIns="45720" rtlCol="0" anchor="b"/>
          <a:lstStyle>
            <a:lvl1pPr algn="r">
              <a:defRPr sz="1422">
                <a:solidFill>
                  <a:schemeClr val="tx1">
                    <a:lumMod val="75000"/>
                    <a:lumOff val="25000"/>
                  </a:schemeClr>
                </a:solidFill>
              </a:defRPr>
            </a:lvl1pPr>
          </a:lstStyle>
          <a:p>
            <a:fld id="{F6FA2B21-3FCD-4721-B95C-427943F61125}" type="datetime1">
              <a:rPr lang="en-US" smtClean="0"/>
              <a:t>8/17/2021</a:t>
            </a:fld>
            <a:endParaRPr lang="en-US" dirty="0"/>
          </a:p>
        </p:txBody>
      </p:sp>
      <p:sp>
        <p:nvSpPr>
          <p:cNvPr id="5" name="Footer Placeholder 4"/>
          <p:cNvSpPr>
            <a:spLocks noGrp="1"/>
          </p:cNvSpPr>
          <p:nvPr>
            <p:ph type="ftr" sz="quarter" idx="3"/>
          </p:nvPr>
        </p:nvSpPr>
        <p:spPr>
          <a:xfrm>
            <a:off x="600075" y="10728960"/>
            <a:ext cx="3271838" cy="650240"/>
          </a:xfrm>
          <a:prstGeom prst="rect">
            <a:avLst/>
          </a:prstGeom>
        </p:spPr>
        <p:txBody>
          <a:bodyPr vert="horz" lIns="91440" tIns="45720" rIns="91440" bIns="45720" rtlCol="0" anchor="b"/>
          <a:lstStyle>
            <a:lvl1pPr algn="l">
              <a:defRPr sz="1422">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5786437" y="10728960"/>
            <a:ext cx="471488" cy="650240"/>
          </a:xfrm>
          <a:prstGeom prst="rect">
            <a:avLst/>
          </a:prstGeom>
        </p:spPr>
        <p:txBody>
          <a:bodyPr vert="horz" lIns="91440" tIns="45720" rIns="91440" bIns="45720" rtlCol="0" anchor="b"/>
          <a:lstStyle>
            <a:lvl1pPr algn="r">
              <a:defRPr sz="1422">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1625620" rtl="0" eaLnBrk="1" latinLnBrk="0" hangingPunct="1">
        <a:lnSpc>
          <a:spcPct val="90000"/>
        </a:lnSpc>
        <a:spcBef>
          <a:spcPct val="0"/>
        </a:spcBef>
        <a:buNone/>
        <a:defRPr lang="en-US" sz="7111" i="0" kern="1200" cap="none" spc="0" baseline="0" dirty="0">
          <a:solidFill>
            <a:schemeClr val="tx1">
              <a:lumMod val="85000"/>
              <a:lumOff val="15000"/>
            </a:schemeClr>
          </a:solidFill>
          <a:effectLst/>
          <a:latin typeface="+mj-lt"/>
          <a:ea typeface="+mn-ea"/>
          <a:cs typeface="+mn-cs"/>
        </a:defRPr>
      </a:lvl1pPr>
    </p:titleStyle>
    <p:bodyStyle>
      <a:lvl1pPr marL="325124" indent="-325124" algn="l" defTabSz="1625620" rtl="0" eaLnBrk="1" latinLnBrk="0" hangingPunct="1">
        <a:lnSpc>
          <a:spcPct val="110000"/>
        </a:lnSpc>
        <a:spcBef>
          <a:spcPts val="1600"/>
        </a:spcBef>
        <a:spcAft>
          <a:spcPts val="0"/>
        </a:spcAft>
        <a:buClr>
          <a:schemeClr val="tx1">
            <a:lumMod val="85000"/>
            <a:lumOff val="15000"/>
          </a:schemeClr>
        </a:buClr>
        <a:buFont typeface="Garamond" pitchFamily="18" charset="0"/>
        <a:buChar char="◦"/>
        <a:defRPr sz="2667" kern="1200">
          <a:solidFill>
            <a:schemeClr val="tx1"/>
          </a:solidFill>
          <a:latin typeface="+mn-lt"/>
          <a:ea typeface="+mn-ea"/>
          <a:cs typeface="+mn-cs"/>
        </a:defRPr>
      </a:lvl1pPr>
      <a:lvl2pPr marL="812810" indent="-325124" algn="l" defTabSz="1625620" rtl="0" eaLnBrk="1" latinLnBrk="0" hangingPunct="1">
        <a:lnSpc>
          <a:spcPct val="100000"/>
        </a:lnSpc>
        <a:spcBef>
          <a:spcPts val="889"/>
        </a:spcBef>
        <a:buClr>
          <a:schemeClr val="tx1">
            <a:lumMod val="85000"/>
            <a:lumOff val="15000"/>
          </a:schemeClr>
        </a:buClr>
        <a:buFont typeface="Garamond" pitchFamily="18" charset="0"/>
        <a:buChar char="◦"/>
        <a:defRPr sz="2311" kern="1200">
          <a:solidFill>
            <a:schemeClr val="tx1"/>
          </a:solidFill>
          <a:latin typeface="+mn-lt"/>
          <a:ea typeface="+mn-ea"/>
          <a:cs typeface="+mn-cs"/>
        </a:defRPr>
      </a:lvl2pPr>
      <a:lvl3pPr marL="1300496" indent="-325124" algn="l" defTabSz="1625620" rtl="0" eaLnBrk="1" latinLnBrk="0" hangingPunct="1">
        <a:lnSpc>
          <a:spcPct val="100000"/>
        </a:lnSpc>
        <a:spcBef>
          <a:spcPts val="889"/>
        </a:spcBef>
        <a:buClr>
          <a:schemeClr val="tx1">
            <a:lumMod val="85000"/>
            <a:lumOff val="15000"/>
          </a:schemeClr>
        </a:buClr>
        <a:buFont typeface="Garamond" pitchFamily="18" charset="0"/>
        <a:buChar char="◦"/>
        <a:defRPr sz="2133" kern="1200">
          <a:solidFill>
            <a:schemeClr val="tx1"/>
          </a:solidFill>
          <a:latin typeface="+mn-lt"/>
          <a:ea typeface="+mn-ea"/>
          <a:cs typeface="+mn-cs"/>
        </a:defRPr>
      </a:lvl3pPr>
      <a:lvl4pPr marL="1788182" indent="-325124" algn="l" defTabSz="1625620" rtl="0" eaLnBrk="1" latinLnBrk="0" hangingPunct="1">
        <a:lnSpc>
          <a:spcPct val="100000"/>
        </a:lnSpc>
        <a:spcBef>
          <a:spcPts val="889"/>
        </a:spcBef>
        <a:buClr>
          <a:schemeClr val="tx1">
            <a:lumMod val="85000"/>
            <a:lumOff val="15000"/>
          </a:schemeClr>
        </a:buClr>
        <a:buFont typeface="Garamond" pitchFamily="18" charset="0"/>
        <a:buChar char="◦"/>
        <a:defRPr sz="2133" kern="1200">
          <a:solidFill>
            <a:schemeClr val="tx1"/>
          </a:solidFill>
          <a:latin typeface="+mn-lt"/>
          <a:ea typeface="+mn-ea"/>
          <a:cs typeface="+mn-cs"/>
        </a:defRPr>
      </a:lvl4pPr>
      <a:lvl5pPr marL="2275868" indent="-325124" algn="l" defTabSz="1625620" rtl="0" eaLnBrk="1" latinLnBrk="0" hangingPunct="1">
        <a:lnSpc>
          <a:spcPct val="100000"/>
        </a:lnSpc>
        <a:spcBef>
          <a:spcPts val="889"/>
        </a:spcBef>
        <a:buClr>
          <a:schemeClr val="tx1">
            <a:lumMod val="85000"/>
            <a:lumOff val="15000"/>
          </a:schemeClr>
        </a:buClr>
        <a:buFont typeface="Garamond" pitchFamily="18" charset="0"/>
        <a:buChar char="◦"/>
        <a:defRPr sz="2133" kern="1200">
          <a:solidFill>
            <a:schemeClr val="tx1"/>
          </a:solidFill>
          <a:latin typeface="+mn-lt"/>
          <a:ea typeface="+mn-ea"/>
          <a:cs typeface="+mn-cs"/>
        </a:defRPr>
      </a:lvl5pPr>
      <a:lvl6pPr marL="2844480" indent="-406405" algn="l" defTabSz="1625620" rtl="0" eaLnBrk="1" latinLnBrk="0" hangingPunct="1">
        <a:lnSpc>
          <a:spcPct val="100000"/>
        </a:lnSpc>
        <a:spcBef>
          <a:spcPts val="889"/>
        </a:spcBef>
        <a:buClr>
          <a:schemeClr val="tx1">
            <a:lumMod val="85000"/>
            <a:lumOff val="15000"/>
          </a:schemeClr>
        </a:buClr>
        <a:buFont typeface="Garamond" pitchFamily="18" charset="0"/>
        <a:buChar char="◦"/>
        <a:defRPr sz="2489" kern="1200">
          <a:solidFill>
            <a:schemeClr val="tx1"/>
          </a:solidFill>
          <a:latin typeface="+mn-lt"/>
          <a:ea typeface="+mn-ea"/>
          <a:cs typeface="+mn-cs"/>
        </a:defRPr>
      </a:lvl6pPr>
      <a:lvl7pPr marL="3377820" indent="-406405" algn="l" defTabSz="1625620" rtl="0" eaLnBrk="1" latinLnBrk="0" hangingPunct="1">
        <a:lnSpc>
          <a:spcPct val="100000"/>
        </a:lnSpc>
        <a:spcBef>
          <a:spcPts val="889"/>
        </a:spcBef>
        <a:buClr>
          <a:schemeClr val="tx1">
            <a:lumMod val="85000"/>
            <a:lumOff val="15000"/>
          </a:schemeClr>
        </a:buClr>
        <a:buFont typeface="Garamond" pitchFamily="18" charset="0"/>
        <a:buChar char="◦"/>
        <a:defRPr sz="2489" kern="1200">
          <a:solidFill>
            <a:schemeClr val="tx1"/>
          </a:solidFill>
          <a:latin typeface="+mn-lt"/>
          <a:ea typeface="+mn-ea"/>
          <a:cs typeface="+mn-cs"/>
        </a:defRPr>
      </a:lvl7pPr>
      <a:lvl8pPr marL="3911160" indent="-406405" algn="l" defTabSz="1625620" rtl="0" eaLnBrk="1" latinLnBrk="0" hangingPunct="1">
        <a:lnSpc>
          <a:spcPct val="100000"/>
        </a:lnSpc>
        <a:spcBef>
          <a:spcPts val="889"/>
        </a:spcBef>
        <a:buClr>
          <a:schemeClr val="tx1">
            <a:lumMod val="85000"/>
            <a:lumOff val="15000"/>
          </a:schemeClr>
        </a:buClr>
        <a:buFont typeface="Garamond" pitchFamily="18" charset="0"/>
        <a:buChar char="◦"/>
        <a:defRPr sz="2489" kern="1200">
          <a:solidFill>
            <a:schemeClr val="tx1"/>
          </a:solidFill>
          <a:latin typeface="+mn-lt"/>
          <a:ea typeface="+mn-ea"/>
          <a:cs typeface="+mn-cs"/>
        </a:defRPr>
      </a:lvl8pPr>
      <a:lvl9pPr marL="4444500" indent="-406405" algn="l" defTabSz="1625620" rtl="0" eaLnBrk="1" latinLnBrk="0" hangingPunct="1">
        <a:lnSpc>
          <a:spcPct val="100000"/>
        </a:lnSpc>
        <a:spcBef>
          <a:spcPts val="889"/>
        </a:spcBef>
        <a:buClr>
          <a:schemeClr val="tx1">
            <a:lumMod val="85000"/>
            <a:lumOff val="15000"/>
          </a:schemeClr>
        </a:buClr>
        <a:buFont typeface="Garamond" pitchFamily="18" charset="0"/>
        <a:buChar char="◦"/>
        <a:defRPr sz="2489" kern="1200">
          <a:solidFill>
            <a:schemeClr val="tx1"/>
          </a:solidFill>
          <a:latin typeface="+mn-lt"/>
          <a:ea typeface="+mn-ea"/>
          <a:cs typeface="+mn-cs"/>
        </a:defRPr>
      </a:lvl9pPr>
    </p:bodyStyle>
    <p:otherStyle>
      <a:defPPr>
        <a:defRPr lang="en-US"/>
      </a:defPPr>
      <a:lvl1pPr marL="0" algn="l" defTabSz="1625620" rtl="0" eaLnBrk="1" latinLnBrk="0" hangingPunct="1">
        <a:defRPr sz="3200" kern="1200">
          <a:solidFill>
            <a:schemeClr val="tx1"/>
          </a:solidFill>
          <a:latin typeface="+mn-lt"/>
          <a:ea typeface="+mn-ea"/>
          <a:cs typeface="+mn-cs"/>
        </a:defRPr>
      </a:lvl1pPr>
      <a:lvl2pPr marL="812810" algn="l" defTabSz="1625620" rtl="0" eaLnBrk="1" latinLnBrk="0" hangingPunct="1">
        <a:defRPr sz="3200" kern="1200">
          <a:solidFill>
            <a:schemeClr val="tx1"/>
          </a:solidFill>
          <a:latin typeface="+mn-lt"/>
          <a:ea typeface="+mn-ea"/>
          <a:cs typeface="+mn-cs"/>
        </a:defRPr>
      </a:lvl2pPr>
      <a:lvl3pPr marL="1625620" algn="l" defTabSz="1625620" rtl="0" eaLnBrk="1" latinLnBrk="0" hangingPunct="1">
        <a:defRPr sz="3200" kern="1200">
          <a:solidFill>
            <a:schemeClr val="tx1"/>
          </a:solidFill>
          <a:latin typeface="+mn-lt"/>
          <a:ea typeface="+mn-ea"/>
          <a:cs typeface="+mn-cs"/>
        </a:defRPr>
      </a:lvl3pPr>
      <a:lvl4pPr marL="2438430" algn="l" defTabSz="1625620" rtl="0" eaLnBrk="1" latinLnBrk="0" hangingPunct="1">
        <a:defRPr sz="3200" kern="1200">
          <a:solidFill>
            <a:schemeClr val="tx1"/>
          </a:solidFill>
          <a:latin typeface="+mn-lt"/>
          <a:ea typeface="+mn-ea"/>
          <a:cs typeface="+mn-cs"/>
        </a:defRPr>
      </a:lvl4pPr>
      <a:lvl5pPr marL="3251241" algn="l" defTabSz="1625620" rtl="0" eaLnBrk="1" latinLnBrk="0" hangingPunct="1">
        <a:defRPr sz="3200" kern="1200">
          <a:solidFill>
            <a:schemeClr val="tx1"/>
          </a:solidFill>
          <a:latin typeface="+mn-lt"/>
          <a:ea typeface="+mn-ea"/>
          <a:cs typeface="+mn-cs"/>
        </a:defRPr>
      </a:lvl5pPr>
      <a:lvl6pPr marL="4064051" algn="l" defTabSz="1625620" rtl="0" eaLnBrk="1" latinLnBrk="0" hangingPunct="1">
        <a:defRPr sz="3200" kern="1200">
          <a:solidFill>
            <a:schemeClr val="tx1"/>
          </a:solidFill>
          <a:latin typeface="+mn-lt"/>
          <a:ea typeface="+mn-ea"/>
          <a:cs typeface="+mn-cs"/>
        </a:defRPr>
      </a:lvl6pPr>
      <a:lvl7pPr marL="4876861" algn="l" defTabSz="1625620" rtl="0" eaLnBrk="1" latinLnBrk="0" hangingPunct="1">
        <a:defRPr sz="3200" kern="1200">
          <a:solidFill>
            <a:schemeClr val="tx1"/>
          </a:solidFill>
          <a:latin typeface="+mn-lt"/>
          <a:ea typeface="+mn-ea"/>
          <a:cs typeface="+mn-cs"/>
        </a:defRPr>
      </a:lvl7pPr>
      <a:lvl8pPr marL="5689671" algn="l" defTabSz="1625620" rtl="0" eaLnBrk="1" latinLnBrk="0" hangingPunct="1">
        <a:defRPr sz="3200" kern="1200">
          <a:solidFill>
            <a:schemeClr val="tx1"/>
          </a:solidFill>
          <a:latin typeface="+mn-lt"/>
          <a:ea typeface="+mn-ea"/>
          <a:cs typeface="+mn-cs"/>
        </a:defRPr>
      </a:lvl8pPr>
      <a:lvl9pPr marL="6502481" algn="l" defTabSz="162562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Layout" Target="../diagrams/layout2.xml"/><Relationship Id="rId7" Type="http://schemas.openxmlformats.org/officeDocument/2006/relationships/chart" Target="../charts/chart1.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diagramLayout" Target="../diagrams/layout4.xml"/><Relationship Id="rId7" Type="http://schemas.openxmlformats.org/officeDocument/2006/relationships/image" Target="../media/image4.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231" y="3215168"/>
            <a:ext cx="9693381" cy="5761664"/>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1240" y="3511296"/>
            <a:ext cx="9103360" cy="5169408"/>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3318411" y="4187482"/>
            <a:ext cx="8489022" cy="2899390"/>
          </a:xfrm>
        </p:spPr>
        <p:txBody>
          <a:bodyPr>
            <a:normAutofit/>
          </a:bodyPr>
          <a:lstStyle/>
          <a:p>
            <a:r>
              <a:rPr lang="en-US" sz="7822" dirty="0">
                <a:solidFill>
                  <a:schemeClr val="tx1"/>
                </a:solidFill>
              </a:rPr>
              <a:t>Portfolio</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3318411" y="7103979"/>
            <a:ext cx="8489022" cy="994944"/>
          </a:xfrm>
        </p:spPr>
        <p:txBody>
          <a:bodyPr>
            <a:normAutofit/>
          </a:bodyPr>
          <a:lstStyle/>
          <a:p>
            <a:pPr>
              <a:spcAft>
                <a:spcPts val="1067"/>
              </a:spcAft>
            </a:pPr>
            <a:r>
              <a:rPr lang="en-US" dirty="0">
                <a:solidFill>
                  <a:schemeClr val="tx1"/>
                </a:solidFill>
              </a:rPr>
              <a:t>Azmine Toushik Wasi</a:t>
            </a: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8121085" y="18"/>
            <a:ext cx="21674631" cy="12191982"/>
          </a:xfrm>
          <a:prstGeom prst="rect">
            <a:avLst/>
          </a:prstGeom>
        </p:spPr>
      </p:pic>
      <p:sp>
        <p:nvSpPr>
          <p:cNvPr id="4" name="Rectangle: Rounded Corners 3">
            <a:extLst>
              <a:ext uri="{FF2B5EF4-FFF2-40B4-BE49-F238E27FC236}">
                <a16:creationId xmlns:a16="http://schemas.microsoft.com/office/drawing/2014/main" id="{8071986F-C8D5-46FF-8F39-452E269950E8}"/>
              </a:ext>
            </a:extLst>
          </p:cNvPr>
          <p:cNvSpPr/>
          <p:nvPr/>
        </p:nvSpPr>
        <p:spPr>
          <a:xfrm>
            <a:off x="1002323" y="3165232"/>
            <a:ext cx="4853354" cy="167053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5400" b="1" dirty="0">
                <a:solidFill>
                  <a:sysClr val="windowText" lastClr="000000"/>
                </a:solidFill>
              </a:rPr>
              <a:t>PORTFOLIO</a:t>
            </a:r>
          </a:p>
        </p:txBody>
      </p:sp>
      <p:sp>
        <p:nvSpPr>
          <p:cNvPr id="5" name="TextBox 4">
            <a:extLst>
              <a:ext uri="{FF2B5EF4-FFF2-40B4-BE49-F238E27FC236}">
                <a16:creationId xmlns:a16="http://schemas.microsoft.com/office/drawing/2014/main" id="{5B561319-EFFC-41BE-8765-563240BED8B3}"/>
              </a:ext>
            </a:extLst>
          </p:cNvPr>
          <p:cNvSpPr txBox="1"/>
          <p:nvPr/>
        </p:nvSpPr>
        <p:spPr>
          <a:xfrm>
            <a:off x="668216" y="6079713"/>
            <a:ext cx="5521569" cy="584775"/>
          </a:xfrm>
          <a:prstGeom prst="rect">
            <a:avLst/>
          </a:prstGeom>
          <a:noFill/>
        </p:spPr>
        <p:txBody>
          <a:bodyPr wrap="square" rtlCol="0">
            <a:spAutoFit/>
          </a:bodyPr>
          <a:lstStyle/>
          <a:p>
            <a:pPr algn="ctr"/>
            <a:r>
              <a:rPr lang="en-US" sz="3200" b="1" dirty="0">
                <a:solidFill>
                  <a:schemeClr val="bg1"/>
                </a:solidFill>
              </a:rPr>
              <a:t>AZMINE TOUSHIK WASI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61403C-A46B-48AC-93DD-11C3398FF77E}"/>
              </a:ext>
            </a:extLst>
          </p:cNvPr>
          <p:cNvSpPr>
            <a:spLocks noGrp="1"/>
          </p:cNvSpPr>
          <p:nvPr>
            <p:ph type="title"/>
          </p:nvPr>
        </p:nvSpPr>
        <p:spPr>
          <a:xfrm>
            <a:off x="545690" y="1142389"/>
            <a:ext cx="5712235" cy="1320592"/>
          </a:xfrm>
        </p:spPr>
        <p:txBody>
          <a:bodyPr/>
          <a:lstStyle/>
          <a:p>
            <a:r>
              <a:rPr lang="en-US" b="0" i="0" dirty="0">
                <a:solidFill>
                  <a:srgbClr val="4D586F"/>
                </a:solidFill>
                <a:effectLst/>
                <a:latin typeface="Inter"/>
              </a:rPr>
              <a:t>Analysis</a:t>
            </a:r>
            <a:endParaRPr lang="en-US" dirty="0"/>
          </a:p>
        </p:txBody>
      </p:sp>
      <p:graphicFrame>
        <p:nvGraphicFramePr>
          <p:cNvPr id="2" name="Diagram 1">
            <a:extLst>
              <a:ext uri="{FF2B5EF4-FFF2-40B4-BE49-F238E27FC236}">
                <a16:creationId xmlns:a16="http://schemas.microsoft.com/office/drawing/2014/main" id="{7750AFB8-F6A9-4C44-962A-9CA16231ABE5}"/>
              </a:ext>
            </a:extLst>
          </p:cNvPr>
          <p:cNvGraphicFramePr/>
          <p:nvPr>
            <p:extLst>
              <p:ext uri="{D42A27DB-BD31-4B8C-83A1-F6EECF244321}">
                <p14:modId xmlns:p14="http://schemas.microsoft.com/office/powerpoint/2010/main" val="3067504500"/>
              </p:ext>
            </p:extLst>
          </p:nvPr>
        </p:nvGraphicFramePr>
        <p:xfrm>
          <a:off x="1142999" y="2914303"/>
          <a:ext cx="4572001" cy="7276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135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61403C-A46B-48AC-93DD-11C3398FF77E}"/>
              </a:ext>
            </a:extLst>
          </p:cNvPr>
          <p:cNvSpPr>
            <a:spLocks noGrp="1"/>
          </p:cNvSpPr>
          <p:nvPr>
            <p:ph type="title"/>
          </p:nvPr>
        </p:nvSpPr>
        <p:spPr/>
        <p:txBody>
          <a:bodyPr/>
          <a:lstStyle/>
          <a:p>
            <a:r>
              <a:rPr lang="en-US" b="0" i="0" dirty="0">
                <a:solidFill>
                  <a:srgbClr val="4D586F"/>
                </a:solidFill>
                <a:effectLst/>
                <a:latin typeface="Inter"/>
              </a:rPr>
              <a:t>Conclusion</a:t>
            </a:r>
            <a:endParaRPr lang="en-US" dirty="0"/>
          </a:p>
        </p:txBody>
      </p:sp>
      <p:sp>
        <p:nvSpPr>
          <p:cNvPr id="2" name="TextBox 1">
            <a:extLst>
              <a:ext uri="{FF2B5EF4-FFF2-40B4-BE49-F238E27FC236}">
                <a16:creationId xmlns:a16="http://schemas.microsoft.com/office/drawing/2014/main" id="{044F9DB2-D225-43A6-BC66-7508B01BCBB1}"/>
              </a:ext>
            </a:extLst>
          </p:cNvPr>
          <p:cNvSpPr txBox="1"/>
          <p:nvPr/>
        </p:nvSpPr>
        <p:spPr>
          <a:xfrm>
            <a:off x="1059580" y="4086897"/>
            <a:ext cx="4738841" cy="6186309"/>
          </a:xfrm>
          <a:prstGeom prst="rect">
            <a:avLst/>
          </a:prstGeom>
          <a:noFill/>
        </p:spPr>
        <p:txBody>
          <a:bodyPr wrap="square" rtlCol="0">
            <a:spAutoFit/>
          </a:bodyPr>
          <a:lstStyle/>
          <a:p>
            <a:pPr algn="just"/>
            <a:r>
              <a:rPr lang="en-US" sz="3600" dirty="0"/>
              <a:t>Considering the facts above, we have to promote web development beginner and intermediate courses with big discount, course length should be 30 or 43, as per the findings.</a:t>
            </a:r>
          </a:p>
        </p:txBody>
      </p:sp>
    </p:spTree>
    <p:extLst>
      <p:ext uri="{BB962C8B-B14F-4D97-AF65-F5344CB8AC3E}">
        <p14:creationId xmlns:p14="http://schemas.microsoft.com/office/powerpoint/2010/main" val="116383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61403C-A46B-48AC-93DD-11C3398FF77E}"/>
              </a:ext>
            </a:extLst>
          </p:cNvPr>
          <p:cNvSpPr>
            <a:spLocks noGrp="1"/>
          </p:cNvSpPr>
          <p:nvPr>
            <p:ph type="title"/>
          </p:nvPr>
        </p:nvSpPr>
        <p:spPr>
          <a:xfrm>
            <a:off x="600075" y="1142389"/>
            <a:ext cx="5657850" cy="1217353"/>
          </a:xfrm>
        </p:spPr>
        <p:txBody>
          <a:bodyPr>
            <a:normAutofit/>
          </a:bodyPr>
          <a:lstStyle/>
          <a:p>
            <a:r>
              <a:rPr lang="en-US" sz="4800" b="0" i="0" dirty="0">
                <a:solidFill>
                  <a:srgbClr val="4D586F"/>
                </a:solidFill>
                <a:effectLst/>
                <a:latin typeface="Inter"/>
              </a:rPr>
              <a:t>Azmine Toushik Wasi</a:t>
            </a:r>
            <a:endParaRPr lang="en-US" sz="4800" dirty="0"/>
          </a:p>
        </p:txBody>
      </p:sp>
      <p:sp>
        <p:nvSpPr>
          <p:cNvPr id="2" name="TextBox 1">
            <a:extLst>
              <a:ext uri="{FF2B5EF4-FFF2-40B4-BE49-F238E27FC236}">
                <a16:creationId xmlns:a16="http://schemas.microsoft.com/office/drawing/2014/main" id="{4E33C703-52A6-4D29-A34D-3F46CECB9FE6}"/>
              </a:ext>
            </a:extLst>
          </p:cNvPr>
          <p:cNvSpPr txBox="1"/>
          <p:nvPr/>
        </p:nvSpPr>
        <p:spPr>
          <a:xfrm>
            <a:off x="728662" y="3598606"/>
            <a:ext cx="5279923" cy="7571303"/>
          </a:xfrm>
          <a:prstGeom prst="rect">
            <a:avLst/>
          </a:prstGeom>
          <a:noFill/>
        </p:spPr>
        <p:txBody>
          <a:bodyPr wrap="square" rtlCol="0">
            <a:spAutoFit/>
          </a:bodyPr>
          <a:lstStyle/>
          <a:p>
            <a:pPr algn="just"/>
            <a:r>
              <a:rPr lang="en-US" b="0" i="0" dirty="0">
                <a:effectLst/>
                <a:latin typeface="-apple-system"/>
              </a:rPr>
              <a:t>Passionate, hard-working IT professional with good amount of expertise and skills in programming, IT Automation, data science and machine learning, website and mobile application development, graphics design, content writing - designing - marketing, communication. Worked with many startups as well as well-known organizations and companies providing IT and creative support for them. Also a good award winning writer, judge of an international competition, artist, and a good trainer. Love to learn new things, experiment and challenge acquired skills.</a:t>
            </a:r>
          </a:p>
          <a:p>
            <a:pPr algn="just"/>
            <a:endParaRPr lang="en-US" dirty="0">
              <a:latin typeface="-apple-system"/>
            </a:endParaRPr>
          </a:p>
          <a:p>
            <a:r>
              <a:rPr lang="en-US" b="0" i="0" dirty="0">
                <a:effectLst/>
                <a:latin typeface="-apple-system"/>
              </a:rPr>
              <a:t>Skills :</a:t>
            </a:r>
          </a:p>
          <a:p>
            <a:br>
              <a:rPr lang="en-US" dirty="0"/>
            </a:br>
            <a:r>
              <a:rPr lang="en-US" b="0" i="0" dirty="0">
                <a:effectLst/>
                <a:latin typeface="-apple-system"/>
              </a:rPr>
              <a:t>&gt; Programming: Python (Advanced), C (For contests)</a:t>
            </a:r>
            <a:br>
              <a:rPr lang="en-US" dirty="0"/>
            </a:br>
            <a:r>
              <a:rPr lang="en-US" b="0" i="0" dirty="0">
                <a:effectLst/>
                <a:latin typeface="-apple-system"/>
              </a:rPr>
              <a:t>&gt; DS &amp; ML : Python (NumPy, Pandas, Matplotlib, Seaborn, </a:t>
            </a:r>
            <a:r>
              <a:rPr lang="en-US" b="0" i="0" dirty="0" err="1">
                <a:effectLst/>
                <a:latin typeface="-apple-system"/>
              </a:rPr>
              <a:t>Scikitlearn</a:t>
            </a:r>
            <a:r>
              <a:rPr lang="en-US" b="0" i="0" dirty="0">
                <a:effectLst/>
                <a:latin typeface="-apple-system"/>
              </a:rPr>
              <a:t>, Keras, </a:t>
            </a:r>
            <a:r>
              <a:rPr lang="en-US" b="0" i="0" dirty="0" err="1">
                <a:effectLst/>
                <a:latin typeface="-apple-system"/>
              </a:rPr>
              <a:t>Tensorflow</a:t>
            </a:r>
            <a:r>
              <a:rPr lang="en-US" b="0" i="0" dirty="0">
                <a:effectLst/>
                <a:latin typeface="-apple-system"/>
              </a:rPr>
              <a:t>, Pycaret), R, SQL</a:t>
            </a:r>
            <a:br>
              <a:rPr lang="en-US" dirty="0"/>
            </a:br>
            <a:r>
              <a:rPr lang="en-US" b="0" i="0" dirty="0">
                <a:effectLst/>
                <a:latin typeface="-apple-system"/>
              </a:rPr>
              <a:t>&gt; Data Analysis: MS Excel, SAS Analysis and </a:t>
            </a:r>
            <a:r>
              <a:rPr lang="en-US" b="0" i="0" dirty="0" err="1">
                <a:effectLst/>
                <a:latin typeface="-apple-system"/>
              </a:rPr>
              <a:t>Visualization,Tableau</a:t>
            </a:r>
            <a:r>
              <a:rPr lang="en-US" b="0" i="0" dirty="0">
                <a:effectLst/>
                <a:latin typeface="-apple-system"/>
              </a:rPr>
              <a:t>, Power BI</a:t>
            </a:r>
            <a:br>
              <a:rPr lang="en-US" dirty="0"/>
            </a:br>
            <a:r>
              <a:rPr lang="en-US" b="0" i="0" dirty="0">
                <a:effectLst/>
                <a:latin typeface="-apple-system"/>
              </a:rPr>
              <a:t>&gt; Android App Development: Java, MIT AI</a:t>
            </a:r>
            <a:br>
              <a:rPr lang="en-US" dirty="0"/>
            </a:br>
            <a:r>
              <a:rPr lang="en-US" b="0" i="0" dirty="0">
                <a:effectLst/>
                <a:latin typeface="-apple-system"/>
              </a:rPr>
              <a:t>&gt; Web Development: HTML, CSS, </a:t>
            </a:r>
            <a:r>
              <a:rPr lang="en-US" b="0" i="0" dirty="0" err="1">
                <a:effectLst/>
                <a:latin typeface="-apple-system"/>
              </a:rPr>
              <a:t>Wordpress</a:t>
            </a:r>
            <a:r>
              <a:rPr lang="en-US" b="0" i="0" dirty="0">
                <a:effectLst/>
                <a:latin typeface="-apple-system"/>
              </a:rPr>
              <a:t> and </a:t>
            </a:r>
            <a:r>
              <a:rPr lang="en-US" b="0" i="0" dirty="0" err="1">
                <a:effectLst/>
                <a:latin typeface="-apple-system"/>
              </a:rPr>
              <a:t>Elementor</a:t>
            </a:r>
            <a:br>
              <a:rPr lang="en-US" dirty="0"/>
            </a:br>
            <a:r>
              <a:rPr lang="en-US" b="0" i="0" dirty="0">
                <a:effectLst/>
                <a:latin typeface="-apple-system"/>
              </a:rPr>
              <a:t>&gt; IT: IT Automation, Troubleshooting, </a:t>
            </a:r>
            <a:r>
              <a:rPr lang="en-US" b="0" i="0" dirty="0" err="1">
                <a:effectLst/>
                <a:latin typeface="-apple-system"/>
              </a:rPr>
              <a:t>Adminmistration</a:t>
            </a:r>
            <a:r>
              <a:rPr lang="en-US" b="0" i="0" dirty="0">
                <a:effectLst/>
                <a:latin typeface="-apple-system"/>
              </a:rPr>
              <a:t> &amp; Management of Hardware-Database-Software</a:t>
            </a:r>
            <a:br>
              <a:rPr lang="en-US" dirty="0"/>
            </a:br>
            <a:r>
              <a:rPr lang="en-US" b="0" i="0" dirty="0">
                <a:effectLst/>
                <a:latin typeface="-apple-system"/>
              </a:rPr>
              <a:t>&gt; Office Software: MS Word, Excel, Access, </a:t>
            </a:r>
            <a:r>
              <a:rPr lang="en-US" b="0" i="0" dirty="0" err="1">
                <a:effectLst/>
                <a:latin typeface="-apple-system"/>
              </a:rPr>
              <a:t>Powerpoint</a:t>
            </a:r>
            <a:r>
              <a:rPr lang="en-US" b="0" i="0" dirty="0">
                <a:effectLst/>
                <a:latin typeface="-apple-system"/>
              </a:rPr>
              <a:t>, Team, Outlook; Google tools</a:t>
            </a:r>
            <a:endParaRPr lang="en-US" dirty="0"/>
          </a:p>
        </p:txBody>
      </p:sp>
      <p:sp>
        <p:nvSpPr>
          <p:cNvPr id="6" name="TextBox 5">
            <a:extLst>
              <a:ext uri="{FF2B5EF4-FFF2-40B4-BE49-F238E27FC236}">
                <a16:creationId xmlns:a16="http://schemas.microsoft.com/office/drawing/2014/main" id="{92A8ACBD-54AB-4542-A6D3-6596404A41FA}"/>
              </a:ext>
            </a:extLst>
          </p:cNvPr>
          <p:cNvSpPr txBox="1"/>
          <p:nvPr/>
        </p:nvSpPr>
        <p:spPr>
          <a:xfrm>
            <a:off x="789038" y="2173831"/>
            <a:ext cx="5279923" cy="1200329"/>
          </a:xfrm>
          <a:prstGeom prst="rect">
            <a:avLst/>
          </a:prstGeom>
          <a:noFill/>
        </p:spPr>
        <p:txBody>
          <a:bodyPr wrap="square" rtlCol="0">
            <a:spAutoFit/>
          </a:bodyPr>
          <a:lstStyle/>
          <a:p>
            <a:pPr algn="ctr"/>
            <a:r>
              <a:rPr lang="en-US" sz="2400" b="0" i="0" dirty="0">
                <a:effectLst/>
                <a:latin typeface="-apple-system"/>
              </a:rPr>
              <a:t>Experienced in Programming &amp; IT | Machine Learning &amp; Data Science Explorer | Developer - Writer - Designer</a:t>
            </a:r>
            <a:endParaRPr lang="en-US" sz="2400"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61403C-A46B-48AC-93DD-11C3398FF77E}"/>
              </a:ext>
            </a:extLst>
          </p:cNvPr>
          <p:cNvSpPr>
            <a:spLocks noGrp="1"/>
          </p:cNvSpPr>
          <p:nvPr>
            <p:ph type="title"/>
          </p:nvPr>
        </p:nvSpPr>
        <p:spPr>
          <a:xfrm>
            <a:off x="600075" y="1142389"/>
            <a:ext cx="5657850" cy="1010876"/>
          </a:xfrm>
        </p:spPr>
        <p:txBody>
          <a:bodyPr>
            <a:normAutofit/>
          </a:bodyPr>
          <a:lstStyle/>
          <a:p>
            <a:pPr algn="ctr"/>
            <a:r>
              <a:rPr lang="en-US" sz="5400" b="0" i="0" dirty="0">
                <a:solidFill>
                  <a:srgbClr val="4D586F"/>
                </a:solidFill>
                <a:effectLst/>
                <a:latin typeface="Inter"/>
              </a:rPr>
              <a:t>Table of Contents</a:t>
            </a:r>
          </a:p>
        </p:txBody>
      </p:sp>
      <p:sp>
        <p:nvSpPr>
          <p:cNvPr id="2" name="TextBox 1">
            <a:extLst>
              <a:ext uri="{FF2B5EF4-FFF2-40B4-BE49-F238E27FC236}">
                <a16:creationId xmlns:a16="http://schemas.microsoft.com/office/drawing/2014/main" id="{7BC438E1-921F-4D8B-B974-F96C58EA3043}"/>
              </a:ext>
            </a:extLst>
          </p:cNvPr>
          <p:cNvSpPr txBox="1"/>
          <p:nvPr/>
        </p:nvSpPr>
        <p:spPr>
          <a:xfrm>
            <a:off x="861646" y="2549769"/>
            <a:ext cx="4888523" cy="1477328"/>
          </a:xfrm>
          <a:prstGeom prst="rect">
            <a:avLst/>
          </a:prstGeom>
          <a:noFill/>
        </p:spPr>
        <p:txBody>
          <a:bodyPr wrap="square" rtlCol="0">
            <a:spAutoFit/>
          </a:bodyPr>
          <a:lstStyle/>
          <a:p>
            <a:pPr marL="342900" indent="-342900">
              <a:buFont typeface="+mj-lt"/>
              <a:buAutoNum type="arabicPeriod"/>
            </a:pPr>
            <a:r>
              <a:rPr lang="en-US" dirty="0"/>
              <a:t>Udemy Course Analysis --- 4</a:t>
            </a:r>
          </a:p>
          <a:p>
            <a:pPr marL="800100" lvl="1" indent="-342900">
              <a:buFont typeface="+mj-lt"/>
              <a:buAutoNum type="arabicPeriod"/>
            </a:pPr>
            <a:r>
              <a:rPr lang="en-US" dirty="0"/>
              <a:t>Data Design --- 5</a:t>
            </a:r>
          </a:p>
          <a:p>
            <a:pPr marL="800100" lvl="1" indent="-342900">
              <a:buFont typeface="+mj-lt"/>
              <a:buAutoNum type="arabicPeriod"/>
            </a:pPr>
            <a:r>
              <a:rPr lang="en-US" dirty="0"/>
              <a:t>Findings --- 6</a:t>
            </a:r>
          </a:p>
          <a:p>
            <a:pPr marL="800100" lvl="1" indent="-342900">
              <a:buFont typeface="+mj-lt"/>
              <a:buAutoNum type="arabicPeriod"/>
            </a:pPr>
            <a:r>
              <a:rPr lang="en-US" dirty="0"/>
              <a:t>Analysis --- 10</a:t>
            </a:r>
          </a:p>
          <a:p>
            <a:pPr marL="800100" lvl="1" indent="-342900">
              <a:buFont typeface="+mj-lt"/>
              <a:buAutoNum type="arabicPeriod"/>
            </a:pPr>
            <a:r>
              <a:rPr lang="en-US" dirty="0"/>
              <a:t>Conclusion - 11</a:t>
            </a:r>
          </a:p>
        </p:txBody>
      </p:sp>
    </p:spTree>
    <p:extLst>
      <p:ext uri="{BB962C8B-B14F-4D97-AF65-F5344CB8AC3E}">
        <p14:creationId xmlns:p14="http://schemas.microsoft.com/office/powerpoint/2010/main" val="237960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61403C-A46B-48AC-93DD-11C3398FF77E}"/>
              </a:ext>
            </a:extLst>
          </p:cNvPr>
          <p:cNvSpPr>
            <a:spLocks noGrp="1"/>
          </p:cNvSpPr>
          <p:nvPr>
            <p:ph type="title"/>
          </p:nvPr>
        </p:nvSpPr>
        <p:spPr>
          <a:xfrm>
            <a:off x="600075" y="1142389"/>
            <a:ext cx="5657850" cy="1881030"/>
          </a:xfrm>
        </p:spPr>
        <p:txBody>
          <a:bodyPr>
            <a:normAutofit/>
          </a:bodyPr>
          <a:lstStyle/>
          <a:p>
            <a:pPr algn="ctr"/>
            <a:r>
              <a:rPr lang="en-US" sz="5400" b="0" i="0" dirty="0">
                <a:solidFill>
                  <a:srgbClr val="4D586F"/>
                </a:solidFill>
                <a:effectLst/>
                <a:latin typeface="Inter"/>
              </a:rPr>
              <a:t>Udemy –Courses Analysis</a:t>
            </a:r>
          </a:p>
        </p:txBody>
      </p:sp>
      <p:sp>
        <p:nvSpPr>
          <p:cNvPr id="3" name="TextBox 2">
            <a:extLst>
              <a:ext uri="{FF2B5EF4-FFF2-40B4-BE49-F238E27FC236}">
                <a16:creationId xmlns:a16="http://schemas.microsoft.com/office/drawing/2014/main" id="{9544FA6A-1B38-4159-8792-A7D39C6C5D6A}"/>
              </a:ext>
            </a:extLst>
          </p:cNvPr>
          <p:cNvSpPr txBox="1"/>
          <p:nvPr/>
        </p:nvSpPr>
        <p:spPr>
          <a:xfrm>
            <a:off x="789038" y="5147187"/>
            <a:ext cx="5279923" cy="3416320"/>
          </a:xfrm>
          <a:prstGeom prst="rect">
            <a:avLst/>
          </a:prstGeom>
          <a:noFill/>
        </p:spPr>
        <p:txBody>
          <a:bodyPr wrap="square" rtlCol="0">
            <a:spAutoFit/>
          </a:bodyPr>
          <a:lstStyle/>
          <a:p>
            <a:pPr algn="just"/>
            <a:r>
              <a:rPr lang="en-US" dirty="0"/>
              <a:t>Present the data on course revenue, and analyzing different topics to understand where opportunities to increase revenue may lie, and track the performance of courses. And, how they will increase their next quarterly earnings.</a:t>
            </a:r>
          </a:p>
          <a:p>
            <a:pPr algn="just"/>
            <a:endParaRPr lang="en-US" dirty="0"/>
          </a:p>
          <a:p>
            <a:pPr algn="just"/>
            <a:r>
              <a:rPr lang="en-US" dirty="0"/>
              <a:t>Data Given:</a:t>
            </a:r>
          </a:p>
          <a:p>
            <a:pPr algn="just"/>
            <a:r>
              <a:rPr lang="en-US" dirty="0"/>
              <a:t>Udemy Course Data.csv</a:t>
            </a:r>
          </a:p>
          <a:p>
            <a:pPr algn="just"/>
            <a:endParaRPr lang="en-US" dirty="0"/>
          </a:p>
          <a:p>
            <a:pPr algn="just"/>
            <a:r>
              <a:rPr lang="en-US" dirty="0"/>
              <a:t>Reporting to:</a:t>
            </a:r>
          </a:p>
          <a:p>
            <a:pPr algn="just"/>
            <a:r>
              <a:rPr lang="en-US" dirty="0"/>
              <a:t>Head of Curriculum</a:t>
            </a:r>
          </a:p>
        </p:txBody>
      </p:sp>
    </p:spTree>
    <p:extLst>
      <p:ext uri="{BB962C8B-B14F-4D97-AF65-F5344CB8AC3E}">
        <p14:creationId xmlns:p14="http://schemas.microsoft.com/office/powerpoint/2010/main" val="100831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61403C-A46B-48AC-93DD-11C3398FF77E}"/>
              </a:ext>
            </a:extLst>
          </p:cNvPr>
          <p:cNvSpPr>
            <a:spLocks noGrp="1"/>
          </p:cNvSpPr>
          <p:nvPr>
            <p:ph type="title"/>
          </p:nvPr>
        </p:nvSpPr>
        <p:spPr>
          <a:xfrm>
            <a:off x="600075" y="1142389"/>
            <a:ext cx="5657850" cy="1335340"/>
          </a:xfrm>
        </p:spPr>
        <p:txBody>
          <a:bodyPr>
            <a:normAutofit/>
          </a:bodyPr>
          <a:lstStyle/>
          <a:p>
            <a:pPr algn="ctr"/>
            <a:r>
              <a:rPr lang="en-US" sz="4800" dirty="0"/>
              <a:t>Data Design</a:t>
            </a:r>
          </a:p>
        </p:txBody>
      </p:sp>
      <p:graphicFrame>
        <p:nvGraphicFramePr>
          <p:cNvPr id="3" name="Diagram 2">
            <a:extLst>
              <a:ext uri="{FF2B5EF4-FFF2-40B4-BE49-F238E27FC236}">
                <a16:creationId xmlns:a16="http://schemas.microsoft.com/office/drawing/2014/main" id="{FD943E42-218A-4FE4-B4B1-8870F3439835}"/>
              </a:ext>
            </a:extLst>
          </p:cNvPr>
          <p:cNvGraphicFramePr/>
          <p:nvPr>
            <p:extLst>
              <p:ext uri="{D42A27DB-BD31-4B8C-83A1-F6EECF244321}">
                <p14:modId xmlns:p14="http://schemas.microsoft.com/office/powerpoint/2010/main" val="1509838044"/>
              </p:ext>
            </p:extLst>
          </p:nvPr>
        </p:nvGraphicFramePr>
        <p:xfrm>
          <a:off x="909342" y="2477730"/>
          <a:ext cx="5348583" cy="8111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903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61403C-A46B-48AC-93DD-11C3398FF77E}"/>
              </a:ext>
            </a:extLst>
          </p:cNvPr>
          <p:cNvSpPr>
            <a:spLocks noGrp="1"/>
          </p:cNvSpPr>
          <p:nvPr>
            <p:ph type="title"/>
          </p:nvPr>
        </p:nvSpPr>
        <p:spPr>
          <a:xfrm>
            <a:off x="600075" y="1142389"/>
            <a:ext cx="5657850" cy="1173108"/>
          </a:xfrm>
        </p:spPr>
        <p:txBody>
          <a:bodyPr>
            <a:normAutofit fontScale="90000"/>
          </a:bodyPr>
          <a:lstStyle/>
          <a:p>
            <a:pPr algn="ctr"/>
            <a:r>
              <a:rPr lang="en-US" sz="4800" b="0" i="0" dirty="0">
                <a:solidFill>
                  <a:srgbClr val="4D586F"/>
                </a:solidFill>
                <a:effectLst/>
                <a:latin typeface="Inter"/>
              </a:rPr>
              <a:t>Findings</a:t>
            </a:r>
            <a:br>
              <a:rPr lang="en-US" sz="4800" b="0" i="0" dirty="0">
                <a:solidFill>
                  <a:srgbClr val="4D586F"/>
                </a:solidFill>
                <a:effectLst/>
                <a:latin typeface="Inter"/>
              </a:rPr>
            </a:br>
            <a:r>
              <a:rPr lang="en-US" sz="4000" b="0" i="0" dirty="0">
                <a:solidFill>
                  <a:srgbClr val="4D586F"/>
                </a:solidFill>
                <a:effectLst/>
                <a:latin typeface="Inter"/>
              </a:rPr>
              <a:t>Part 01  </a:t>
            </a:r>
            <a:endParaRPr lang="en-US" sz="4800" dirty="0"/>
          </a:p>
        </p:txBody>
      </p:sp>
      <p:graphicFrame>
        <p:nvGraphicFramePr>
          <p:cNvPr id="2" name="Diagram 1">
            <a:extLst>
              <a:ext uri="{FF2B5EF4-FFF2-40B4-BE49-F238E27FC236}">
                <a16:creationId xmlns:a16="http://schemas.microsoft.com/office/drawing/2014/main" id="{074B7C90-C2B7-491A-BEBC-09BC778EFF17}"/>
              </a:ext>
            </a:extLst>
          </p:cNvPr>
          <p:cNvGraphicFramePr/>
          <p:nvPr>
            <p:extLst>
              <p:ext uri="{D42A27DB-BD31-4B8C-83A1-F6EECF244321}">
                <p14:modId xmlns:p14="http://schemas.microsoft.com/office/powerpoint/2010/main" val="1414858351"/>
              </p:ext>
            </p:extLst>
          </p:nvPr>
        </p:nvGraphicFramePr>
        <p:xfrm>
          <a:off x="484392" y="2558468"/>
          <a:ext cx="5889215" cy="2078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hart 5" title="Chart">
            <a:extLst>
              <a:ext uri="{FF2B5EF4-FFF2-40B4-BE49-F238E27FC236}">
                <a16:creationId xmlns:a16="http://schemas.microsoft.com/office/drawing/2014/main" id="{00000000-0008-0000-0200-000005000000}"/>
              </a:ext>
            </a:extLst>
          </p:cNvPr>
          <p:cNvGraphicFramePr>
            <a:graphicFrameLocks/>
          </p:cNvGraphicFramePr>
          <p:nvPr>
            <p:extLst>
              <p:ext uri="{D42A27DB-BD31-4B8C-83A1-F6EECF244321}">
                <p14:modId xmlns:p14="http://schemas.microsoft.com/office/powerpoint/2010/main" val="1062001439"/>
              </p:ext>
            </p:extLst>
          </p:nvPr>
        </p:nvGraphicFramePr>
        <p:xfrm>
          <a:off x="600075" y="5045135"/>
          <a:ext cx="5560147" cy="343802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 name="Chart 4" title="Chart">
            <a:extLst>
              <a:ext uri="{FF2B5EF4-FFF2-40B4-BE49-F238E27FC236}">
                <a16:creationId xmlns:a16="http://schemas.microsoft.com/office/drawing/2014/main" id="{00000000-0008-0000-0200-000003000000}"/>
              </a:ext>
            </a:extLst>
          </p:cNvPr>
          <p:cNvGraphicFramePr>
            <a:graphicFrameLocks/>
          </p:cNvGraphicFramePr>
          <p:nvPr>
            <p:extLst>
              <p:ext uri="{D42A27DB-BD31-4B8C-83A1-F6EECF244321}">
                <p14:modId xmlns:p14="http://schemas.microsoft.com/office/powerpoint/2010/main" val="1670310567"/>
              </p:ext>
            </p:extLst>
          </p:nvPr>
        </p:nvGraphicFramePr>
        <p:xfrm>
          <a:off x="1158745" y="8764379"/>
          <a:ext cx="4540507" cy="228523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99573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74B7C90-C2B7-491A-BEBC-09BC778EFF17}"/>
              </a:ext>
            </a:extLst>
          </p:cNvPr>
          <p:cNvGraphicFramePr/>
          <p:nvPr>
            <p:extLst>
              <p:ext uri="{D42A27DB-BD31-4B8C-83A1-F6EECF244321}">
                <p14:modId xmlns:p14="http://schemas.microsoft.com/office/powerpoint/2010/main" val="56187567"/>
              </p:ext>
            </p:extLst>
          </p:nvPr>
        </p:nvGraphicFramePr>
        <p:xfrm>
          <a:off x="456972" y="3009570"/>
          <a:ext cx="5944055" cy="1857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F723098-EAC1-41EA-8630-6D37B8777EBC}"/>
              </a:ext>
            </a:extLst>
          </p:cNvPr>
          <p:cNvPicPr>
            <a:picLocks noChangeAspect="1"/>
          </p:cNvPicPr>
          <p:nvPr/>
        </p:nvPicPr>
        <p:blipFill rotWithShape="1">
          <a:blip r:embed="rId7"/>
          <a:srcRect b="35290"/>
          <a:stretch/>
        </p:blipFill>
        <p:spPr>
          <a:xfrm>
            <a:off x="456972" y="5860027"/>
            <a:ext cx="6154739" cy="2814623"/>
          </a:xfrm>
          <a:prstGeom prst="rect">
            <a:avLst/>
          </a:prstGeom>
        </p:spPr>
      </p:pic>
      <p:sp>
        <p:nvSpPr>
          <p:cNvPr id="8" name="Title 6">
            <a:extLst>
              <a:ext uri="{FF2B5EF4-FFF2-40B4-BE49-F238E27FC236}">
                <a16:creationId xmlns:a16="http://schemas.microsoft.com/office/drawing/2014/main" id="{DA15F1F3-DC91-4982-B694-4A44556F3E10}"/>
              </a:ext>
            </a:extLst>
          </p:cNvPr>
          <p:cNvSpPr>
            <a:spLocks noGrp="1"/>
          </p:cNvSpPr>
          <p:nvPr>
            <p:ph type="title"/>
          </p:nvPr>
        </p:nvSpPr>
        <p:spPr>
          <a:xfrm>
            <a:off x="600075" y="1142389"/>
            <a:ext cx="5657850" cy="1173108"/>
          </a:xfrm>
        </p:spPr>
        <p:txBody>
          <a:bodyPr>
            <a:normAutofit fontScale="90000"/>
          </a:bodyPr>
          <a:lstStyle/>
          <a:p>
            <a:pPr algn="ctr"/>
            <a:r>
              <a:rPr lang="en-US" sz="4800" b="0" i="0" dirty="0">
                <a:solidFill>
                  <a:srgbClr val="4D586F"/>
                </a:solidFill>
                <a:effectLst/>
                <a:latin typeface="Inter"/>
              </a:rPr>
              <a:t>Findings</a:t>
            </a:r>
            <a:br>
              <a:rPr lang="en-US" sz="4800" b="0" i="0" dirty="0">
                <a:solidFill>
                  <a:srgbClr val="4D586F"/>
                </a:solidFill>
                <a:effectLst/>
                <a:latin typeface="Inter"/>
              </a:rPr>
            </a:br>
            <a:r>
              <a:rPr lang="en-US" sz="4000" b="0" i="0" dirty="0">
                <a:solidFill>
                  <a:srgbClr val="4D586F"/>
                </a:solidFill>
                <a:effectLst/>
                <a:latin typeface="Inter"/>
              </a:rPr>
              <a:t>Part 02  </a:t>
            </a:r>
            <a:endParaRPr lang="en-US" sz="4800" dirty="0"/>
          </a:p>
        </p:txBody>
      </p:sp>
    </p:spTree>
    <p:extLst>
      <p:ext uri="{BB962C8B-B14F-4D97-AF65-F5344CB8AC3E}">
        <p14:creationId xmlns:p14="http://schemas.microsoft.com/office/powerpoint/2010/main" val="266095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74B7C90-C2B7-491A-BEBC-09BC778EFF17}"/>
              </a:ext>
            </a:extLst>
          </p:cNvPr>
          <p:cNvGraphicFramePr/>
          <p:nvPr>
            <p:extLst>
              <p:ext uri="{D42A27DB-BD31-4B8C-83A1-F6EECF244321}">
                <p14:modId xmlns:p14="http://schemas.microsoft.com/office/powerpoint/2010/main" val="2532909396"/>
              </p:ext>
            </p:extLst>
          </p:nvPr>
        </p:nvGraphicFramePr>
        <p:xfrm>
          <a:off x="1150375" y="2669907"/>
          <a:ext cx="4764184" cy="1774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EF6884C5-0414-4749-9AD1-F4D302ABD2A7}"/>
              </a:ext>
            </a:extLst>
          </p:cNvPr>
          <p:cNvPicPr>
            <a:picLocks noChangeAspect="1"/>
          </p:cNvPicPr>
          <p:nvPr/>
        </p:nvPicPr>
        <p:blipFill>
          <a:blip r:embed="rId7"/>
          <a:stretch>
            <a:fillRect/>
          </a:stretch>
        </p:blipFill>
        <p:spPr>
          <a:xfrm>
            <a:off x="1210202" y="4726471"/>
            <a:ext cx="4437596" cy="3136103"/>
          </a:xfrm>
          <a:prstGeom prst="rect">
            <a:avLst/>
          </a:prstGeom>
        </p:spPr>
      </p:pic>
      <p:graphicFrame>
        <p:nvGraphicFramePr>
          <p:cNvPr id="8" name="Chart 7" title="Chart">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1064859123"/>
              </p:ext>
            </p:extLst>
          </p:nvPr>
        </p:nvGraphicFramePr>
        <p:xfrm>
          <a:off x="484529" y="8144927"/>
          <a:ext cx="5430030" cy="3347082"/>
        </p:xfrm>
        <a:graphic>
          <a:graphicData uri="http://schemas.openxmlformats.org/drawingml/2006/chart">
            <c:chart xmlns:c="http://schemas.openxmlformats.org/drawingml/2006/chart" xmlns:r="http://schemas.openxmlformats.org/officeDocument/2006/relationships" r:id="rId8"/>
          </a:graphicData>
        </a:graphic>
      </p:graphicFrame>
      <p:sp>
        <p:nvSpPr>
          <p:cNvPr id="6" name="Title 6">
            <a:extLst>
              <a:ext uri="{FF2B5EF4-FFF2-40B4-BE49-F238E27FC236}">
                <a16:creationId xmlns:a16="http://schemas.microsoft.com/office/drawing/2014/main" id="{701B1381-E4AE-45F6-905E-1978699A405F}"/>
              </a:ext>
            </a:extLst>
          </p:cNvPr>
          <p:cNvSpPr>
            <a:spLocks noGrp="1"/>
          </p:cNvSpPr>
          <p:nvPr>
            <p:ph type="title"/>
          </p:nvPr>
        </p:nvSpPr>
        <p:spPr>
          <a:xfrm>
            <a:off x="600075" y="1142389"/>
            <a:ext cx="5657850" cy="1173108"/>
          </a:xfrm>
        </p:spPr>
        <p:txBody>
          <a:bodyPr>
            <a:normAutofit fontScale="90000"/>
          </a:bodyPr>
          <a:lstStyle/>
          <a:p>
            <a:pPr algn="ctr"/>
            <a:r>
              <a:rPr lang="en-US" sz="4800" b="0" i="0" dirty="0">
                <a:solidFill>
                  <a:srgbClr val="4D586F"/>
                </a:solidFill>
                <a:effectLst/>
                <a:latin typeface="Inter"/>
              </a:rPr>
              <a:t>Findings</a:t>
            </a:r>
            <a:br>
              <a:rPr lang="en-US" sz="4800" b="0" i="0" dirty="0">
                <a:solidFill>
                  <a:srgbClr val="4D586F"/>
                </a:solidFill>
                <a:effectLst/>
                <a:latin typeface="Inter"/>
              </a:rPr>
            </a:br>
            <a:r>
              <a:rPr lang="en-US" sz="4000" b="0" i="0" dirty="0">
                <a:solidFill>
                  <a:srgbClr val="4D586F"/>
                </a:solidFill>
                <a:effectLst/>
                <a:latin typeface="Inter"/>
              </a:rPr>
              <a:t>Part 03  </a:t>
            </a:r>
            <a:endParaRPr lang="en-US" sz="4800" dirty="0"/>
          </a:p>
        </p:txBody>
      </p:sp>
    </p:spTree>
    <p:extLst>
      <p:ext uri="{BB962C8B-B14F-4D97-AF65-F5344CB8AC3E}">
        <p14:creationId xmlns:p14="http://schemas.microsoft.com/office/powerpoint/2010/main" val="328070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74B7C90-C2B7-491A-BEBC-09BC778EFF17}"/>
              </a:ext>
            </a:extLst>
          </p:cNvPr>
          <p:cNvGraphicFramePr/>
          <p:nvPr>
            <p:extLst>
              <p:ext uri="{D42A27DB-BD31-4B8C-83A1-F6EECF244321}">
                <p14:modId xmlns:p14="http://schemas.microsoft.com/office/powerpoint/2010/main" val="980769474"/>
              </p:ext>
            </p:extLst>
          </p:nvPr>
        </p:nvGraphicFramePr>
        <p:xfrm>
          <a:off x="600075" y="2448682"/>
          <a:ext cx="5657850" cy="1852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5C748EC-4D1A-4CE5-BA3B-CFD6F0E47CC5}"/>
              </a:ext>
            </a:extLst>
          </p:cNvPr>
          <p:cNvPicPr>
            <a:picLocks noChangeAspect="1"/>
          </p:cNvPicPr>
          <p:nvPr/>
        </p:nvPicPr>
        <p:blipFill rotWithShape="1">
          <a:blip r:embed="rId7"/>
          <a:srcRect b="22447"/>
          <a:stretch/>
        </p:blipFill>
        <p:spPr>
          <a:xfrm>
            <a:off x="600075" y="5024287"/>
            <a:ext cx="5713711" cy="3131572"/>
          </a:xfrm>
          <a:prstGeom prst="rect">
            <a:avLst/>
          </a:prstGeom>
        </p:spPr>
      </p:pic>
      <p:sp>
        <p:nvSpPr>
          <p:cNvPr id="8" name="Title 6">
            <a:extLst>
              <a:ext uri="{FF2B5EF4-FFF2-40B4-BE49-F238E27FC236}">
                <a16:creationId xmlns:a16="http://schemas.microsoft.com/office/drawing/2014/main" id="{E399BB47-6AF5-4B1E-9AE4-EE7890813A5C}"/>
              </a:ext>
            </a:extLst>
          </p:cNvPr>
          <p:cNvSpPr>
            <a:spLocks noGrp="1"/>
          </p:cNvSpPr>
          <p:nvPr>
            <p:ph type="title"/>
          </p:nvPr>
        </p:nvSpPr>
        <p:spPr>
          <a:xfrm>
            <a:off x="600075" y="1142389"/>
            <a:ext cx="5657850" cy="1173108"/>
          </a:xfrm>
        </p:spPr>
        <p:txBody>
          <a:bodyPr>
            <a:normAutofit fontScale="90000"/>
          </a:bodyPr>
          <a:lstStyle/>
          <a:p>
            <a:pPr algn="ctr"/>
            <a:r>
              <a:rPr lang="en-US" sz="4800" b="0" i="0" dirty="0">
                <a:solidFill>
                  <a:srgbClr val="4D586F"/>
                </a:solidFill>
                <a:effectLst/>
                <a:latin typeface="Inter"/>
              </a:rPr>
              <a:t>Findings</a:t>
            </a:r>
            <a:br>
              <a:rPr lang="en-US" sz="4800" b="0" i="0" dirty="0">
                <a:solidFill>
                  <a:srgbClr val="4D586F"/>
                </a:solidFill>
                <a:effectLst/>
                <a:latin typeface="Inter"/>
              </a:rPr>
            </a:br>
            <a:r>
              <a:rPr lang="en-US" sz="4000" b="0" i="0" dirty="0">
                <a:solidFill>
                  <a:srgbClr val="4D586F"/>
                </a:solidFill>
                <a:effectLst/>
                <a:latin typeface="Inter"/>
              </a:rPr>
              <a:t>Part 04 </a:t>
            </a:r>
            <a:endParaRPr lang="en-US" sz="4800" dirty="0"/>
          </a:p>
        </p:txBody>
      </p:sp>
    </p:spTree>
    <p:extLst>
      <p:ext uri="{BB962C8B-B14F-4D97-AF65-F5344CB8AC3E}">
        <p14:creationId xmlns:p14="http://schemas.microsoft.com/office/powerpoint/2010/main" val="3596968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{C9B37A1E-A320-45BC-9FBF-7CED780F948A}tf78438558_win32</Template>
  <TotalTime>61</TotalTime>
  <Words>646</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Century Gothic</vt:lpstr>
      <vt:lpstr>Garamond</vt:lpstr>
      <vt:lpstr>Inter</vt:lpstr>
      <vt:lpstr>Roboto</vt:lpstr>
      <vt:lpstr>SavonVTI</vt:lpstr>
      <vt:lpstr>Portfolio</vt:lpstr>
      <vt:lpstr>Azmine Toushik Wasi</vt:lpstr>
      <vt:lpstr>Table of Contents</vt:lpstr>
      <vt:lpstr>Udemy –Courses Analysis</vt:lpstr>
      <vt:lpstr>Data Design</vt:lpstr>
      <vt:lpstr>Findings Part 01  </vt:lpstr>
      <vt:lpstr>Findings Part 02  </vt:lpstr>
      <vt:lpstr>Findings Part 03  </vt:lpstr>
      <vt:lpstr>Findings Part 04 </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Azmine Toushik Wasi</dc:creator>
  <cp:lastModifiedBy>Azmine Toushik Wasi</cp:lastModifiedBy>
  <cp:revision>4</cp:revision>
  <dcterms:created xsi:type="dcterms:W3CDTF">2021-08-17T14:15:02Z</dcterms:created>
  <dcterms:modified xsi:type="dcterms:W3CDTF">2021-08-17T15:20:49Z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