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2" d="100"/>
          <a:sy n="112" d="100"/>
        </p:scale>
        <p:origin x="372"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6/16/2021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6/16/2021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dirty="0" smtClean="0">
                <a:solidFill>
                  <a:srgbClr val="D4DF33"/>
                </a:solidFill>
              </a:rPr>
              <a:t>summary</a:t>
            </a:r>
            <a:endParaRPr lang="en-US" dirty="0">
              <a:solidFill>
                <a:srgbClr val="D4DF33"/>
              </a:solidFill>
            </a:endParaRPr>
          </a:p>
        </p:txBody>
      </p:sp>
      <p:sp>
        <p:nvSpPr>
          <p:cNvPr id="2" name="TextBox 1"/>
          <p:cNvSpPr txBox="1"/>
          <p:nvPr/>
        </p:nvSpPr>
        <p:spPr>
          <a:xfrm>
            <a:off x="4817533" y="1168400"/>
            <a:ext cx="6180667" cy="498686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chemeClr val="tx1"/>
                </a:solidFill>
              </a:rPr>
              <a:t>PowerCo </a:t>
            </a:r>
            <a:r>
              <a:rPr lang="en-US" dirty="0">
                <a:solidFill>
                  <a:schemeClr val="tx1"/>
                </a:solidFill>
              </a:rPr>
              <a:t>is a major gas and electric company supplies to corporate and small-medium enterprises. </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They </a:t>
            </a:r>
            <a:r>
              <a:rPr lang="en-US" dirty="0">
                <a:solidFill>
                  <a:schemeClr val="tx1"/>
                </a:solidFill>
              </a:rPr>
              <a:t>are losing customer due to power liberalization of the energy market in Europe, mainly in SME sector. </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The </a:t>
            </a:r>
            <a:r>
              <a:rPr lang="en-US" dirty="0">
                <a:solidFill>
                  <a:schemeClr val="tx1"/>
                </a:solidFill>
              </a:rPr>
              <a:t>solution of the problem is to build up a prediction model based on data to predict which customers are most likely to churn and then offer a discount of 20% to the customers to make them stay</a:t>
            </a:r>
            <a:r>
              <a:rPr lang="en-US" dirty="0" smtClean="0">
                <a:solidFill>
                  <a:schemeClr val="tx1"/>
                </a:solidFill>
              </a:rPr>
              <a:t>.</a:t>
            </a:r>
          </a:p>
          <a:p>
            <a:pPr marL="285750" indent="-285750">
              <a:buFont typeface="Arial" panose="020B0604020202020204" pitchFamily="34" charset="0"/>
              <a:buChar char="•"/>
            </a:pPr>
            <a:r>
              <a:rPr lang="en-US" dirty="0" smtClean="0">
                <a:solidFill>
                  <a:schemeClr val="tx1"/>
                </a:solidFill>
              </a:rPr>
              <a:t>Prepared a model using “</a:t>
            </a:r>
            <a:r>
              <a:rPr lang="en-US" b="1" dirty="0">
                <a:solidFill>
                  <a:schemeClr val="tx1"/>
                </a:solidFill>
              </a:rPr>
              <a:t> Light Gradient Boosting </a:t>
            </a:r>
            <a:r>
              <a:rPr lang="en-US" b="1" dirty="0" smtClean="0">
                <a:solidFill>
                  <a:schemeClr val="tx1"/>
                </a:solidFill>
              </a:rPr>
              <a:t>Machine</a:t>
            </a:r>
            <a:r>
              <a:rPr lang="en-US" dirty="0" smtClean="0">
                <a:solidFill>
                  <a:schemeClr val="tx1"/>
                </a:solidFill>
              </a:rPr>
              <a:t>”</a:t>
            </a:r>
          </a:p>
          <a:p>
            <a:pPr marL="285750" indent="-285750">
              <a:buFont typeface="Arial" panose="020B0604020202020204" pitchFamily="34" charset="0"/>
              <a:buChar char="•"/>
            </a:pPr>
            <a:r>
              <a:rPr lang="en-US" dirty="0" smtClean="0">
                <a:solidFill>
                  <a:schemeClr val="tx1"/>
                </a:solidFill>
              </a:rPr>
              <a:t>Provide 90% accuracy on previous data</a:t>
            </a:r>
          </a:p>
          <a:p>
            <a:pPr marL="285750" indent="-285750">
              <a:buFont typeface="Arial" panose="020B0604020202020204" pitchFamily="34" charset="0"/>
              <a:buChar char="•"/>
            </a:pPr>
            <a:r>
              <a:rPr lang="en-US" dirty="0" smtClean="0">
                <a:solidFill>
                  <a:schemeClr val="tx1"/>
                </a:solidFill>
              </a:rPr>
              <a:t>This proves that the hypothesis is correct and ready </a:t>
            </a:r>
            <a:r>
              <a:rPr lang="en-US" smtClean="0">
                <a:solidFill>
                  <a:schemeClr val="tx1"/>
                </a:solidFill>
              </a:rPr>
              <a:t>to use.</a:t>
            </a:r>
            <a:endParaRPr lang="en-US" dirty="0">
              <a:solidFill>
                <a:schemeClr val="tx1"/>
              </a:solidFill>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86</Words>
  <Application>Microsoft Office PowerPoint</Application>
  <PresentationFormat>Widescreen</PresentationFormat>
  <Paragraphs>8</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Microsoft account</cp:lastModifiedBy>
  <cp:revision>449</cp:revision>
  <cp:lastPrinted>2016-04-06T18:59:25Z</cp:lastPrinted>
  <dcterms:created xsi:type="dcterms:W3CDTF">2016-11-04T11:46:04Z</dcterms:created>
  <dcterms:modified xsi:type="dcterms:W3CDTF">2021-06-16T07:31:21Z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