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D76C97-B756-428E-9E84-1C8D95C75AE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8D209E-B54D-4AE2-873F-9985E0F4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644" y="3105835"/>
            <a:ext cx="774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Average Salary ::  1898.73$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63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13549"/>
              </p:ext>
            </p:extLst>
          </p:nvPr>
        </p:nvGraphicFramePr>
        <p:xfrm>
          <a:off x="2291934" y="2537113"/>
          <a:ext cx="7255825" cy="2866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1165"/>
                <a:gridCol w="1451165"/>
                <a:gridCol w="1451165"/>
                <a:gridCol w="1451165"/>
                <a:gridCol w="1451165"/>
              </a:tblGrid>
              <a:tr h="57323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BALANCE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GENDER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3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BALANCE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0.19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0.29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3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GENDER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3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0.19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73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0.29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-0.14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oper Black" panose="0208090404030B0204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1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144489" y="2565069"/>
            <a:ext cx="332509" cy="2434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774" y="724395"/>
            <a:ext cx="107352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import pandas as 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from </a:t>
            </a:r>
            <a:r>
              <a:rPr lang="en-US" sz="1600" dirty="0" err="1"/>
              <a:t>sklearn.linear_model</a:t>
            </a:r>
            <a:r>
              <a:rPr lang="en-US" sz="1600" dirty="0"/>
              <a:t> import </a:t>
            </a:r>
            <a:r>
              <a:rPr lang="en-US" sz="1600" dirty="0" err="1"/>
              <a:t>LinearRegression</a:t>
            </a:r>
            <a:endParaRPr lang="en-US" sz="1600" dirty="0"/>
          </a:p>
          <a:p>
            <a:r>
              <a:rPr lang="en-US" sz="1600" dirty="0"/>
              <a:t>from </a:t>
            </a:r>
            <a:r>
              <a:rPr lang="en-US" sz="1600" dirty="0" err="1"/>
              <a:t>sklearn.model_selection</a:t>
            </a:r>
            <a:r>
              <a:rPr lang="en-US" sz="1600" dirty="0"/>
              <a:t> import </a:t>
            </a:r>
            <a:r>
              <a:rPr lang="en-US" sz="1600" dirty="0" err="1"/>
              <a:t>train_test_split</a:t>
            </a:r>
            <a:endParaRPr lang="en-US" sz="1600" dirty="0"/>
          </a:p>
          <a:p>
            <a:r>
              <a:rPr lang="en-US" sz="1600" dirty="0"/>
              <a:t>from </a:t>
            </a:r>
            <a:r>
              <a:rPr lang="en-US" sz="1600" dirty="0" err="1"/>
              <a:t>sklearn.metrics</a:t>
            </a:r>
            <a:r>
              <a:rPr lang="en-US" sz="1600" dirty="0"/>
              <a:t> import </a:t>
            </a:r>
            <a:r>
              <a:rPr lang="en-US" sz="1600" dirty="0" err="1"/>
              <a:t>mean_squared_error</a:t>
            </a:r>
            <a:endParaRPr lang="en-US" sz="1600" dirty="0"/>
          </a:p>
          <a:p>
            <a:r>
              <a:rPr lang="en-US" sz="1600" dirty="0"/>
              <a:t>import </a:t>
            </a:r>
            <a:r>
              <a:rPr lang="en-US" sz="1600" dirty="0" err="1"/>
              <a:t>matplotlib.pyplot</a:t>
            </a:r>
            <a:r>
              <a:rPr lang="en-US" sz="1600" dirty="0"/>
              <a:t> as 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 err="1"/>
              <a:t>data_file</a:t>
            </a:r>
            <a:r>
              <a:rPr lang="en-US" sz="1600" dirty="0"/>
              <a:t> = 'data.csv'</a:t>
            </a:r>
          </a:p>
          <a:p>
            <a:r>
              <a:rPr lang="en-US" sz="1600" dirty="0" err="1"/>
              <a:t>df</a:t>
            </a:r>
            <a:r>
              <a:rPr lang="en-US" sz="1600" dirty="0"/>
              <a:t> = </a:t>
            </a:r>
            <a:r>
              <a:rPr lang="en-US" sz="1600" dirty="0" err="1"/>
              <a:t>pd.read_csv</a:t>
            </a:r>
            <a:r>
              <a:rPr lang="en-US" sz="1600" dirty="0"/>
              <a:t> (</a:t>
            </a:r>
            <a:r>
              <a:rPr lang="en-US" sz="1600" dirty="0" err="1"/>
              <a:t>data_file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df</a:t>
            </a:r>
            <a:r>
              <a:rPr lang="en-US" sz="1600" dirty="0"/>
              <a:t>=</a:t>
            </a:r>
            <a:r>
              <a:rPr lang="en-US" sz="1600" dirty="0" err="1"/>
              <a:t>df</a:t>
            </a:r>
            <a:r>
              <a:rPr lang="en-US" sz="1600" dirty="0"/>
              <a:t>[</a:t>
            </a:r>
            <a:r>
              <a:rPr lang="en-US" sz="1600" dirty="0" err="1"/>
              <a:t>df</a:t>
            </a:r>
            <a:r>
              <a:rPr lang="en-US" sz="1600" dirty="0"/>
              <a:t>["</a:t>
            </a:r>
            <a:r>
              <a:rPr lang="en-US" sz="1600" dirty="0" err="1"/>
              <a:t>txn_description</a:t>
            </a:r>
            <a:r>
              <a:rPr lang="en-US" sz="1600" dirty="0"/>
              <a:t>"]=="PAY/SALARY"]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df.drop</a:t>
            </a:r>
            <a:r>
              <a:rPr lang="en-US" sz="1600" dirty="0"/>
              <a:t>(['customer_id','transaction_id','long_lat','merchant_code','currency','movement','extraction','bpay_biller_code','country','merchant_long_lat','status','card_present_flag','merchant_suburb','merchant_state','date','txn_description','first_name','merchant_id'],axis='columns', </a:t>
            </a:r>
            <a:r>
              <a:rPr lang="en-US" sz="1600" dirty="0" err="1"/>
              <a:t>inplace</a:t>
            </a:r>
            <a:r>
              <a:rPr lang="en-US" sz="1600" dirty="0"/>
              <a:t>=True)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X2=</a:t>
            </a:r>
            <a:r>
              <a:rPr lang="en-US" sz="1600" dirty="0" err="1"/>
              <a:t>df</a:t>
            </a:r>
            <a:r>
              <a:rPr lang="en-US" sz="1600" dirty="0"/>
              <a:t>[['</a:t>
            </a:r>
            <a:r>
              <a:rPr lang="en-US" sz="1600" dirty="0" err="1"/>
              <a:t>age','balance</a:t>
            </a:r>
            <a:r>
              <a:rPr lang="en-US" sz="1600" dirty="0"/>
              <a:t>']]</a:t>
            </a:r>
          </a:p>
          <a:p>
            <a:r>
              <a:rPr lang="en-US" sz="1600" dirty="0"/>
              <a:t>Y=</a:t>
            </a:r>
            <a:r>
              <a:rPr lang="en-US" sz="1600" dirty="0" err="1"/>
              <a:t>df</a:t>
            </a:r>
            <a:r>
              <a:rPr lang="en-US" sz="1600" dirty="0"/>
              <a:t>['amount']</a:t>
            </a:r>
          </a:p>
          <a:p>
            <a:r>
              <a:rPr lang="en-US" sz="1600" dirty="0" err="1"/>
              <a:t>X_tr,X_ts,Y_tr,Y_ts</a:t>
            </a:r>
            <a:r>
              <a:rPr lang="en-US" sz="1600" dirty="0"/>
              <a:t>=</a:t>
            </a:r>
            <a:r>
              <a:rPr lang="en-US" sz="1600" dirty="0" err="1"/>
              <a:t>train_test_split</a:t>
            </a:r>
            <a:r>
              <a:rPr lang="en-US" sz="1600" dirty="0"/>
              <a:t>(X2,Y,test_size=0.3,random_state=1)</a:t>
            </a:r>
          </a:p>
          <a:p>
            <a:r>
              <a:rPr lang="en-US" sz="1600" dirty="0"/>
              <a:t>model=</a:t>
            </a:r>
            <a:r>
              <a:rPr lang="en-US" sz="1600" dirty="0" err="1"/>
              <a:t>LinearRegression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model.fit</a:t>
            </a:r>
            <a:r>
              <a:rPr lang="en-US" sz="1600" dirty="0"/>
              <a:t>(</a:t>
            </a:r>
            <a:r>
              <a:rPr lang="en-US" sz="1600" dirty="0" err="1"/>
              <a:t>X_tr,Y_tr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Y_predicted</a:t>
            </a:r>
            <a:r>
              <a:rPr lang="en-US" sz="1600" dirty="0"/>
              <a:t>=</a:t>
            </a:r>
            <a:r>
              <a:rPr lang="en-US" sz="1600" dirty="0" err="1"/>
              <a:t>model.predict</a:t>
            </a:r>
            <a:r>
              <a:rPr lang="en-US" sz="1600" dirty="0"/>
              <a:t>(</a:t>
            </a:r>
            <a:r>
              <a:rPr lang="en-US" sz="1600" dirty="0" err="1"/>
              <a:t>X_ts</a:t>
            </a:r>
            <a:r>
              <a:rPr lang="en-US" sz="1600" dirty="0"/>
              <a:t>)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print("A&gt;&gt; ",</a:t>
            </a:r>
            <a:r>
              <a:rPr lang="en-US" sz="1600" dirty="0" err="1"/>
              <a:t>mean_squared_error</a:t>
            </a:r>
            <a:r>
              <a:rPr lang="en-US" sz="1600" dirty="0"/>
              <a:t>(</a:t>
            </a:r>
            <a:r>
              <a:rPr lang="en-US" sz="1600" dirty="0" err="1"/>
              <a:t>Y_ts,Y_predicted</a:t>
            </a:r>
            <a:r>
              <a:rPr lang="en-US" sz="1600" dirty="0"/>
              <a:t>).round(2))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model.score</a:t>
            </a:r>
            <a:r>
              <a:rPr lang="en-US" sz="1600" dirty="0"/>
              <a:t>(</a:t>
            </a:r>
            <a:r>
              <a:rPr lang="en-US" sz="1600" dirty="0" err="1"/>
              <a:t>X_ts,Y_ts</a:t>
            </a:r>
            <a:r>
              <a:rPr lang="en-US" sz="1600" dirty="0"/>
              <a:t>))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376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7574" y="2398816"/>
            <a:ext cx="8146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Accuracy : 30%</a:t>
            </a:r>
          </a:p>
          <a:p>
            <a:r>
              <a:rPr lang="en-US" sz="3200" dirty="0" smtClean="0"/>
              <a:t>I would not recommend a </a:t>
            </a:r>
            <a:r>
              <a:rPr lang="en-US" sz="3200" dirty="0" err="1" smtClean="0"/>
              <a:t>inear</a:t>
            </a:r>
            <a:r>
              <a:rPr lang="en-US" sz="3200" dirty="0" smtClean="0"/>
              <a:t> regression model on this. As the data correlation is very 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644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60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Cooper Black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Wasi</dc:creator>
  <cp:lastModifiedBy>Wasi</cp:lastModifiedBy>
  <cp:revision>2</cp:revision>
  <dcterms:created xsi:type="dcterms:W3CDTF">2021-04-03T09:41:38Z</dcterms:created>
  <dcterms:modified xsi:type="dcterms:W3CDTF">2021-04-03T09:53:47Z</dcterms:modified>
</cp:coreProperties>
</file>