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44"/>
  </p:normalViewPr>
  <p:slideViewPr>
    <p:cSldViewPr snapToGrid="0" snapToObjects="1">
      <p:cViewPr varScale="1">
        <p:scale>
          <a:sx n="75" d="100"/>
          <a:sy n="75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F6C31-7D5E-4886-952F-6E6F29841B4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1A4EEB-9965-45E0-A54E-31D075177BC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Being an inclusive and innovative company</a:t>
          </a:r>
          <a:endParaRPr lang="en-US" dirty="0">
            <a:solidFill>
              <a:schemeClr val="tx1"/>
            </a:solidFill>
          </a:endParaRPr>
        </a:p>
      </dgm:t>
    </dgm:pt>
    <dgm:pt modelId="{08146902-066D-4B7F-BBB9-309DD53F00BF}" type="parTrans" cxnId="{B5213D0C-8AFA-49DD-AB0D-E0D8FDB326F3}">
      <dgm:prSet/>
      <dgm:spPr/>
      <dgm:t>
        <a:bodyPr/>
        <a:lstStyle/>
        <a:p>
          <a:endParaRPr lang="en-US"/>
        </a:p>
      </dgm:t>
    </dgm:pt>
    <dgm:pt modelId="{B9E92AD9-0837-4296-AD5E-CB3EB769CD13}" type="sibTrans" cxnId="{B5213D0C-8AFA-49DD-AB0D-E0D8FDB326F3}">
      <dgm:prSet/>
      <dgm:spPr/>
      <dgm:t>
        <a:bodyPr/>
        <a:lstStyle/>
        <a:p>
          <a:endParaRPr lang="en-US"/>
        </a:p>
      </dgm:t>
    </dgm:pt>
    <dgm:pt modelId="{A8E4A7A6-8F13-4EDF-8A39-4DA99E40C9D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from a company of know-it-all to a company of learn-it-all</a:t>
          </a:r>
          <a:endParaRPr lang="en-US" dirty="0">
            <a:solidFill>
              <a:schemeClr val="tx1"/>
            </a:solidFill>
          </a:endParaRPr>
        </a:p>
      </dgm:t>
    </dgm:pt>
    <dgm:pt modelId="{1CCB57AE-62A3-4DC8-8BBB-8B8E587B5FD3}" type="parTrans" cxnId="{7F8BA5CA-EB9E-4B5B-BF83-65088D4D30CD}">
      <dgm:prSet/>
      <dgm:spPr/>
      <dgm:t>
        <a:bodyPr/>
        <a:lstStyle/>
        <a:p>
          <a:endParaRPr lang="en-US"/>
        </a:p>
      </dgm:t>
    </dgm:pt>
    <dgm:pt modelId="{8F48F5F7-2E81-4C84-A051-6909DCF90222}" type="sibTrans" cxnId="{7F8BA5CA-EB9E-4B5B-BF83-65088D4D30CD}">
      <dgm:prSet/>
      <dgm:spPr/>
      <dgm:t>
        <a:bodyPr/>
        <a:lstStyle/>
        <a:p>
          <a:endParaRPr lang="en-US"/>
        </a:p>
      </dgm:t>
    </dgm:pt>
    <dgm:pt modelId="{FFCA2FEA-DBFF-48F8-8FDC-941511A3CEA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With one mission – to empower everyone</a:t>
          </a:r>
          <a:endParaRPr lang="en-US" dirty="0">
            <a:solidFill>
              <a:schemeClr val="tx1"/>
            </a:solidFill>
          </a:endParaRPr>
        </a:p>
      </dgm:t>
    </dgm:pt>
    <dgm:pt modelId="{ACE60FC1-7594-473D-8564-0FCC8D2782A5}" type="parTrans" cxnId="{C624DFE4-CD02-4152-871C-5B8540B600F7}">
      <dgm:prSet/>
      <dgm:spPr/>
      <dgm:t>
        <a:bodyPr/>
        <a:lstStyle/>
        <a:p>
          <a:endParaRPr lang="en-US"/>
        </a:p>
      </dgm:t>
    </dgm:pt>
    <dgm:pt modelId="{CA446AAA-CE09-4BE3-8411-D33307256DE5}" type="sibTrans" cxnId="{C624DFE4-CD02-4152-871C-5B8540B600F7}">
      <dgm:prSet/>
      <dgm:spPr/>
      <dgm:t>
        <a:bodyPr/>
        <a:lstStyle/>
        <a:p>
          <a:endParaRPr lang="en-US"/>
        </a:p>
      </dgm:t>
    </dgm:pt>
    <dgm:pt modelId="{9E9FDF93-9153-472E-A8EB-804E7F50667B}" type="pres">
      <dgm:prSet presAssocID="{CBFF6C31-7D5E-4886-952F-6E6F29841B4B}" presName="linear" presStyleCnt="0">
        <dgm:presLayoutVars>
          <dgm:dir/>
          <dgm:animLvl val="lvl"/>
          <dgm:resizeHandles val="exact"/>
        </dgm:presLayoutVars>
      </dgm:prSet>
      <dgm:spPr/>
    </dgm:pt>
    <dgm:pt modelId="{E53F48B9-17DE-43D6-92D4-D4E7F8E7A936}" type="pres">
      <dgm:prSet presAssocID="{D21A4EEB-9965-45E0-A54E-31D075177BC0}" presName="parentLin" presStyleCnt="0"/>
      <dgm:spPr/>
    </dgm:pt>
    <dgm:pt modelId="{37885AE3-CF82-4D43-B186-360FD5FE8CC6}" type="pres">
      <dgm:prSet presAssocID="{D21A4EEB-9965-45E0-A54E-31D075177BC0}" presName="parentLeftMargin" presStyleLbl="node1" presStyleIdx="0" presStyleCnt="3"/>
      <dgm:spPr/>
    </dgm:pt>
    <dgm:pt modelId="{ADB24C95-D0CB-44A9-AE19-7FAE80FAC048}" type="pres">
      <dgm:prSet presAssocID="{D21A4EEB-9965-45E0-A54E-31D075177B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95A59-A4BC-4F6B-94E6-0007F42A0A11}" type="pres">
      <dgm:prSet presAssocID="{D21A4EEB-9965-45E0-A54E-31D075177BC0}" presName="negativeSpace" presStyleCnt="0"/>
      <dgm:spPr/>
    </dgm:pt>
    <dgm:pt modelId="{43417813-65EE-4BB4-8AD7-6347217C2EC4}" type="pres">
      <dgm:prSet presAssocID="{D21A4EEB-9965-45E0-A54E-31D075177BC0}" presName="childText" presStyleLbl="conFgAcc1" presStyleIdx="0" presStyleCnt="3">
        <dgm:presLayoutVars>
          <dgm:bulletEnabled val="1"/>
        </dgm:presLayoutVars>
      </dgm:prSet>
      <dgm:spPr/>
    </dgm:pt>
    <dgm:pt modelId="{703FD553-7B13-49B8-9EFA-F373C9EEBB84}" type="pres">
      <dgm:prSet presAssocID="{B9E92AD9-0837-4296-AD5E-CB3EB769CD13}" presName="spaceBetweenRectangles" presStyleCnt="0"/>
      <dgm:spPr/>
    </dgm:pt>
    <dgm:pt modelId="{9DBDCFEA-3B38-42EB-99E3-CF8EC3EA7149}" type="pres">
      <dgm:prSet presAssocID="{A8E4A7A6-8F13-4EDF-8A39-4DA99E40C9DA}" presName="parentLin" presStyleCnt="0"/>
      <dgm:spPr/>
    </dgm:pt>
    <dgm:pt modelId="{9910D9CA-07CB-4C6B-BB2D-899814C6E2B5}" type="pres">
      <dgm:prSet presAssocID="{A8E4A7A6-8F13-4EDF-8A39-4DA99E40C9DA}" presName="parentLeftMargin" presStyleLbl="node1" presStyleIdx="0" presStyleCnt="3"/>
      <dgm:spPr/>
    </dgm:pt>
    <dgm:pt modelId="{F0515B56-3568-4B66-B33F-153AD01E2EFF}" type="pres">
      <dgm:prSet presAssocID="{A8E4A7A6-8F13-4EDF-8A39-4DA99E40C9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24F76-C805-47E1-A68E-5C606D7D8506}" type="pres">
      <dgm:prSet presAssocID="{A8E4A7A6-8F13-4EDF-8A39-4DA99E40C9DA}" presName="negativeSpace" presStyleCnt="0"/>
      <dgm:spPr/>
    </dgm:pt>
    <dgm:pt modelId="{956438FA-44E1-4EE9-84D3-9A5298A65645}" type="pres">
      <dgm:prSet presAssocID="{A8E4A7A6-8F13-4EDF-8A39-4DA99E40C9DA}" presName="childText" presStyleLbl="conFgAcc1" presStyleIdx="1" presStyleCnt="3">
        <dgm:presLayoutVars>
          <dgm:bulletEnabled val="1"/>
        </dgm:presLayoutVars>
      </dgm:prSet>
      <dgm:spPr/>
    </dgm:pt>
    <dgm:pt modelId="{3CCA7F5B-80D8-46B2-87C8-9683DDB53791}" type="pres">
      <dgm:prSet presAssocID="{8F48F5F7-2E81-4C84-A051-6909DCF90222}" presName="spaceBetweenRectangles" presStyleCnt="0"/>
      <dgm:spPr/>
    </dgm:pt>
    <dgm:pt modelId="{1E659574-DC5F-4073-9557-9884EBB6AD69}" type="pres">
      <dgm:prSet presAssocID="{FFCA2FEA-DBFF-48F8-8FDC-941511A3CEA3}" presName="parentLin" presStyleCnt="0"/>
      <dgm:spPr/>
    </dgm:pt>
    <dgm:pt modelId="{74FAA760-1C02-4237-84DD-14D06BA8C538}" type="pres">
      <dgm:prSet presAssocID="{FFCA2FEA-DBFF-48F8-8FDC-941511A3CEA3}" presName="parentLeftMargin" presStyleLbl="node1" presStyleIdx="1" presStyleCnt="3"/>
      <dgm:spPr/>
    </dgm:pt>
    <dgm:pt modelId="{2ED75098-5D50-465E-B4CA-F8DE6222FA37}" type="pres">
      <dgm:prSet presAssocID="{FFCA2FEA-DBFF-48F8-8FDC-941511A3CEA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4B538-CBD1-4FCB-9B12-269DF18306CF}" type="pres">
      <dgm:prSet presAssocID="{FFCA2FEA-DBFF-48F8-8FDC-941511A3CEA3}" presName="negativeSpace" presStyleCnt="0"/>
      <dgm:spPr/>
    </dgm:pt>
    <dgm:pt modelId="{53438893-1294-4328-A535-4061CAB55432}" type="pres">
      <dgm:prSet presAssocID="{FFCA2FEA-DBFF-48F8-8FDC-941511A3CEA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031C5F1-3110-48AD-B46D-180CD2A6EAED}" type="presOf" srcId="{FFCA2FEA-DBFF-48F8-8FDC-941511A3CEA3}" destId="{2ED75098-5D50-465E-B4CA-F8DE6222FA37}" srcOrd="1" destOrd="0" presId="urn:microsoft.com/office/officeart/2005/8/layout/list1"/>
    <dgm:cxn modelId="{F52E8CA9-FFC4-4DF6-9CDE-488681C06987}" type="presOf" srcId="{FFCA2FEA-DBFF-48F8-8FDC-941511A3CEA3}" destId="{74FAA760-1C02-4237-84DD-14D06BA8C538}" srcOrd="0" destOrd="0" presId="urn:microsoft.com/office/officeart/2005/8/layout/list1"/>
    <dgm:cxn modelId="{7F8BA5CA-EB9E-4B5B-BF83-65088D4D30CD}" srcId="{CBFF6C31-7D5E-4886-952F-6E6F29841B4B}" destId="{A8E4A7A6-8F13-4EDF-8A39-4DA99E40C9DA}" srcOrd="1" destOrd="0" parTransId="{1CCB57AE-62A3-4DC8-8BBB-8B8E587B5FD3}" sibTransId="{8F48F5F7-2E81-4C84-A051-6909DCF90222}"/>
    <dgm:cxn modelId="{AAB3D055-D38A-40C6-9555-89BD0CE3B2B8}" type="presOf" srcId="{CBFF6C31-7D5E-4886-952F-6E6F29841B4B}" destId="{9E9FDF93-9153-472E-A8EB-804E7F50667B}" srcOrd="0" destOrd="0" presId="urn:microsoft.com/office/officeart/2005/8/layout/list1"/>
    <dgm:cxn modelId="{C7B52DC7-4309-44C1-8F16-D0352AC1F654}" type="presOf" srcId="{D21A4EEB-9965-45E0-A54E-31D075177BC0}" destId="{37885AE3-CF82-4D43-B186-360FD5FE8CC6}" srcOrd="0" destOrd="0" presId="urn:microsoft.com/office/officeart/2005/8/layout/list1"/>
    <dgm:cxn modelId="{13D2E14F-4961-4BA6-BE52-13D829025688}" type="presOf" srcId="{A8E4A7A6-8F13-4EDF-8A39-4DA99E40C9DA}" destId="{9910D9CA-07CB-4C6B-BB2D-899814C6E2B5}" srcOrd="0" destOrd="0" presId="urn:microsoft.com/office/officeart/2005/8/layout/list1"/>
    <dgm:cxn modelId="{C624DFE4-CD02-4152-871C-5B8540B600F7}" srcId="{CBFF6C31-7D5E-4886-952F-6E6F29841B4B}" destId="{FFCA2FEA-DBFF-48F8-8FDC-941511A3CEA3}" srcOrd="2" destOrd="0" parTransId="{ACE60FC1-7594-473D-8564-0FCC8D2782A5}" sibTransId="{CA446AAA-CE09-4BE3-8411-D33307256DE5}"/>
    <dgm:cxn modelId="{0A814D81-9E76-47C7-8F62-BA2940F9BD25}" type="presOf" srcId="{A8E4A7A6-8F13-4EDF-8A39-4DA99E40C9DA}" destId="{F0515B56-3568-4B66-B33F-153AD01E2EFF}" srcOrd="1" destOrd="0" presId="urn:microsoft.com/office/officeart/2005/8/layout/list1"/>
    <dgm:cxn modelId="{32887146-ED0F-4565-B998-7C6CB3B296D1}" type="presOf" srcId="{D21A4EEB-9965-45E0-A54E-31D075177BC0}" destId="{ADB24C95-D0CB-44A9-AE19-7FAE80FAC048}" srcOrd="1" destOrd="0" presId="urn:microsoft.com/office/officeart/2005/8/layout/list1"/>
    <dgm:cxn modelId="{B5213D0C-8AFA-49DD-AB0D-E0D8FDB326F3}" srcId="{CBFF6C31-7D5E-4886-952F-6E6F29841B4B}" destId="{D21A4EEB-9965-45E0-A54E-31D075177BC0}" srcOrd="0" destOrd="0" parTransId="{08146902-066D-4B7F-BBB9-309DD53F00BF}" sibTransId="{B9E92AD9-0837-4296-AD5E-CB3EB769CD13}"/>
    <dgm:cxn modelId="{57D6FDF7-91BF-4B04-ADF6-1925C1764AFC}" type="presParOf" srcId="{9E9FDF93-9153-472E-A8EB-804E7F50667B}" destId="{E53F48B9-17DE-43D6-92D4-D4E7F8E7A936}" srcOrd="0" destOrd="0" presId="urn:microsoft.com/office/officeart/2005/8/layout/list1"/>
    <dgm:cxn modelId="{C9C60559-DB19-45CD-97A7-1BC8401DFCB8}" type="presParOf" srcId="{E53F48B9-17DE-43D6-92D4-D4E7F8E7A936}" destId="{37885AE3-CF82-4D43-B186-360FD5FE8CC6}" srcOrd="0" destOrd="0" presId="urn:microsoft.com/office/officeart/2005/8/layout/list1"/>
    <dgm:cxn modelId="{57E4E898-B117-4FE6-9AD6-CE8F860EC9DA}" type="presParOf" srcId="{E53F48B9-17DE-43D6-92D4-D4E7F8E7A936}" destId="{ADB24C95-D0CB-44A9-AE19-7FAE80FAC048}" srcOrd="1" destOrd="0" presId="urn:microsoft.com/office/officeart/2005/8/layout/list1"/>
    <dgm:cxn modelId="{CEE35F88-8703-418E-915F-060BB32539A1}" type="presParOf" srcId="{9E9FDF93-9153-472E-A8EB-804E7F50667B}" destId="{C0095A59-A4BC-4F6B-94E6-0007F42A0A11}" srcOrd="1" destOrd="0" presId="urn:microsoft.com/office/officeart/2005/8/layout/list1"/>
    <dgm:cxn modelId="{B0B330CD-D106-45BC-ADCC-0817F7F19BFD}" type="presParOf" srcId="{9E9FDF93-9153-472E-A8EB-804E7F50667B}" destId="{43417813-65EE-4BB4-8AD7-6347217C2EC4}" srcOrd="2" destOrd="0" presId="urn:microsoft.com/office/officeart/2005/8/layout/list1"/>
    <dgm:cxn modelId="{258D619C-AB44-4397-91A5-3CE63BF2AD03}" type="presParOf" srcId="{9E9FDF93-9153-472E-A8EB-804E7F50667B}" destId="{703FD553-7B13-49B8-9EFA-F373C9EEBB84}" srcOrd="3" destOrd="0" presId="urn:microsoft.com/office/officeart/2005/8/layout/list1"/>
    <dgm:cxn modelId="{A49EFFB1-209F-46FD-9D80-AFDFB91B97D6}" type="presParOf" srcId="{9E9FDF93-9153-472E-A8EB-804E7F50667B}" destId="{9DBDCFEA-3B38-42EB-99E3-CF8EC3EA7149}" srcOrd="4" destOrd="0" presId="urn:microsoft.com/office/officeart/2005/8/layout/list1"/>
    <dgm:cxn modelId="{D8CB0DC0-385B-4272-829F-9F83637C18AD}" type="presParOf" srcId="{9DBDCFEA-3B38-42EB-99E3-CF8EC3EA7149}" destId="{9910D9CA-07CB-4C6B-BB2D-899814C6E2B5}" srcOrd="0" destOrd="0" presId="urn:microsoft.com/office/officeart/2005/8/layout/list1"/>
    <dgm:cxn modelId="{9C5871CD-7AEB-4013-AF8D-85F070D482C0}" type="presParOf" srcId="{9DBDCFEA-3B38-42EB-99E3-CF8EC3EA7149}" destId="{F0515B56-3568-4B66-B33F-153AD01E2EFF}" srcOrd="1" destOrd="0" presId="urn:microsoft.com/office/officeart/2005/8/layout/list1"/>
    <dgm:cxn modelId="{65B5F92A-77FD-4A81-B79B-6C60E3FABC24}" type="presParOf" srcId="{9E9FDF93-9153-472E-A8EB-804E7F50667B}" destId="{B7224F76-C805-47E1-A68E-5C606D7D8506}" srcOrd="5" destOrd="0" presId="urn:microsoft.com/office/officeart/2005/8/layout/list1"/>
    <dgm:cxn modelId="{1CBC131D-4716-4E0D-847E-ED3B7A69B649}" type="presParOf" srcId="{9E9FDF93-9153-472E-A8EB-804E7F50667B}" destId="{956438FA-44E1-4EE9-84D3-9A5298A65645}" srcOrd="6" destOrd="0" presId="urn:microsoft.com/office/officeart/2005/8/layout/list1"/>
    <dgm:cxn modelId="{F7433BD4-F732-4261-8A2A-F16F66127924}" type="presParOf" srcId="{9E9FDF93-9153-472E-A8EB-804E7F50667B}" destId="{3CCA7F5B-80D8-46B2-87C8-9683DDB53791}" srcOrd="7" destOrd="0" presId="urn:microsoft.com/office/officeart/2005/8/layout/list1"/>
    <dgm:cxn modelId="{27A9B69D-1EF8-45A8-A568-4657B7CA6F50}" type="presParOf" srcId="{9E9FDF93-9153-472E-A8EB-804E7F50667B}" destId="{1E659574-DC5F-4073-9557-9884EBB6AD69}" srcOrd="8" destOrd="0" presId="urn:microsoft.com/office/officeart/2005/8/layout/list1"/>
    <dgm:cxn modelId="{A8CE6041-5C91-4862-9D1E-B4014E03402B}" type="presParOf" srcId="{1E659574-DC5F-4073-9557-9884EBB6AD69}" destId="{74FAA760-1C02-4237-84DD-14D06BA8C538}" srcOrd="0" destOrd="0" presId="urn:microsoft.com/office/officeart/2005/8/layout/list1"/>
    <dgm:cxn modelId="{6C0B8D74-4099-4C2B-A129-B28638DAE5A9}" type="presParOf" srcId="{1E659574-DC5F-4073-9557-9884EBB6AD69}" destId="{2ED75098-5D50-465E-B4CA-F8DE6222FA37}" srcOrd="1" destOrd="0" presId="urn:microsoft.com/office/officeart/2005/8/layout/list1"/>
    <dgm:cxn modelId="{6BD6E5A8-501D-4352-9D32-C2BE2504263D}" type="presParOf" srcId="{9E9FDF93-9153-472E-A8EB-804E7F50667B}" destId="{24C4B538-CBD1-4FCB-9B12-269DF18306CF}" srcOrd="9" destOrd="0" presId="urn:microsoft.com/office/officeart/2005/8/layout/list1"/>
    <dgm:cxn modelId="{04C541B9-3389-43DD-AC52-98ED6BF7DD20}" type="presParOf" srcId="{9E9FDF93-9153-472E-A8EB-804E7F50667B}" destId="{53438893-1294-4328-A535-4061CAB554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7E7DE-D731-49FE-B4CF-B54896911C9A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958360-BD79-4B6C-BEAA-640BA9C7A8F9}">
      <dgm:prSet phldrT="[Text]"/>
      <dgm:spPr/>
      <dgm:t>
        <a:bodyPr/>
        <a:lstStyle/>
        <a:p>
          <a:r>
            <a:rPr lang="en-US" dirty="0" smtClean="0"/>
            <a:t>Growth Mindset</a:t>
          </a:r>
          <a:endParaRPr lang="en-US" dirty="0"/>
        </a:p>
      </dgm:t>
    </dgm:pt>
    <dgm:pt modelId="{164443E4-70F0-4F32-8E2F-FDCF6C759030}" type="parTrans" cxnId="{03360419-0C8D-491D-AA89-C73F163D545B}">
      <dgm:prSet/>
      <dgm:spPr/>
      <dgm:t>
        <a:bodyPr/>
        <a:lstStyle/>
        <a:p>
          <a:endParaRPr lang="en-US"/>
        </a:p>
      </dgm:t>
    </dgm:pt>
    <dgm:pt modelId="{D83D40F0-4CCA-4DFB-A376-6333CCF377FB}" type="sibTrans" cxnId="{03360419-0C8D-491D-AA89-C73F163D545B}">
      <dgm:prSet/>
      <dgm:spPr/>
      <dgm:t>
        <a:bodyPr/>
        <a:lstStyle/>
        <a:p>
          <a:endParaRPr lang="en-US"/>
        </a:p>
      </dgm:t>
    </dgm:pt>
    <dgm:pt modelId="{879D5890-AE0C-4F50-9311-DC106C7597E1}">
      <dgm:prSet phldrT="[Text]"/>
      <dgm:spPr/>
      <dgm:t>
        <a:bodyPr/>
        <a:lstStyle/>
        <a:p>
          <a:r>
            <a:rPr lang="en-US" dirty="0" smtClean="0"/>
            <a:t>Customer Obsessed</a:t>
          </a:r>
          <a:endParaRPr lang="en-US" dirty="0"/>
        </a:p>
      </dgm:t>
    </dgm:pt>
    <dgm:pt modelId="{881C3ED4-EF40-43A0-B470-6DA45DD40A43}" type="parTrans" cxnId="{511D9735-164F-47FD-BB71-094F13576D7B}">
      <dgm:prSet/>
      <dgm:spPr/>
      <dgm:t>
        <a:bodyPr/>
        <a:lstStyle/>
        <a:p>
          <a:endParaRPr lang="en-US"/>
        </a:p>
      </dgm:t>
    </dgm:pt>
    <dgm:pt modelId="{3D306820-8EEF-40AF-8AD5-43D30F0D1F14}" type="sibTrans" cxnId="{511D9735-164F-47FD-BB71-094F13576D7B}">
      <dgm:prSet/>
      <dgm:spPr/>
      <dgm:t>
        <a:bodyPr/>
        <a:lstStyle/>
        <a:p>
          <a:endParaRPr lang="en-US"/>
        </a:p>
      </dgm:t>
    </dgm:pt>
    <dgm:pt modelId="{AE898C37-72F7-449E-8B10-9CAF9EE90C46}">
      <dgm:prSet phldrT="[Text]"/>
      <dgm:spPr/>
      <dgm:t>
        <a:bodyPr/>
        <a:lstStyle/>
        <a:p>
          <a:r>
            <a:rPr lang="en-US" dirty="0" smtClean="0"/>
            <a:t>Diversity and Inclusion</a:t>
          </a:r>
          <a:endParaRPr lang="en-US" dirty="0"/>
        </a:p>
      </dgm:t>
    </dgm:pt>
    <dgm:pt modelId="{D164D12E-D2A3-4936-8B37-4A6989CDBFEC}" type="parTrans" cxnId="{43F55E66-7DFA-4C5C-9A65-C5723225854C}">
      <dgm:prSet/>
      <dgm:spPr/>
      <dgm:t>
        <a:bodyPr/>
        <a:lstStyle/>
        <a:p>
          <a:endParaRPr lang="en-US"/>
        </a:p>
      </dgm:t>
    </dgm:pt>
    <dgm:pt modelId="{0B74649D-3ED4-4AEC-B0CB-E5F19727AF98}" type="sibTrans" cxnId="{43F55E66-7DFA-4C5C-9A65-C5723225854C}">
      <dgm:prSet/>
      <dgm:spPr/>
      <dgm:t>
        <a:bodyPr/>
        <a:lstStyle/>
        <a:p>
          <a:endParaRPr lang="en-US"/>
        </a:p>
      </dgm:t>
    </dgm:pt>
    <dgm:pt modelId="{601599A6-2E14-49A2-BF88-1C189C72C3BA}">
      <dgm:prSet phldrT="[Text]"/>
      <dgm:spPr/>
      <dgm:t>
        <a:bodyPr/>
        <a:lstStyle/>
        <a:p>
          <a:r>
            <a:rPr lang="en-US" dirty="0" smtClean="0"/>
            <a:t>One Microsoft - mindset</a:t>
          </a:r>
          <a:endParaRPr lang="en-US" dirty="0"/>
        </a:p>
      </dgm:t>
    </dgm:pt>
    <dgm:pt modelId="{81945265-7652-4A20-810F-06DBA80497F3}" type="parTrans" cxnId="{C4B8BDAF-441C-4163-8D66-22C71C1A0971}">
      <dgm:prSet/>
      <dgm:spPr/>
      <dgm:t>
        <a:bodyPr/>
        <a:lstStyle/>
        <a:p>
          <a:endParaRPr lang="en-US"/>
        </a:p>
      </dgm:t>
    </dgm:pt>
    <dgm:pt modelId="{DEBF608E-2E1A-46D9-89C9-8A52F39B73A0}" type="sibTrans" cxnId="{C4B8BDAF-441C-4163-8D66-22C71C1A0971}">
      <dgm:prSet/>
      <dgm:spPr/>
      <dgm:t>
        <a:bodyPr/>
        <a:lstStyle/>
        <a:p>
          <a:endParaRPr lang="en-US"/>
        </a:p>
      </dgm:t>
    </dgm:pt>
    <dgm:pt modelId="{E5A1C8E1-5511-4E56-8E55-CE7BDADA6C32}">
      <dgm:prSet phldrT="[Text]"/>
      <dgm:spPr/>
      <dgm:t>
        <a:bodyPr/>
        <a:lstStyle/>
        <a:p>
          <a:r>
            <a:rPr lang="en-US" dirty="0" smtClean="0"/>
            <a:t>Making a difference</a:t>
          </a:r>
          <a:endParaRPr lang="en-US" dirty="0"/>
        </a:p>
      </dgm:t>
    </dgm:pt>
    <dgm:pt modelId="{52AD8A58-6EE7-4E25-9057-2DA8C2F44802}" type="parTrans" cxnId="{47DA1C82-3263-48FA-8189-0EC5EF980E8B}">
      <dgm:prSet/>
      <dgm:spPr/>
      <dgm:t>
        <a:bodyPr/>
        <a:lstStyle/>
        <a:p>
          <a:endParaRPr lang="en-US"/>
        </a:p>
      </dgm:t>
    </dgm:pt>
    <dgm:pt modelId="{57EC8028-573B-4304-820C-817280364A00}" type="sibTrans" cxnId="{47DA1C82-3263-48FA-8189-0EC5EF980E8B}">
      <dgm:prSet/>
      <dgm:spPr/>
      <dgm:t>
        <a:bodyPr/>
        <a:lstStyle/>
        <a:p>
          <a:endParaRPr lang="en-US"/>
        </a:p>
      </dgm:t>
    </dgm:pt>
    <dgm:pt modelId="{0AC595ED-ABE6-44F0-872B-8042678611AC}">
      <dgm:prSet phldrT="[Text]"/>
      <dgm:spPr/>
      <dgm:t>
        <a:bodyPr/>
        <a:lstStyle/>
        <a:p>
          <a:r>
            <a:rPr lang="en-US" dirty="0" smtClean="0"/>
            <a:t>One culture</a:t>
          </a:r>
          <a:endParaRPr lang="en-US" dirty="0"/>
        </a:p>
      </dgm:t>
    </dgm:pt>
    <dgm:pt modelId="{38707BB3-4B51-4D3E-AF01-578C4364598F}" type="parTrans" cxnId="{8CF01BC6-6D83-49E3-AB12-49F93CCB8923}">
      <dgm:prSet/>
      <dgm:spPr/>
      <dgm:t>
        <a:bodyPr/>
        <a:lstStyle/>
        <a:p>
          <a:endParaRPr lang="en-US"/>
        </a:p>
      </dgm:t>
    </dgm:pt>
    <dgm:pt modelId="{89AF5E50-F161-458C-91D8-E4760FB57375}" type="sibTrans" cxnId="{8CF01BC6-6D83-49E3-AB12-49F93CCB8923}">
      <dgm:prSet/>
      <dgm:spPr/>
      <dgm:t>
        <a:bodyPr/>
        <a:lstStyle/>
        <a:p>
          <a:endParaRPr lang="en-US"/>
        </a:p>
      </dgm:t>
    </dgm:pt>
    <dgm:pt modelId="{86BC6DB1-6643-4589-A40B-4CF755477DFE}" type="pres">
      <dgm:prSet presAssocID="{B077E7DE-D731-49FE-B4CF-B54896911C9A}" presName="linear" presStyleCnt="0">
        <dgm:presLayoutVars>
          <dgm:dir/>
          <dgm:animLvl val="lvl"/>
          <dgm:resizeHandles val="exact"/>
        </dgm:presLayoutVars>
      </dgm:prSet>
      <dgm:spPr/>
    </dgm:pt>
    <dgm:pt modelId="{8AFA1838-8A1A-4244-9781-079B6ACC264A}" type="pres">
      <dgm:prSet presAssocID="{74958360-BD79-4B6C-BEAA-640BA9C7A8F9}" presName="parentLin" presStyleCnt="0"/>
      <dgm:spPr/>
    </dgm:pt>
    <dgm:pt modelId="{B6B5FFCE-30F7-4087-9700-EFEFB589A611}" type="pres">
      <dgm:prSet presAssocID="{74958360-BD79-4B6C-BEAA-640BA9C7A8F9}" presName="parentLeftMargin" presStyleLbl="node1" presStyleIdx="0" presStyleCnt="6"/>
      <dgm:spPr/>
    </dgm:pt>
    <dgm:pt modelId="{DC75F005-EC27-4A46-B9A3-524CA6C1847A}" type="pres">
      <dgm:prSet presAssocID="{74958360-BD79-4B6C-BEAA-640BA9C7A8F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56614AD-E687-43B1-80D2-AF5DFFA03BA1}" type="pres">
      <dgm:prSet presAssocID="{74958360-BD79-4B6C-BEAA-640BA9C7A8F9}" presName="negativeSpace" presStyleCnt="0"/>
      <dgm:spPr/>
    </dgm:pt>
    <dgm:pt modelId="{29F98A79-EF3C-4C0D-B2E4-23488E6FAE8C}" type="pres">
      <dgm:prSet presAssocID="{74958360-BD79-4B6C-BEAA-640BA9C7A8F9}" presName="childText" presStyleLbl="conFgAcc1" presStyleIdx="0" presStyleCnt="6">
        <dgm:presLayoutVars>
          <dgm:bulletEnabled val="1"/>
        </dgm:presLayoutVars>
      </dgm:prSet>
      <dgm:spPr/>
    </dgm:pt>
    <dgm:pt modelId="{10A6BBC4-EB26-4B49-B53A-F0BBF87D09B2}" type="pres">
      <dgm:prSet presAssocID="{D83D40F0-4CCA-4DFB-A376-6333CCF377FB}" presName="spaceBetweenRectangles" presStyleCnt="0"/>
      <dgm:spPr/>
    </dgm:pt>
    <dgm:pt modelId="{75AA6D4B-E620-4A14-A7AC-A3CE208DD5C3}" type="pres">
      <dgm:prSet presAssocID="{879D5890-AE0C-4F50-9311-DC106C7597E1}" presName="parentLin" presStyleCnt="0"/>
      <dgm:spPr/>
    </dgm:pt>
    <dgm:pt modelId="{415F742A-48BD-4384-8482-261C682AE137}" type="pres">
      <dgm:prSet presAssocID="{879D5890-AE0C-4F50-9311-DC106C7597E1}" presName="parentLeftMargin" presStyleLbl="node1" presStyleIdx="0" presStyleCnt="6"/>
      <dgm:spPr/>
    </dgm:pt>
    <dgm:pt modelId="{EFEF847B-14DE-4914-897A-F42517ED9443}" type="pres">
      <dgm:prSet presAssocID="{879D5890-AE0C-4F50-9311-DC106C7597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DE31924-80C8-4FD5-A410-C6F1081A7968}" type="pres">
      <dgm:prSet presAssocID="{879D5890-AE0C-4F50-9311-DC106C7597E1}" presName="negativeSpace" presStyleCnt="0"/>
      <dgm:spPr/>
    </dgm:pt>
    <dgm:pt modelId="{84A667EF-374A-4B47-9532-F1BA49713A02}" type="pres">
      <dgm:prSet presAssocID="{879D5890-AE0C-4F50-9311-DC106C7597E1}" presName="childText" presStyleLbl="conFgAcc1" presStyleIdx="1" presStyleCnt="6">
        <dgm:presLayoutVars>
          <dgm:bulletEnabled val="1"/>
        </dgm:presLayoutVars>
      </dgm:prSet>
      <dgm:spPr/>
    </dgm:pt>
    <dgm:pt modelId="{5A0194FB-499C-4850-BF99-CC58B7EC014C}" type="pres">
      <dgm:prSet presAssocID="{3D306820-8EEF-40AF-8AD5-43D30F0D1F14}" presName="spaceBetweenRectangles" presStyleCnt="0"/>
      <dgm:spPr/>
    </dgm:pt>
    <dgm:pt modelId="{3F6E2BC8-123A-4DF3-B1FA-AFA19B68F49D}" type="pres">
      <dgm:prSet presAssocID="{AE898C37-72F7-449E-8B10-9CAF9EE90C46}" presName="parentLin" presStyleCnt="0"/>
      <dgm:spPr/>
    </dgm:pt>
    <dgm:pt modelId="{01CCE25C-F0DE-4CE1-80A6-B4B17EEEB32C}" type="pres">
      <dgm:prSet presAssocID="{AE898C37-72F7-449E-8B10-9CAF9EE90C46}" presName="parentLeftMargin" presStyleLbl="node1" presStyleIdx="1" presStyleCnt="6"/>
      <dgm:spPr/>
    </dgm:pt>
    <dgm:pt modelId="{5D2872D5-519E-4862-B14D-40AE69F85897}" type="pres">
      <dgm:prSet presAssocID="{AE898C37-72F7-449E-8B10-9CAF9EE90C4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77D957F-69E3-46FD-944B-633D5E63B3A7}" type="pres">
      <dgm:prSet presAssocID="{AE898C37-72F7-449E-8B10-9CAF9EE90C46}" presName="negativeSpace" presStyleCnt="0"/>
      <dgm:spPr/>
    </dgm:pt>
    <dgm:pt modelId="{A531DA1F-84E4-4A37-A484-966A6BB5A550}" type="pres">
      <dgm:prSet presAssocID="{AE898C37-72F7-449E-8B10-9CAF9EE90C46}" presName="childText" presStyleLbl="conFgAcc1" presStyleIdx="2" presStyleCnt="6">
        <dgm:presLayoutVars>
          <dgm:bulletEnabled val="1"/>
        </dgm:presLayoutVars>
      </dgm:prSet>
      <dgm:spPr/>
    </dgm:pt>
    <dgm:pt modelId="{5F7EE34B-2F32-432D-8B1E-6F03B294A1DE}" type="pres">
      <dgm:prSet presAssocID="{0B74649D-3ED4-4AEC-B0CB-E5F19727AF98}" presName="spaceBetweenRectangles" presStyleCnt="0"/>
      <dgm:spPr/>
    </dgm:pt>
    <dgm:pt modelId="{7DC66601-1E38-4D01-A9F2-00D82E442AB8}" type="pres">
      <dgm:prSet presAssocID="{601599A6-2E14-49A2-BF88-1C189C72C3BA}" presName="parentLin" presStyleCnt="0"/>
      <dgm:spPr/>
    </dgm:pt>
    <dgm:pt modelId="{B1B55406-5F44-4BEE-8A57-E159F7A4597A}" type="pres">
      <dgm:prSet presAssocID="{601599A6-2E14-49A2-BF88-1C189C72C3BA}" presName="parentLeftMargin" presStyleLbl="node1" presStyleIdx="2" presStyleCnt="6"/>
      <dgm:spPr/>
    </dgm:pt>
    <dgm:pt modelId="{FFCAC5BE-C274-4ECD-A343-3B3AE9E2EBED}" type="pres">
      <dgm:prSet presAssocID="{601599A6-2E14-49A2-BF88-1C189C72C3B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1628F41-70FC-4124-995B-F64D98A46C0C}" type="pres">
      <dgm:prSet presAssocID="{601599A6-2E14-49A2-BF88-1C189C72C3BA}" presName="negativeSpace" presStyleCnt="0"/>
      <dgm:spPr/>
    </dgm:pt>
    <dgm:pt modelId="{479AED8C-1248-457E-9D50-3DC21C0DCD53}" type="pres">
      <dgm:prSet presAssocID="{601599A6-2E14-49A2-BF88-1C189C72C3BA}" presName="childText" presStyleLbl="conFgAcc1" presStyleIdx="3" presStyleCnt="6">
        <dgm:presLayoutVars>
          <dgm:bulletEnabled val="1"/>
        </dgm:presLayoutVars>
      </dgm:prSet>
      <dgm:spPr/>
    </dgm:pt>
    <dgm:pt modelId="{852F340B-285C-4D04-9FD1-ABECA30F5B3D}" type="pres">
      <dgm:prSet presAssocID="{DEBF608E-2E1A-46D9-89C9-8A52F39B73A0}" presName="spaceBetweenRectangles" presStyleCnt="0"/>
      <dgm:spPr/>
    </dgm:pt>
    <dgm:pt modelId="{1450B279-95F5-4817-8FFF-AF7D98C2931C}" type="pres">
      <dgm:prSet presAssocID="{E5A1C8E1-5511-4E56-8E55-CE7BDADA6C32}" presName="parentLin" presStyleCnt="0"/>
      <dgm:spPr/>
    </dgm:pt>
    <dgm:pt modelId="{9A5896EA-6081-4229-80DC-915FBF704E42}" type="pres">
      <dgm:prSet presAssocID="{E5A1C8E1-5511-4E56-8E55-CE7BDADA6C32}" presName="parentLeftMargin" presStyleLbl="node1" presStyleIdx="3" presStyleCnt="6"/>
      <dgm:spPr/>
    </dgm:pt>
    <dgm:pt modelId="{B7F41107-55E7-47C3-959B-C97EC14C0273}" type="pres">
      <dgm:prSet presAssocID="{E5A1C8E1-5511-4E56-8E55-CE7BDADA6C3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6CC30B1-DA26-4DE4-9E97-9FB849C22EFC}" type="pres">
      <dgm:prSet presAssocID="{E5A1C8E1-5511-4E56-8E55-CE7BDADA6C32}" presName="negativeSpace" presStyleCnt="0"/>
      <dgm:spPr/>
    </dgm:pt>
    <dgm:pt modelId="{412C5785-731C-4831-BFAB-E64997312FB6}" type="pres">
      <dgm:prSet presAssocID="{E5A1C8E1-5511-4E56-8E55-CE7BDADA6C32}" presName="childText" presStyleLbl="conFgAcc1" presStyleIdx="4" presStyleCnt="6">
        <dgm:presLayoutVars>
          <dgm:bulletEnabled val="1"/>
        </dgm:presLayoutVars>
      </dgm:prSet>
      <dgm:spPr/>
    </dgm:pt>
    <dgm:pt modelId="{40FDC946-22DF-4962-B7F7-3D1100FCE735}" type="pres">
      <dgm:prSet presAssocID="{57EC8028-573B-4304-820C-817280364A00}" presName="spaceBetweenRectangles" presStyleCnt="0"/>
      <dgm:spPr/>
    </dgm:pt>
    <dgm:pt modelId="{91CCB2FE-2A5F-4866-A094-6EC0ED8E965E}" type="pres">
      <dgm:prSet presAssocID="{0AC595ED-ABE6-44F0-872B-8042678611AC}" presName="parentLin" presStyleCnt="0"/>
      <dgm:spPr/>
    </dgm:pt>
    <dgm:pt modelId="{B9DA741B-AFA8-4764-A058-3DEAB4DD7098}" type="pres">
      <dgm:prSet presAssocID="{0AC595ED-ABE6-44F0-872B-8042678611AC}" presName="parentLeftMargin" presStyleLbl="node1" presStyleIdx="4" presStyleCnt="6"/>
      <dgm:spPr/>
    </dgm:pt>
    <dgm:pt modelId="{B72E228D-7D37-4001-BBCE-2B77A92EC0C6}" type="pres">
      <dgm:prSet presAssocID="{0AC595ED-ABE6-44F0-872B-8042678611A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5146BE2-A3EB-4755-8399-52F2793A819F}" type="pres">
      <dgm:prSet presAssocID="{0AC595ED-ABE6-44F0-872B-8042678611AC}" presName="negativeSpace" presStyleCnt="0"/>
      <dgm:spPr/>
    </dgm:pt>
    <dgm:pt modelId="{025051B0-8D23-4753-8E5F-442228FC4648}" type="pres">
      <dgm:prSet presAssocID="{0AC595ED-ABE6-44F0-872B-8042678611A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B197F47-BBE4-425E-BF7D-BBC64E5ED301}" type="presOf" srcId="{E5A1C8E1-5511-4E56-8E55-CE7BDADA6C32}" destId="{B7F41107-55E7-47C3-959B-C97EC14C0273}" srcOrd="1" destOrd="0" presId="urn:microsoft.com/office/officeart/2005/8/layout/list1"/>
    <dgm:cxn modelId="{F8A59E09-70A6-4254-9E6E-36A8399ADFEB}" type="presOf" srcId="{879D5890-AE0C-4F50-9311-DC106C7597E1}" destId="{EFEF847B-14DE-4914-897A-F42517ED9443}" srcOrd="1" destOrd="0" presId="urn:microsoft.com/office/officeart/2005/8/layout/list1"/>
    <dgm:cxn modelId="{511D9735-164F-47FD-BB71-094F13576D7B}" srcId="{B077E7DE-D731-49FE-B4CF-B54896911C9A}" destId="{879D5890-AE0C-4F50-9311-DC106C7597E1}" srcOrd="1" destOrd="0" parTransId="{881C3ED4-EF40-43A0-B470-6DA45DD40A43}" sibTransId="{3D306820-8EEF-40AF-8AD5-43D30F0D1F14}"/>
    <dgm:cxn modelId="{E9EA90DB-5746-4C7A-82C6-1BC51EFC4225}" type="presOf" srcId="{AE898C37-72F7-449E-8B10-9CAF9EE90C46}" destId="{01CCE25C-F0DE-4CE1-80A6-B4B17EEEB32C}" srcOrd="0" destOrd="0" presId="urn:microsoft.com/office/officeart/2005/8/layout/list1"/>
    <dgm:cxn modelId="{03360419-0C8D-491D-AA89-C73F163D545B}" srcId="{B077E7DE-D731-49FE-B4CF-B54896911C9A}" destId="{74958360-BD79-4B6C-BEAA-640BA9C7A8F9}" srcOrd="0" destOrd="0" parTransId="{164443E4-70F0-4F32-8E2F-FDCF6C759030}" sibTransId="{D83D40F0-4CCA-4DFB-A376-6333CCF377FB}"/>
    <dgm:cxn modelId="{950FF660-2C50-48B1-BE77-D03BFD9D9F20}" type="presOf" srcId="{601599A6-2E14-49A2-BF88-1C189C72C3BA}" destId="{FFCAC5BE-C274-4ECD-A343-3B3AE9E2EBED}" srcOrd="1" destOrd="0" presId="urn:microsoft.com/office/officeart/2005/8/layout/list1"/>
    <dgm:cxn modelId="{A548B389-4259-4CC5-949D-BD52BAA4A351}" type="presOf" srcId="{0AC595ED-ABE6-44F0-872B-8042678611AC}" destId="{B9DA741B-AFA8-4764-A058-3DEAB4DD7098}" srcOrd="0" destOrd="0" presId="urn:microsoft.com/office/officeart/2005/8/layout/list1"/>
    <dgm:cxn modelId="{43F55E66-7DFA-4C5C-9A65-C5723225854C}" srcId="{B077E7DE-D731-49FE-B4CF-B54896911C9A}" destId="{AE898C37-72F7-449E-8B10-9CAF9EE90C46}" srcOrd="2" destOrd="0" parTransId="{D164D12E-D2A3-4936-8B37-4A6989CDBFEC}" sibTransId="{0B74649D-3ED4-4AEC-B0CB-E5F19727AF98}"/>
    <dgm:cxn modelId="{1CD931F9-F59E-4BB4-A0B7-F5229A9C547F}" type="presOf" srcId="{E5A1C8E1-5511-4E56-8E55-CE7BDADA6C32}" destId="{9A5896EA-6081-4229-80DC-915FBF704E42}" srcOrd="0" destOrd="0" presId="urn:microsoft.com/office/officeart/2005/8/layout/list1"/>
    <dgm:cxn modelId="{3050ACFA-AE3C-4DE0-B0DE-4366566E28EC}" type="presOf" srcId="{74958360-BD79-4B6C-BEAA-640BA9C7A8F9}" destId="{B6B5FFCE-30F7-4087-9700-EFEFB589A611}" srcOrd="0" destOrd="0" presId="urn:microsoft.com/office/officeart/2005/8/layout/list1"/>
    <dgm:cxn modelId="{C4B8BDAF-441C-4163-8D66-22C71C1A0971}" srcId="{B077E7DE-D731-49FE-B4CF-B54896911C9A}" destId="{601599A6-2E14-49A2-BF88-1C189C72C3BA}" srcOrd="3" destOrd="0" parTransId="{81945265-7652-4A20-810F-06DBA80497F3}" sibTransId="{DEBF608E-2E1A-46D9-89C9-8A52F39B73A0}"/>
    <dgm:cxn modelId="{D1B4CF7C-8C9E-483B-BE22-444B288EB01E}" type="presOf" srcId="{74958360-BD79-4B6C-BEAA-640BA9C7A8F9}" destId="{DC75F005-EC27-4A46-B9A3-524CA6C1847A}" srcOrd="1" destOrd="0" presId="urn:microsoft.com/office/officeart/2005/8/layout/list1"/>
    <dgm:cxn modelId="{4D9007DF-8D65-4D4A-9386-9E73AA81C844}" type="presOf" srcId="{AE898C37-72F7-449E-8B10-9CAF9EE90C46}" destId="{5D2872D5-519E-4862-B14D-40AE69F85897}" srcOrd="1" destOrd="0" presId="urn:microsoft.com/office/officeart/2005/8/layout/list1"/>
    <dgm:cxn modelId="{8CF01BC6-6D83-49E3-AB12-49F93CCB8923}" srcId="{B077E7DE-D731-49FE-B4CF-B54896911C9A}" destId="{0AC595ED-ABE6-44F0-872B-8042678611AC}" srcOrd="5" destOrd="0" parTransId="{38707BB3-4B51-4D3E-AF01-578C4364598F}" sibTransId="{89AF5E50-F161-458C-91D8-E4760FB57375}"/>
    <dgm:cxn modelId="{D184043E-B608-44CE-A52A-7B6A32F8C596}" type="presOf" srcId="{0AC595ED-ABE6-44F0-872B-8042678611AC}" destId="{B72E228D-7D37-4001-BBCE-2B77A92EC0C6}" srcOrd="1" destOrd="0" presId="urn:microsoft.com/office/officeart/2005/8/layout/list1"/>
    <dgm:cxn modelId="{AD00F044-69F8-4576-A4EF-CC565F6F74D1}" type="presOf" srcId="{B077E7DE-D731-49FE-B4CF-B54896911C9A}" destId="{86BC6DB1-6643-4589-A40B-4CF755477DFE}" srcOrd="0" destOrd="0" presId="urn:microsoft.com/office/officeart/2005/8/layout/list1"/>
    <dgm:cxn modelId="{E26DACC8-3703-482E-9FC2-AEA4DF7FF7C6}" type="presOf" srcId="{601599A6-2E14-49A2-BF88-1C189C72C3BA}" destId="{B1B55406-5F44-4BEE-8A57-E159F7A4597A}" srcOrd="0" destOrd="0" presId="urn:microsoft.com/office/officeart/2005/8/layout/list1"/>
    <dgm:cxn modelId="{47DA1C82-3263-48FA-8189-0EC5EF980E8B}" srcId="{B077E7DE-D731-49FE-B4CF-B54896911C9A}" destId="{E5A1C8E1-5511-4E56-8E55-CE7BDADA6C32}" srcOrd="4" destOrd="0" parTransId="{52AD8A58-6EE7-4E25-9057-2DA8C2F44802}" sibTransId="{57EC8028-573B-4304-820C-817280364A00}"/>
    <dgm:cxn modelId="{43A1F29A-A0CE-4EFF-9944-6F9547715D29}" type="presOf" srcId="{879D5890-AE0C-4F50-9311-DC106C7597E1}" destId="{415F742A-48BD-4384-8482-261C682AE137}" srcOrd="0" destOrd="0" presId="urn:microsoft.com/office/officeart/2005/8/layout/list1"/>
    <dgm:cxn modelId="{6BCA99F6-C73B-4EA6-B2A1-470580752C0A}" type="presParOf" srcId="{86BC6DB1-6643-4589-A40B-4CF755477DFE}" destId="{8AFA1838-8A1A-4244-9781-079B6ACC264A}" srcOrd="0" destOrd="0" presId="urn:microsoft.com/office/officeart/2005/8/layout/list1"/>
    <dgm:cxn modelId="{CFCDB315-870A-4F69-8657-75C284B741E1}" type="presParOf" srcId="{8AFA1838-8A1A-4244-9781-079B6ACC264A}" destId="{B6B5FFCE-30F7-4087-9700-EFEFB589A611}" srcOrd="0" destOrd="0" presId="urn:microsoft.com/office/officeart/2005/8/layout/list1"/>
    <dgm:cxn modelId="{029E9999-FE0C-4A39-B85A-294792F35DBC}" type="presParOf" srcId="{8AFA1838-8A1A-4244-9781-079B6ACC264A}" destId="{DC75F005-EC27-4A46-B9A3-524CA6C1847A}" srcOrd="1" destOrd="0" presId="urn:microsoft.com/office/officeart/2005/8/layout/list1"/>
    <dgm:cxn modelId="{8C6D4E9B-D376-429F-ABDA-1F664EACDE4C}" type="presParOf" srcId="{86BC6DB1-6643-4589-A40B-4CF755477DFE}" destId="{C56614AD-E687-43B1-80D2-AF5DFFA03BA1}" srcOrd="1" destOrd="0" presId="urn:microsoft.com/office/officeart/2005/8/layout/list1"/>
    <dgm:cxn modelId="{8A93E0F7-9616-4EC2-B86E-987914689AEF}" type="presParOf" srcId="{86BC6DB1-6643-4589-A40B-4CF755477DFE}" destId="{29F98A79-EF3C-4C0D-B2E4-23488E6FAE8C}" srcOrd="2" destOrd="0" presId="urn:microsoft.com/office/officeart/2005/8/layout/list1"/>
    <dgm:cxn modelId="{6D44C3A0-0062-462E-A624-189B2FAF38F9}" type="presParOf" srcId="{86BC6DB1-6643-4589-A40B-4CF755477DFE}" destId="{10A6BBC4-EB26-4B49-B53A-F0BBF87D09B2}" srcOrd="3" destOrd="0" presId="urn:microsoft.com/office/officeart/2005/8/layout/list1"/>
    <dgm:cxn modelId="{BC0A8AA6-B7B7-4141-AC1D-00C06625235F}" type="presParOf" srcId="{86BC6DB1-6643-4589-A40B-4CF755477DFE}" destId="{75AA6D4B-E620-4A14-A7AC-A3CE208DD5C3}" srcOrd="4" destOrd="0" presId="urn:microsoft.com/office/officeart/2005/8/layout/list1"/>
    <dgm:cxn modelId="{B3D478BB-9569-436B-A40D-58E3417BBD1C}" type="presParOf" srcId="{75AA6D4B-E620-4A14-A7AC-A3CE208DD5C3}" destId="{415F742A-48BD-4384-8482-261C682AE137}" srcOrd="0" destOrd="0" presId="urn:microsoft.com/office/officeart/2005/8/layout/list1"/>
    <dgm:cxn modelId="{47D2A4FB-1F3A-415F-B250-4254CDC79088}" type="presParOf" srcId="{75AA6D4B-E620-4A14-A7AC-A3CE208DD5C3}" destId="{EFEF847B-14DE-4914-897A-F42517ED9443}" srcOrd="1" destOrd="0" presId="urn:microsoft.com/office/officeart/2005/8/layout/list1"/>
    <dgm:cxn modelId="{0DF90E6E-96BD-42CB-89D3-86E281155149}" type="presParOf" srcId="{86BC6DB1-6643-4589-A40B-4CF755477DFE}" destId="{DDE31924-80C8-4FD5-A410-C6F1081A7968}" srcOrd="5" destOrd="0" presId="urn:microsoft.com/office/officeart/2005/8/layout/list1"/>
    <dgm:cxn modelId="{7508D297-7F9A-4B4D-8782-FAA2752EC700}" type="presParOf" srcId="{86BC6DB1-6643-4589-A40B-4CF755477DFE}" destId="{84A667EF-374A-4B47-9532-F1BA49713A02}" srcOrd="6" destOrd="0" presId="urn:microsoft.com/office/officeart/2005/8/layout/list1"/>
    <dgm:cxn modelId="{4A129560-7EFA-4147-A935-D6CDA4EABBB8}" type="presParOf" srcId="{86BC6DB1-6643-4589-A40B-4CF755477DFE}" destId="{5A0194FB-499C-4850-BF99-CC58B7EC014C}" srcOrd="7" destOrd="0" presId="urn:microsoft.com/office/officeart/2005/8/layout/list1"/>
    <dgm:cxn modelId="{92E24A44-624D-4AFE-AB1F-2DC8FE0550E1}" type="presParOf" srcId="{86BC6DB1-6643-4589-A40B-4CF755477DFE}" destId="{3F6E2BC8-123A-4DF3-B1FA-AFA19B68F49D}" srcOrd="8" destOrd="0" presId="urn:microsoft.com/office/officeart/2005/8/layout/list1"/>
    <dgm:cxn modelId="{4DB6CFBF-09B1-4E77-8687-61DDB6ABA769}" type="presParOf" srcId="{3F6E2BC8-123A-4DF3-B1FA-AFA19B68F49D}" destId="{01CCE25C-F0DE-4CE1-80A6-B4B17EEEB32C}" srcOrd="0" destOrd="0" presId="urn:microsoft.com/office/officeart/2005/8/layout/list1"/>
    <dgm:cxn modelId="{30DABED7-7628-417A-BC39-108924726F47}" type="presParOf" srcId="{3F6E2BC8-123A-4DF3-B1FA-AFA19B68F49D}" destId="{5D2872D5-519E-4862-B14D-40AE69F85897}" srcOrd="1" destOrd="0" presId="urn:microsoft.com/office/officeart/2005/8/layout/list1"/>
    <dgm:cxn modelId="{60D2AD06-7040-45CC-962C-3EBD745FE2C2}" type="presParOf" srcId="{86BC6DB1-6643-4589-A40B-4CF755477DFE}" destId="{877D957F-69E3-46FD-944B-633D5E63B3A7}" srcOrd="9" destOrd="0" presId="urn:microsoft.com/office/officeart/2005/8/layout/list1"/>
    <dgm:cxn modelId="{BB916499-B67B-4D0E-ABDB-53640569D40E}" type="presParOf" srcId="{86BC6DB1-6643-4589-A40B-4CF755477DFE}" destId="{A531DA1F-84E4-4A37-A484-966A6BB5A550}" srcOrd="10" destOrd="0" presId="urn:microsoft.com/office/officeart/2005/8/layout/list1"/>
    <dgm:cxn modelId="{0582D16F-A605-4199-B6E0-7FA34EA0C390}" type="presParOf" srcId="{86BC6DB1-6643-4589-A40B-4CF755477DFE}" destId="{5F7EE34B-2F32-432D-8B1E-6F03B294A1DE}" srcOrd="11" destOrd="0" presId="urn:microsoft.com/office/officeart/2005/8/layout/list1"/>
    <dgm:cxn modelId="{B38F7BFF-DA38-4486-B137-4D710749ED93}" type="presParOf" srcId="{86BC6DB1-6643-4589-A40B-4CF755477DFE}" destId="{7DC66601-1E38-4D01-A9F2-00D82E442AB8}" srcOrd="12" destOrd="0" presId="urn:microsoft.com/office/officeart/2005/8/layout/list1"/>
    <dgm:cxn modelId="{BA12B33D-9918-4019-9ADE-6B03F276FD09}" type="presParOf" srcId="{7DC66601-1E38-4D01-A9F2-00D82E442AB8}" destId="{B1B55406-5F44-4BEE-8A57-E159F7A4597A}" srcOrd="0" destOrd="0" presId="urn:microsoft.com/office/officeart/2005/8/layout/list1"/>
    <dgm:cxn modelId="{06944057-3BE0-4F4B-84E6-2A487C615204}" type="presParOf" srcId="{7DC66601-1E38-4D01-A9F2-00D82E442AB8}" destId="{FFCAC5BE-C274-4ECD-A343-3B3AE9E2EBED}" srcOrd="1" destOrd="0" presId="urn:microsoft.com/office/officeart/2005/8/layout/list1"/>
    <dgm:cxn modelId="{A12BB42B-2E02-4FA4-8D6A-93A79FF3C8E4}" type="presParOf" srcId="{86BC6DB1-6643-4589-A40B-4CF755477DFE}" destId="{F1628F41-70FC-4124-995B-F64D98A46C0C}" srcOrd="13" destOrd="0" presId="urn:microsoft.com/office/officeart/2005/8/layout/list1"/>
    <dgm:cxn modelId="{629DAF0C-86B5-49AB-89E4-0A50886E48A1}" type="presParOf" srcId="{86BC6DB1-6643-4589-A40B-4CF755477DFE}" destId="{479AED8C-1248-457E-9D50-3DC21C0DCD53}" srcOrd="14" destOrd="0" presId="urn:microsoft.com/office/officeart/2005/8/layout/list1"/>
    <dgm:cxn modelId="{8F7CD3A7-955F-422A-9E79-AD48124BF6A2}" type="presParOf" srcId="{86BC6DB1-6643-4589-A40B-4CF755477DFE}" destId="{852F340B-285C-4D04-9FD1-ABECA30F5B3D}" srcOrd="15" destOrd="0" presId="urn:microsoft.com/office/officeart/2005/8/layout/list1"/>
    <dgm:cxn modelId="{BDCEB6C6-AA16-489D-ABC5-6CDD5767C113}" type="presParOf" srcId="{86BC6DB1-6643-4589-A40B-4CF755477DFE}" destId="{1450B279-95F5-4817-8FFF-AF7D98C2931C}" srcOrd="16" destOrd="0" presId="urn:microsoft.com/office/officeart/2005/8/layout/list1"/>
    <dgm:cxn modelId="{98A6B606-5F23-41EF-8908-FE24C83AF48A}" type="presParOf" srcId="{1450B279-95F5-4817-8FFF-AF7D98C2931C}" destId="{9A5896EA-6081-4229-80DC-915FBF704E42}" srcOrd="0" destOrd="0" presId="urn:microsoft.com/office/officeart/2005/8/layout/list1"/>
    <dgm:cxn modelId="{84CF0DBF-B305-4115-82D9-05B49DB1A954}" type="presParOf" srcId="{1450B279-95F5-4817-8FFF-AF7D98C2931C}" destId="{B7F41107-55E7-47C3-959B-C97EC14C0273}" srcOrd="1" destOrd="0" presId="urn:microsoft.com/office/officeart/2005/8/layout/list1"/>
    <dgm:cxn modelId="{915D167B-780A-4C5E-98F1-6418075AA023}" type="presParOf" srcId="{86BC6DB1-6643-4589-A40B-4CF755477DFE}" destId="{56CC30B1-DA26-4DE4-9E97-9FB849C22EFC}" srcOrd="17" destOrd="0" presId="urn:microsoft.com/office/officeart/2005/8/layout/list1"/>
    <dgm:cxn modelId="{F4A23AAA-EA69-4844-B910-40514CB28032}" type="presParOf" srcId="{86BC6DB1-6643-4589-A40B-4CF755477DFE}" destId="{412C5785-731C-4831-BFAB-E64997312FB6}" srcOrd="18" destOrd="0" presId="urn:microsoft.com/office/officeart/2005/8/layout/list1"/>
    <dgm:cxn modelId="{F3EB32D3-627D-4614-BE03-47CBC53791BB}" type="presParOf" srcId="{86BC6DB1-6643-4589-A40B-4CF755477DFE}" destId="{40FDC946-22DF-4962-B7F7-3D1100FCE735}" srcOrd="19" destOrd="0" presId="urn:microsoft.com/office/officeart/2005/8/layout/list1"/>
    <dgm:cxn modelId="{43039506-2DA5-4F54-A3C9-2E8B79902B0E}" type="presParOf" srcId="{86BC6DB1-6643-4589-A40B-4CF755477DFE}" destId="{91CCB2FE-2A5F-4866-A094-6EC0ED8E965E}" srcOrd="20" destOrd="0" presId="urn:microsoft.com/office/officeart/2005/8/layout/list1"/>
    <dgm:cxn modelId="{1E9CAC6B-A9AE-48BA-A3F2-11B8DBFDD14B}" type="presParOf" srcId="{91CCB2FE-2A5F-4866-A094-6EC0ED8E965E}" destId="{B9DA741B-AFA8-4764-A058-3DEAB4DD7098}" srcOrd="0" destOrd="0" presId="urn:microsoft.com/office/officeart/2005/8/layout/list1"/>
    <dgm:cxn modelId="{5C86CF2F-A6B6-48C6-B5C8-841F7D04FC30}" type="presParOf" srcId="{91CCB2FE-2A5F-4866-A094-6EC0ED8E965E}" destId="{B72E228D-7D37-4001-BBCE-2B77A92EC0C6}" srcOrd="1" destOrd="0" presId="urn:microsoft.com/office/officeart/2005/8/layout/list1"/>
    <dgm:cxn modelId="{25E56DCE-71CE-4410-A938-D3E017262918}" type="presParOf" srcId="{86BC6DB1-6643-4589-A40B-4CF755477DFE}" destId="{55146BE2-A3EB-4755-8399-52F2793A819F}" srcOrd="21" destOrd="0" presId="urn:microsoft.com/office/officeart/2005/8/layout/list1"/>
    <dgm:cxn modelId="{85C19CCA-4BE8-42B7-A58F-90F975DAA448}" type="presParOf" srcId="{86BC6DB1-6643-4589-A40B-4CF755477DFE}" destId="{025051B0-8D23-4753-8E5F-442228FC464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D85CD-0CE6-4C68-A82E-60B3ECBCD81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04BC2A-640B-4208-B773-06D8C83CD361}">
      <dgm:prSet phldrT="[Text]"/>
      <dgm:spPr/>
      <dgm:t>
        <a:bodyPr/>
        <a:lstStyle/>
        <a:p>
          <a:r>
            <a:rPr lang="en-US" dirty="0" smtClean="0"/>
            <a:t>Growth Mindset</a:t>
          </a:r>
          <a:endParaRPr lang="en-US" dirty="0"/>
        </a:p>
      </dgm:t>
    </dgm:pt>
    <dgm:pt modelId="{7D0E8810-C97A-49FB-90A3-615FCC4C5018}" type="parTrans" cxnId="{C62FA3B1-01E5-4F84-9436-155D6C472B6E}">
      <dgm:prSet/>
      <dgm:spPr/>
      <dgm:t>
        <a:bodyPr/>
        <a:lstStyle/>
        <a:p>
          <a:endParaRPr lang="en-US"/>
        </a:p>
      </dgm:t>
    </dgm:pt>
    <dgm:pt modelId="{632167CE-BB42-4623-BAFF-03B54A8C71D7}" type="sibTrans" cxnId="{C62FA3B1-01E5-4F84-9436-155D6C472B6E}">
      <dgm:prSet/>
      <dgm:spPr/>
      <dgm:t>
        <a:bodyPr/>
        <a:lstStyle/>
        <a:p>
          <a:endParaRPr lang="en-US"/>
        </a:p>
      </dgm:t>
    </dgm:pt>
    <dgm:pt modelId="{3B0980D5-B274-4AB6-9F24-75A2FA278532}">
      <dgm:prSet phldrT="[Text]"/>
      <dgm:spPr/>
      <dgm:t>
        <a:bodyPr/>
        <a:lstStyle/>
        <a:p>
          <a:r>
            <a:rPr lang="en-US" dirty="0" smtClean="0"/>
            <a:t>Growth mindset is essential for success. This culture inspires me to stay positive all the time.</a:t>
          </a:r>
          <a:endParaRPr lang="en-US" dirty="0"/>
        </a:p>
      </dgm:t>
    </dgm:pt>
    <dgm:pt modelId="{96F9A4C4-A65A-4315-849F-0918B3843D35}" type="parTrans" cxnId="{9E467BBF-D980-44D1-9CF9-3734E8660501}">
      <dgm:prSet/>
      <dgm:spPr/>
      <dgm:t>
        <a:bodyPr/>
        <a:lstStyle/>
        <a:p>
          <a:endParaRPr lang="en-US"/>
        </a:p>
      </dgm:t>
    </dgm:pt>
    <dgm:pt modelId="{06BFA7BB-FD94-4AC3-A15C-FBA29DA62F80}" type="sibTrans" cxnId="{9E467BBF-D980-44D1-9CF9-3734E8660501}">
      <dgm:prSet/>
      <dgm:spPr/>
      <dgm:t>
        <a:bodyPr/>
        <a:lstStyle/>
        <a:p>
          <a:endParaRPr lang="en-US"/>
        </a:p>
      </dgm:t>
    </dgm:pt>
    <dgm:pt modelId="{C1B0DAA7-87F8-4DC0-876B-92A971A0DFD7}">
      <dgm:prSet phldrT="[Text]"/>
      <dgm:spPr/>
      <dgm:t>
        <a:bodyPr/>
        <a:lstStyle/>
        <a:p>
          <a:r>
            <a:rPr lang="en-US" dirty="0" smtClean="0"/>
            <a:t>Making a difference</a:t>
          </a:r>
          <a:endParaRPr lang="en-US" dirty="0"/>
        </a:p>
      </dgm:t>
    </dgm:pt>
    <dgm:pt modelId="{06978A83-16FB-4F67-82DA-8D64F04E4B45}" type="parTrans" cxnId="{BAB620ED-D6E5-4223-A2A0-BBFE6070066C}">
      <dgm:prSet/>
      <dgm:spPr/>
      <dgm:t>
        <a:bodyPr/>
        <a:lstStyle/>
        <a:p>
          <a:endParaRPr lang="en-US"/>
        </a:p>
      </dgm:t>
    </dgm:pt>
    <dgm:pt modelId="{C196146F-4349-4C31-86D8-839E397B2904}" type="sibTrans" cxnId="{BAB620ED-D6E5-4223-A2A0-BBFE6070066C}">
      <dgm:prSet/>
      <dgm:spPr/>
      <dgm:t>
        <a:bodyPr/>
        <a:lstStyle/>
        <a:p>
          <a:endParaRPr lang="en-US"/>
        </a:p>
      </dgm:t>
    </dgm:pt>
    <dgm:pt modelId="{7210907C-C5A9-4856-A819-8E821F7F2019}">
      <dgm:prSet phldrT="[Text]"/>
      <dgm:spPr/>
      <dgm:t>
        <a:bodyPr/>
        <a:lstStyle/>
        <a:p>
          <a:r>
            <a:rPr lang="en-US" dirty="0" smtClean="0"/>
            <a:t>The world is in its worst condition, considering global warming, greenhouse effect, over-population, pandemics, etc.. Making a positive difference is very important for our future</a:t>
          </a:r>
          <a:endParaRPr lang="en-US" dirty="0"/>
        </a:p>
      </dgm:t>
    </dgm:pt>
    <dgm:pt modelId="{63AABCF9-E959-42D5-A1D4-E394CF29AB15}" type="parTrans" cxnId="{9B9345CB-CC21-442E-850D-C592245B73DD}">
      <dgm:prSet/>
      <dgm:spPr/>
      <dgm:t>
        <a:bodyPr/>
        <a:lstStyle/>
        <a:p>
          <a:endParaRPr lang="en-US"/>
        </a:p>
      </dgm:t>
    </dgm:pt>
    <dgm:pt modelId="{75FBEED1-780A-4FA4-9485-5C59C7BD9B9D}" type="sibTrans" cxnId="{9B9345CB-CC21-442E-850D-C592245B73DD}">
      <dgm:prSet/>
      <dgm:spPr/>
      <dgm:t>
        <a:bodyPr/>
        <a:lstStyle/>
        <a:p>
          <a:endParaRPr lang="en-US"/>
        </a:p>
      </dgm:t>
    </dgm:pt>
    <dgm:pt modelId="{EC73929D-E6A1-4629-BE60-2FC7A99438D9}" type="pres">
      <dgm:prSet presAssocID="{5CED85CD-0CE6-4C68-A82E-60B3ECBCD81F}" presName="linear" presStyleCnt="0">
        <dgm:presLayoutVars>
          <dgm:animLvl val="lvl"/>
          <dgm:resizeHandles val="exact"/>
        </dgm:presLayoutVars>
      </dgm:prSet>
      <dgm:spPr/>
    </dgm:pt>
    <dgm:pt modelId="{E904876D-B415-43AB-B6D9-A36A766C02EC}" type="pres">
      <dgm:prSet presAssocID="{7204BC2A-640B-4208-B773-06D8C83CD3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EA1CB9-3CCC-4909-847C-EE9745BD4688}" type="pres">
      <dgm:prSet presAssocID="{7204BC2A-640B-4208-B773-06D8C83CD36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A2576-E27C-4069-81FB-E36DB574B9CC}" type="pres">
      <dgm:prSet presAssocID="{C1B0DAA7-87F8-4DC0-876B-92A971A0DFD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E2CAD-4D3E-4589-80D0-82AC73A53693}" type="pres">
      <dgm:prSet presAssocID="{C1B0DAA7-87F8-4DC0-876B-92A971A0DFD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EA9799-78F4-42EF-8912-E6E376BCB47D}" type="presOf" srcId="{5CED85CD-0CE6-4C68-A82E-60B3ECBCD81F}" destId="{EC73929D-E6A1-4629-BE60-2FC7A99438D9}" srcOrd="0" destOrd="0" presId="urn:microsoft.com/office/officeart/2005/8/layout/vList2"/>
    <dgm:cxn modelId="{C62FA3B1-01E5-4F84-9436-155D6C472B6E}" srcId="{5CED85CD-0CE6-4C68-A82E-60B3ECBCD81F}" destId="{7204BC2A-640B-4208-B773-06D8C83CD361}" srcOrd="0" destOrd="0" parTransId="{7D0E8810-C97A-49FB-90A3-615FCC4C5018}" sibTransId="{632167CE-BB42-4623-BAFF-03B54A8C71D7}"/>
    <dgm:cxn modelId="{E32A3FB4-D46D-4F3F-A481-6C6091B8029B}" type="presOf" srcId="{C1B0DAA7-87F8-4DC0-876B-92A971A0DFD7}" destId="{423A2576-E27C-4069-81FB-E36DB574B9CC}" srcOrd="0" destOrd="0" presId="urn:microsoft.com/office/officeart/2005/8/layout/vList2"/>
    <dgm:cxn modelId="{87D3754A-F6EC-4879-9F75-0FEC8E74336A}" type="presOf" srcId="{3B0980D5-B274-4AB6-9F24-75A2FA278532}" destId="{57EA1CB9-3CCC-4909-847C-EE9745BD4688}" srcOrd="0" destOrd="0" presId="urn:microsoft.com/office/officeart/2005/8/layout/vList2"/>
    <dgm:cxn modelId="{8C80B3F9-632E-4C11-9955-27EBEB961F41}" type="presOf" srcId="{7204BC2A-640B-4208-B773-06D8C83CD361}" destId="{E904876D-B415-43AB-B6D9-A36A766C02EC}" srcOrd="0" destOrd="0" presId="urn:microsoft.com/office/officeart/2005/8/layout/vList2"/>
    <dgm:cxn modelId="{9E467BBF-D980-44D1-9CF9-3734E8660501}" srcId="{7204BC2A-640B-4208-B773-06D8C83CD361}" destId="{3B0980D5-B274-4AB6-9F24-75A2FA278532}" srcOrd="0" destOrd="0" parTransId="{96F9A4C4-A65A-4315-849F-0918B3843D35}" sibTransId="{06BFA7BB-FD94-4AC3-A15C-FBA29DA62F80}"/>
    <dgm:cxn modelId="{9B9345CB-CC21-442E-850D-C592245B73DD}" srcId="{C1B0DAA7-87F8-4DC0-876B-92A971A0DFD7}" destId="{7210907C-C5A9-4856-A819-8E821F7F2019}" srcOrd="0" destOrd="0" parTransId="{63AABCF9-E959-42D5-A1D4-E394CF29AB15}" sibTransId="{75FBEED1-780A-4FA4-9485-5C59C7BD9B9D}"/>
    <dgm:cxn modelId="{BAB620ED-D6E5-4223-A2A0-BBFE6070066C}" srcId="{5CED85CD-0CE6-4C68-A82E-60B3ECBCD81F}" destId="{C1B0DAA7-87F8-4DC0-876B-92A971A0DFD7}" srcOrd="1" destOrd="0" parTransId="{06978A83-16FB-4F67-82DA-8D64F04E4B45}" sibTransId="{C196146F-4349-4C31-86D8-839E397B2904}"/>
    <dgm:cxn modelId="{36477D1F-EFA3-4EB1-A30D-9E2B7A9FAD55}" type="presOf" srcId="{7210907C-C5A9-4856-A819-8E821F7F2019}" destId="{E21E2CAD-4D3E-4589-80D0-82AC73A53693}" srcOrd="0" destOrd="0" presId="urn:microsoft.com/office/officeart/2005/8/layout/vList2"/>
    <dgm:cxn modelId="{3AEA7975-6153-4D8F-BD8D-787DB1BE7A88}" type="presParOf" srcId="{EC73929D-E6A1-4629-BE60-2FC7A99438D9}" destId="{E904876D-B415-43AB-B6D9-A36A766C02EC}" srcOrd="0" destOrd="0" presId="urn:microsoft.com/office/officeart/2005/8/layout/vList2"/>
    <dgm:cxn modelId="{FAC7D597-DC29-43FF-A651-6B302DF7B427}" type="presParOf" srcId="{EC73929D-E6A1-4629-BE60-2FC7A99438D9}" destId="{57EA1CB9-3CCC-4909-847C-EE9745BD4688}" srcOrd="1" destOrd="0" presId="urn:microsoft.com/office/officeart/2005/8/layout/vList2"/>
    <dgm:cxn modelId="{3C93F206-830E-4627-B415-17BB7A306C70}" type="presParOf" srcId="{EC73929D-E6A1-4629-BE60-2FC7A99438D9}" destId="{423A2576-E27C-4069-81FB-E36DB574B9CC}" srcOrd="2" destOrd="0" presId="urn:microsoft.com/office/officeart/2005/8/layout/vList2"/>
    <dgm:cxn modelId="{5DA26EB3-86BE-4722-AE1A-4679A5593DF4}" type="presParOf" srcId="{EC73929D-E6A1-4629-BE60-2FC7A99438D9}" destId="{E21E2CAD-4D3E-4589-80D0-82AC73A536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7813-65EE-4BB4-8AD7-6347217C2EC4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24C95-D0CB-44A9-AE19-7FAE80FAC048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Being an inclusive and innovative company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30898" y="1623051"/>
        <a:ext cx="5640604" cy="452844"/>
      </dsp:txXfrm>
    </dsp:sp>
    <dsp:sp modelId="{956438FA-44E1-4EE9-84D3-9A5298A65645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15B56-3568-4B66-B33F-153AD01E2EFF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from a company of know-it-all to a company of learn-it-all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30898" y="2394171"/>
        <a:ext cx="5640604" cy="452844"/>
      </dsp:txXfrm>
    </dsp:sp>
    <dsp:sp modelId="{53438893-1294-4328-A535-4061CAB55432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75098-5D50-465E-B4CA-F8DE6222FA37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With one mission – to empower everyone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30898" y="3165291"/>
        <a:ext cx="56406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98A79-EF3C-4C0D-B2E4-23488E6FAE8C}">
      <dsp:nvSpPr>
        <dsp:cNvPr id="0" name=""/>
        <dsp:cNvSpPr/>
      </dsp:nvSpPr>
      <dsp:spPr>
        <a:xfrm>
          <a:off x="0" y="307906"/>
          <a:ext cx="9677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75F005-EC27-4A46-B9A3-524CA6C1847A}">
      <dsp:nvSpPr>
        <dsp:cNvPr id="0" name=""/>
        <dsp:cNvSpPr/>
      </dsp:nvSpPr>
      <dsp:spPr>
        <a:xfrm>
          <a:off x="483870" y="116026"/>
          <a:ext cx="677418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048" tIns="0" rIns="256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Growth Mindset</a:t>
          </a:r>
          <a:endParaRPr lang="en-US" sz="1300" kern="1200" dirty="0"/>
        </a:p>
      </dsp:txBody>
      <dsp:txXfrm>
        <a:off x="502604" y="134760"/>
        <a:ext cx="6736712" cy="346292"/>
      </dsp:txXfrm>
    </dsp:sp>
    <dsp:sp modelId="{84A667EF-374A-4B47-9532-F1BA49713A02}">
      <dsp:nvSpPr>
        <dsp:cNvPr id="0" name=""/>
        <dsp:cNvSpPr/>
      </dsp:nvSpPr>
      <dsp:spPr>
        <a:xfrm>
          <a:off x="0" y="897586"/>
          <a:ext cx="9677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EF847B-14DE-4914-897A-F42517ED9443}">
      <dsp:nvSpPr>
        <dsp:cNvPr id="0" name=""/>
        <dsp:cNvSpPr/>
      </dsp:nvSpPr>
      <dsp:spPr>
        <a:xfrm>
          <a:off x="483870" y="705706"/>
          <a:ext cx="677418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048" tIns="0" rIns="256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Customer Obsessed</a:t>
          </a:r>
          <a:endParaRPr lang="en-US" sz="1300" kern="1200" dirty="0"/>
        </a:p>
      </dsp:txBody>
      <dsp:txXfrm>
        <a:off x="502604" y="724440"/>
        <a:ext cx="6736712" cy="346292"/>
      </dsp:txXfrm>
    </dsp:sp>
    <dsp:sp modelId="{A531DA1F-84E4-4A37-A484-966A6BB5A550}">
      <dsp:nvSpPr>
        <dsp:cNvPr id="0" name=""/>
        <dsp:cNvSpPr/>
      </dsp:nvSpPr>
      <dsp:spPr>
        <a:xfrm>
          <a:off x="0" y="1487267"/>
          <a:ext cx="9677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2872D5-519E-4862-B14D-40AE69F85897}">
      <dsp:nvSpPr>
        <dsp:cNvPr id="0" name=""/>
        <dsp:cNvSpPr/>
      </dsp:nvSpPr>
      <dsp:spPr>
        <a:xfrm>
          <a:off x="483870" y="1295387"/>
          <a:ext cx="677418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048" tIns="0" rIns="256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Diversity and Inclusion</a:t>
          </a:r>
          <a:endParaRPr lang="en-US" sz="1300" kern="1200" dirty="0"/>
        </a:p>
      </dsp:txBody>
      <dsp:txXfrm>
        <a:off x="502604" y="1314121"/>
        <a:ext cx="6736712" cy="346292"/>
      </dsp:txXfrm>
    </dsp:sp>
    <dsp:sp modelId="{479AED8C-1248-457E-9D50-3DC21C0DCD53}">
      <dsp:nvSpPr>
        <dsp:cNvPr id="0" name=""/>
        <dsp:cNvSpPr/>
      </dsp:nvSpPr>
      <dsp:spPr>
        <a:xfrm>
          <a:off x="0" y="2076947"/>
          <a:ext cx="9677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CAC5BE-C274-4ECD-A343-3B3AE9E2EBED}">
      <dsp:nvSpPr>
        <dsp:cNvPr id="0" name=""/>
        <dsp:cNvSpPr/>
      </dsp:nvSpPr>
      <dsp:spPr>
        <a:xfrm>
          <a:off x="483870" y="1885067"/>
          <a:ext cx="677418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048" tIns="0" rIns="256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One Microsoft - mindset</a:t>
          </a:r>
          <a:endParaRPr lang="en-US" sz="1300" kern="1200" dirty="0"/>
        </a:p>
      </dsp:txBody>
      <dsp:txXfrm>
        <a:off x="502604" y="1903801"/>
        <a:ext cx="6736712" cy="346292"/>
      </dsp:txXfrm>
    </dsp:sp>
    <dsp:sp modelId="{412C5785-731C-4831-BFAB-E64997312FB6}">
      <dsp:nvSpPr>
        <dsp:cNvPr id="0" name=""/>
        <dsp:cNvSpPr/>
      </dsp:nvSpPr>
      <dsp:spPr>
        <a:xfrm>
          <a:off x="0" y="2666627"/>
          <a:ext cx="9677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F41107-55E7-47C3-959B-C97EC14C0273}">
      <dsp:nvSpPr>
        <dsp:cNvPr id="0" name=""/>
        <dsp:cNvSpPr/>
      </dsp:nvSpPr>
      <dsp:spPr>
        <a:xfrm>
          <a:off x="483870" y="2474747"/>
          <a:ext cx="677418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048" tIns="0" rIns="256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Making a difference</a:t>
          </a:r>
          <a:endParaRPr lang="en-US" sz="1300" kern="1200" dirty="0"/>
        </a:p>
      </dsp:txBody>
      <dsp:txXfrm>
        <a:off x="502604" y="2493481"/>
        <a:ext cx="6736712" cy="346292"/>
      </dsp:txXfrm>
    </dsp:sp>
    <dsp:sp modelId="{025051B0-8D23-4753-8E5F-442228FC4648}">
      <dsp:nvSpPr>
        <dsp:cNvPr id="0" name=""/>
        <dsp:cNvSpPr/>
      </dsp:nvSpPr>
      <dsp:spPr>
        <a:xfrm>
          <a:off x="0" y="3256307"/>
          <a:ext cx="9677400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2E228D-7D37-4001-BBCE-2B77A92EC0C6}">
      <dsp:nvSpPr>
        <dsp:cNvPr id="0" name=""/>
        <dsp:cNvSpPr/>
      </dsp:nvSpPr>
      <dsp:spPr>
        <a:xfrm>
          <a:off x="483870" y="3064427"/>
          <a:ext cx="677418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048" tIns="0" rIns="256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One culture</a:t>
          </a:r>
          <a:endParaRPr lang="en-US" sz="1300" kern="1200" dirty="0"/>
        </a:p>
      </dsp:txBody>
      <dsp:txXfrm>
        <a:off x="502604" y="3083161"/>
        <a:ext cx="673671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4876D-B415-43AB-B6D9-A36A766C02EC}">
      <dsp:nvSpPr>
        <dsp:cNvPr id="0" name=""/>
        <dsp:cNvSpPr/>
      </dsp:nvSpPr>
      <dsp:spPr>
        <a:xfrm>
          <a:off x="0" y="206674"/>
          <a:ext cx="10401300" cy="887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Growth Mindset</a:t>
          </a:r>
          <a:endParaRPr lang="en-US" sz="3700" kern="1200" dirty="0"/>
        </a:p>
      </dsp:txBody>
      <dsp:txXfrm>
        <a:off x="43321" y="249995"/>
        <a:ext cx="10314658" cy="800803"/>
      </dsp:txXfrm>
    </dsp:sp>
    <dsp:sp modelId="{57EA1CB9-3CCC-4909-847C-EE9745BD4688}">
      <dsp:nvSpPr>
        <dsp:cNvPr id="0" name=""/>
        <dsp:cNvSpPr/>
      </dsp:nvSpPr>
      <dsp:spPr>
        <a:xfrm>
          <a:off x="0" y="1094120"/>
          <a:ext cx="104013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41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/>
            <a:t>Growth mindset is essential for success. This culture inspires me to stay positive all the time.</a:t>
          </a:r>
          <a:endParaRPr lang="en-US" sz="2900" kern="1200" dirty="0"/>
        </a:p>
      </dsp:txBody>
      <dsp:txXfrm>
        <a:off x="0" y="1094120"/>
        <a:ext cx="10401300" cy="919080"/>
      </dsp:txXfrm>
    </dsp:sp>
    <dsp:sp modelId="{423A2576-E27C-4069-81FB-E36DB574B9CC}">
      <dsp:nvSpPr>
        <dsp:cNvPr id="0" name=""/>
        <dsp:cNvSpPr/>
      </dsp:nvSpPr>
      <dsp:spPr>
        <a:xfrm>
          <a:off x="0" y="2013200"/>
          <a:ext cx="10401300" cy="88744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Making a difference</a:t>
          </a:r>
          <a:endParaRPr lang="en-US" sz="3700" kern="1200" dirty="0"/>
        </a:p>
      </dsp:txBody>
      <dsp:txXfrm>
        <a:off x="43321" y="2056521"/>
        <a:ext cx="10314658" cy="800803"/>
      </dsp:txXfrm>
    </dsp:sp>
    <dsp:sp modelId="{E21E2CAD-4D3E-4589-80D0-82AC73A53693}">
      <dsp:nvSpPr>
        <dsp:cNvPr id="0" name=""/>
        <dsp:cNvSpPr/>
      </dsp:nvSpPr>
      <dsp:spPr>
        <a:xfrm>
          <a:off x="0" y="2900645"/>
          <a:ext cx="10401300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41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/>
            <a:t>The world is in its worst condition, considering global warming, greenhouse effect, over-population, pandemics, etc.. Making a positive difference is very important for our future</a:t>
          </a:r>
          <a:endParaRPr lang="en-US" sz="2900" kern="1200" dirty="0"/>
        </a:p>
      </dsp:txBody>
      <dsp:txXfrm>
        <a:off x="0" y="2900645"/>
        <a:ext cx="10401300" cy="1340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17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has Microsoft’s culture transformed?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2030153"/>
              </p:ext>
            </p:extLst>
          </p:nvPr>
        </p:nvGraphicFramePr>
        <p:xfrm>
          <a:off x="1727200" y="11379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What are the key elements of the current culture?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61480259"/>
              </p:ext>
            </p:extLst>
          </p:nvPr>
        </p:nvGraphicFramePr>
        <p:xfrm>
          <a:off x="965200" y="1900767"/>
          <a:ext cx="9677400" cy="369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What inspires you about Microsoft’s culture?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2975688"/>
              </p:ext>
            </p:extLst>
          </p:nvPr>
        </p:nvGraphicFramePr>
        <p:xfrm>
          <a:off x="952500" y="1830388"/>
          <a:ext cx="104013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194473-9F93-4666-A340-7F529A78D0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Cultural Transformation</vt:lpstr>
      <vt:lpstr>1. How has Microsoft’s culture transformed?</vt:lpstr>
      <vt:lpstr>2. What are the key elements of the current culture?</vt:lpstr>
      <vt:lpstr>3. What inspires you about Microsoft’s culture?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Wasi</cp:lastModifiedBy>
  <cp:revision>4</cp:revision>
  <dcterms:created xsi:type="dcterms:W3CDTF">2020-06-10T01:59:38Z</dcterms:created>
  <dcterms:modified xsi:type="dcterms:W3CDTF">2021-03-31T10:02:24Z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