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02B48-BA2A-4790-ABD0-5C00BB3664CB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92C846-88CF-4254-B4E9-22A1C0E24384}">
      <dgm:prSet phldrT="[Text]"/>
      <dgm:spPr/>
      <dgm:t>
        <a:bodyPr/>
        <a:lstStyle/>
        <a:p>
          <a:r>
            <a:rPr lang="en-US" dirty="0" smtClean="0"/>
            <a:t>Data needs to be cleaned</a:t>
          </a:r>
          <a:endParaRPr lang="en-US" dirty="0"/>
        </a:p>
      </dgm:t>
    </dgm:pt>
    <dgm:pt modelId="{C29E649F-6A10-4D9C-A7B6-B89CA17AE46D}" type="parTrans" cxnId="{B15CD04D-61AC-46C9-8933-73DC3A32CC41}">
      <dgm:prSet/>
      <dgm:spPr/>
      <dgm:t>
        <a:bodyPr/>
        <a:lstStyle/>
        <a:p>
          <a:endParaRPr lang="en-US"/>
        </a:p>
      </dgm:t>
    </dgm:pt>
    <dgm:pt modelId="{A2C9BB09-4175-4F66-B527-D612831BC428}" type="sibTrans" cxnId="{B15CD04D-61AC-46C9-8933-73DC3A32CC41}">
      <dgm:prSet/>
      <dgm:spPr/>
      <dgm:t>
        <a:bodyPr/>
        <a:lstStyle/>
        <a:p>
          <a:endParaRPr lang="en-US"/>
        </a:p>
      </dgm:t>
    </dgm:pt>
    <dgm:pt modelId="{E6001AD7-3C0E-410F-A119-29C3BB1FA189}">
      <dgm:prSet phldrT="[Text]"/>
      <dgm:spPr/>
      <dgm:t>
        <a:bodyPr/>
        <a:lstStyle/>
        <a:p>
          <a:r>
            <a:rPr lang="en-US" dirty="0" smtClean="0"/>
            <a:t>Many Dates are broken</a:t>
          </a:r>
          <a:endParaRPr lang="en-US" dirty="0"/>
        </a:p>
      </dgm:t>
    </dgm:pt>
    <dgm:pt modelId="{7EFD2AB9-9065-4BB2-ADC5-4F7D16CCC015}" type="parTrans" cxnId="{9819649E-F508-4B5C-A288-E98DBDBC862E}">
      <dgm:prSet/>
      <dgm:spPr/>
      <dgm:t>
        <a:bodyPr/>
        <a:lstStyle/>
        <a:p>
          <a:endParaRPr lang="en-US"/>
        </a:p>
      </dgm:t>
    </dgm:pt>
    <dgm:pt modelId="{E36290A3-722B-4BF2-97A9-CA82E82FAC17}" type="sibTrans" cxnId="{9819649E-F508-4B5C-A288-E98DBDBC862E}">
      <dgm:prSet/>
      <dgm:spPr/>
      <dgm:t>
        <a:bodyPr/>
        <a:lstStyle/>
        <a:p>
          <a:endParaRPr lang="en-US"/>
        </a:p>
      </dgm:t>
    </dgm:pt>
    <dgm:pt modelId="{9D9FAAE6-76DF-48FE-991B-78AB7824C5B8}">
      <dgm:prSet phldrT="[Text]"/>
      <dgm:spPr/>
      <dgm:t>
        <a:bodyPr/>
        <a:lstStyle/>
        <a:p>
          <a:r>
            <a:rPr lang="en-US" dirty="0" smtClean="0"/>
            <a:t>Many fields are empty</a:t>
          </a:r>
          <a:endParaRPr lang="en-US" dirty="0"/>
        </a:p>
      </dgm:t>
    </dgm:pt>
    <dgm:pt modelId="{7EEB905C-14CC-43DF-934F-92B4B21C0602}" type="parTrans" cxnId="{ECCD9576-6BA0-49C0-9ADE-A094FA623431}">
      <dgm:prSet/>
      <dgm:spPr/>
      <dgm:t>
        <a:bodyPr/>
        <a:lstStyle/>
        <a:p>
          <a:endParaRPr lang="en-US"/>
        </a:p>
      </dgm:t>
    </dgm:pt>
    <dgm:pt modelId="{96DD80A9-CBA9-41E1-9270-399FF0792789}" type="sibTrans" cxnId="{ECCD9576-6BA0-49C0-9ADE-A094FA623431}">
      <dgm:prSet/>
      <dgm:spPr/>
      <dgm:t>
        <a:bodyPr/>
        <a:lstStyle/>
        <a:p>
          <a:endParaRPr lang="en-US"/>
        </a:p>
      </dgm:t>
    </dgm:pt>
    <dgm:pt modelId="{70CD7FE3-7C2F-4C3D-9B49-B76358060FE2}" type="pres">
      <dgm:prSet presAssocID="{D3E02B48-BA2A-4790-ABD0-5C00BB3664CB}" presName="linear" presStyleCnt="0">
        <dgm:presLayoutVars>
          <dgm:dir/>
          <dgm:animLvl val="lvl"/>
          <dgm:resizeHandles val="exact"/>
        </dgm:presLayoutVars>
      </dgm:prSet>
      <dgm:spPr/>
    </dgm:pt>
    <dgm:pt modelId="{FE441567-D52C-48E0-B3D8-9A7E5A673EA7}" type="pres">
      <dgm:prSet presAssocID="{D092C846-88CF-4254-B4E9-22A1C0E24384}" presName="parentLin" presStyleCnt="0"/>
      <dgm:spPr/>
    </dgm:pt>
    <dgm:pt modelId="{84D3C35C-67B0-45BC-AB36-3CCD91928D3B}" type="pres">
      <dgm:prSet presAssocID="{D092C846-88CF-4254-B4E9-22A1C0E24384}" presName="parentLeftMargin" presStyleLbl="node1" presStyleIdx="0" presStyleCnt="3"/>
      <dgm:spPr/>
    </dgm:pt>
    <dgm:pt modelId="{4341522E-6936-4EE3-BA74-5781003530CD}" type="pres">
      <dgm:prSet presAssocID="{D092C846-88CF-4254-B4E9-22A1C0E243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238A55-F4AA-4369-A131-733DABD42071}" type="pres">
      <dgm:prSet presAssocID="{D092C846-88CF-4254-B4E9-22A1C0E24384}" presName="negativeSpace" presStyleCnt="0"/>
      <dgm:spPr/>
    </dgm:pt>
    <dgm:pt modelId="{53E0816A-EA81-4046-8256-C800991945CC}" type="pres">
      <dgm:prSet presAssocID="{D092C846-88CF-4254-B4E9-22A1C0E24384}" presName="childText" presStyleLbl="conFgAcc1" presStyleIdx="0" presStyleCnt="3">
        <dgm:presLayoutVars>
          <dgm:bulletEnabled val="1"/>
        </dgm:presLayoutVars>
      </dgm:prSet>
      <dgm:spPr/>
    </dgm:pt>
    <dgm:pt modelId="{A1151DC8-061E-47BB-B480-BBDE2250E193}" type="pres">
      <dgm:prSet presAssocID="{A2C9BB09-4175-4F66-B527-D612831BC428}" presName="spaceBetweenRectangles" presStyleCnt="0"/>
      <dgm:spPr/>
    </dgm:pt>
    <dgm:pt modelId="{46412EC6-3208-4D07-A473-1CFF6BD1592C}" type="pres">
      <dgm:prSet presAssocID="{E6001AD7-3C0E-410F-A119-29C3BB1FA189}" presName="parentLin" presStyleCnt="0"/>
      <dgm:spPr/>
    </dgm:pt>
    <dgm:pt modelId="{3100FC77-8609-4BEE-8E9A-A38BE023136B}" type="pres">
      <dgm:prSet presAssocID="{E6001AD7-3C0E-410F-A119-29C3BB1FA189}" presName="parentLeftMargin" presStyleLbl="node1" presStyleIdx="0" presStyleCnt="3"/>
      <dgm:spPr/>
    </dgm:pt>
    <dgm:pt modelId="{ACEDE755-CD20-4EB1-A07D-0AF88DBF8529}" type="pres">
      <dgm:prSet presAssocID="{E6001AD7-3C0E-410F-A119-29C3BB1FA1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1D4DCC-492D-493A-9A22-0DE44275FE90}" type="pres">
      <dgm:prSet presAssocID="{E6001AD7-3C0E-410F-A119-29C3BB1FA189}" presName="negativeSpace" presStyleCnt="0"/>
      <dgm:spPr/>
    </dgm:pt>
    <dgm:pt modelId="{B3A52D12-A9BD-46B1-B95F-08E51A4AFCD8}" type="pres">
      <dgm:prSet presAssocID="{E6001AD7-3C0E-410F-A119-29C3BB1FA189}" presName="childText" presStyleLbl="conFgAcc1" presStyleIdx="1" presStyleCnt="3">
        <dgm:presLayoutVars>
          <dgm:bulletEnabled val="1"/>
        </dgm:presLayoutVars>
      </dgm:prSet>
      <dgm:spPr/>
    </dgm:pt>
    <dgm:pt modelId="{F9346D2C-84E9-4368-91A8-9C253ACD0956}" type="pres">
      <dgm:prSet presAssocID="{E36290A3-722B-4BF2-97A9-CA82E82FAC17}" presName="spaceBetweenRectangles" presStyleCnt="0"/>
      <dgm:spPr/>
    </dgm:pt>
    <dgm:pt modelId="{A8729AF0-32AE-452F-9809-00CE66236975}" type="pres">
      <dgm:prSet presAssocID="{9D9FAAE6-76DF-48FE-991B-78AB7824C5B8}" presName="parentLin" presStyleCnt="0"/>
      <dgm:spPr/>
    </dgm:pt>
    <dgm:pt modelId="{DD96C1F6-13CA-492C-A211-397A49435685}" type="pres">
      <dgm:prSet presAssocID="{9D9FAAE6-76DF-48FE-991B-78AB7824C5B8}" presName="parentLeftMargin" presStyleLbl="node1" presStyleIdx="1" presStyleCnt="3"/>
      <dgm:spPr/>
    </dgm:pt>
    <dgm:pt modelId="{CD234908-8483-4409-9438-6CCFBEEF61C3}" type="pres">
      <dgm:prSet presAssocID="{9D9FAAE6-76DF-48FE-991B-78AB7824C5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55A1298-4703-4B89-B08D-B0B422E466B3}" type="pres">
      <dgm:prSet presAssocID="{9D9FAAE6-76DF-48FE-991B-78AB7824C5B8}" presName="negativeSpace" presStyleCnt="0"/>
      <dgm:spPr/>
    </dgm:pt>
    <dgm:pt modelId="{F1FC4A18-37BD-43B4-95CC-AE522552CB93}" type="pres">
      <dgm:prSet presAssocID="{9D9FAAE6-76DF-48FE-991B-78AB7824C5B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F1062A-7FE2-43CE-8387-3A56FBA5BEE4}" type="presOf" srcId="{D092C846-88CF-4254-B4E9-22A1C0E24384}" destId="{4341522E-6936-4EE3-BA74-5781003530CD}" srcOrd="1" destOrd="0" presId="urn:microsoft.com/office/officeart/2005/8/layout/list1"/>
    <dgm:cxn modelId="{9819649E-F508-4B5C-A288-E98DBDBC862E}" srcId="{D3E02B48-BA2A-4790-ABD0-5C00BB3664CB}" destId="{E6001AD7-3C0E-410F-A119-29C3BB1FA189}" srcOrd="1" destOrd="0" parTransId="{7EFD2AB9-9065-4BB2-ADC5-4F7D16CCC015}" sibTransId="{E36290A3-722B-4BF2-97A9-CA82E82FAC17}"/>
    <dgm:cxn modelId="{66235321-18A8-4BD4-A0C5-3727F24CC762}" type="presOf" srcId="{D3E02B48-BA2A-4790-ABD0-5C00BB3664CB}" destId="{70CD7FE3-7C2F-4C3D-9B49-B76358060FE2}" srcOrd="0" destOrd="0" presId="urn:microsoft.com/office/officeart/2005/8/layout/list1"/>
    <dgm:cxn modelId="{4890AD8F-678F-4064-9E5E-08B4E58D2F3D}" type="presOf" srcId="{D092C846-88CF-4254-B4E9-22A1C0E24384}" destId="{84D3C35C-67B0-45BC-AB36-3CCD91928D3B}" srcOrd="0" destOrd="0" presId="urn:microsoft.com/office/officeart/2005/8/layout/list1"/>
    <dgm:cxn modelId="{A2BB193B-1DC5-47B3-81D2-12193EDA7D0D}" type="presOf" srcId="{E6001AD7-3C0E-410F-A119-29C3BB1FA189}" destId="{3100FC77-8609-4BEE-8E9A-A38BE023136B}" srcOrd="0" destOrd="0" presId="urn:microsoft.com/office/officeart/2005/8/layout/list1"/>
    <dgm:cxn modelId="{91B00C46-FB21-49BA-95BF-DDA9F3286E14}" type="presOf" srcId="{9D9FAAE6-76DF-48FE-991B-78AB7824C5B8}" destId="{CD234908-8483-4409-9438-6CCFBEEF61C3}" srcOrd="1" destOrd="0" presId="urn:microsoft.com/office/officeart/2005/8/layout/list1"/>
    <dgm:cxn modelId="{DF64A643-0C92-46B9-8725-8015A989AFC3}" type="presOf" srcId="{9D9FAAE6-76DF-48FE-991B-78AB7824C5B8}" destId="{DD96C1F6-13CA-492C-A211-397A49435685}" srcOrd="0" destOrd="0" presId="urn:microsoft.com/office/officeart/2005/8/layout/list1"/>
    <dgm:cxn modelId="{B15CD04D-61AC-46C9-8933-73DC3A32CC41}" srcId="{D3E02B48-BA2A-4790-ABD0-5C00BB3664CB}" destId="{D092C846-88CF-4254-B4E9-22A1C0E24384}" srcOrd="0" destOrd="0" parTransId="{C29E649F-6A10-4D9C-A7B6-B89CA17AE46D}" sibTransId="{A2C9BB09-4175-4F66-B527-D612831BC428}"/>
    <dgm:cxn modelId="{0817F94C-F490-4077-BB85-634DD9F5E90A}" type="presOf" srcId="{E6001AD7-3C0E-410F-A119-29C3BB1FA189}" destId="{ACEDE755-CD20-4EB1-A07D-0AF88DBF8529}" srcOrd="1" destOrd="0" presId="urn:microsoft.com/office/officeart/2005/8/layout/list1"/>
    <dgm:cxn modelId="{ECCD9576-6BA0-49C0-9ADE-A094FA623431}" srcId="{D3E02B48-BA2A-4790-ABD0-5C00BB3664CB}" destId="{9D9FAAE6-76DF-48FE-991B-78AB7824C5B8}" srcOrd="2" destOrd="0" parTransId="{7EEB905C-14CC-43DF-934F-92B4B21C0602}" sibTransId="{96DD80A9-CBA9-41E1-9270-399FF0792789}"/>
    <dgm:cxn modelId="{ACDDC810-F9D8-45DD-9BFC-0F3EA94BFD1C}" type="presParOf" srcId="{70CD7FE3-7C2F-4C3D-9B49-B76358060FE2}" destId="{FE441567-D52C-48E0-B3D8-9A7E5A673EA7}" srcOrd="0" destOrd="0" presId="urn:microsoft.com/office/officeart/2005/8/layout/list1"/>
    <dgm:cxn modelId="{2FD612CF-08E6-4A58-95C3-03F7960277A5}" type="presParOf" srcId="{FE441567-D52C-48E0-B3D8-9A7E5A673EA7}" destId="{84D3C35C-67B0-45BC-AB36-3CCD91928D3B}" srcOrd="0" destOrd="0" presId="urn:microsoft.com/office/officeart/2005/8/layout/list1"/>
    <dgm:cxn modelId="{0786A1B4-80A1-44EE-A560-97189138D369}" type="presParOf" srcId="{FE441567-D52C-48E0-B3D8-9A7E5A673EA7}" destId="{4341522E-6936-4EE3-BA74-5781003530CD}" srcOrd="1" destOrd="0" presId="urn:microsoft.com/office/officeart/2005/8/layout/list1"/>
    <dgm:cxn modelId="{1FE66F77-B993-421C-8ED9-934588DAD6A2}" type="presParOf" srcId="{70CD7FE3-7C2F-4C3D-9B49-B76358060FE2}" destId="{8D238A55-F4AA-4369-A131-733DABD42071}" srcOrd="1" destOrd="0" presId="urn:microsoft.com/office/officeart/2005/8/layout/list1"/>
    <dgm:cxn modelId="{6DBC6110-2D0F-4071-8FB5-62F57BC5A04A}" type="presParOf" srcId="{70CD7FE3-7C2F-4C3D-9B49-B76358060FE2}" destId="{53E0816A-EA81-4046-8256-C800991945CC}" srcOrd="2" destOrd="0" presId="urn:microsoft.com/office/officeart/2005/8/layout/list1"/>
    <dgm:cxn modelId="{DED011AA-CF52-4003-A34E-C1057A9D8018}" type="presParOf" srcId="{70CD7FE3-7C2F-4C3D-9B49-B76358060FE2}" destId="{A1151DC8-061E-47BB-B480-BBDE2250E193}" srcOrd="3" destOrd="0" presId="urn:microsoft.com/office/officeart/2005/8/layout/list1"/>
    <dgm:cxn modelId="{CE9FB8E9-1D00-49EC-ACB8-F72DADE0B9E0}" type="presParOf" srcId="{70CD7FE3-7C2F-4C3D-9B49-B76358060FE2}" destId="{46412EC6-3208-4D07-A473-1CFF6BD1592C}" srcOrd="4" destOrd="0" presId="urn:microsoft.com/office/officeart/2005/8/layout/list1"/>
    <dgm:cxn modelId="{B8FD27A2-DF63-46BF-BBD9-43C4BF3D5CF6}" type="presParOf" srcId="{46412EC6-3208-4D07-A473-1CFF6BD1592C}" destId="{3100FC77-8609-4BEE-8E9A-A38BE023136B}" srcOrd="0" destOrd="0" presId="urn:microsoft.com/office/officeart/2005/8/layout/list1"/>
    <dgm:cxn modelId="{CE9A947F-A839-42E0-842D-A582F53447AE}" type="presParOf" srcId="{46412EC6-3208-4D07-A473-1CFF6BD1592C}" destId="{ACEDE755-CD20-4EB1-A07D-0AF88DBF8529}" srcOrd="1" destOrd="0" presId="urn:microsoft.com/office/officeart/2005/8/layout/list1"/>
    <dgm:cxn modelId="{F24027F1-5A44-4095-B32C-D21A0486F2E8}" type="presParOf" srcId="{70CD7FE3-7C2F-4C3D-9B49-B76358060FE2}" destId="{491D4DCC-492D-493A-9A22-0DE44275FE90}" srcOrd="5" destOrd="0" presId="urn:microsoft.com/office/officeart/2005/8/layout/list1"/>
    <dgm:cxn modelId="{974C8027-B7E4-4C70-BA09-45926C337193}" type="presParOf" srcId="{70CD7FE3-7C2F-4C3D-9B49-B76358060FE2}" destId="{B3A52D12-A9BD-46B1-B95F-08E51A4AFCD8}" srcOrd="6" destOrd="0" presId="urn:microsoft.com/office/officeart/2005/8/layout/list1"/>
    <dgm:cxn modelId="{277B4557-AD8C-4EEF-95A4-06C7E4D60231}" type="presParOf" srcId="{70CD7FE3-7C2F-4C3D-9B49-B76358060FE2}" destId="{F9346D2C-84E9-4368-91A8-9C253ACD0956}" srcOrd="7" destOrd="0" presId="urn:microsoft.com/office/officeart/2005/8/layout/list1"/>
    <dgm:cxn modelId="{55F9BCE1-E2C7-4F4C-AF70-9DE5EAB41EE9}" type="presParOf" srcId="{70CD7FE3-7C2F-4C3D-9B49-B76358060FE2}" destId="{A8729AF0-32AE-452F-9809-00CE66236975}" srcOrd="8" destOrd="0" presId="urn:microsoft.com/office/officeart/2005/8/layout/list1"/>
    <dgm:cxn modelId="{C7664A2C-BC31-4749-B674-BFC1FB046DAC}" type="presParOf" srcId="{A8729AF0-32AE-452F-9809-00CE66236975}" destId="{DD96C1F6-13CA-492C-A211-397A49435685}" srcOrd="0" destOrd="0" presId="urn:microsoft.com/office/officeart/2005/8/layout/list1"/>
    <dgm:cxn modelId="{324F9D33-B859-4D32-92BB-7CD9DC9D24FB}" type="presParOf" srcId="{A8729AF0-32AE-452F-9809-00CE66236975}" destId="{CD234908-8483-4409-9438-6CCFBEEF61C3}" srcOrd="1" destOrd="0" presId="urn:microsoft.com/office/officeart/2005/8/layout/list1"/>
    <dgm:cxn modelId="{E022739A-631A-4173-9CDB-798F64EB4A2C}" type="presParOf" srcId="{70CD7FE3-7C2F-4C3D-9B49-B76358060FE2}" destId="{355A1298-4703-4B89-B08D-B0B422E466B3}" srcOrd="9" destOrd="0" presId="urn:microsoft.com/office/officeart/2005/8/layout/list1"/>
    <dgm:cxn modelId="{F1ADB108-7591-4ECA-B284-F2E01FB26B60}" type="presParOf" srcId="{70CD7FE3-7C2F-4C3D-9B49-B76358060FE2}" destId="{F1FC4A18-37BD-43B4-95CC-AE522552CB9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0816A-EA81-4046-8256-C800991945CC}">
      <dsp:nvSpPr>
        <dsp:cNvPr id="0" name=""/>
        <dsp:cNvSpPr/>
      </dsp:nvSpPr>
      <dsp:spPr>
        <a:xfrm>
          <a:off x="0" y="429987"/>
          <a:ext cx="919414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1522E-6936-4EE3-BA74-5781003530CD}">
      <dsp:nvSpPr>
        <dsp:cNvPr id="0" name=""/>
        <dsp:cNvSpPr/>
      </dsp:nvSpPr>
      <dsp:spPr>
        <a:xfrm>
          <a:off x="459707" y="46227"/>
          <a:ext cx="6435898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262" tIns="0" rIns="243262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needs to be cleaned</a:t>
          </a:r>
          <a:endParaRPr lang="en-US" sz="2600" kern="1200" dirty="0"/>
        </a:p>
      </dsp:txBody>
      <dsp:txXfrm>
        <a:off x="497174" y="83694"/>
        <a:ext cx="6360964" cy="692586"/>
      </dsp:txXfrm>
    </dsp:sp>
    <dsp:sp modelId="{B3A52D12-A9BD-46B1-B95F-08E51A4AFCD8}">
      <dsp:nvSpPr>
        <dsp:cNvPr id="0" name=""/>
        <dsp:cNvSpPr/>
      </dsp:nvSpPr>
      <dsp:spPr>
        <a:xfrm>
          <a:off x="0" y="1609348"/>
          <a:ext cx="919414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DE755-CD20-4EB1-A07D-0AF88DBF8529}">
      <dsp:nvSpPr>
        <dsp:cNvPr id="0" name=""/>
        <dsp:cNvSpPr/>
      </dsp:nvSpPr>
      <dsp:spPr>
        <a:xfrm>
          <a:off x="459707" y="1225588"/>
          <a:ext cx="6435898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262" tIns="0" rIns="243262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Many Dates are broken</a:t>
          </a:r>
          <a:endParaRPr lang="en-US" sz="2600" kern="1200" dirty="0"/>
        </a:p>
      </dsp:txBody>
      <dsp:txXfrm>
        <a:off x="497174" y="1263055"/>
        <a:ext cx="6360964" cy="692586"/>
      </dsp:txXfrm>
    </dsp:sp>
    <dsp:sp modelId="{F1FC4A18-37BD-43B4-95CC-AE522552CB93}">
      <dsp:nvSpPr>
        <dsp:cNvPr id="0" name=""/>
        <dsp:cNvSpPr/>
      </dsp:nvSpPr>
      <dsp:spPr>
        <a:xfrm>
          <a:off x="0" y="2788708"/>
          <a:ext cx="919414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34908-8483-4409-9438-6CCFBEEF61C3}">
      <dsp:nvSpPr>
        <dsp:cNvPr id="0" name=""/>
        <dsp:cNvSpPr/>
      </dsp:nvSpPr>
      <dsp:spPr>
        <a:xfrm>
          <a:off x="459707" y="2404948"/>
          <a:ext cx="6435898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262" tIns="0" rIns="243262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Many fields are empty</a:t>
          </a:r>
          <a:endParaRPr lang="en-US" sz="2600" kern="1200" dirty="0"/>
        </a:p>
      </dsp:txBody>
      <dsp:txXfrm>
        <a:off x="497174" y="2442415"/>
        <a:ext cx="6360964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0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507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6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9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2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9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4C44A3-17D2-4DE7-B83A-5CDA210C577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FF2E-9054-451D-9371-2CA199F5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96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9626" y="2967335"/>
            <a:ext cx="907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Exploratory Data </a:t>
            </a:r>
            <a:r>
              <a:rPr lang="en-US" sz="5400" b="1" dirty="0" smtClean="0"/>
              <a:t>Analysis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6933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5859" y="1269164"/>
            <a:ext cx="8486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Data Cleaning</a:t>
            </a:r>
            <a:endParaRPr lang="en-US" sz="44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9769374"/>
              </p:ext>
            </p:extLst>
          </p:nvPr>
        </p:nvGraphicFramePr>
        <p:xfrm>
          <a:off x="1595252" y="2529444"/>
          <a:ext cx="9194141" cy="349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38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5859" y="1269164"/>
            <a:ext cx="8486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Payment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65858" y="2240961"/>
            <a:ext cx="8486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average transection: 14,704.2</a:t>
            </a:r>
          </a:p>
          <a:p>
            <a:r>
              <a:rPr lang="en-US" sz="2800" b="1" dirty="0" smtClean="0"/>
              <a:t>Highest transection: 2,67,128.52</a:t>
            </a:r>
            <a:endParaRPr lang="en-US" sz="2800" b="1" dirty="0"/>
          </a:p>
        </p:txBody>
      </p:sp>
      <p:sp>
        <p:nvSpPr>
          <p:cNvPr id="5" name="Right Arrow 4"/>
          <p:cNvSpPr/>
          <p:nvPr/>
        </p:nvSpPr>
        <p:spPr>
          <a:xfrm>
            <a:off x="6626431" y="2718014"/>
            <a:ext cx="748146" cy="36957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16482" y="3212758"/>
            <a:ext cx="47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is 18.16682x bigger than average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4261737"/>
            <a:ext cx="88233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r>
              <a:rPr lang="en-US" sz="3200" smtClean="0"/>
              <a:t>op </a:t>
            </a:r>
            <a:r>
              <a:rPr lang="en-US" sz="3200" b="1" dirty="0"/>
              <a:t>67</a:t>
            </a:r>
            <a:r>
              <a:rPr lang="en-US" sz="3200" dirty="0"/>
              <a:t> </a:t>
            </a:r>
            <a:r>
              <a:rPr lang="en-US" sz="3200" dirty="0" smtClean="0"/>
              <a:t>payments </a:t>
            </a:r>
            <a:r>
              <a:rPr lang="en-US" sz="3200" dirty="0"/>
              <a:t>made by </a:t>
            </a:r>
            <a:r>
              <a:rPr lang="en-US" sz="3200" b="1" dirty="0"/>
              <a:t>Patrick</a:t>
            </a:r>
          </a:p>
          <a:p>
            <a:r>
              <a:rPr lang="en-US" sz="3200" dirty="0"/>
              <a:t>2nd top </a:t>
            </a:r>
            <a:r>
              <a:rPr lang="en-US" sz="3200" b="1" dirty="0" smtClean="0"/>
              <a:t>151</a:t>
            </a:r>
            <a:r>
              <a:rPr lang="en-US" sz="3200" dirty="0" smtClean="0"/>
              <a:t> </a:t>
            </a:r>
            <a:r>
              <a:rPr lang="en-US" sz="3200" dirty="0" smtClean="0"/>
              <a:t>payments </a:t>
            </a:r>
            <a:r>
              <a:rPr lang="en-US" sz="3200" dirty="0"/>
              <a:t>by </a:t>
            </a:r>
            <a:r>
              <a:rPr lang="en-US" sz="3200" b="1" dirty="0"/>
              <a:t>N</a:t>
            </a:r>
            <a:r>
              <a:rPr lang="en-US" sz="3200" b="1" dirty="0" smtClean="0"/>
              <a:t>atasha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8496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5859" y="1269164"/>
            <a:ext cx="8486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Debit-Credit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5782" y="4841658"/>
            <a:ext cx="848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Credit:debit</a:t>
            </a:r>
            <a:r>
              <a:rPr lang="en-US" sz="3200" b="1" dirty="0" smtClean="0"/>
              <a:t>=</a:t>
            </a:r>
            <a:r>
              <a:rPr lang="en-US" sz="3200" dirty="0"/>
              <a:t>12.63873</a:t>
            </a:r>
            <a:r>
              <a:rPr lang="en-US" sz="3200" dirty="0" smtClean="0"/>
              <a:t>  </a:t>
            </a:r>
            <a:endParaRPr lang="en-US" sz="32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54575"/>
              </p:ext>
            </p:extLst>
          </p:nvPr>
        </p:nvGraphicFramePr>
        <p:xfrm>
          <a:off x="2707574" y="2597233"/>
          <a:ext cx="6180859" cy="1238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46104"/>
                <a:gridCol w="213475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total credit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11160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total debit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883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04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54651"/>
              </p:ext>
            </p:extLst>
          </p:nvPr>
        </p:nvGraphicFramePr>
        <p:xfrm>
          <a:off x="3099459" y="2505693"/>
          <a:ext cx="5266459" cy="12919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47521"/>
                <a:gridCol w="1818938"/>
              </a:tblGrid>
              <a:tr h="64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TOTAL FEMALE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5758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4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TOTAL MALE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6285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5859" y="1269164"/>
            <a:ext cx="8486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Male-Female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5782" y="4841658"/>
            <a:ext cx="848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Male:Female</a:t>
            </a:r>
            <a:r>
              <a:rPr lang="en-US" sz="3200" b="1" dirty="0" smtClean="0"/>
              <a:t>=</a:t>
            </a:r>
            <a:r>
              <a:rPr lang="en-US" sz="3200" dirty="0"/>
              <a:t>1.091525</a:t>
            </a:r>
            <a:r>
              <a:rPr lang="en-US" sz="3200" dirty="0" smtClean="0"/>
              <a:t> 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7033862" y="4841658"/>
            <a:ext cx="3837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u="none" strike="noStrike" dirty="0" smtClean="0">
                <a:effectLst/>
              </a:rPr>
              <a:t>average age</a:t>
            </a:r>
            <a:r>
              <a:rPr lang="en-US" sz="3200" b="1" dirty="0" smtClean="0"/>
              <a:t> </a:t>
            </a:r>
            <a:r>
              <a:rPr lang="en-US" sz="3200" b="1" i="0" u="none" strike="noStrike" dirty="0" smtClean="0">
                <a:effectLst/>
              </a:rPr>
              <a:t>30.6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77768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64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Wasi</dc:creator>
  <cp:lastModifiedBy>Wasi</cp:lastModifiedBy>
  <cp:revision>2</cp:revision>
  <dcterms:created xsi:type="dcterms:W3CDTF">2021-03-31T15:41:09Z</dcterms:created>
  <dcterms:modified xsi:type="dcterms:W3CDTF">2021-03-31T15:50:48Z</dcterms:modified>
</cp:coreProperties>
</file>