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 varScale="1">
        <p:scale>
          <a:sx n="75" d="100"/>
          <a:sy n="75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</a:t>
            </a:r>
            <a:r>
              <a:rPr lang="en-US" sz="28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why is it important to demonstrate it in the workplace?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Confidence is a state of being clear-headed either that a hypothesis or prediction is correct or that a chosen course of action is the best or most effective. </a:t>
            </a:r>
            <a:endParaRPr lang="en-US" dirty="0" smtClean="0"/>
          </a:p>
          <a:p>
            <a:r>
              <a:rPr lang="en-US" dirty="0" smtClean="0"/>
              <a:t>Importance of demonstrating confidence </a:t>
            </a:r>
            <a:r>
              <a:rPr lang="en-US" dirty="0"/>
              <a:t>it in the </a:t>
            </a:r>
            <a:r>
              <a:rPr lang="en-US" dirty="0" smtClean="0"/>
              <a:t>workplace :</a:t>
            </a:r>
          </a:p>
          <a:p>
            <a:r>
              <a:rPr lang="en-US" dirty="0" smtClean="0"/>
              <a:t>1.communicate </a:t>
            </a:r>
            <a:r>
              <a:rPr lang="en-US" dirty="0"/>
              <a:t>more effectively: Confidence allows you to speak concisely and with clarity. Professionals who communicate with confidence can convey what they want to their clients and co-workers in a clear and efficient manner. Effective communication is critically important for career advancement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/>
              <a:t>Confidence helps us feel ready for life's experiences. When we're confident, we're more likely to move forward with people and opportunities — not back away from them. And if things don't work out at first, confidence helps us try again. It's the opposite when confidence is low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Qualities displayed by Confident </a:t>
            </a:r>
            <a:r>
              <a:rPr lang="en-US" b="1" dirty="0" smtClean="0"/>
              <a:t>People:</a:t>
            </a:r>
            <a:endParaRPr lang="en-US" dirty="0"/>
          </a:p>
          <a:p>
            <a:r>
              <a:rPr lang="en-US" dirty="0"/>
              <a:t>They have a motivating </a:t>
            </a:r>
            <a:r>
              <a:rPr lang="en-US" dirty="0" smtClean="0"/>
              <a:t>attitude</a:t>
            </a:r>
          </a:p>
          <a:p>
            <a:r>
              <a:rPr lang="en-US" dirty="0" smtClean="0"/>
              <a:t>They </a:t>
            </a:r>
            <a:r>
              <a:rPr lang="en-US" dirty="0"/>
              <a:t>always have a positive </a:t>
            </a:r>
            <a:r>
              <a:rPr lang="en-US" dirty="0" smtClean="0"/>
              <a:t>outlook</a:t>
            </a:r>
            <a:endParaRPr lang="en-US" dirty="0"/>
          </a:p>
          <a:p>
            <a:r>
              <a:rPr lang="en-US" dirty="0"/>
              <a:t>They are 'team builders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/>
              <a:t>They are hard </a:t>
            </a:r>
            <a:r>
              <a:rPr lang="en-US" dirty="0" smtClean="0"/>
              <a:t>workers</a:t>
            </a:r>
            <a:endParaRPr lang="en-US" dirty="0"/>
          </a:p>
          <a:p>
            <a:r>
              <a:rPr lang="en-US" dirty="0"/>
              <a:t>They make strong </a:t>
            </a:r>
            <a:r>
              <a:rPr lang="en-US" dirty="0" smtClean="0"/>
              <a:t>decisions</a:t>
            </a:r>
            <a:endParaRPr lang="en-US" dirty="0"/>
          </a:p>
          <a:p>
            <a:r>
              <a:rPr lang="en-US" dirty="0"/>
              <a:t>They focus on their </a:t>
            </a:r>
            <a:r>
              <a:rPr lang="en-US" dirty="0" smtClean="0"/>
              <a:t>fitness</a:t>
            </a:r>
            <a:endParaRPr lang="en-US" dirty="0"/>
          </a:p>
          <a:p>
            <a:r>
              <a:rPr lang="en-US" dirty="0"/>
              <a:t>They constantly help </a:t>
            </a:r>
            <a:r>
              <a:rPr lang="en-US" dirty="0" smtClean="0"/>
              <a:t>others</a:t>
            </a:r>
            <a:endParaRPr lang="en-US" dirty="0"/>
          </a:p>
          <a:p>
            <a:r>
              <a:rPr lang="en-US" dirty="0"/>
              <a:t>They have </a:t>
            </a:r>
            <a:r>
              <a:rPr lang="en-US" dirty="0" smtClean="0"/>
              <a:t>self-appreciation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Ways </a:t>
            </a:r>
            <a:r>
              <a:rPr lang="en-US" dirty="0"/>
              <a:t>to </a:t>
            </a:r>
            <a:r>
              <a:rPr lang="en-US" b="1" dirty="0"/>
              <a:t>Appear Confident</a:t>
            </a:r>
            <a:r>
              <a:rPr lang="en-US" dirty="0"/>
              <a:t> 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Stand tall. Take up space by standing </a:t>
            </a:r>
            <a:r>
              <a:rPr lang="en-US" dirty="0" smtClean="0"/>
              <a:t>tall</a:t>
            </a:r>
            <a:endParaRPr lang="en-US" dirty="0"/>
          </a:p>
          <a:p>
            <a:r>
              <a:rPr lang="en-US" dirty="0"/>
              <a:t>Make eye </a:t>
            </a:r>
            <a:r>
              <a:rPr lang="en-US" dirty="0" smtClean="0"/>
              <a:t>contact</a:t>
            </a:r>
            <a:endParaRPr lang="en-US" dirty="0"/>
          </a:p>
          <a:p>
            <a:r>
              <a:rPr lang="en-US" dirty="0"/>
              <a:t>Don't </a:t>
            </a:r>
            <a:r>
              <a:rPr lang="en-US" dirty="0" smtClean="0"/>
              <a:t>fidget</a:t>
            </a:r>
            <a:endParaRPr lang="en-US" dirty="0"/>
          </a:p>
          <a:p>
            <a:r>
              <a:rPr lang="en-US" dirty="0"/>
              <a:t>Speak slowly and </a:t>
            </a:r>
            <a:r>
              <a:rPr lang="en-US" dirty="0" smtClean="0"/>
              <a:t>clearly</a:t>
            </a:r>
            <a:endParaRPr lang="en-US" dirty="0"/>
          </a:p>
          <a:p>
            <a:r>
              <a:rPr lang="en-US" dirty="0"/>
              <a:t>Allow </a:t>
            </a:r>
            <a:r>
              <a:rPr lang="en-US" dirty="0" smtClean="0"/>
              <a:t>silences</a:t>
            </a:r>
            <a:endParaRPr lang="en-US" dirty="0"/>
          </a:p>
          <a:p>
            <a:r>
              <a:rPr lang="en-US"/>
              <a:t>Keep </a:t>
            </a:r>
            <a:r>
              <a:rPr lang="en-US" smtClean="0"/>
              <a:t>my </a:t>
            </a:r>
            <a:r>
              <a:rPr lang="en-US" dirty="0"/>
              <a:t>hands </a:t>
            </a:r>
            <a:r>
              <a:rPr lang="en-US" dirty="0" smtClean="0"/>
              <a:t>visible</a:t>
            </a:r>
            <a:endParaRPr lang="en-US" dirty="0"/>
          </a:p>
          <a:p>
            <a:r>
              <a:rPr lang="en-US" dirty="0"/>
              <a:t>Take big </a:t>
            </a:r>
            <a:r>
              <a:rPr lang="en-US" dirty="0" smtClean="0"/>
              <a:t>steps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E563D-A1AF-451E-81D8-4E1D4F34DF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Wasi</cp:lastModifiedBy>
  <cp:revision>3</cp:revision>
  <dcterms:created xsi:type="dcterms:W3CDTF">2020-06-10T01:59:38Z</dcterms:created>
  <dcterms:modified xsi:type="dcterms:W3CDTF">2021-03-31T11:02:03Z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