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3" autoAdjust="0"/>
  </p:normalViewPr>
  <p:slideViewPr>
    <p:cSldViewPr snapToGrid="0">
      <p:cViewPr varScale="1">
        <p:scale>
          <a:sx n="65" d="100"/>
          <a:sy n="65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97BBD-4E4A-4F3A-A41E-252969D0A6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BD5B-9DF1-4B1C-8BF4-F8E582DD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94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6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hk/hkoscon-2015-statistics-attendanc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en/photo/162248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www.groundup.org.za/article/parents-shut-primary-school-force-education-department-pay-its-bills/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tctutorials.com/thanks-for-watching-png-3d-tex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D683-BA49-3358-95B7-3F290F1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78" y="434813"/>
            <a:ext cx="10019522" cy="12558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  EVENT MANAGEMENT SYSTEM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Project Proposal</a:t>
            </a:r>
            <a:br>
              <a:rPr lang="en-US" dirty="0"/>
            </a:br>
            <a:r>
              <a:rPr lang="en-US" dirty="0"/>
              <a:t>    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CA1C7-1858-6A91-E547-36A9D3BC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86102" y="1763487"/>
            <a:ext cx="6095998" cy="4571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CA37B-9883-1436-291B-A067879FFA5A}"/>
              </a:ext>
            </a:extLst>
          </p:cNvPr>
          <p:cNvSpPr txBox="1"/>
          <p:nvPr/>
        </p:nvSpPr>
        <p:spPr>
          <a:xfrm>
            <a:off x="3086102" y="6335486"/>
            <a:ext cx="6095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opensource.hk/hkoscon-2015-statistics-attendanc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669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2543-87DF-5E34-F031-5231146C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" y="0"/>
            <a:ext cx="4401233" cy="1142693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RelationShip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1ABF7E-529B-45C8-4038-73145726B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60913" y="972457"/>
            <a:ext cx="7155316" cy="52128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39E69-93A3-6669-25C3-7C8ABDFA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21" y="1142693"/>
            <a:ext cx="4742592" cy="5345193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book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linked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belongs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 Type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(e.g., Movie, Music Festival, Convention).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be managed by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Admins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Payment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associated with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3B29-53AC-A0C5-A3B3-A1E49D6D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725714"/>
            <a:ext cx="8089294" cy="2322286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3C23-7F8C-60EC-3A52-B4669B89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514" y="1045029"/>
            <a:ext cx="6908800" cy="56533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F684C-BC82-1826-2DA7-EAC05E1E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6" y="1177128"/>
            <a:ext cx="5254171" cy="55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A8C-717F-5F09-0EBD-1637F14F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163"/>
            <a:ext cx="8439115" cy="634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597D-EE75-E271-37FD-F011D743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1070" y="816638"/>
            <a:ext cx="4601817" cy="5622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E70CC-BC88-C0A0-CA96-DDE880F3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38" y="816638"/>
            <a:ext cx="3922317" cy="56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5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81AA-BB7F-D4D1-578B-C6400D18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765" y="99392"/>
            <a:ext cx="6828183" cy="717246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INVOICE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2852A-BBB4-398E-D2D1-141E23D611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7183" y="1093304"/>
            <a:ext cx="4662808" cy="53969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45922D-B6AE-4BDB-E2A8-DC649B591C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92213" y="1649896"/>
            <a:ext cx="3788815" cy="38961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2706D-22CA-7865-F1F0-C8858CFCC731}"/>
              </a:ext>
            </a:extLst>
          </p:cNvPr>
          <p:cNvSpPr txBox="1"/>
          <p:nvPr/>
        </p:nvSpPr>
        <p:spPr>
          <a:xfrm>
            <a:off x="5237922" y="6490252"/>
            <a:ext cx="505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groundup.org.za/article/parents-shut-primary-school-force-education-department-pay-its-bill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5895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6A03-CA6D-0D92-28C7-AD07BD1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47870"/>
            <a:ext cx="8090452" cy="86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PROJECT MILESTONE &amp; DURATION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4D722-5E0A-01AE-3596-6E8FDDFD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443" y="1391478"/>
            <a:ext cx="9382540" cy="464988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0A466-62F2-FFAE-7E24-F8CC6799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13079"/>
              </p:ext>
            </p:extLst>
          </p:nvPr>
        </p:nvGraphicFramePr>
        <p:xfrm>
          <a:off x="417443" y="1391478"/>
          <a:ext cx="9382540" cy="46498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178415">
                  <a:extLst>
                    <a:ext uri="{9D8B030D-6E8A-4147-A177-3AD203B41FA5}">
                      <a16:colId xmlns:a16="http://schemas.microsoft.com/office/drawing/2014/main" val="242639117"/>
                    </a:ext>
                  </a:extLst>
                </a:gridCol>
                <a:gridCol w="2204125">
                  <a:extLst>
                    <a:ext uri="{9D8B030D-6E8A-4147-A177-3AD203B41FA5}">
                      <a16:colId xmlns:a16="http://schemas.microsoft.com/office/drawing/2014/main" val="2604354083"/>
                    </a:ext>
                  </a:extLst>
                </a:gridCol>
              </a:tblGrid>
              <a:tr h="943788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MILESTONE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DURATION (DAYS)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85355465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Requirements Gathering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953138613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 and User Interface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1262092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Implementation and Coding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647406151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51060884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Deployment and Launch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774722036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Completion and Handover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91853421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Duration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79725563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4B19BCD-4651-43ED-D577-F47718673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3" y="2574235"/>
            <a:ext cx="12939980" cy="4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BC24-0D11-DFB0-2EF5-A38F7EA3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496957"/>
            <a:ext cx="8717411" cy="12722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TECHNICAL REQUIREMENTS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576D-8E60-7880-B56F-7506C81F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147" y="1689652"/>
            <a:ext cx="8011732" cy="2922105"/>
          </a:xfrm>
        </p:spPr>
        <p:txBody>
          <a:bodyPr>
            <a:norm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HTML5, CSS3, JavaScript,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responsive and interactive UI.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Bootstrap 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a responsive layout.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Backend: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: For server-side operations.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Database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MySQL for storing data.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9E9-3D59-D079-56AB-5547CF76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609599"/>
            <a:ext cx="8767106" cy="155098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         Thanks for watching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EBD8D-BA50-CE98-A906-D51AB543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421" y="1499949"/>
            <a:ext cx="7678279" cy="4319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9DF02-3595-083C-2DB7-9E60AA610C72}"/>
              </a:ext>
            </a:extLst>
          </p:cNvPr>
          <p:cNvSpPr txBox="1"/>
          <p:nvPr/>
        </p:nvSpPr>
        <p:spPr>
          <a:xfrm>
            <a:off x="5565912" y="5993295"/>
            <a:ext cx="3349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tctutorials.com/thanks-for-watching-png-3d-tex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88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666-D785-A8A3-40D4-59D0F450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17" y="1498603"/>
            <a:ext cx="3854528" cy="127846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-4" dirty="0">
                <a:solidFill>
                  <a:schemeClr val="accent2"/>
                </a:solidFill>
                <a:latin typeface="Kollektif Bold"/>
              </a:rPr>
              <a:t>CONSULTANT.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Md. </a:t>
            </a: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Moshaidul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Islam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wdpf.idb-bisew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it scholarship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Email: moshaidul@gmail.com</a:t>
            </a:r>
            <a:br>
              <a:rPr lang="en-US" spc="-4" dirty="0">
                <a:latin typeface="Kollektif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FECF-FAD3-D1BF-9EDA-33A70372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037" y="2295330"/>
            <a:ext cx="4227752" cy="2584449"/>
          </a:xfrm>
        </p:spPr>
        <p:txBody>
          <a:bodyPr>
            <a:normAutofit/>
          </a:bodyPr>
          <a:lstStyle/>
          <a:p>
            <a:pPr algn="just"/>
            <a:r>
              <a:rPr lang="en-US" spc="-4" dirty="0">
                <a:latin typeface="Kollektif Bold"/>
              </a:rPr>
              <a:t>DEVELOPED BY.</a:t>
            </a:r>
          </a:p>
          <a:p>
            <a:pPr algn="just"/>
            <a:r>
              <a:rPr lang="en-US" spc="-4" dirty="0">
                <a:latin typeface="Kollektif Bold"/>
              </a:rPr>
              <a:t>Name: Azmira Khatun</a:t>
            </a:r>
          </a:p>
          <a:p>
            <a:pPr algn="just"/>
            <a:r>
              <a:rPr lang="en-US" spc="-4" dirty="0">
                <a:latin typeface="Kollektif Bold"/>
              </a:rPr>
              <a:t>Trainee ID:1288399</a:t>
            </a:r>
          </a:p>
          <a:p>
            <a:pPr algn="just"/>
            <a:r>
              <a:rPr lang="en-US" spc="-4" dirty="0">
                <a:latin typeface="Kollektif Bold"/>
              </a:rPr>
              <a:t>Batch: WDPF/NCLC-M/65/01</a:t>
            </a:r>
          </a:p>
          <a:p>
            <a:pPr algn="just"/>
            <a:r>
              <a:rPr lang="en-US" spc="-4" dirty="0" err="1">
                <a:latin typeface="Kollektif Bold"/>
              </a:rPr>
              <a:t>Email:azmiragrn@gmail.com</a:t>
            </a:r>
            <a:endParaRPr lang="en-US" spc="-4" dirty="0">
              <a:latin typeface="Kollektif Bold"/>
            </a:endParaRPr>
          </a:p>
          <a:p>
            <a:pPr algn="just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F385-DA6F-16A2-0FF0-9AB82854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FARHANA AKTER LUCKY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Instructor:</a:t>
            </a:r>
          </a:p>
          <a:p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wdpf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</a:t>
            </a:r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idb-bisew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it scholarship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Email: farhanawdpf@gmail.com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8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B3E988-1001-CB39-14C8-BDED25FAF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1225"/>
              </p:ext>
            </p:extLst>
          </p:nvPr>
        </p:nvGraphicFramePr>
        <p:xfrm>
          <a:off x="615820" y="578505"/>
          <a:ext cx="8584164" cy="5673000"/>
        </p:xfrm>
        <a:graphic>
          <a:graphicData uri="http://schemas.openxmlformats.org/drawingml/2006/table">
            <a:tbl>
              <a:tblPr/>
              <a:tblGrid>
                <a:gridCol w="6814234">
                  <a:extLst>
                    <a:ext uri="{9D8B030D-6E8A-4147-A177-3AD203B41FA5}">
                      <a16:colId xmlns:a16="http://schemas.microsoft.com/office/drawing/2014/main" val="1719559874"/>
                    </a:ext>
                  </a:extLst>
                </a:gridCol>
                <a:gridCol w="1769930">
                  <a:extLst>
                    <a:ext uri="{9D8B030D-6E8A-4147-A177-3AD203B41FA5}">
                      <a16:colId xmlns:a16="http://schemas.microsoft.com/office/drawing/2014/main" val="950105327"/>
                    </a:ext>
                  </a:extLst>
                </a:gridCol>
              </a:tblGrid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Proposal Application</a:t>
                      </a:r>
                      <a:endParaRPr lang="en-US" sz="17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700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65683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Overview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617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Objectives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708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usars)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25440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Administrators)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23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System Flow Chart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8112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ERD </a:t>
                      </a:r>
                      <a:r>
                        <a:rPr lang="en-US" sz="1700" b="0" i="0" u="none" strike="noStrike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Daigram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17939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Demo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64151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Invoice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980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Milestone &amp; Duration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2261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Requirements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6350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 and Future Plan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825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8A6C297-5DEB-A95A-1AF2-FDF740A1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80" y="1946793"/>
            <a:ext cx="14055522" cy="68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2444-21F1-1FC0-C0CD-A56DACC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8620"/>
            <a:ext cx="8596668" cy="80243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0EA6A-CE04-6EBA-B279-C95E6AC3A088}"/>
              </a:ext>
            </a:extLst>
          </p:cNvPr>
          <p:cNvSpPr txBox="1"/>
          <p:nvPr/>
        </p:nvSpPr>
        <p:spPr>
          <a:xfrm>
            <a:off x="550506" y="923731"/>
            <a:ext cx="103009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Streamlined Event Creation and Listing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an intuitive interface for administrators to create, edit, and list events.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essential event details like title, date, time, venue, description, and pricing.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User-Friendly Registration and Booking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Enable users to register and book tickets seamlessly through a responsive and interactive UI.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real-time ticket availability updates to prevent overbooking.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Secure User Authentication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Implement a robust authentication system for users and administrators, ensuring secure access to functionalities.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Protect sensitive user data with encryption and secure session management.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Comprehensive Admin Panel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admins with tools to monitor registrations, manage bookings, and generate reports.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event performance analytics and ticket sales data for insights.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Payment Gateway Integration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Support secure online payments with integration of trusted payment gateways.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Offer multiple payment options for user convenience.</a:t>
            </a:r>
          </a:p>
          <a:p>
            <a:pPr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6A76C-32BF-9F7C-5831-9625F2B2DDDE}"/>
              </a:ext>
            </a:extLst>
          </p:cNvPr>
          <p:cNvSpPr txBox="1"/>
          <p:nvPr/>
        </p:nvSpPr>
        <p:spPr>
          <a:xfrm>
            <a:off x="326571" y="942392"/>
            <a:ext cx="10552923" cy="6360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9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August, 2025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The Consultant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IDB Bhaban,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Sher e Bangla, Nagar, Dhaka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Subject: Project proposal letter for the Event Management system.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Dear sir,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just"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Thank you for offering us a great opportunity to make a Real-life project based on our core course that is Professional Web Development with PHP and MySQL. In this project, I would like to inform you that I have decided to make a project on Event Management System, which is most importance for every business communities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. I have studied about the various aspects of the system and make a proposal accordingly which is enclosed here with for your kind perusal. So, We think you will finally Approved the project and help to utilize my creativity.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Sincerely,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NameAzmira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Khatun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Batch: PWAD/NCLC-M/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/01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Round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7761C-6C56-2F08-9D27-02E8EA3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223935"/>
            <a:ext cx="8985379" cy="107302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8548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65C1-96B2-5394-3A64-9DFE5B68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1" y="531844"/>
            <a:ext cx="8801942" cy="867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SOFTWARE KEY FEATURES FOR USARS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3145-B031-B95B-1F63-444461E7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3" y="1511558"/>
            <a:ext cx="9890449" cy="5178491"/>
          </a:xfrm>
        </p:spPr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Streamlined Event Creation and Listing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an intuitive interface for administrators to create, edit, and list events.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essential event details like title, date, time, venue, description, and pricing.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User-Friendly Registration and Booking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Enable users to register and book tickets seamlessly through a responsive and interactive UI.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real-time ticket availability updates to prevent overbooking.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Secure User Authentication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Implement a robust authentication system for users and administrators, ensuring secure access to functionalities.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Protect sensitive user data with encryption and secure session management.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Comprehensive Admin Panel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admins with tools to monitor registrations, manage bookings, and generate reports.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event performance analytics and ticket sales data for insights.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Payment Gateway Integration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Offer multiple payment options for user convenience.</a:t>
            </a:r>
          </a:p>
          <a:p>
            <a:pPr>
              <a:lnSpc>
                <a:spcPct val="120000"/>
              </a:lnSpc>
            </a:pPr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953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3712-A778-3A0A-A24F-2FE0E57C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754547"/>
            <a:ext cx="10198359" cy="125963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SOFTWARE KEY FEATURES FOR ADMINISTRATORS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B8DDA-7860-A5FD-51C7-DBB260844A71}"/>
              </a:ext>
            </a:extLst>
          </p:cNvPr>
          <p:cNvSpPr txBox="1"/>
          <p:nvPr/>
        </p:nvSpPr>
        <p:spPr>
          <a:xfrm>
            <a:off x="503853" y="2014179"/>
            <a:ext cx="9825135" cy="196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Dashboard Overview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 comprehensive dashboard showing event performance, bookings, usars data, and financial statistics. </a:t>
            </a:r>
            <a:endParaRPr lang="en-US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User Management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Admins can manage events, delete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System Configuration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Configuration options for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53CD-1B8D-EBEA-5BCE-ABAE534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9"/>
            <a:ext cx="12191999" cy="68784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056B-0DF0-C0C3-5795-D60F98B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716" y="645638"/>
            <a:ext cx="8733257" cy="6138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6FD82-A645-3443-C94A-2F429F52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5" y="836055"/>
            <a:ext cx="7909561" cy="596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D6B939-5066-48F5-8D78-07AFCB6A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584775"/>
            <a:ext cx="9822426" cy="5952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8D87D-F687-4973-B687-F08CD81E2671}"/>
              </a:ext>
            </a:extLst>
          </p:cNvPr>
          <p:cNvSpPr txBox="1"/>
          <p:nvPr/>
        </p:nvSpPr>
        <p:spPr>
          <a:xfrm>
            <a:off x="353961" y="-1"/>
            <a:ext cx="9822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                             ERD Diagram</a:t>
            </a:r>
          </a:p>
        </p:txBody>
      </p:sp>
    </p:spTree>
    <p:extLst>
      <p:ext uri="{BB962C8B-B14F-4D97-AF65-F5344CB8AC3E}">
        <p14:creationId xmlns:p14="http://schemas.microsoft.com/office/powerpoint/2010/main" val="2155983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809</TotalTime>
  <Words>822</Words>
  <Application>Microsoft Office PowerPoint</Application>
  <PresentationFormat>Widescreen</PresentationFormat>
  <Paragraphs>129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Kollektif Bold</vt:lpstr>
      <vt:lpstr>Times New Roman</vt:lpstr>
      <vt:lpstr>Trebuchet MS</vt:lpstr>
      <vt:lpstr>Wingdings</vt:lpstr>
      <vt:lpstr>Wingdings 3</vt:lpstr>
      <vt:lpstr>Facet</vt:lpstr>
      <vt:lpstr>          EVENT MANAGEMENT SYSTEM                        Project Proposal                   </vt:lpstr>
      <vt:lpstr>CONSULTANT. Md. Moshaidul Islam wdpf.idb-bisew it scholarship Email: moshaidul@gmail.com </vt:lpstr>
      <vt:lpstr>PowerPoint Presentation</vt:lpstr>
      <vt:lpstr>               PROJECT OBJECTIVES</vt:lpstr>
      <vt:lpstr>                    APPLICATION</vt:lpstr>
      <vt:lpstr>SOFTWARE KEY FEATURES FOR USARS </vt:lpstr>
      <vt:lpstr>SOFTWARE KEY FEATURES FOR ADMINISTRATORS</vt:lpstr>
      <vt:lpstr>                    FLOWCHART</vt:lpstr>
      <vt:lpstr>PowerPoint Presentation</vt:lpstr>
      <vt:lpstr>             RelationShip</vt:lpstr>
      <vt:lpstr>                    Login</vt:lpstr>
      <vt:lpstr>                   Registration</vt:lpstr>
      <vt:lpstr>                  INVOICE</vt:lpstr>
      <vt:lpstr>PROJECT MILESTONE &amp; DURATION</vt:lpstr>
      <vt:lpstr>         TECHNICAL REQUIREMENTS </vt:lpstr>
      <vt:lpstr>          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                        Project Proposal</dc:title>
  <dc:creator>a1</dc:creator>
  <cp:lastModifiedBy>Student1</cp:lastModifiedBy>
  <cp:revision>8</cp:revision>
  <dcterms:created xsi:type="dcterms:W3CDTF">2025-08-05T01:53:36Z</dcterms:created>
  <dcterms:modified xsi:type="dcterms:W3CDTF">2025-08-09T04:38:43Z</dcterms:modified>
</cp:coreProperties>
</file>