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63" autoAdjust="0"/>
  </p:normalViewPr>
  <p:slideViewPr>
    <p:cSldViewPr snapToGrid="0">
      <p:cViewPr varScale="1">
        <p:scale>
          <a:sx n="65" d="100"/>
          <a:sy n="65" d="100"/>
        </p:scale>
        <p:origin x="1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97BBD-4E4A-4F3A-A41E-252969D0A69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BD5B-9DF1-4B1C-8BF4-F8E582DD7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BD5B-9DF1-4B1C-8BF4-F8E582DD72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3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BD5B-9DF1-4B1C-8BF4-F8E582DD72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BD5B-9DF1-4B1C-8BF4-F8E582DD72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91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BD5B-9DF1-4B1C-8BF4-F8E582DD72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8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0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8943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44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6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91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47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1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5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3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7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6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8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9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693F1-5C69-4659-AC2D-3B8B20F1BBB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0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hk/hkoscon-2015-statistics-attendanc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pxhere.com/en/photo/162248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nd/3.0/" TargetMode="External"/><Relationship Id="rId5" Type="http://schemas.openxmlformats.org/officeDocument/2006/relationships/hyperlink" Target="https://www.groundup.org.za/article/parents-shut-primary-school-force-education-department-pay-its-bills/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tctutorials.com/thanks-for-watching-png-3d-tex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D683-BA49-3358-95B7-3F290F13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278" y="434813"/>
            <a:ext cx="10019522" cy="125587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          EVENT MANAGEMENT SYSTEM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               Project Proposal</a:t>
            </a:r>
            <a:br>
              <a:rPr lang="en-US" dirty="0"/>
            </a:br>
            <a:r>
              <a:rPr lang="en-US" dirty="0"/>
              <a:t>               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CA1C7-1858-6A91-E547-36A9D3BCA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86102" y="1763487"/>
            <a:ext cx="6095998" cy="4571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CA37B-9883-1436-291B-A067879FFA5A}"/>
              </a:ext>
            </a:extLst>
          </p:cNvPr>
          <p:cNvSpPr txBox="1"/>
          <p:nvPr/>
        </p:nvSpPr>
        <p:spPr>
          <a:xfrm>
            <a:off x="3086102" y="6335486"/>
            <a:ext cx="6095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opensource.hk/hkoscon-2015-statistics-attendanc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6691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2543-87DF-5E34-F031-5231146C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1" y="0"/>
            <a:ext cx="4401233" cy="1142693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sz="4800" dirty="0" err="1">
                <a:solidFill>
                  <a:schemeClr val="accent4">
                    <a:lumMod val="75000"/>
                  </a:schemeClr>
                </a:solidFill>
              </a:rPr>
              <a:t>RelationShip</a:t>
            </a:r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1ABF7E-529B-45C8-4038-73145726B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60913" y="972457"/>
            <a:ext cx="7155316" cy="521287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39E69-93A3-6669-25C3-7C8ABDFA9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321" y="1142693"/>
            <a:ext cx="4742592" cy="5345193"/>
          </a:xfrm>
        </p:spPr>
        <p:txBody>
          <a:bodyPr>
            <a:no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User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can book multiple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Tickets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Ticket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is linked to 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belongs to 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Event Type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(e.g., Movie, Music Festival, Convention).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Events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can be managed by multiple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Admins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Payment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is associated with 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Ticket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br>
              <a:rPr lang="en-US" sz="24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1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3B29-53AC-A0C5-A3B3-A1E49D6D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-725714"/>
            <a:ext cx="8089294" cy="2322286"/>
          </a:xfrm>
        </p:spPr>
        <p:txBody>
          <a:bodyPr/>
          <a:lstStyle/>
          <a:p>
            <a:r>
              <a:rPr lang="en-US" dirty="0"/>
              <a:t>  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Login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83C23-7F8C-60EC-3A52-B4669B89E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4514" y="1045029"/>
            <a:ext cx="6908800" cy="56533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F684C-BC82-1826-2DA7-EAC05E1EE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486" y="1177128"/>
            <a:ext cx="5254171" cy="55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3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CA8C-717F-5F09-0EBD-1637F14F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2163"/>
            <a:ext cx="8439115" cy="634475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Registration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B597D-EE75-E271-37FD-F011D7437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1070" y="816638"/>
            <a:ext cx="4601817" cy="56222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E70CC-BC88-C0A0-CA96-DDE880F3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38" y="816638"/>
            <a:ext cx="3922317" cy="56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55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81AA-BB7F-D4D1-578B-C6400D18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765" y="99392"/>
            <a:ext cx="6828183" cy="717246"/>
          </a:xfrm>
        </p:spPr>
        <p:txBody>
          <a:bodyPr/>
          <a:lstStyle/>
          <a:p>
            <a:r>
              <a:rPr lang="en-US" dirty="0"/>
              <a:t>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INVOICE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A2852A-BBB4-398E-D2D1-141E23D611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37183" y="1093304"/>
            <a:ext cx="4662808" cy="539694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45922D-B6AE-4BDB-E2A8-DC649B591C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792213" y="1649896"/>
            <a:ext cx="3788815" cy="389614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82706D-22CA-7865-F1F0-C8858CFCC731}"/>
              </a:ext>
            </a:extLst>
          </p:cNvPr>
          <p:cNvSpPr txBox="1"/>
          <p:nvPr/>
        </p:nvSpPr>
        <p:spPr>
          <a:xfrm>
            <a:off x="5237922" y="6490252"/>
            <a:ext cx="5059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www.groundup.org.za/article/parents-shut-primary-school-force-education-department-pay-its-bill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nd/3.0/"/>
              </a:rPr>
              <a:t>CC BY-ND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55895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6A03-CA6D-0D92-28C7-AD07BD17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6" y="347870"/>
            <a:ext cx="8090452" cy="8647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PROJECT MILESTONE &amp; DURATION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4D722-5E0A-01AE-3596-6E8FDDFD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443" y="1391478"/>
            <a:ext cx="9382540" cy="4649884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20A466-62F2-FFAE-7E24-F8CC67998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13079"/>
              </p:ext>
            </p:extLst>
          </p:nvPr>
        </p:nvGraphicFramePr>
        <p:xfrm>
          <a:off x="417443" y="1391478"/>
          <a:ext cx="9382540" cy="464988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178415">
                  <a:extLst>
                    <a:ext uri="{9D8B030D-6E8A-4147-A177-3AD203B41FA5}">
                      <a16:colId xmlns:a16="http://schemas.microsoft.com/office/drawing/2014/main" val="242639117"/>
                    </a:ext>
                  </a:extLst>
                </a:gridCol>
                <a:gridCol w="2204125">
                  <a:extLst>
                    <a:ext uri="{9D8B030D-6E8A-4147-A177-3AD203B41FA5}">
                      <a16:colId xmlns:a16="http://schemas.microsoft.com/office/drawing/2014/main" val="2604354083"/>
                    </a:ext>
                  </a:extLst>
                </a:gridCol>
              </a:tblGrid>
              <a:tr h="943788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MILESTONE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DURATION (DAYS) 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853554658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Requirements Gathering 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953138613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Design and User Interface 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12620928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Implementation and Coding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3647406151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551060884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Deployment and Launch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774722036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Project Completion and Handover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918534218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 Duration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379725563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E4B19BCD-4651-43ED-D577-F47718673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43" y="2574235"/>
            <a:ext cx="12939980" cy="44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9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BC24-0D11-DFB0-2EF5-A38F7EA3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496957"/>
            <a:ext cx="8717411" cy="127220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        TECHNICAL REQUIREMENTS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4576D-8E60-7880-B56F-7506C81FB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2147" y="1689652"/>
            <a:ext cx="8011732" cy="2922105"/>
          </a:xfrm>
        </p:spPr>
        <p:txBody>
          <a:bodyPr>
            <a:norm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FRONTEND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HTML5, CSS3, JavaScript,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For responsive and interactive UI.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Bootstrap CSS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For a responsive layout.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Backend: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PHP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: For server-side operations.</a:t>
            </a:r>
            <a:endParaRPr lang="en-US" sz="9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Database 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MySQL for storing data.</a:t>
            </a:r>
            <a:endParaRPr lang="en-US" sz="900" b="1" dirty="0">
              <a:solidFill>
                <a:schemeClr val="accent2">
                  <a:lumMod val="75000"/>
                </a:schemeClr>
              </a:solidFill>
            </a:endParaRPr>
          </a:p>
          <a:p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9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99E9-3D59-D079-56AB-5547CF76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96" y="609599"/>
            <a:ext cx="8767106" cy="155098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>           Thanks for watching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EBD8D-BA50-CE98-A906-D51AB5437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88421" y="1499949"/>
            <a:ext cx="7678279" cy="43190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09DF02-3595-083C-2DB7-9E60AA610C72}"/>
              </a:ext>
            </a:extLst>
          </p:cNvPr>
          <p:cNvSpPr txBox="1"/>
          <p:nvPr/>
        </p:nvSpPr>
        <p:spPr>
          <a:xfrm>
            <a:off x="5565912" y="5993295"/>
            <a:ext cx="3349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mtctutorials.com/thanks-for-watching-png-3d-text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25886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0666-D785-A8A3-40D4-59D0F450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17" y="1498603"/>
            <a:ext cx="3854528" cy="127846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-4" dirty="0">
                <a:solidFill>
                  <a:schemeClr val="accent2"/>
                </a:solidFill>
                <a:latin typeface="Kollektif Bold"/>
              </a:rPr>
              <a:t>CONSULTANT.</a:t>
            </a:r>
            <a:br>
              <a:rPr lang="en-US" spc="-4" dirty="0">
                <a:solidFill>
                  <a:schemeClr val="accent2"/>
                </a:solidFill>
                <a:latin typeface="Kollektif Bold"/>
              </a:rPr>
            </a:br>
            <a:r>
              <a:rPr lang="en-US" spc="-4" dirty="0">
                <a:solidFill>
                  <a:schemeClr val="accent2"/>
                </a:solidFill>
                <a:latin typeface="Kollektif Bold"/>
              </a:rPr>
              <a:t>Md. </a:t>
            </a:r>
            <a:r>
              <a:rPr lang="en-US" spc="-4" dirty="0" err="1">
                <a:solidFill>
                  <a:schemeClr val="accent2"/>
                </a:solidFill>
                <a:latin typeface="Kollektif Bold"/>
              </a:rPr>
              <a:t>Moshaidul</a:t>
            </a:r>
            <a:r>
              <a:rPr lang="en-US" spc="-4" dirty="0">
                <a:solidFill>
                  <a:schemeClr val="accent2"/>
                </a:solidFill>
                <a:latin typeface="Kollektif Bold"/>
              </a:rPr>
              <a:t> Islam</a:t>
            </a:r>
            <a:br>
              <a:rPr lang="en-US" spc="-4" dirty="0">
                <a:solidFill>
                  <a:schemeClr val="accent2"/>
                </a:solidFill>
                <a:latin typeface="Kollektif Bold"/>
              </a:rPr>
            </a:br>
            <a:r>
              <a:rPr lang="en-US" spc="-4" dirty="0" err="1">
                <a:solidFill>
                  <a:schemeClr val="accent2"/>
                </a:solidFill>
                <a:latin typeface="Kollektif Bold"/>
              </a:rPr>
              <a:t>wdpf.idb-bisew</a:t>
            </a:r>
            <a:r>
              <a:rPr lang="en-US" spc="-4" dirty="0">
                <a:solidFill>
                  <a:schemeClr val="accent2"/>
                </a:solidFill>
                <a:latin typeface="Kollektif Bold"/>
              </a:rPr>
              <a:t> it scholarship</a:t>
            </a:r>
            <a:br>
              <a:rPr lang="en-US" spc="-4" dirty="0">
                <a:solidFill>
                  <a:schemeClr val="accent2"/>
                </a:solidFill>
                <a:latin typeface="Kollektif Bold"/>
              </a:rPr>
            </a:br>
            <a:r>
              <a:rPr lang="en-US" spc="-4" dirty="0">
                <a:solidFill>
                  <a:schemeClr val="accent2"/>
                </a:solidFill>
                <a:latin typeface="Kollektif Bold"/>
              </a:rPr>
              <a:t>Email: moshaidul@gmail.com</a:t>
            </a:r>
            <a:br>
              <a:rPr lang="en-US" spc="-4" dirty="0">
                <a:latin typeface="Kollektif 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0FECF-FAD3-D1BF-9EDA-33A703725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9037" y="2295330"/>
            <a:ext cx="4227752" cy="2584449"/>
          </a:xfrm>
        </p:spPr>
        <p:txBody>
          <a:bodyPr>
            <a:normAutofit/>
          </a:bodyPr>
          <a:lstStyle/>
          <a:p>
            <a:pPr algn="just"/>
            <a:r>
              <a:rPr lang="en-US" spc="-4" dirty="0">
                <a:latin typeface="Kollektif Bold"/>
              </a:rPr>
              <a:t>DEVELOPED BY.</a:t>
            </a:r>
          </a:p>
          <a:p>
            <a:pPr algn="just"/>
            <a:r>
              <a:rPr lang="en-US" spc="-4" dirty="0">
                <a:latin typeface="Kollektif Bold"/>
              </a:rPr>
              <a:t>Name: Azmira Khatun</a:t>
            </a:r>
          </a:p>
          <a:p>
            <a:pPr algn="just"/>
            <a:r>
              <a:rPr lang="en-US" spc="-4" dirty="0">
                <a:latin typeface="Kollektif Bold"/>
              </a:rPr>
              <a:t>Trainee ID:1288399</a:t>
            </a:r>
          </a:p>
          <a:p>
            <a:pPr algn="just"/>
            <a:r>
              <a:rPr lang="en-US" spc="-4" dirty="0">
                <a:latin typeface="Kollektif Bold"/>
              </a:rPr>
              <a:t>Batch: WDPF/NCLC-M/65/01</a:t>
            </a:r>
          </a:p>
          <a:p>
            <a:pPr algn="just"/>
            <a:r>
              <a:rPr lang="en-US" spc="-4" dirty="0" err="1">
                <a:latin typeface="Kollektif Bold"/>
              </a:rPr>
              <a:t>Email:azmiragrn@gmail.com</a:t>
            </a:r>
            <a:endParaRPr lang="en-US" spc="-4" dirty="0">
              <a:latin typeface="Kollektif Bold"/>
            </a:endParaRPr>
          </a:p>
          <a:p>
            <a:pPr algn="just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FF385-DA6F-16A2-0FF0-9AB82854C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FARHANA AKTER LUCKY</a:t>
            </a:r>
          </a:p>
          <a:p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Instructor:</a:t>
            </a:r>
          </a:p>
          <a:p>
            <a:r>
              <a:rPr lang="en-US" sz="2000" spc="-4" dirty="0" err="1">
                <a:solidFill>
                  <a:schemeClr val="accent2"/>
                </a:solidFill>
                <a:latin typeface="Kollektif Bold"/>
              </a:rPr>
              <a:t>wdpf</a:t>
            </a:r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 </a:t>
            </a:r>
            <a:r>
              <a:rPr lang="en-US" sz="2000" spc="-4" dirty="0" err="1">
                <a:solidFill>
                  <a:schemeClr val="accent2"/>
                </a:solidFill>
                <a:latin typeface="Kollektif Bold"/>
              </a:rPr>
              <a:t>idb-bisew</a:t>
            </a:r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 it scholarship</a:t>
            </a:r>
          </a:p>
          <a:p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Email: farhanawdpf@gmail.com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8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B3E988-1001-CB39-14C8-BDED25FAF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41225"/>
              </p:ext>
            </p:extLst>
          </p:nvPr>
        </p:nvGraphicFramePr>
        <p:xfrm>
          <a:off x="615820" y="578505"/>
          <a:ext cx="8584164" cy="5673000"/>
        </p:xfrm>
        <a:graphic>
          <a:graphicData uri="http://schemas.openxmlformats.org/drawingml/2006/table">
            <a:tbl>
              <a:tblPr/>
              <a:tblGrid>
                <a:gridCol w="6814234">
                  <a:extLst>
                    <a:ext uri="{9D8B030D-6E8A-4147-A177-3AD203B41FA5}">
                      <a16:colId xmlns:a16="http://schemas.microsoft.com/office/drawing/2014/main" val="1719559874"/>
                    </a:ext>
                  </a:extLst>
                </a:gridCol>
                <a:gridCol w="1769930">
                  <a:extLst>
                    <a:ext uri="{9D8B030D-6E8A-4147-A177-3AD203B41FA5}">
                      <a16:colId xmlns:a16="http://schemas.microsoft.com/office/drawing/2014/main" val="950105327"/>
                    </a:ext>
                  </a:extLst>
                </a:gridCol>
              </a:tblGrid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1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Proposal Application</a:t>
                      </a:r>
                      <a:endParaRPr lang="en-US" sz="17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1" i="0" u="none" strike="noStrike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1700" dirty="0">
                        <a:solidFill>
                          <a:schemeClr val="accent5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65683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Overview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86171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Objectives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97082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SOFTWARE Key Features(For usars)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254400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SOFTWARE Key Features(For Administrators)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231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System Flow Chart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481128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ERD </a:t>
                      </a:r>
                      <a:r>
                        <a:rPr lang="en-US" sz="1700" b="0" i="0" u="none" strike="noStrike" dirty="0" err="1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Daigram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17939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Demo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641518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Invoice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59802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Milestone &amp; Duration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122610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Technical Requirements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36350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Conclusion and Future Plan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8250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F8A6C297-5DEB-A95A-1AF2-FDF740A1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80" y="1946793"/>
            <a:ext cx="14055522" cy="68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3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2444-21F1-1FC0-C0CD-A56DACC3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8620"/>
            <a:ext cx="8596668" cy="802433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       PROJECT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0EA6A-CE04-6EBA-B279-C95E6AC3A088}"/>
              </a:ext>
            </a:extLst>
          </p:cNvPr>
          <p:cNvSpPr txBox="1"/>
          <p:nvPr/>
        </p:nvSpPr>
        <p:spPr>
          <a:xfrm>
            <a:off x="550506" y="923731"/>
            <a:ext cx="1030099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Streamlined Event Creation and Listing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Provide an intuitive interface for administrators to create, edit, and list events.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Include essential event details like title, date, time, venue, description, and pricing.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User-Friendly Registration and Booking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Enable users to register and book tickets seamlessly through a responsive and interactive UI.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Include real-time ticket availability updates to prevent overbooking.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Secure User Authentication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Implement a robust authentication system for users and administrators, ensuring secure access to functionalities.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Protect sensitive user data with encryption and secure session management.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Comprehensive Admin Panel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Provide admins with tools to monitor registrations, manage bookings, and generate reports.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Include event performance analytics and ticket sales data for insights.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Payment Gateway Integration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Support secure online payments with integration of trusted payment gateways.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Offer multiple payment options for user convenience.</a:t>
            </a:r>
          </a:p>
          <a:p>
            <a:pPr>
              <a:buNone/>
            </a:pP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2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66A76C-32BF-9F7C-5831-9625F2B2DDDE}"/>
              </a:ext>
            </a:extLst>
          </p:cNvPr>
          <p:cNvSpPr txBox="1"/>
          <p:nvPr/>
        </p:nvSpPr>
        <p:spPr>
          <a:xfrm>
            <a:off x="326571" y="942392"/>
            <a:ext cx="10552923" cy="6360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9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August, 2025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The Consultant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IDB Bhaban,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Sher e Bangla, Nagar, Dhaka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Subject: Project proposal letter for the Event Management system.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Dear sir,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algn="just"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Thank you for offering us a great opportunity to make a Real-life project based on our core course that is Professional Web Development with PHP and MySQL. In this project, I would like to inform you that I have decided to make a project on Event Management System, which is most importance for every business communities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. I have studied about the various aspects of the system and make a proposal accordingly which is enclosed here with for your kind perusal. So, We think you will finally Approved the project and help to utilize my creativity.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Sincerely,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NameAzmira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Khatun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Batch: PWAD/NCLC-M/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65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/01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Round -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65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E7761C-6C56-2F08-9D27-02E8EA3A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223935"/>
            <a:ext cx="8985379" cy="1073020"/>
          </a:xfrm>
        </p:spPr>
        <p:txBody>
          <a:bodyPr/>
          <a:lstStyle/>
          <a:p>
            <a:r>
              <a:rPr lang="en-US" dirty="0"/>
              <a:t>                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08548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65C1-96B2-5394-3A64-9DFE5B68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61" y="531844"/>
            <a:ext cx="8801942" cy="86774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SOFTWARE KEY FEATURES FOR USARS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23145-B031-B95B-1F63-444461E7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23" y="1511558"/>
            <a:ext cx="9890449" cy="5178491"/>
          </a:xfrm>
        </p:spPr>
        <p:txBody>
          <a:bodyPr>
            <a:no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Streamlined Event Creation and Listing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Provide an intuitive interface for administrators to create, edit, and list events.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Include essential event details like title, date, time, venue, description, and pricing.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User-Friendly Registration and Booking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Enable users to register and book tickets seamlessly through a responsive and interactive UI.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Include real-time ticket availability updates to prevent overbooking.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Secure User Authentication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Implement a robust authentication system for users and administrators, ensuring secure access to functionalities.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Protect sensitive user data with encryption and secure session management.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Comprehensive Admin Panel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Provide admins with tools to monitor registrations, manage bookings, and generate reports.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Include event performance analytics and ticket sales data for insights.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Payment Gateway Integration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Offer multiple payment options for user convenience.</a:t>
            </a:r>
          </a:p>
          <a:p>
            <a:pPr>
              <a:lnSpc>
                <a:spcPct val="120000"/>
              </a:lnSpc>
            </a:pPr>
            <a:br>
              <a:rPr lang="en-US" sz="1400" b="1" dirty="0"/>
            </a:b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1953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3712-A778-3A0A-A24F-2FE0E57C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0" y="754547"/>
            <a:ext cx="10198359" cy="1259632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SOFTWARE KEY FEATURES FOR ADMINISTRATORS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B8DDA-7860-A5FD-51C7-DBB260844A71}"/>
              </a:ext>
            </a:extLst>
          </p:cNvPr>
          <p:cNvSpPr txBox="1"/>
          <p:nvPr/>
        </p:nvSpPr>
        <p:spPr>
          <a:xfrm>
            <a:off x="503853" y="2014179"/>
            <a:ext cx="9825135" cy="1960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Dashboard Overview</a:t>
            </a:r>
            <a:r>
              <a:rPr lang="en-US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: A comprehensive dashboard showing event performance, bookings, usars data, and financial statistics. </a:t>
            </a:r>
            <a:endParaRPr lang="en-US" b="1" i="0" u="none" strike="noStrike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1800" b="1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User Management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: Admins can manage events, delete events.</a:t>
            </a:r>
            <a:endParaRPr lang="en-US" sz="1800" b="1" i="0" u="none" strike="noStrike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1800" b="1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System Configuration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: Configuration options for events.</a:t>
            </a:r>
            <a:endParaRPr lang="en-US" sz="1800" b="1" i="0" u="none" strike="noStrike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5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53CD-1B8D-EBEA-5BCE-ABAE5343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159"/>
            <a:ext cx="12191999" cy="68784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FLOWCHART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3056B-0DF0-C0C3-5795-D60F98B64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029" y="943429"/>
            <a:ext cx="11654971" cy="573314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6FD82-A645-3443-C94A-2F429F525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76" y="885124"/>
            <a:ext cx="11864223" cy="597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2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D6B939-5066-48F5-8D78-07AFCB6AD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1" y="584775"/>
            <a:ext cx="9822426" cy="59524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A8D87D-F687-4973-B687-F08CD81E2671}"/>
              </a:ext>
            </a:extLst>
          </p:cNvPr>
          <p:cNvSpPr txBox="1"/>
          <p:nvPr/>
        </p:nvSpPr>
        <p:spPr>
          <a:xfrm>
            <a:off x="353961" y="-1"/>
            <a:ext cx="9822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                              ERD Diagram</a:t>
            </a:r>
          </a:p>
        </p:txBody>
      </p:sp>
    </p:spTree>
    <p:extLst>
      <p:ext uri="{BB962C8B-B14F-4D97-AF65-F5344CB8AC3E}">
        <p14:creationId xmlns:p14="http://schemas.microsoft.com/office/powerpoint/2010/main" val="21559830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792</TotalTime>
  <Words>822</Words>
  <Application>Microsoft Office PowerPoint</Application>
  <PresentationFormat>Widescreen</PresentationFormat>
  <Paragraphs>129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Kollektif Bold</vt:lpstr>
      <vt:lpstr>Times New Roman</vt:lpstr>
      <vt:lpstr>Trebuchet MS</vt:lpstr>
      <vt:lpstr>Wingdings</vt:lpstr>
      <vt:lpstr>Wingdings 3</vt:lpstr>
      <vt:lpstr>Facet</vt:lpstr>
      <vt:lpstr>          EVENT MANAGEMENT SYSTEM                        Project Proposal                   </vt:lpstr>
      <vt:lpstr>CONSULTANT. Md. Moshaidul Islam wdpf.idb-bisew it scholarship Email: moshaidul@gmail.com </vt:lpstr>
      <vt:lpstr>PowerPoint Presentation</vt:lpstr>
      <vt:lpstr>               PROJECT OBJECTIVES</vt:lpstr>
      <vt:lpstr>                    APPLICATION</vt:lpstr>
      <vt:lpstr>SOFTWARE KEY FEATURES FOR USARS </vt:lpstr>
      <vt:lpstr>SOFTWARE KEY FEATURES FOR ADMINISTRATORS</vt:lpstr>
      <vt:lpstr>                    FLOWCHART</vt:lpstr>
      <vt:lpstr>PowerPoint Presentation</vt:lpstr>
      <vt:lpstr>             RelationShip</vt:lpstr>
      <vt:lpstr>                    Login</vt:lpstr>
      <vt:lpstr>                   Registration</vt:lpstr>
      <vt:lpstr>                  INVOICE</vt:lpstr>
      <vt:lpstr>PROJECT MILESTONE &amp; DURATION</vt:lpstr>
      <vt:lpstr>         TECHNICAL REQUIREMENTS </vt:lpstr>
      <vt:lpstr>           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MANAGEMENT SYSTEM                        Project Proposal</dc:title>
  <dc:creator>a1</dc:creator>
  <cp:lastModifiedBy>Student1</cp:lastModifiedBy>
  <cp:revision>6</cp:revision>
  <dcterms:created xsi:type="dcterms:W3CDTF">2025-08-05T01:53:36Z</dcterms:created>
  <dcterms:modified xsi:type="dcterms:W3CDTF">2025-08-07T04:15:46Z</dcterms:modified>
</cp:coreProperties>
</file>