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3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sportslawjournal.com/article/doi/10.16997/eslj.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401" y="1763487"/>
            <a:ext cx="10439400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517641" y="6192356"/>
            <a:ext cx="6514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entsportslawjournal.com/article/doi/10.16997/eslj.1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JavaScript,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29" y="943429"/>
            <a:ext cx="11654971" cy="57331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6" y="885124"/>
            <a:ext cx="11864223" cy="59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8681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765</TotalTime>
  <Words>792</Words>
  <Application>Microsoft Office PowerPoint</Application>
  <PresentationFormat>Widescreen</PresentationFormat>
  <Paragraphs>128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a1</dc:creator>
  <cp:lastModifiedBy>a1</cp:lastModifiedBy>
  <cp:revision>3</cp:revision>
  <dcterms:created xsi:type="dcterms:W3CDTF">2025-08-05T01:53:36Z</dcterms:created>
  <dcterms:modified xsi:type="dcterms:W3CDTF">2025-08-05T23:56:40Z</dcterms:modified>
</cp:coreProperties>
</file>