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>
      <p:cViewPr varScale="1">
        <p:scale>
          <a:sx n="65" d="100"/>
          <a:sy n="65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9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hk/hkoscon-2015-statistics-attendanc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62248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groundup.org.za/article/parents-shut-primary-school-force-education-department-pay-its-bills/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683-BA49-3358-95B7-3F290F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CA1C7-1858-6A91-E547-36A9D3BC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102" y="1763487"/>
            <a:ext cx="6095998" cy="457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CA37B-9883-1436-291B-A067879FFA5A}"/>
              </a:ext>
            </a:extLst>
          </p:cNvPr>
          <p:cNvSpPr txBox="1"/>
          <p:nvPr/>
        </p:nvSpPr>
        <p:spPr>
          <a:xfrm>
            <a:off x="3086102" y="6335486"/>
            <a:ext cx="609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source.hk/hkoscon-2015-statistics-attendanc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669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2543-87DF-5E34-F031-5231146C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ABF7E-529B-45C8-4038-73145726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9E69-93A3-6669-25C3-7C8ABDF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3B29-53AC-A0C5-A3B3-A1E49D6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C23-7F8C-60EC-3A52-B4669B8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684C-BC82-1826-2DA7-EAC05E1E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A8C-717F-5F09-0EBD-1637F14F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97D-EE75-E271-37FD-F011D743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70CC-BC88-C0A0-CA96-DDE880F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1AA-BB7F-D4D1-578B-C6400D1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2852A-BBB4-398E-D2D1-141E23D61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45922D-B6AE-4BDB-E2A8-DC649B59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706D-22CA-7865-F1F0-C8858CFCC731}"/>
              </a:ext>
            </a:extLst>
          </p:cNvPr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589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A03-CA6D-0D92-28C7-AD07BD1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D722-5E0A-01AE-3596-6E8FDDFD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0A466-62F2-FFAE-7E24-F8CC6799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3079"/>
              </p:ext>
            </p:extLst>
          </p:nvPr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>
                  <a:extLst>
                    <a:ext uri="{9D8B030D-6E8A-4147-A177-3AD203B41FA5}">
                      <a16:colId xmlns:a16="http://schemas.microsoft.com/office/drawing/2014/main" val="242639117"/>
                    </a:ext>
                  </a:extLst>
                </a:gridCol>
                <a:gridCol w="2204125">
                  <a:extLst>
                    <a:ext uri="{9D8B030D-6E8A-4147-A177-3AD203B41FA5}">
                      <a16:colId xmlns:a16="http://schemas.microsoft.com/office/drawing/2014/main" val="2604354083"/>
                    </a:ext>
                  </a:extLst>
                </a:gridCol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5355465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53138613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262092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647406151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1060884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774722036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91853421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972556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4B19BCD-4651-43ED-D577-F4771867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C24-0D11-DFB0-2EF5-A38F7EA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576D-8E60-7880-B56F-7506C81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9E9-3D59-D079-56AB-5547CF76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BD8D-BA50-CE98-A906-D51AB54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DF02-3595-083C-2DB7-9E60AA610C72}"/>
              </a:ext>
            </a:extLst>
          </p:cNvPr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88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666-D785-A8A3-40D4-59D0F45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7" y="1498603"/>
            <a:ext cx="3854528" cy="12784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-4" dirty="0">
                <a:solidFill>
                  <a:schemeClr val="accent2"/>
                </a:solidFill>
                <a:latin typeface="Kollektif Bold"/>
              </a:rPr>
              <a:t>CONSULTANT.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Md. </a:t>
            </a: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Moshaidul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Islam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wdpf.idb-bisew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it scholarship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Email: moshaidul@gmail.com</a:t>
            </a:r>
            <a:br>
              <a:rPr lang="en-US" spc="-4" dirty="0">
                <a:latin typeface="Kollektif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FECF-FAD3-D1BF-9EDA-33A70372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7" y="2295330"/>
            <a:ext cx="4227752" cy="2584449"/>
          </a:xfrm>
        </p:spPr>
        <p:txBody>
          <a:bodyPr>
            <a:normAutofit/>
          </a:bodyPr>
          <a:lstStyle/>
          <a:p>
            <a:pPr algn="just"/>
            <a:r>
              <a:rPr lang="en-US" spc="-4" dirty="0">
                <a:latin typeface="Kollektif Bold"/>
              </a:rPr>
              <a:t>DEVELOPED BY.</a:t>
            </a:r>
          </a:p>
          <a:p>
            <a:pPr algn="just"/>
            <a:r>
              <a:rPr lang="en-US" spc="-4" dirty="0">
                <a:latin typeface="Kollektif Bold"/>
              </a:rPr>
              <a:t>Name: Azmira Khatun</a:t>
            </a:r>
          </a:p>
          <a:p>
            <a:pPr algn="just"/>
            <a:r>
              <a:rPr lang="en-US" spc="-4" dirty="0">
                <a:latin typeface="Kollektif Bold"/>
              </a:rPr>
              <a:t>Trainee ID:1288399</a:t>
            </a:r>
          </a:p>
          <a:p>
            <a:pPr algn="just"/>
            <a:r>
              <a:rPr lang="en-US" spc="-4" dirty="0">
                <a:latin typeface="Kollektif Bold"/>
              </a:rPr>
              <a:t>Batch: WDPF/NCLC-M/65/01</a:t>
            </a:r>
          </a:p>
          <a:p>
            <a:pPr algn="just"/>
            <a:r>
              <a:rPr lang="en-US" spc="-4" dirty="0" err="1">
                <a:latin typeface="Kollektif Bold"/>
              </a:rPr>
              <a:t>Email:azmiragrn@gmail.com</a:t>
            </a:r>
            <a:endParaRPr lang="en-US" spc="-4" dirty="0">
              <a:latin typeface="Kollektif Bold"/>
            </a:endParaRP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F385-DA6F-16A2-0FF0-9AB82854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FARHANA AKTER LUCKY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Instructor:</a:t>
            </a:r>
          </a:p>
          <a:p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wdpf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</a:t>
            </a:r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idb-bisew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it scholarship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Email: farhanawdpf@gmail.com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3E988-1001-CB39-14C8-BDED25FA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1225"/>
              </p:ext>
            </p:extLst>
          </p:nvPr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>
                  <a:extLst>
                    <a:ext uri="{9D8B030D-6E8A-4147-A177-3AD203B41FA5}">
                      <a16:colId xmlns:a16="http://schemas.microsoft.com/office/drawing/2014/main" val="1719559874"/>
                    </a:ext>
                  </a:extLst>
                </a:gridCol>
                <a:gridCol w="1769930">
                  <a:extLst>
                    <a:ext uri="{9D8B030D-6E8A-4147-A177-3AD203B41FA5}">
                      <a16:colId xmlns:a16="http://schemas.microsoft.com/office/drawing/2014/main" val="950105327"/>
                    </a:ext>
                  </a:extLst>
                </a:gridCol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65683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617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708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5440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112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7939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4151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980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2261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6350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825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8A6C297-5DEB-A95A-1AF2-FDF740A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44-21F1-1FC0-C0CD-A56DACC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EA6A-CE04-6EBA-B279-C95E6AC3A088}"/>
              </a:ext>
            </a:extLst>
          </p:cNvPr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6A76C-32BF-9F7C-5831-9625F2B2DDDE}"/>
              </a:ext>
            </a:extLst>
          </p:cNvPr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761C-6C56-2F08-9D27-02E8EA3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4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5C1-96B2-5394-3A64-9DFE5B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3145-B031-B95B-1F63-444461E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95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712-A778-3A0A-A24F-2FE0E5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8DDA-7860-A5FD-51C7-DBB260844A71}"/>
              </a:ext>
            </a:extLst>
          </p:cNvPr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3CD-1B8D-EBEA-5BCE-ABAE53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56B-0DF0-C0C3-5795-D60F98B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716" y="645638"/>
            <a:ext cx="8733257" cy="6138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FD82-A645-3443-C94A-2F429F525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1" y="706473"/>
            <a:ext cx="8587812" cy="60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D6B939-5066-48F5-8D78-07AFCB6A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584775"/>
            <a:ext cx="9822426" cy="5952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8D87D-F687-4973-B687-F08CD81E2671}"/>
              </a:ext>
            </a:extLst>
          </p:cNvPr>
          <p:cNvSpPr txBox="1"/>
          <p:nvPr/>
        </p:nvSpPr>
        <p:spPr>
          <a:xfrm>
            <a:off x="353961" y="-1"/>
            <a:ext cx="982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                       ERD Diagram</a:t>
            </a:r>
          </a:p>
        </p:txBody>
      </p:sp>
    </p:spTree>
    <p:extLst>
      <p:ext uri="{BB962C8B-B14F-4D97-AF65-F5344CB8AC3E}">
        <p14:creationId xmlns:p14="http://schemas.microsoft.com/office/powerpoint/2010/main" val="2155983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904</TotalTime>
  <Words>822</Words>
  <Application>Microsoft Office PowerPoint</Application>
  <PresentationFormat>Widescreen</PresentationFormat>
  <Paragraphs>129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Kollektif Bold</vt:lpstr>
      <vt:lpstr>Times New Roman</vt:lpstr>
      <vt:lpstr>Trebuchet MS</vt:lpstr>
      <vt:lpstr>Wingdings</vt:lpstr>
      <vt:lpstr>Wingdings 3</vt:lpstr>
      <vt:lpstr>Facet</vt:lpstr>
      <vt:lpstr>          EVENT MANAGEMENT SYSTEM                        Project Proposal                   </vt:lpstr>
      <vt:lpstr>CONSULTANT. Md. Moshaidul Islam wdpf.idb-bisew it scholarship Email: moshaidul@gmail.com </vt:lpstr>
      <vt:lpstr>PowerPoint Presentation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Presentation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                        Project Proposal</dc:title>
  <dc:creator>a1</dc:creator>
  <cp:lastModifiedBy>Student1</cp:lastModifiedBy>
  <cp:revision>9</cp:revision>
  <dcterms:created xsi:type="dcterms:W3CDTF">2025-08-05T01:53:36Z</dcterms:created>
  <dcterms:modified xsi:type="dcterms:W3CDTF">2025-08-09T06:13:41Z</dcterms:modified>
</cp:coreProperties>
</file>